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9"/>
  </p:notesMasterIdLst>
  <p:handoutMasterIdLst>
    <p:handoutMasterId r:id="rId20"/>
  </p:handoutMasterIdLst>
  <p:sldIdLst>
    <p:sldId id="377" r:id="rId2"/>
    <p:sldId id="1064" r:id="rId3"/>
    <p:sldId id="1084" r:id="rId4"/>
    <p:sldId id="1088" r:id="rId5"/>
    <p:sldId id="1096" r:id="rId6"/>
    <p:sldId id="1097" r:id="rId7"/>
    <p:sldId id="1098" r:id="rId8"/>
    <p:sldId id="1099" r:id="rId9"/>
    <p:sldId id="1100" r:id="rId10"/>
    <p:sldId id="1095" r:id="rId11"/>
    <p:sldId id="1094" r:id="rId12"/>
    <p:sldId id="1087" r:id="rId13"/>
    <p:sldId id="1083" r:id="rId14"/>
    <p:sldId id="1082" r:id="rId15"/>
    <p:sldId id="1066" r:id="rId16"/>
    <p:sldId id="1086" r:id="rId17"/>
    <p:sldId id="1085" r:id="rId18"/>
  </p:sldIdLst>
  <p:sldSz cx="9144000" cy="6858000" type="screen4x3"/>
  <p:notesSz cx="6797675" cy="9926638"/>
  <p:defaultTextStyle>
    <a:defPPr>
      <a:defRPr lang="zh-TW"/>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47" userDrawn="1">
          <p15:clr>
            <a:srgbClr val="A4A3A4"/>
          </p15:clr>
        </p15:guide>
        <p15:guide id="2" pos="28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482"/>
    <a:srgbClr val="2A40FF"/>
    <a:srgbClr val="3399FF"/>
    <a:srgbClr val="20314C"/>
    <a:srgbClr val="186CCA"/>
    <a:srgbClr val="F1733D"/>
    <a:srgbClr val="3FDFC9"/>
    <a:srgbClr val="31D2DB"/>
    <a:srgbClr val="103360"/>
    <a:srgbClr val="1FB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3756" autoAdjust="0"/>
  </p:normalViewPr>
  <p:slideViewPr>
    <p:cSldViewPr>
      <p:cViewPr varScale="1">
        <p:scale>
          <a:sx n="110" d="100"/>
          <a:sy n="110" d="100"/>
        </p:scale>
        <p:origin x="1626" y="11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0" d="100"/>
          <a:sy n="80" d="100"/>
        </p:scale>
        <p:origin x="4014" y="108"/>
      </p:cViewPr>
      <p:guideLst>
        <p:guide orient="horz" pos="2347"/>
        <p:guide pos="28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BC1DBC8-21A6-4ED7-8480-20FB370C4584}"/>
              </a:ext>
            </a:extLst>
          </p:cNvPr>
          <p:cNvSpPr>
            <a:spLocks noGrp="1" noChangeArrowheads="1"/>
          </p:cNvSpPr>
          <p:nvPr>
            <p:ph type="hdr" sz="quarter"/>
          </p:nvPr>
        </p:nvSpPr>
        <p:spPr bwMode="auto">
          <a:xfrm>
            <a:off x="7" y="4"/>
            <a:ext cx="2944813" cy="495300"/>
          </a:xfrm>
          <a:prstGeom prst="rect">
            <a:avLst/>
          </a:prstGeom>
          <a:noFill/>
          <a:ln w="9525">
            <a:noFill/>
            <a:miter lim="800000"/>
            <a:headEnd/>
            <a:tailEnd/>
          </a:ln>
          <a:effectLst/>
        </p:spPr>
        <p:txBody>
          <a:bodyPr vert="horz" wrap="square" lIns="19560" tIns="0" rIns="19560" bIns="0" numCol="1" anchor="t" anchorCtr="0" compatLnSpc="1">
            <a:prstTxWarp prst="textNoShape">
              <a:avLst/>
            </a:prstTxWarp>
          </a:bodyPr>
          <a:lstStyle>
            <a:lvl1pPr algn="l" defTabSz="937914" eaLnBrk="0" hangingPunct="0">
              <a:spcBef>
                <a:spcPct val="0"/>
              </a:spcBef>
              <a:defRPr b="0" i="1">
                <a:latin typeface="Times New Roman" pitchFamily="18" charset="0"/>
                <a:ea typeface="新細明體" pitchFamily="18" charset="-120"/>
              </a:defRPr>
            </a:lvl1pPr>
          </a:lstStyle>
          <a:p>
            <a:pPr>
              <a:defRPr/>
            </a:pPr>
            <a:endParaRPr lang="en-US" altLang="zh-TW"/>
          </a:p>
        </p:txBody>
      </p:sp>
      <p:sp>
        <p:nvSpPr>
          <p:cNvPr id="4099" name="Rectangle 3">
            <a:extLst>
              <a:ext uri="{FF2B5EF4-FFF2-40B4-BE49-F238E27FC236}">
                <a16:creationId xmlns:a16="http://schemas.microsoft.com/office/drawing/2014/main" id="{E0977CA7-3220-490B-B67B-9E70EF47CB58}"/>
              </a:ext>
            </a:extLst>
          </p:cNvPr>
          <p:cNvSpPr>
            <a:spLocks noGrp="1" noChangeArrowheads="1"/>
          </p:cNvSpPr>
          <p:nvPr>
            <p:ph type="dt" sz="quarter" idx="1"/>
          </p:nvPr>
        </p:nvSpPr>
        <p:spPr bwMode="auto">
          <a:xfrm>
            <a:off x="3852863" y="4"/>
            <a:ext cx="2944812" cy="495300"/>
          </a:xfrm>
          <a:prstGeom prst="rect">
            <a:avLst/>
          </a:prstGeom>
          <a:noFill/>
          <a:ln w="9525">
            <a:noFill/>
            <a:miter lim="800000"/>
            <a:headEnd/>
            <a:tailEnd/>
          </a:ln>
          <a:effectLst/>
        </p:spPr>
        <p:txBody>
          <a:bodyPr vert="horz" wrap="square" lIns="19560" tIns="0" rIns="19560" bIns="0" numCol="1" anchor="t" anchorCtr="0" compatLnSpc="1">
            <a:prstTxWarp prst="textNoShape">
              <a:avLst/>
            </a:prstTxWarp>
          </a:bodyPr>
          <a:lstStyle>
            <a:lvl1pPr algn="r" defTabSz="937914" eaLnBrk="0" hangingPunct="0">
              <a:spcBef>
                <a:spcPct val="0"/>
              </a:spcBef>
              <a:defRPr b="0" i="1">
                <a:latin typeface="Times New Roman" pitchFamily="18" charset="0"/>
                <a:ea typeface="新細明體" pitchFamily="18" charset="-120"/>
              </a:defRPr>
            </a:lvl1pPr>
          </a:lstStyle>
          <a:p>
            <a:pPr>
              <a:defRPr/>
            </a:pPr>
            <a:endParaRPr lang="en-US" altLang="zh-TW"/>
          </a:p>
        </p:txBody>
      </p:sp>
      <p:sp>
        <p:nvSpPr>
          <p:cNvPr id="4100" name="Rectangle 4">
            <a:extLst>
              <a:ext uri="{FF2B5EF4-FFF2-40B4-BE49-F238E27FC236}">
                <a16:creationId xmlns:a16="http://schemas.microsoft.com/office/drawing/2014/main" id="{45F0A0CA-747A-49B4-A5E0-94CABB842C33}"/>
              </a:ext>
            </a:extLst>
          </p:cNvPr>
          <p:cNvSpPr>
            <a:spLocks noGrp="1" noChangeArrowheads="1"/>
          </p:cNvSpPr>
          <p:nvPr>
            <p:ph type="ftr" sz="quarter" idx="2"/>
          </p:nvPr>
        </p:nvSpPr>
        <p:spPr bwMode="auto">
          <a:xfrm>
            <a:off x="7" y="9431341"/>
            <a:ext cx="2944813" cy="495300"/>
          </a:xfrm>
          <a:prstGeom prst="rect">
            <a:avLst/>
          </a:prstGeom>
          <a:noFill/>
          <a:ln w="9525">
            <a:noFill/>
            <a:miter lim="800000"/>
            <a:headEnd/>
            <a:tailEnd/>
          </a:ln>
          <a:effectLst/>
        </p:spPr>
        <p:txBody>
          <a:bodyPr vert="horz" wrap="square" lIns="19560" tIns="0" rIns="19560" bIns="0" numCol="1" anchor="b" anchorCtr="0" compatLnSpc="1">
            <a:prstTxWarp prst="textNoShape">
              <a:avLst/>
            </a:prstTxWarp>
          </a:bodyPr>
          <a:lstStyle>
            <a:lvl1pPr algn="l" defTabSz="937914" eaLnBrk="0" hangingPunct="0">
              <a:spcBef>
                <a:spcPct val="0"/>
              </a:spcBef>
              <a:defRPr b="0" i="1">
                <a:latin typeface="Times New Roman" pitchFamily="18" charset="0"/>
                <a:ea typeface="新細明體" pitchFamily="18" charset="-120"/>
              </a:defRPr>
            </a:lvl1pPr>
          </a:lstStyle>
          <a:p>
            <a:pPr>
              <a:defRPr/>
            </a:pPr>
            <a:endParaRPr lang="en-US" altLang="zh-TW"/>
          </a:p>
        </p:txBody>
      </p:sp>
      <p:sp>
        <p:nvSpPr>
          <p:cNvPr id="4101" name="Rectangle 5">
            <a:extLst>
              <a:ext uri="{FF2B5EF4-FFF2-40B4-BE49-F238E27FC236}">
                <a16:creationId xmlns:a16="http://schemas.microsoft.com/office/drawing/2014/main" id="{3DE9CA82-0005-47C9-BC7C-1B29888CDFEC}"/>
              </a:ext>
            </a:extLst>
          </p:cNvPr>
          <p:cNvSpPr>
            <a:spLocks noGrp="1" noChangeArrowheads="1"/>
          </p:cNvSpPr>
          <p:nvPr>
            <p:ph type="sldNum" sz="quarter" idx="3"/>
          </p:nvPr>
        </p:nvSpPr>
        <p:spPr bwMode="auto">
          <a:xfrm>
            <a:off x="3852863" y="9431341"/>
            <a:ext cx="2944812" cy="495300"/>
          </a:xfrm>
          <a:prstGeom prst="rect">
            <a:avLst/>
          </a:prstGeom>
          <a:noFill/>
          <a:ln w="9525">
            <a:noFill/>
            <a:miter lim="800000"/>
            <a:headEnd/>
            <a:tailEnd/>
          </a:ln>
          <a:effectLst/>
        </p:spPr>
        <p:txBody>
          <a:bodyPr vert="horz" wrap="square" lIns="19560" tIns="0" rIns="19560" bIns="0" numCol="1" anchor="b" anchorCtr="0" compatLnSpc="1">
            <a:prstTxWarp prst="textNoShape">
              <a:avLst/>
            </a:prstTxWarp>
          </a:bodyPr>
          <a:lstStyle>
            <a:lvl1pPr algn="r" defTabSz="937914">
              <a:defRPr b="0" i="1">
                <a:latin typeface="Times New Roman" panose="02020603050405020304" pitchFamily="18" charset="0"/>
              </a:defRPr>
            </a:lvl1pPr>
          </a:lstStyle>
          <a:p>
            <a:pPr>
              <a:defRPr/>
            </a:pPr>
            <a:fld id="{2C7C77C6-5CFF-4C1A-8EB4-FC81096AF83A}" type="slidenum">
              <a:rPr lang="en-US" altLang="zh-TW"/>
              <a:pPr>
                <a:defRPr/>
              </a:pPr>
              <a:t>‹#›</a:t>
            </a:fld>
            <a:endParaRPr lang="en-US" altLang="zh-TW"/>
          </a:p>
        </p:txBody>
      </p:sp>
    </p:spTree>
    <p:extLst>
      <p:ext uri="{BB962C8B-B14F-4D97-AF65-F5344CB8AC3E}">
        <p14:creationId xmlns:p14="http://schemas.microsoft.com/office/powerpoint/2010/main" val="573247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F75FBEA-A4C6-4F23-9D58-804EC65C9EF5}"/>
              </a:ext>
            </a:extLst>
          </p:cNvPr>
          <p:cNvSpPr>
            <a:spLocks noGrp="1" noChangeArrowheads="1"/>
          </p:cNvSpPr>
          <p:nvPr>
            <p:ph type="hdr" sz="quarter"/>
          </p:nvPr>
        </p:nvSpPr>
        <p:spPr bwMode="auto">
          <a:xfrm>
            <a:off x="7" y="4"/>
            <a:ext cx="2944813" cy="495300"/>
          </a:xfrm>
          <a:prstGeom prst="rect">
            <a:avLst/>
          </a:prstGeom>
          <a:noFill/>
          <a:ln w="9525">
            <a:noFill/>
            <a:miter lim="800000"/>
            <a:headEnd/>
            <a:tailEnd/>
          </a:ln>
          <a:effectLst/>
        </p:spPr>
        <p:txBody>
          <a:bodyPr vert="horz" wrap="square" lIns="19560" tIns="0" rIns="19560" bIns="0" numCol="1" anchor="t" anchorCtr="0" compatLnSpc="1">
            <a:prstTxWarp prst="textNoShape">
              <a:avLst/>
            </a:prstTxWarp>
          </a:bodyPr>
          <a:lstStyle>
            <a:lvl1pPr algn="l" defTabSz="937914" eaLnBrk="0" hangingPunct="0">
              <a:spcBef>
                <a:spcPct val="0"/>
              </a:spcBef>
              <a:defRPr b="0" i="1">
                <a:latin typeface="Times New Roman" pitchFamily="18" charset="0"/>
                <a:ea typeface="新細明體" pitchFamily="18" charset="-120"/>
              </a:defRPr>
            </a:lvl1pPr>
          </a:lstStyle>
          <a:p>
            <a:pPr>
              <a:defRPr/>
            </a:pPr>
            <a:endParaRPr lang="en-US" altLang="zh-TW"/>
          </a:p>
        </p:txBody>
      </p:sp>
      <p:sp>
        <p:nvSpPr>
          <p:cNvPr id="2051" name="Rectangle 3">
            <a:extLst>
              <a:ext uri="{FF2B5EF4-FFF2-40B4-BE49-F238E27FC236}">
                <a16:creationId xmlns:a16="http://schemas.microsoft.com/office/drawing/2014/main" id="{07654ECF-9A55-445A-A0B8-809621FAA4AE}"/>
              </a:ext>
            </a:extLst>
          </p:cNvPr>
          <p:cNvSpPr>
            <a:spLocks noGrp="1" noChangeArrowheads="1"/>
          </p:cNvSpPr>
          <p:nvPr>
            <p:ph type="dt" idx="1"/>
          </p:nvPr>
        </p:nvSpPr>
        <p:spPr bwMode="auto">
          <a:xfrm>
            <a:off x="3852863" y="4"/>
            <a:ext cx="2944812" cy="495300"/>
          </a:xfrm>
          <a:prstGeom prst="rect">
            <a:avLst/>
          </a:prstGeom>
          <a:noFill/>
          <a:ln w="9525">
            <a:noFill/>
            <a:miter lim="800000"/>
            <a:headEnd/>
            <a:tailEnd/>
          </a:ln>
          <a:effectLst/>
        </p:spPr>
        <p:txBody>
          <a:bodyPr vert="horz" wrap="square" lIns="19560" tIns="0" rIns="19560" bIns="0" numCol="1" anchor="t" anchorCtr="0" compatLnSpc="1">
            <a:prstTxWarp prst="textNoShape">
              <a:avLst/>
            </a:prstTxWarp>
          </a:bodyPr>
          <a:lstStyle>
            <a:lvl1pPr algn="r" defTabSz="937914" eaLnBrk="0" hangingPunct="0">
              <a:spcBef>
                <a:spcPct val="0"/>
              </a:spcBef>
              <a:defRPr b="0" i="1">
                <a:latin typeface="Times New Roman" pitchFamily="18" charset="0"/>
                <a:ea typeface="新細明體" pitchFamily="18" charset="-120"/>
              </a:defRPr>
            </a:lvl1pPr>
          </a:lstStyle>
          <a:p>
            <a:pPr>
              <a:defRPr/>
            </a:pPr>
            <a:endParaRPr lang="en-US" altLang="zh-TW"/>
          </a:p>
        </p:txBody>
      </p:sp>
      <p:sp>
        <p:nvSpPr>
          <p:cNvPr id="15364" name="Rectangle 4">
            <a:extLst>
              <a:ext uri="{FF2B5EF4-FFF2-40B4-BE49-F238E27FC236}">
                <a16:creationId xmlns:a16="http://schemas.microsoft.com/office/drawing/2014/main" id="{55E0218C-FB6C-4061-B771-9CA291DE670E}"/>
              </a:ext>
            </a:extLst>
          </p:cNvPr>
          <p:cNvSpPr>
            <a:spLocks noGrp="1" noRot="1" noChangeAspect="1" noChangeArrowheads="1" noTextEdit="1"/>
          </p:cNvSpPr>
          <p:nvPr>
            <p:ph type="sldImg" idx="2"/>
          </p:nvPr>
        </p:nvSpPr>
        <p:spPr bwMode="auto">
          <a:xfrm>
            <a:off x="927100" y="750888"/>
            <a:ext cx="4945063" cy="3709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60C8D2A3-939F-4FFA-84F0-1F6AFCB598F1}"/>
              </a:ext>
            </a:extLst>
          </p:cNvPr>
          <p:cNvSpPr>
            <a:spLocks noGrp="1" noChangeArrowheads="1"/>
          </p:cNvSpPr>
          <p:nvPr>
            <p:ph type="body" sz="quarter" idx="3"/>
          </p:nvPr>
        </p:nvSpPr>
        <p:spPr bwMode="auto">
          <a:xfrm>
            <a:off x="908057" y="4714881"/>
            <a:ext cx="4981575" cy="4467225"/>
          </a:xfrm>
          <a:prstGeom prst="rect">
            <a:avLst/>
          </a:prstGeom>
          <a:noFill/>
          <a:ln w="9525">
            <a:noFill/>
            <a:miter lim="800000"/>
            <a:headEnd/>
            <a:tailEnd/>
          </a:ln>
          <a:effectLst/>
        </p:spPr>
        <p:txBody>
          <a:bodyPr vert="horz" wrap="square" lIns="94549" tIns="47275" rIns="94549" bIns="47275" numCol="1" anchor="t" anchorCtr="0" compatLnSpc="1">
            <a:prstTxWarp prst="textNoShape">
              <a:avLst/>
            </a:prstTxWarp>
          </a:bodyPr>
          <a:lstStyle/>
          <a:p>
            <a:pPr lvl="0"/>
            <a:r>
              <a:rPr lang="zh-TW" altLang="en-US" noProof="0"/>
              <a:t>按一下以編輯母片文字樣式</a:t>
            </a:r>
          </a:p>
          <a:p>
            <a:pPr lvl="1"/>
            <a:r>
              <a:rPr lang="zh-TW" altLang="en-US" noProof="0"/>
              <a:t>第二階層</a:t>
            </a:r>
          </a:p>
          <a:p>
            <a:pPr lvl="2"/>
            <a:r>
              <a:rPr lang="zh-TW" altLang="en-US" noProof="0"/>
              <a:t>第三階層</a:t>
            </a:r>
          </a:p>
          <a:p>
            <a:pPr lvl="3"/>
            <a:r>
              <a:rPr lang="zh-TW" altLang="en-US" noProof="0"/>
              <a:t>第四階層</a:t>
            </a:r>
          </a:p>
          <a:p>
            <a:pPr lvl="4"/>
            <a:r>
              <a:rPr lang="zh-TW" altLang="en-US" noProof="0"/>
              <a:t>第五階層</a:t>
            </a:r>
          </a:p>
        </p:txBody>
      </p:sp>
      <p:sp>
        <p:nvSpPr>
          <p:cNvPr id="2054" name="Rectangle 6">
            <a:extLst>
              <a:ext uri="{FF2B5EF4-FFF2-40B4-BE49-F238E27FC236}">
                <a16:creationId xmlns:a16="http://schemas.microsoft.com/office/drawing/2014/main" id="{9CDC297F-AEE8-4758-8AA1-C0BC4B44A2A9}"/>
              </a:ext>
            </a:extLst>
          </p:cNvPr>
          <p:cNvSpPr>
            <a:spLocks noGrp="1" noChangeArrowheads="1"/>
          </p:cNvSpPr>
          <p:nvPr>
            <p:ph type="ftr" sz="quarter" idx="4"/>
          </p:nvPr>
        </p:nvSpPr>
        <p:spPr bwMode="auto">
          <a:xfrm>
            <a:off x="7" y="9431341"/>
            <a:ext cx="2944813" cy="495300"/>
          </a:xfrm>
          <a:prstGeom prst="rect">
            <a:avLst/>
          </a:prstGeom>
          <a:noFill/>
          <a:ln w="9525">
            <a:noFill/>
            <a:miter lim="800000"/>
            <a:headEnd/>
            <a:tailEnd/>
          </a:ln>
          <a:effectLst/>
        </p:spPr>
        <p:txBody>
          <a:bodyPr vert="horz" wrap="square" lIns="19560" tIns="0" rIns="19560" bIns="0" numCol="1" anchor="b" anchorCtr="0" compatLnSpc="1">
            <a:prstTxWarp prst="textNoShape">
              <a:avLst/>
            </a:prstTxWarp>
          </a:bodyPr>
          <a:lstStyle>
            <a:lvl1pPr algn="l" defTabSz="937914" eaLnBrk="0" hangingPunct="0">
              <a:spcBef>
                <a:spcPct val="0"/>
              </a:spcBef>
              <a:defRPr b="0" i="1">
                <a:latin typeface="Times New Roman" pitchFamily="18" charset="0"/>
                <a:ea typeface="新細明體" pitchFamily="18" charset="-120"/>
              </a:defRPr>
            </a:lvl1pPr>
          </a:lstStyle>
          <a:p>
            <a:pPr>
              <a:defRPr/>
            </a:pPr>
            <a:endParaRPr lang="en-US" altLang="zh-TW"/>
          </a:p>
        </p:txBody>
      </p:sp>
      <p:sp>
        <p:nvSpPr>
          <p:cNvPr id="2055" name="Rectangle 7">
            <a:extLst>
              <a:ext uri="{FF2B5EF4-FFF2-40B4-BE49-F238E27FC236}">
                <a16:creationId xmlns:a16="http://schemas.microsoft.com/office/drawing/2014/main" id="{3F475CB8-C1FB-42BE-B9C5-BF25BE8A5A42}"/>
              </a:ext>
            </a:extLst>
          </p:cNvPr>
          <p:cNvSpPr>
            <a:spLocks noGrp="1" noChangeArrowheads="1"/>
          </p:cNvSpPr>
          <p:nvPr>
            <p:ph type="sldNum" sz="quarter" idx="5"/>
          </p:nvPr>
        </p:nvSpPr>
        <p:spPr bwMode="auto">
          <a:xfrm>
            <a:off x="3852863" y="9431341"/>
            <a:ext cx="2944812" cy="495300"/>
          </a:xfrm>
          <a:prstGeom prst="rect">
            <a:avLst/>
          </a:prstGeom>
          <a:noFill/>
          <a:ln w="9525">
            <a:noFill/>
            <a:miter lim="800000"/>
            <a:headEnd/>
            <a:tailEnd/>
          </a:ln>
          <a:effectLst/>
        </p:spPr>
        <p:txBody>
          <a:bodyPr vert="horz" wrap="square" lIns="19560" tIns="0" rIns="19560" bIns="0" numCol="1" anchor="b" anchorCtr="0" compatLnSpc="1">
            <a:prstTxWarp prst="textNoShape">
              <a:avLst/>
            </a:prstTxWarp>
          </a:bodyPr>
          <a:lstStyle>
            <a:lvl1pPr algn="r" defTabSz="937914">
              <a:defRPr b="0" i="1">
                <a:latin typeface="Times New Roman" panose="02020603050405020304" pitchFamily="18" charset="0"/>
              </a:defRPr>
            </a:lvl1pPr>
          </a:lstStyle>
          <a:p>
            <a:pPr>
              <a:defRPr/>
            </a:pPr>
            <a:fld id="{6239B696-59DC-432F-BE6A-445F90DAC0B1}" type="slidenum">
              <a:rPr lang="en-US" altLang="zh-TW"/>
              <a:pPr>
                <a:defRPr/>
              </a:pPr>
              <a:t>‹#›</a:t>
            </a:fld>
            <a:endParaRPr lang="en-US" altLang="zh-TW"/>
          </a:p>
        </p:txBody>
      </p:sp>
    </p:spTree>
    <p:extLst>
      <p:ext uri="{BB962C8B-B14F-4D97-AF65-F5344CB8AC3E}">
        <p14:creationId xmlns:p14="http://schemas.microsoft.com/office/powerpoint/2010/main" val="430286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a:extLst>
              <a:ext uri="{FF2B5EF4-FFF2-40B4-BE49-F238E27FC236}">
                <a16:creationId xmlns:a16="http://schemas.microsoft.com/office/drawing/2014/main" id="{2CB28742-9E9F-4909-B397-32DB21002B14}"/>
              </a:ext>
            </a:extLst>
          </p:cNvPr>
          <p:cNvSpPr>
            <a:spLocks noGrp="1" noRot="1" noChangeAspect="1" noChangeArrowheads="1" noTextEdit="1"/>
          </p:cNvSpPr>
          <p:nvPr>
            <p:ph type="sldImg"/>
          </p:nvPr>
        </p:nvSpPr>
        <p:spPr>
          <a:ln/>
        </p:spPr>
      </p:sp>
      <p:sp>
        <p:nvSpPr>
          <p:cNvPr id="18435" name="備忘稿版面配置區 2">
            <a:extLst>
              <a:ext uri="{FF2B5EF4-FFF2-40B4-BE49-F238E27FC236}">
                <a16:creationId xmlns:a16="http://schemas.microsoft.com/office/drawing/2014/main" id="{29D6125D-7E4B-4E74-964F-E62B72D037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8436" name="投影片編號版面配置區 3">
            <a:extLst>
              <a:ext uri="{FF2B5EF4-FFF2-40B4-BE49-F238E27FC236}">
                <a16:creationId xmlns:a16="http://schemas.microsoft.com/office/drawing/2014/main" id="{7DD4FE08-B604-4D10-B7D9-2EA1B8E641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914">
              <a:defRPr kumimoji="1" sz="1000" b="1">
                <a:solidFill>
                  <a:schemeClr val="tx1"/>
                </a:solidFill>
                <a:latin typeface="Arial" panose="020B0604020202020204" pitchFamily="34" charset="0"/>
                <a:ea typeface="新細明體" panose="02020500000000000000" pitchFamily="18" charset="-120"/>
              </a:defRPr>
            </a:lvl1pPr>
            <a:lvl2pPr marL="742713" indent="-285660" defTabSz="937914">
              <a:defRPr kumimoji="1" sz="1000" b="1">
                <a:solidFill>
                  <a:schemeClr val="tx1"/>
                </a:solidFill>
                <a:latin typeface="Arial" panose="020B0604020202020204" pitchFamily="34" charset="0"/>
                <a:ea typeface="新細明體" panose="02020500000000000000" pitchFamily="18" charset="-120"/>
              </a:defRPr>
            </a:lvl2pPr>
            <a:lvl3pPr marL="1142636" indent="-228527" defTabSz="937914">
              <a:defRPr kumimoji="1" sz="1000" b="1">
                <a:solidFill>
                  <a:schemeClr val="tx1"/>
                </a:solidFill>
                <a:latin typeface="Arial" panose="020B0604020202020204" pitchFamily="34" charset="0"/>
                <a:ea typeface="新細明體" panose="02020500000000000000" pitchFamily="18" charset="-120"/>
              </a:defRPr>
            </a:lvl3pPr>
            <a:lvl4pPr marL="1599690" indent="-228527" defTabSz="937914">
              <a:defRPr kumimoji="1" sz="1000" b="1">
                <a:solidFill>
                  <a:schemeClr val="tx1"/>
                </a:solidFill>
                <a:latin typeface="Arial" panose="020B0604020202020204" pitchFamily="34" charset="0"/>
                <a:ea typeface="新細明體" panose="02020500000000000000" pitchFamily="18" charset="-120"/>
              </a:defRPr>
            </a:lvl4pPr>
            <a:lvl5pPr marL="2056747" indent="-228527" defTabSz="937914">
              <a:defRPr kumimoji="1" sz="1000" b="1">
                <a:solidFill>
                  <a:schemeClr val="tx1"/>
                </a:solidFill>
                <a:latin typeface="Arial" panose="020B0604020202020204" pitchFamily="34" charset="0"/>
                <a:ea typeface="新細明體" panose="02020500000000000000" pitchFamily="18" charset="-120"/>
              </a:defRPr>
            </a:lvl5pPr>
            <a:lvl6pPr marL="2513801" indent="-228527" defTabSz="937914" eaLnBrk="0" fontAlgn="base" hangingPunct="0">
              <a:spcBef>
                <a:spcPct val="0"/>
              </a:spcBef>
              <a:spcAft>
                <a:spcPct val="0"/>
              </a:spcAft>
              <a:defRPr kumimoji="1" sz="1000" b="1">
                <a:solidFill>
                  <a:schemeClr val="tx1"/>
                </a:solidFill>
                <a:latin typeface="Arial" panose="020B0604020202020204" pitchFamily="34" charset="0"/>
                <a:ea typeface="新細明體" panose="02020500000000000000" pitchFamily="18" charset="-120"/>
              </a:defRPr>
            </a:lvl6pPr>
            <a:lvl7pPr marL="2970855" indent="-228527" defTabSz="937914" eaLnBrk="0" fontAlgn="base" hangingPunct="0">
              <a:spcBef>
                <a:spcPct val="0"/>
              </a:spcBef>
              <a:spcAft>
                <a:spcPct val="0"/>
              </a:spcAft>
              <a:defRPr kumimoji="1" sz="1000" b="1">
                <a:solidFill>
                  <a:schemeClr val="tx1"/>
                </a:solidFill>
                <a:latin typeface="Arial" panose="020B0604020202020204" pitchFamily="34" charset="0"/>
                <a:ea typeface="新細明體" panose="02020500000000000000" pitchFamily="18" charset="-120"/>
              </a:defRPr>
            </a:lvl7pPr>
            <a:lvl8pPr marL="3427909" indent="-228527" defTabSz="937914" eaLnBrk="0" fontAlgn="base" hangingPunct="0">
              <a:spcBef>
                <a:spcPct val="0"/>
              </a:spcBef>
              <a:spcAft>
                <a:spcPct val="0"/>
              </a:spcAft>
              <a:defRPr kumimoji="1" sz="1000" b="1">
                <a:solidFill>
                  <a:schemeClr val="tx1"/>
                </a:solidFill>
                <a:latin typeface="Arial" panose="020B0604020202020204" pitchFamily="34" charset="0"/>
                <a:ea typeface="新細明體" panose="02020500000000000000" pitchFamily="18" charset="-120"/>
              </a:defRPr>
            </a:lvl8pPr>
            <a:lvl9pPr marL="3884964" indent="-228527" defTabSz="937914" eaLnBrk="0" fontAlgn="base" hangingPunct="0">
              <a:spcBef>
                <a:spcPct val="0"/>
              </a:spcBef>
              <a:spcAft>
                <a:spcPct val="0"/>
              </a:spcAft>
              <a:defRPr kumimoji="1" sz="1000" b="1">
                <a:solidFill>
                  <a:schemeClr val="tx1"/>
                </a:solidFill>
                <a:latin typeface="Arial" panose="020B0604020202020204" pitchFamily="34" charset="0"/>
                <a:ea typeface="新細明體" panose="02020500000000000000" pitchFamily="18" charset="-120"/>
              </a:defRPr>
            </a:lvl9pPr>
          </a:lstStyle>
          <a:p>
            <a:fld id="{74D7F61B-5D7F-4AEF-80D3-F8320A5D2EFD}" type="slidenum">
              <a:rPr lang="en-US" altLang="zh-TW" b="0" smtClean="0">
                <a:latin typeface="Times New Roman" panose="02020603050405020304" pitchFamily="18" charset="0"/>
              </a:rPr>
              <a:pPr/>
              <a:t>1</a:t>
            </a:fld>
            <a:endParaRPr lang="en-US" altLang="zh-TW" b="0">
              <a:latin typeface="Times New Roman" panose="02020603050405020304" pitchFamily="18" charset="0"/>
            </a:endParaRPr>
          </a:p>
        </p:txBody>
      </p:sp>
    </p:spTree>
    <p:extLst>
      <p:ext uri="{BB962C8B-B14F-4D97-AF65-F5344CB8AC3E}">
        <p14:creationId xmlns:p14="http://schemas.microsoft.com/office/powerpoint/2010/main" val="1252270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239B696-59DC-432F-BE6A-445F90DAC0B1}" type="slidenum">
              <a:rPr lang="en-US" altLang="zh-TW" smtClean="0"/>
              <a:pPr>
                <a:defRPr/>
              </a:pPr>
              <a:t>17</a:t>
            </a:fld>
            <a:endParaRPr lang="en-US" altLang="zh-TW"/>
          </a:p>
        </p:txBody>
      </p:sp>
    </p:spTree>
    <p:extLst>
      <p:ext uri="{BB962C8B-B14F-4D97-AF65-F5344CB8AC3E}">
        <p14:creationId xmlns:p14="http://schemas.microsoft.com/office/powerpoint/2010/main" val="124881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691511" indent="-265966">
              <a:defRPr>
                <a:solidFill>
                  <a:schemeClr val="tx1"/>
                </a:solidFill>
                <a:latin typeface="Calibri" panose="020F0502020204030204" pitchFamily="34" charset="0"/>
                <a:ea typeface="新細明體" panose="02020500000000000000" pitchFamily="18" charset="-120"/>
              </a:defRPr>
            </a:lvl2pPr>
            <a:lvl3pPr marL="1063863" indent="-212773">
              <a:defRPr>
                <a:solidFill>
                  <a:schemeClr val="tx1"/>
                </a:solidFill>
                <a:latin typeface="Calibri" panose="020F0502020204030204" pitchFamily="34" charset="0"/>
                <a:ea typeface="新細明體" panose="02020500000000000000" pitchFamily="18" charset="-120"/>
              </a:defRPr>
            </a:lvl3pPr>
            <a:lvl4pPr marL="1489408" indent="-212773">
              <a:defRPr>
                <a:solidFill>
                  <a:schemeClr val="tx1"/>
                </a:solidFill>
                <a:latin typeface="Calibri" panose="020F0502020204030204" pitchFamily="34" charset="0"/>
                <a:ea typeface="新細明體" panose="02020500000000000000" pitchFamily="18" charset="-120"/>
              </a:defRPr>
            </a:lvl4pPr>
            <a:lvl5pPr marL="1914953" indent="-212773">
              <a:defRPr>
                <a:solidFill>
                  <a:schemeClr val="tx1"/>
                </a:solidFill>
                <a:latin typeface="Calibri" panose="020F0502020204030204" pitchFamily="34" charset="0"/>
                <a:ea typeface="新細明體" panose="02020500000000000000" pitchFamily="18" charset="-120"/>
              </a:defRPr>
            </a:lvl5pPr>
            <a:lvl6pPr marL="2340498" indent="-21277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766043" indent="-21277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191587" indent="-21277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617133" indent="-21277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13F1C71D-4FAA-4D9F-8CA8-51318844E8BE}" type="slidenum">
              <a:rPr lang="zh-TW" altLang="en-US" smtClean="0">
                <a:solidFill>
                  <a:srgbClr val="000000"/>
                </a:solidFill>
              </a:rPr>
              <a:pPr/>
              <a:t>5</a:t>
            </a:fld>
            <a:endParaRPr lang="zh-TW" altLang="en-US">
              <a:solidFill>
                <a:srgbClr val="000000"/>
              </a:solidFill>
            </a:endParaRPr>
          </a:p>
        </p:txBody>
      </p:sp>
    </p:spTree>
    <p:extLst>
      <p:ext uri="{BB962C8B-B14F-4D97-AF65-F5344CB8AC3E}">
        <p14:creationId xmlns:p14="http://schemas.microsoft.com/office/powerpoint/2010/main" val="104681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zh-TW"/>
              <a:t>2020</a:t>
            </a:r>
            <a:r>
              <a:rPr lang="zh-TW" altLang="en-US"/>
              <a:t>年雖首季受疫情影響出貨，但隨供應鏈恢復正常作業，加上</a:t>
            </a:r>
            <a:r>
              <a:rPr lang="en-US" altLang="zh-TW"/>
              <a:t>2019</a:t>
            </a:r>
            <a:r>
              <a:rPr lang="zh-TW" altLang="en-US"/>
              <a:t>年雲端業者去化庫存致基期低，</a:t>
            </a:r>
            <a:r>
              <a:rPr lang="en-US" altLang="zh-TW"/>
              <a:t>2020</a:t>
            </a:r>
            <a:r>
              <a:rPr lang="zh-TW" altLang="en-US"/>
              <a:t>年出貨量將年增約</a:t>
            </a:r>
            <a:r>
              <a:rPr lang="en-US" altLang="zh-TW"/>
              <a:t>6.2%</a:t>
            </a:r>
            <a:r>
              <a:rPr lang="zh-TW" altLang="en-US"/>
              <a:t>。</a:t>
            </a:r>
          </a:p>
          <a:p>
            <a:pPr>
              <a:buFontTx/>
              <a:buChar char="•"/>
            </a:pPr>
            <a:r>
              <a:rPr lang="en-US" altLang="zh-TW"/>
              <a:t>2021</a:t>
            </a:r>
            <a:r>
              <a:rPr lang="zh-TW" altLang="en-US"/>
              <a:t>年預期整體伺服器市場成長較為趨緩，年增約</a:t>
            </a:r>
            <a:r>
              <a:rPr lang="en-US" altLang="zh-TW"/>
              <a:t>5.8%</a:t>
            </a:r>
            <a:r>
              <a:rPr lang="zh-TW" altLang="en-US"/>
              <a:t>。</a:t>
            </a:r>
          </a:p>
          <a:p>
            <a:pPr lvl="1">
              <a:buFontTx/>
              <a:buChar char="•"/>
            </a:pPr>
            <a:r>
              <a:rPr lang="zh-TW" altLang="en-US"/>
              <a:t>肺炎疫情雖加速企業與個人使用雲端服務而有助雲端資料中心營運成長，但在全球疫情未能有效控制導致經濟不振下，亦將影響部分企業客戶對伺服器的採購，減緩伺服器出貨成長速度。</a:t>
            </a:r>
          </a:p>
          <a:p>
            <a:pPr lvl="1">
              <a:buFontTx/>
              <a:buChar char="•"/>
            </a:pPr>
            <a:r>
              <a:rPr lang="en-US" altLang="zh-TW"/>
              <a:t>2020</a:t>
            </a:r>
            <a:r>
              <a:rPr lang="zh-TW" altLang="en-US"/>
              <a:t>年後預期中美關係趨緊張，使中國大陸伺服器業者在關鍵組件</a:t>
            </a:r>
            <a:r>
              <a:rPr lang="en-US" altLang="zh-TW"/>
              <a:t>(</a:t>
            </a:r>
            <a:r>
              <a:rPr lang="zh-TW" altLang="en-US"/>
              <a:t>如</a:t>
            </a:r>
            <a:r>
              <a:rPr lang="en-US" altLang="zh-TW"/>
              <a:t>CPU</a:t>
            </a:r>
            <a:r>
              <a:rPr lang="zh-TW" altLang="en-US"/>
              <a:t>、記憶體等</a:t>
            </a:r>
            <a:r>
              <a:rPr lang="en-US" altLang="zh-TW"/>
              <a:t>)</a:t>
            </a:r>
            <a:r>
              <a:rPr lang="zh-TW" altLang="en-US"/>
              <a:t>取得可能受阻；若轉單予戴爾、慧與或聯想等其他業者，亦需磨合時間，而恐延遲伺服器出貨進度。</a:t>
            </a:r>
          </a:p>
          <a:p>
            <a:pPr>
              <a:buFontTx/>
              <a:buChar char="•"/>
            </a:pPr>
            <a:r>
              <a:rPr lang="zh-TW" altLang="en-US"/>
              <a:t>預期</a:t>
            </a:r>
            <a:r>
              <a:rPr lang="en-US" altLang="zh-TW"/>
              <a:t>2022</a:t>
            </a:r>
            <a:r>
              <a:rPr lang="zh-TW" altLang="en-US"/>
              <a:t>年後疫情影響將減弱，加上晶片商英特爾、超微、</a:t>
            </a:r>
            <a:r>
              <a:rPr lang="en-US" altLang="zh-TW"/>
              <a:t>NVIDIA</a:t>
            </a:r>
            <a:r>
              <a:rPr lang="zh-TW" altLang="en-US"/>
              <a:t>新一代</a:t>
            </a:r>
            <a:r>
              <a:rPr lang="en-US" altLang="zh-TW"/>
              <a:t>CPU</a:t>
            </a:r>
            <a:r>
              <a:rPr lang="zh-TW" altLang="en-US"/>
              <a:t>及</a:t>
            </a:r>
            <a:r>
              <a:rPr lang="en-US" altLang="zh-TW"/>
              <a:t>GPU</a:t>
            </a:r>
            <a:r>
              <a:rPr lang="zh-TW" altLang="en-US"/>
              <a:t>方案開始有效帶動資料中心伺服器換機需求，將恢復年增</a:t>
            </a:r>
            <a:r>
              <a:rPr lang="en-US" altLang="zh-TW"/>
              <a:t>6.5%</a:t>
            </a:r>
            <a:r>
              <a:rPr lang="zh-TW" altLang="en-US"/>
              <a:t>以上的態勢。</a:t>
            </a:r>
          </a:p>
          <a:p>
            <a:pPr eaLnBrk="1" hangingPunct="1">
              <a:spcBef>
                <a:spcPct val="0"/>
              </a:spcBef>
            </a:pPr>
            <a:endParaRPr lang="zh-TW" altLang="en-US"/>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691511" indent="-265966">
              <a:defRPr>
                <a:solidFill>
                  <a:schemeClr val="tx1"/>
                </a:solidFill>
                <a:latin typeface="Calibri" panose="020F0502020204030204" pitchFamily="34" charset="0"/>
                <a:ea typeface="新細明體" panose="02020500000000000000" pitchFamily="18" charset="-120"/>
              </a:defRPr>
            </a:lvl2pPr>
            <a:lvl3pPr marL="1063863" indent="-212773">
              <a:defRPr>
                <a:solidFill>
                  <a:schemeClr val="tx1"/>
                </a:solidFill>
                <a:latin typeface="Calibri" panose="020F0502020204030204" pitchFamily="34" charset="0"/>
                <a:ea typeface="新細明體" panose="02020500000000000000" pitchFamily="18" charset="-120"/>
              </a:defRPr>
            </a:lvl3pPr>
            <a:lvl4pPr marL="1489408" indent="-212773">
              <a:defRPr>
                <a:solidFill>
                  <a:schemeClr val="tx1"/>
                </a:solidFill>
                <a:latin typeface="Calibri" panose="020F0502020204030204" pitchFamily="34" charset="0"/>
                <a:ea typeface="新細明體" panose="02020500000000000000" pitchFamily="18" charset="-120"/>
              </a:defRPr>
            </a:lvl4pPr>
            <a:lvl5pPr marL="1914953" indent="-212773">
              <a:defRPr>
                <a:solidFill>
                  <a:schemeClr val="tx1"/>
                </a:solidFill>
                <a:latin typeface="Calibri" panose="020F0502020204030204" pitchFamily="34" charset="0"/>
                <a:ea typeface="新細明體" panose="02020500000000000000" pitchFamily="18" charset="-120"/>
              </a:defRPr>
            </a:lvl5pPr>
            <a:lvl6pPr marL="2340498" indent="-21277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766043" indent="-21277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191587" indent="-21277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617133" indent="-21277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7B6B726D-DA3B-40C0-AFF3-9959CD27B442}" type="slidenum">
              <a:rPr lang="zh-TW" altLang="en-US" smtClean="0">
                <a:solidFill>
                  <a:srgbClr val="000000"/>
                </a:solidFill>
              </a:rPr>
              <a:pPr/>
              <a:t>6</a:t>
            </a:fld>
            <a:endParaRPr lang="zh-TW" altLang="en-US">
              <a:solidFill>
                <a:srgbClr val="000000"/>
              </a:solidFill>
            </a:endParaRPr>
          </a:p>
        </p:txBody>
      </p:sp>
    </p:spTree>
    <p:extLst>
      <p:ext uri="{BB962C8B-B14F-4D97-AF65-F5344CB8AC3E}">
        <p14:creationId xmlns:p14="http://schemas.microsoft.com/office/powerpoint/2010/main" val="27354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691511" indent="-265966">
              <a:defRPr>
                <a:solidFill>
                  <a:schemeClr val="tx1"/>
                </a:solidFill>
                <a:latin typeface="Calibri" panose="020F0502020204030204" pitchFamily="34" charset="0"/>
                <a:ea typeface="新細明體" panose="02020500000000000000" pitchFamily="18" charset="-120"/>
              </a:defRPr>
            </a:lvl2pPr>
            <a:lvl3pPr marL="1063863" indent="-212773">
              <a:defRPr>
                <a:solidFill>
                  <a:schemeClr val="tx1"/>
                </a:solidFill>
                <a:latin typeface="Calibri" panose="020F0502020204030204" pitchFamily="34" charset="0"/>
                <a:ea typeface="新細明體" panose="02020500000000000000" pitchFamily="18" charset="-120"/>
              </a:defRPr>
            </a:lvl3pPr>
            <a:lvl4pPr marL="1489408" indent="-212773">
              <a:defRPr>
                <a:solidFill>
                  <a:schemeClr val="tx1"/>
                </a:solidFill>
                <a:latin typeface="Calibri" panose="020F0502020204030204" pitchFamily="34" charset="0"/>
                <a:ea typeface="新細明體" panose="02020500000000000000" pitchFamily="18" charset="-120"/>
              </a:defRPr>
            </a:lvl4pPr>
            <a:lvl5pPr marL="1914953" indent="-212773">
              <a:defRPr>
                <a:solidFill>
                  <a:schemeClr val="tx1"/>
                </a:solidFill>
                <a:latin typeface="Calibri" panose="020F0502020204030204" pitchFamily="34" charset="0"/>
                <a:ea typeface="新細明體" panose="02020500000000000000" pitchFamily="18" charset="-120"/>
              </a:defRPr>
            </a:lvl5pPr>
            <a:lvl6pPr marL="2340498" indent="-21277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766043" indent="-21277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191587" indent="-21277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617133" indent="-21277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62E963BA-6575-4C1E-9A39-470605314EBE}" type="slidenum">
              <a:rPr lang="zh-TW" altLang="en-US" smtClean="0">
                <a:solidFill>
                  <a:srgbClr val="000000"/>
                </a:solidFill>
              </a:rPr>
              <a:pPr/>
              <a:t>7</a:t>
            </a:fld>
            <a:endParaRPr lang="zh-TW" altLang="en-US">
              <a:solidFill>
                <a:srgbClr val="000000"/>
              </a:solidFill>
            </a:endParaRPr>
          </a:p>
        </p:txBody>
      </p:sp>
    </p:spTree>
    <p:extLst>
      <p:ext uri="{BB962C8B-B14F-4D97-AF65-F5344CB8AC3E}">
        <p14:creationId xmlns:p14="http://schemas.microsoft.com/office/powerpoint/2010/main" val="144264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239B696-59DC-432F-BE6A-445F90DAC0B1}" type="slidenum">
              <a:rPr lang="en-US" altLang="zh-TW" smtClean="0">
                <a:solidFill>
                  <a:srgbClr val="000000"/>
                </a:solidFill>
              </a:rPr>
              <a:pPr>
                <a:defRPr/>
              </a:pPr>
              <a:t>8</a:t>
            </a:fld>
            <a:endParaRPr lang="en-US" altLang="zh-TW">
              <a:solidFill>
                <a:srgbClr val="000000"/>
              </a:solidFill>
            </a:endParaRPr>
          </a:p>
        </p:txBody>
      </p:sp>
    </p:spTree>
    <p:extLst>
      <p:ext uri="{BB962C8B-B14F-4D97-AF65-F5344CB8AC3E}">
        <p14:creationId xmlns:p14="http://schemas.microsoft.com/office/powerpoint/2010/main" val="50690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https://www.eetasia.com/18062706-xilinx-and-daimler-team-up/</a:t>
            </a:r>
          </a:p>
          <a:p>
            <a:endParaRPr lang="zh-TW" altLang="en-US" dirty="0"/>
          </a:p>
        </p:txBody>
      </p:sp>
      <p:sp>
        <p:nvSpPr>
          <p:cNvPr id="4" name="投影片編號版面配置區 3"/>
          <p:cNvSpPr>
            <a:spLocks noGrp="1"/>
          </p:cNvSpPr>
          <p:nvPr>
            <p:ph type="sldNum" sz="quarter" idx="5"/>
          </p:nvPr>
        </p:nvSpPr>
        <p:spPr/>
        <p:txBody>
          <a:bodyPr/>
          <a:lstStyle/>
          <a:p>
            <a:fld id="{6DF6E0AE-1138-48EF-BD9A-DBEB6BF754B1}" type="slidenum">
              <a:rPr lang="zh-TW" altLang="en-US" smtClean="0">
                <a:solidFill>
                  <a:srgbClr val="000000"/>
                </a:solidFill>
              </a:rPr>
              <a:pPr/>
              <a:t>9</a:t>
            </a:fld>
            <a:endParaRPr lang="zh-TW" altLang="en-US">
              <a:solidFill>
                <a:srgbClr val="000000"/>
              </a:solidFill>
            </a:endParaRPr>
          </a:p>
        </p:txBody>
      </p:sp>
    </p:spTree>
    <p:extLst>
      <p:ext uri="{BB962C8B-B14F-4D97-AF65-F5344CB8AC3E}">
        <p14:creationId xmlns:p14="http://schemas.microsoft.com/office/powerpoint/2010/main" val="184345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ChangeArrowheads="1" noTextEdit="1"/>
          </p:cNvSpPr>
          <p:nvPr>
            <p:ph type="sldImg"/>
          </p:nvPr>
        </p:nvSpPr>
        <p:spPr>
          <a:ln/>
        </p:spPr>
      </p:sp>
      <p:sp>
        <p:nvSpPr>
          <p:cNvPr id="184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84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984">
              <a:defRPr kumimoji="1" sz="1000" b="1">
                <a:solidFill>
                  <a:schemeClr val="tx1"/>
                </a:solidFill>
                <a:latin typeface="Arial" panose="020B0604020202020204" pitchFamily="34" charset="0"/>
                <a:ea typeface="新細明體" panose="02020500000000000000" pitchFamily="18" charset="-120"/>
              </a:defRPr>
            </a:lvl1pPr>
            <a:lvl2pPr marL="742768" indent="-285679" defTabSz="937984">
              <a:defRPr kumimoji="1" sz="1000" b="1">
                <a:solidFill>
                  <a:schemeClr val="tx1"/>
                </a:solidFill>
                <a:latin typeface="Arial" panose="020B0604020202020204" pitchFamily="34" charset="0"/>
                <a:ea typeface="新細明體" panose="02020500000000000000" pitchFamily="18" charset="-120"/>
              </a:defRPr>
            </a:lvl2pPr>
            <a:lvl3pPr marL="1142721" indent="-228544" defTabSz="937984">
              <a:defRPr kumimoji="1" sz="1000" b="1">
                <a:solidFill>
                  <a:schemeClr val="tx1"/>
                </a:solidFill>
                <a:latin typeface="Arial" panose="020B0604020202020204" pitchFamily="34" charset="0"/>
                <a:ea typeface="新細明體" panose="02020500000000000000" pitchFamily="18" charset="-120"/>
              </a:defRPr>
            </a:lvl3pPr>
            <a:lvl4pPr marL="1599810" indent="-228544" defTabSz="937984">
              <a:defRPr kumimoji="1" sz="1000" b="1">
                <a:solidFill>
                  <a:schemeClr val="tx1"/>
                </a:solidFill>
                <a:latin typeface="Arial" panose="020B0604020202020204" pitchFamily="34" charset="0"/>
                <a:ea typeface="新細明體" panose="02020500000000000000" pitchFamily="18" charset="-120"/>
              </a:defRPr>
            </a:lvl4pPr>
            <a:lvl5pPr marL="2056898" indent="-228544" defTabSz="937984">
              <a:defRPr kumimoji="1" sz="1000" b="1">
                <a:solidFill>
                  <a:schemeClr val="tx1"/>
                </a:solidFill>
                <a:latin typeface="Arial" panose="020B0604020202020204" pitchFamily="34" charset="0"/>
                <a:ea typeface="新細明體" panose="02020500000000000000" pitchFamily="18" charset="-120"/>
              </a:defRPr>
            </a:lvl5pPr>
            <a:lvl6pPr marL="2513987" indent="-228544" defTabSz="937984" eaLnBrk="0" fontAlgn="base" hangingPunct="0">
              <a:spcBef>
                <a:spcPct val="0"/>
              </a:spcBef>
              <a:spcAft>
                <a:spcPct val="0"/>
              </a:spcAft>
              <a:defRPr kumimoji="1" sz="1000" b="1">
                <a:solidFill>
                  <a:schemeClr val="tx1"/>
                </a:solidFill>
                <a:latin typeface="Arial" panose="020B0604020202020204" pitchFamily="34" charset="0"/>
                <a:ea typeface="新細明體" panose="02020500000000000000" pitchFamily="18" charset="-120"/>
              </a:defRPr>
            </a:lvl6pPr>
            <a:lvl7pPr marL="2971077" indent="-228544" defTabSz="937984" eaLnBrk="0" fontAlgn="base" hangingPunct="0">
              <a:spcBef>
                <a:spcPct val="0"/>
              </a:spcBef>
              <a:spcAft>
                <a:spcPct val="0"/>
              </a:spcAft>
              <a:defRPr kumimoji="1" sz="1000" b="1">
                <a:solidFill>
                  <a:schemeClr val="tx1"/>
                </a:solidFill>
                <a:latin typeface="Arial" panose="020B0604020202020204" pitchFamily="34" charset="0"/>
                <a:ea typeface="新細明體" panose="02020500000000000000" pitchFamily="18" charset="-120"/>
              </a:defRPr>
            </a:lvl7pPr>
            <a:lvl8pPr marL="3428164" indent="-228544" defTabSz="937984" eaLnBrk="0" fontAlgn="base" hangingPunct="0">
              <a:spcBef>
                <a:spcPct val="0"/>
              </a:spcBef>
              <a:spcAft>
                <a:spcPct val="0"/>
              </a:spcAft>
              <a:defRPr kumimoji="1" sz="1000" b="1">
                <a:solidFill>
                  <a:schemeClr val="tx1"/>
                </a:solidFill>
                <a:latin typeface="Arial" panose="020B0604020202020204" pitchFamily="34" charset="0"/>
                <a:ea typeface="新細明體" panose="02020500000000000000" pitchFamily="18" charset="-120"/>
              </a:defRPr>
            </a:lvl8pPr>
            <a:lvl9pPr marL="3885252" indent="-228544" defTabSz="937984" eaLnBrk="0" fontAlgn="base" hangingPunct="0">
              <a:spcBef>
                <a:spcPct val="0"/>
              </a:spcBef>
              <a:spcAft>
                <a:spcPct val="0"/>
              </a:spcAft>
              <a:defRPr kumimoji="1" sz="1000" b="1">
                <a:solidFill>
                  <a:schemeClr val="tx1"/>
                </a:solidFill>
                <a:latin typeface="Arial" panose="020B0604020202020204" pitchFamily="34" charset="0"/>
                <a:ea typeface="新細明體" panose="02020500000000000000" pitchFamily="18" charset="-120"/>
              </a:defRPr>
            </a:lvl9pPr>
          </a:lstStyle>
          <a:p>
            <a:fld id="{0CB5C742-937A-45C7-A794-DAF2C477DDD7}" type="slidenum">
              <a:rPr lang="en-US" altLang="zh-TW" b="0" smtClean="0">
                <a:latin typeface="Times New Roman" panose="02020603050405020304" pitchFamily="18" charset="0"/>
              </a:rPr>
              <a:pPr/>
              <a:t>10</a:t>
            </a:fld>
            <a:endParaRPr lang="en-US" altLang="zh-TW" b="0">
              <a:latin typeface="Times New Roman" panose="02020603050405020304" pitchFamily="18" charset="0"/>
            </a:endParaRPr>
          </a:p>
        </p:txBody>
      </p:sp>
    </p:spTree>
    <p:extLst>
      <p:ext uri="{BB962C8B-B14F-4D97-AF65-F5344CB8AC3E}">
        <p14:creationId xmlns:p14="http://schemas.microsoft.com/office/powerpoint/2010/main" val="2209633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239B696-59DC-432F-BE6A-445F90DAC0B1}" type="slidenum">
              <a:rPr lang="en-US" altLang="zh-TW" smtClean="0"/>
              <a:pPr>
                <a:defRPr/>
              </a:pPr>
              <a:t>12</a:t>
            </a:fld>
            <a:endParaRPr lang="en-US" altLang="zh-TW"/>
          </a:p>
        </p:txBody>
      </p:sp>
    </p:spTree>
    <p:extLst>
      <p:ext uri="{BB962C8B-B14F-4D97-AF65-F5344CB8AC3E}">
        <p14:creationId xmlns:p14="http://schemas.microsoft.com/office/powerpoint/2010/main" val="417071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A6761CD-86B4-43C4-8E02-CE6D45CE8C79}" type="slidenum">
              <a:rPr lang="zh-TW" altLang="en-US" smtClean="0"/>
              <a:t>16</a:t>
            </a:fld>
            <a:endParaRPr lang="zh-TW" altLang="en-US"/>
          </a:p>
        </p:txBody>
      </p:sp>
    </p:spTree>
    <p:extLst>
      <p:ext uri="{BB962C8B-B14F-4D97-AF65-F5344CB8AC3E}">
        <p14:creationId xmlns:p14="http://schemas.microsoft.com/office/powerpoint/2010/main" val="852966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5" name="矩形 14"/>
          <p:cNvSpPr/>
          <p:nvPr userDrawn="1"/>
        </p:nvSpPr>
        <p:spPr bwMode="auto">
          <a:xfrm>
            <a:off x="0" y="-1"/>
            <a:ext cx="9144000" cy="68522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zh-TW" altLang="en-US" sz="1000" b="1" i="0" u="none" strike="noStrike" cap="none" normalizeH="0" baseline="0">
              <a:ln>
                <a:noFill/>
              </a:ln>
              <a:solidFill>
                <a:schemeClr val="tx1"/>
              </a:solidFill>
              <a:effectLst/>
              <a:latin typeface="Arial" charset="0"/>
              <a:ea typeface="標楷體" pitchFamily="65" charset="-120"/>
            </a:endParaRPr>
          </a:p>
        </p:txBody>
      </p:sp>
      <p:sp>
        <p:nvSpPr>
          <p:cNvPr id="2" name="標題 1"/>
          <p:cNvSpPr>
            <a:spLocks noGrp="1"/>
          </p:cNvSpPr>
          <p:nvPr>
            <p:ph type="ctrTitle"/>
          </p:nvPr>
        </p:nvSpPr>
        <p:spPr>
          <a:xfrm>
            <a:off x="612676" y="2132856"/>
            <a:ext cx="7918648" cy="1470025"/>
          </a:xfrm>
          <a:prstGeom prst="rect">
            <a:avLst/>
          </a:prstGeom>
        </p:spPr>
        <p:txBody>
          <a:bodyPr anchor="ctr"/>
          <a:lstStyle>
            <a:lvl1pPr algn="ctr">
              <a:defRPr sz="5000" b="1" i="0" baseline="0">
                <a:solidFill>
                  <a:schemeClr val="tx1"/>
                </a:solidFill>
                <a:latin typeface="Arial" panose="020B0604020202020204" pitchFamily="34" charset="0"/>
                <a:ea typeface="微軟正黑體" panose="020B0604030504040204" pitchFamily="34" charset="-120"/>
              </a:defRPr>
            </a:lvl1p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sz="2800" b="1" i="0" baseline="0">
                <a:solidFill>
                  <a:schemeClr val="tx1"/>
                </a:solidFill>
                <a:latin typeface="Arial" panose="020B0604020202020204" pitchFamily="34" charset="0"/>
                <a:ea typeface="微軟正黑體" panose="020B0604030504040204" pitchFamily="34" charset="-12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6" name="Slide Number Placeholder 5">
            <a:extLst>
              <a:ext uri="{FF2B5EF4-FFF2-40B4-BE49-F238E27FC236}">
                <a16:creationId xmlns:a16="http://schemas.microsoft.com/office/drawing/2014/main" id="{2A26E8FD-B17F-42FE-A728-DBA6A805AFBE}"/>
              </a:ext>
            </a:extLst>
          </p:cNvPr>
          <p:cNvSpPr txBox="1">
            <a:spLocks/>
          </p:cNvSpPr>
          <p:nvPr userDrawn="1"/>
        </p:nvSpPr>
        <p:spPr>
          <a:xfrm>
            <a:off x="7086600" y="-315416"/>
            <a:ext cx="2057400" cy="180976"/>
          </a:xfrm>
          <a:prstGeom prst="rect">
            <a:avLst/>
          </a:prstGeom>
        </p:spPr>
        <p:txBody>
          <a:bodyPr/>
          <a:lstStyle>
            <a:defPPr>
              <a:defRPr lang="zh-TW"/>
            </a:defPPr>
            <a:lvl1pPr algn="r" rtl="0" eaLnBrk="0" fontAlgn="base" hangingPunct="0">
              <a:spcBef>
                <a:spcPct val="0"/>
              </a:spcBef>
              <a:spcAft>
                <a:spcPct val="0"/>
              </a:spcAft>
              <a:defRPr kumimoji="1" sz="1000" b="1"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a:lstStyle>
          <a:p>
            <a:fld id="{1876907C-5294-41E5-B8B3-8A4F64E6A652}" type="slidenum">
              <a:rPr lang="zh-TW" altLang="en-US" smtClean="0"/>
              <a:pPr/>
              <a:t>‹#›</a:t>
            </a:fld>
            <a:endParaRPr lang="zh-TW" altLang="en-US" dirty="0"/>
          </a:p>
        </p:txBody>
      </p:sp>
      <p:sp>
        <p:nvSpPr>
          <p:cNvPr id="5" name="Slide Number Placeholder 5">
            <a:extLst>
              <a:ext uri="{FF2B5EF4-FFF2-40B4-BE49-F238E27FC236}">
                <a16:creationId xmlns:a16="http://schemas.microsoft.com/office/drawing/2014/main" id="{BA691DAC-A90F-4615-88D4-FA9248C7A64D}"/>
              </a:ext>
            </a:extLst>
          </p:cNvPr>
          <p:cNvSpPr>
            <a:spLocks noGrp="1"/>
          </p:cNvSpPr>
          <p:nvPr>
            <p:ph type="sldNum" sz="quarter" idx="12"/>
          </p:nvPr>
        </p:nvSpPr>
        <p:spPr>
          <a:xfrm>
            <a:off x="6948264" y="6488384"/>
            <a:ext cx="2057400" cy="180976"/>
          </a:xfrm>
          <a:prstGeom prst="rect">
            <a:avLst/>
          </a:prstGeom>
        </p:spPr>
        <p:txBody>
          <a:bodyPr/>
          <a:lstStyle>
            <a:lvl1pPr algn="r">
              <a:defRPr sz="1000">
                <a:solidFill>
                  <a:schemeClr val="bg1"/>
                </a:solidFill>
              </a:defRPr>
            </a:lvl1pPr>
          </a:lstStyle>
          <a:p>
            <a:fld id="{1876907C-5294-41E5-B8B3-8A4F64E6A652}" type="slidenum">
              <a:rPr lang="zh-TW" altLang="en-US" smtClean="0"/>
              <a:pPr/>
              <a:t>‹#›</a:t>
            </a:fld>
            <a:endParaRPr lang="zh-TW" altLang="en-US" dirty="0"/>
          </a:p>
        </p:txBody>
      </p:sp>
      <p:sp>
        <p:nvSpPr>
          <p:cNvPr id="11" name="矩形 10"/>
          <p:cNvSpPr/>
          <p:nvPr userDrawn="1"/>
        </p:nvSpPr>
        <p:spPr bwMode="auto">
          <a:xfrm>
            <a:off x="0" y="0"/>
            <a:ext cx="9144000" cy="685222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zh-TW" altLang="en-US" sz="1000" b="1" i="0" u="none" strike="noStrike" cap="none" normalizeH="0" baseline="0">
              <a:ln>
                <a:noFill/>
              </a:ln>
              <a:solidFill>
                <a:schemeClr val="tx1"/>
              </a:solidFill>
              <a:effectLst/>
              <a:latin typeface="Arial" charset="0"/>
              <a:ea typeface="標楷體" pitchFamily="65" charset="-120"/>
            </a:endParaRPr>
          </a:p>
        </p:txBody>
      </p:sp>
      <p:sp>
        <p:nvSpPr>
          <p:cNvPr id="13" name="矩形 12"/>
          <p:cNvSpPr/>
          <p:nvPr userDrawn="1"/>
        </p:nvSpPr>
        <p:spPr bwMode="auto">
          <a:xfrm>
            <a:off x="0" y="0"/>
            <a:ext cx="9144000" cy="9807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zh-TW" altLang="en-US" sz="1000" b="1" i="0" u="none" strike="noStrike" cap="none" normalizeH="0" baseline="0">
              <a:ln>
                <a:noFill/>
              </a:ln>
              <a:solidFill>
                <a:schemeClr val="tx1"/>
              </a:solidFill>
              <a:effectLst/>
              <a:latin typeface="Arial" charset="0"/>
              <a:ea typeface="標楷體" pitchFamily="65" charset="-120"/>
            </a:endParaRPr>
          </a:p>
        </p:txBody>
      </p:sp>
      <p:pic>
        <p:nvPicPr>
          <p:cNvPr id="18" name="圖片 17"/>
          <p:cNvPicPr>
            <a:picLocks noChangeAspect="1"/>
          </p:cNvPicPr>
          <p:nvPr userDrawn="1"/>
        </p:nvPicPr>
        <p:blipFill rotWithShape="1">
          <a:blip r:embed="rId2">
            <a:extLst>
              <a:ext uri="{28A0092B-C50C-407E-A947-70E740481C1C}">
                <a14:useLocalDpi xmlns:a14="http://schemas.microsoft.com/office/drawing/2010/main" val="0"/>
              </a:ext>
            </a:extLst>
          </a:blip>
          <a:srcRect t="6109" b="19911"/>
          <a:stretch/>
        </p:blipFill>
        <p:spPr>
          <a:xfrm>
            <a:off x="-1" y="-5772"/>
            <a:ext cx="9167565" cy="1855309"/>
          </a:xfrm>
          <a:prstGeom prst="rect">
            <a:avLst/>
          </a:prstGeom>
        </p:spPr>
      </p:pic>
      <p:pic>
        <p:nvPicPr>
          <p:cNvPr id="10" name="圖片 9"/>
          <p:cNvPicPr>
            <a:picLocks noChangeAspect="1"/>
          </p:cNvPicPr>
          <p:nvPr userDrawn="1"/>
        </p:nvPicPr>
        <p:blipFill rotWithShape="1">
          <a:blip r:embed="rId3"/>
          <a:srcRect b="47232"/>
          <a:stretch/>
        </p:blipFill>
        <p:spPr>
          <a:xfrm>
            <a:off x="0" y="-27384"/>
            <a:ext cx="9144000" cy="3630265"/>
          </a:xfrm>
          <a:prstGeom prst="rect">
            <a:avLst/>
          </a:prstGeom>
        </p:spPr>
      </p:pic>
      <p:pic>
        <p:nvPicPr>
          <p:cNvPr id="16" name="Picture 2"/>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323528" y="260648"/>
            <a:ext cx="864096" cy="31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185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Slide Number Placeholder 5">
            <a:extLst>
              <a:ext uri="{FF2B5EF4-FFF2-40B4-BE49-F238E27FC236}">
                <a16:creationId xmlns:a16="http://schemas.microsoft.com/office/drawing/2014/main" id="{B644D45F-EAB8-4A90-B157-044FA3D08FA5}"/>
              </a:ext>
            </a:extLst>
          </p:cNvPr>
          <p:cNvSpPr txBox="1">
            <a:spLocks/>
          </p:cNvSpPr>
          <p:nvPr userDrawn="1"/>
        </p:nvSpPr>
        <p:spPr>
          <a:xfrm>
            <a:off x="7086600" y="0"/>
            <a:ext cx="2057400" cy="180976"/>
          </a:xfrm>
          <a:prstGeom prst="rect">
            <a:avLst/>
          </a:prstGeom>
        </p:spPr>
        <p:txBody>
          <a:bodyPr/>
          <a:lstStyle>
            <a:defPPr>
              <a:defRPr lang="zh-TW"/>
            </a:defPPr>
            <a:lvl1pPr algn="r" rtl="0" eaLnBrk="0" fontAlgn="base" hangingPunct="0">
              <a:spcBef>
                <a:spcPct val="0"/>
              </a:spcBef>
              <a:spcAft>
                <a:spcPct val="0"/>
              </a:spcAft>
              <a:defRPr kumimoji="1" sz="1000" b="1"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a:lstStyle>
          <a:p>
            <a:fld id="{1876907C-5294-41E5-B8B3-8A4F64E6A652}" type="slidenum">
              <a:rPr lang="zh-TW" altLang="en-US" smtClean="0"/>
              <a:pPr/>
              <a:t>‹#›</a:t>
            </a:fld>
            <a:endParaRPr lang="zh-TW" altLang="en-US" dirty="0"/>
          </a:p>
        </p:txBody>
      </p:sp>
      <p:sp>
        <p:nvSpPr>
          <p:cNvPr id="8" name="標題 1"/>
          <p:cNvSpPr>
            <a:spLocks noGrp="1"/>
          </p:cNvSpPr>
          <p:nvPr>
            <p:ph type="title"/>
          </p:nvPr>
        </p:nvSpPr>
        <p:spPr>
          <a:xfrm>
            <a:off x="0" y="287866"/>
            <a:ext cx="9144000" cy="548845"/>
          </a:xfrm>
          <a:prstGeom prst="rect">
            <a:avLst/>
          </a:prstGeom>
        </p:spPr>
        <p:txBody>
          <a:bodyPr/>
          <a:lstStyle>
            <a:lvl1pPr algn="ctr">
              <a:defRPr sz="3600" b="1" i="0" baseline="0">
                <a:solidFill>
                  <a:schemeClr val="tx1"/>
                </a:solidFill>
                <a:effectLst/>
                <a:latin typeface="Arial" panose="020B0604020202020204" pitchFamily="34" charset="0"/>
                <a:ea typeface="微軟正黑體" panose="020B0604030504040204" pitchFamily="34" charset="-120"/>
              </a:defRPr>
            </a:lvl1pPr>
          </a:lstStyle>
          <a:p>
            <a:r>
              <a:rPr lang="zh-TW" altLang="en-US"/>
              <a:t>按一下以編輯母片標題樣式</a:t>
            </a:r>
          </a:p>
        </p:txBody>
      </p:sp>
      <p:sp>
        <p:nvSpPr>
          <p:cNvPr id="9" name="Slide Number Placeholder 5">
            <a:extLst>
              <a:ext uri="{FF2B5EF4-FFF2-40B4-BE49-F238E27FC236}">
                <a16:creationId xmlns:a16="http://schemas.microsoft.com/office/drawing/2014/main" id="{D2054CD8-4E34-4BA7-A1F2-1D8CDB999808}"/>
              </a:ext>
            </a:extLst>
          </p:cNvPr>
          <p:cNvSpPr>
            <a:spLocks noGrp="1"/>
          </p:cNvSpPr>
          <p:nvPr>
            <p:ph type="sldNum" sz="quarter" idx="12"/>
          </p:nvPr>
        </p:nvSpPr>
        <p:spPr>
          <a:xfrm>
            <a:off x="7020272" y="6453336"/>
            <a:ext cx="2057400" cy="180976"/>
          </a:xfrm>
          <a:prstGeom prst="rect">
            <a:avLst/>
          </a:prstGeom>
        </p:spPr>
        <p:txBody>
          <a:bodyPr/>
          <a:lstStyle>
            <a:lvl1pPr algn="r">
              <a:defRPr sz="1000">
                <a:solidFill>
                  <a:srgbClr val="134482"/>
                </a:solidFill>
              </a:defRPr>
            </a:lvl1pPr>
          </a:lstStyle>
          <a:p>
            <a:r>
              <a:rPr lang="en-US" altLang="zh-TW" dirty="0"/>
              <a:t>Page </a:t>
            </a:r>
            <a:fld id="{1876907C-5294-41E5-B8B3-8A4F64E6A652}" type="slidenum">
              <a:rPr lang="zh-TW" altLang="en-US" smtClean="0"/>
              <a:pPr/>
              <a:t>‹#›</a:t>
            </a:fld>
            <a:endParaRPr lang="zh-TW" altLang="en-US" dirty="0"/>
          </a:p>
        </p:txBody>
      </p:sp>
    </p:spTree>
    <p:extLst>
      <p:ext uri="{BB962C8B-B14F-4D97-AF65-F5344CB8AC3E}">
        <p14:creationId xmlns:p14="http://schemas.microsoft.com/office/powerpoint/2010/main" val="426745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988050"/>
          </a:xfrm>
          <a:prstGeom prst="rect">
            <a:avLst/>
          </a:prstGeom>
        </p:spPr>
        <p:txBody>
          <a:bodyPr vert="eaVert"/>
          <a:lstStyle>
            <a:lvl1pPr>
              <a:defRPr b="1" i="0" baseline="0">
                <a:solidFill>
                  <a:srgbClr val="0000CC"/>
                </a:solidFill>
                <a:latin typeface="Arial" panose="020B0604020202020204" pitchFamily="34" charset="0"/>
                <a:ea typeface="微軟正黑體" panose="020B0604030504040204" pitchFamily="34" charset="-120"/>
              </a:defRPr>
            </a:lvl1pPr>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988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Slide Number Placeholder 5">
            <a:extLst>
              <a:ext uri="{FF2B5EF4-FFF2-40B4-BE49-F238E27FC236}">
                <a16:creationId xmlns:a16="http://schemas.microsoft.com/office/drawing/2014/main" id="{97201CB9-EE21-4BE5-AE0D-A205F6BEE7BF}"/>
              </a:ext>
            </a:extLst>
          </p:cNvPr>
          <p:cNvSpPr txBox="1">
            <a:spLocks/>
          </p:cNvSpPr>
          <p:nvPr userDrawn="1"/>
        </p:nvSpPr>
        <p:spPr>
          <a:xfrm>
            <a:off x="7086600" y="0"/>
            <a:ext cx="2057400" cy="180976"/>
          </a:xfrm>
          <a:prstGeom prst="rect">
            <a:avLst/>
          </a:prstGeom>
        </p:spPr>
        <p:txBody>
          <a:bodyPr/>
          <a:lstStyle>
            <a:defPPr>
              <a:defRPr lang="zh-TW"/>
            </a:defPPr>
            <a:lvl1pPr algn="r" rtl="0" eaLnBrk="0" fontAlgn="base" hangingPunct="0">
              <a:spcBef>
                <a:spcPct val="0"/>
              </a:spcBef>
              <a:spcAft>
                <a:spcPct val="0"/>
              </a:spcAft>
              <a:defRPr kumimoji="1" sz="1000" b="1"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a:lstStyle>
          <a:p>
            <a:fld id="{1876907C-5294-41E5-B8B3-8A4F64E6A652}" type="slidenum">
              <a:rPr lang="zh-TW" altLang="en-US" smtClean="0"/>
              <a:pPr/>
              <a:t>‹#›</a:t>
            </a:fld>
            <a:endParaRPr lang="zh-TW" altLang="en-US" dirty="0"/>
          </a:p>
        </p:txBody>
      </p:sp>
      <p:sp>
        <p:nvSpPr>
          <p:cNvPr id="7" name="Slide Number Placeholder 5">
            <a:extLst>
              <a:ext uri="{FF2B5EF4-FFF2-40B4-BE49-F238E27FC236}">
                <a16:creationId xmlns:a16="http://schemas.microsoft.com/office/drawing/2014/main" id="{D2054CD8-4E34-4BA7-A1F2-1D8CDB999808}"/>
              </a:ext>
            </a:extLst>
          </p:cNvPr>
          <p:cNvSpPr>
            <a:spLocks noGrp="1"/>
          </p:cNvSpPr>
          <p:nvPr>
            <p:ph type="sldNum" sz="quarter" idx="12"/>
          </p:nvPr>
        </p:nvSpPr>
        <p:spPr>
          <a:xfrm>
            <a:off x="7020272" y="6453336"/>
            <a:ext cx="2057400" cy="180976"/>
          </a:xfrm>
          <a:prstGeom prst="rect">
            <a:avLst/>
          </a:prstGeom>
        </p:spPr>
        <p:txBody>
          <a:bodyPr/>
          <a:lstStyle>
            <a:lvl1pPr algn="r">
              <a:defRPr sz="1000">
                <a:solidFill>
                  <a:srgbClr val="134482"/>
                </a:solidFill>
              </a:defRPr>
            </a:lvl1pPr>
          </a:lstStyle>
          <a:p>
            <a:r>
              <a:rPr lang="en-US" altLang="zh-TW" dirty="0"/>
              <a:t>Page </a:t>
            </a:r>
            <a:fld id="{1876907C-5294-41E5-B8B3-8A4F64E6A652}" type="slidenum">
              <a:rPr lang="zh-TW" altLang="en-US" smtClean="0"/>
              <a:pPr/>
              <a:t>‹#›</a:t>
            </a:fld>
            <a:endParaRPr lang="zh-TW" altLang="en-US" dirty="0"/>
          </a:p>
        </p:txBody>
      </p:sp>
    </p:spTree>
    <p:extLst>
      <p:ext uri="{BB962C8B-B14F-4D97-AF65-F5344CB8AC3E}">
        <p14:creationId xmlns:p14="http://schemas.microsoft.com/office/powerpoint/2010/main" val="2116440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9880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Slide Number Placeholder 5">
            <a:extLst>
              <a:ext uri="{FF2B5EF4-FFF2-40B4-BE49-F238E27FC236}">
                <a16:creationId xmlns:a16="http://schemas.microsoft.com/office/drawing/2014/main" id="{28C12657-6F11-48DF-A9C9-0DBDE173269F}"/>
              </a:ext>
            </a:extLst>
          </p:cNvPr>
          <p:cNvSpPr txBox="1">
            <a:spLocks/>
          </p:cNvSpPr>
          <p:nvPr userDrawn="1"/>
        </p:nvSpPr>
        <p:spPr>
          <a:xfrm>
            <a:off x="7086600" y="0"/>
            <a:ext cx="2057400" cy="180976"/>
          </a:xfrm>
          <a:prstGeom prst="rect">
            <a:avLst/>
          </a:prstGeom>
        </p:spPr>
        <p:txBody>
          <a:bodyPr/>
          <a:lstStyle>
            <a:defPPr>
              <a:defRPr lang="zh-TW"/>
            </a:defPPr>
            <a:lvl1pPr algn="r" rtl="0" eaLnBrk="0" fontAlgn="base" hangingPunct="0">
              <a:spcBef>
                <a:spcPct val="0"/>
              </a:spcBef>
              <a:spcAft>
                <a:spcPct val="0"/>
              </a:spcAft>
              <a:defRPr kumimoji="1" sz="1000" b="1"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a:lstStyle>
          <a:p>
            <a:fld id="{1876907C-5294-41E5-B8B3-8A4F64E6A652}" type="slidenum">
              <a:rPr lang="zh-TW" altLang="en-US" smtClean="0"/>
              <a:pPr/>
              <a:t>‹#›</a:t>
            </a:fld>
            <a:endParaRPr lang="zh-TW" altLang="en-US" dirty="0"/>
          </a:p>
        </p:txBody>
      </p:sp>
      <p:sp>
        <p:nvSpPr>
          <p:cNvPr id="5" name="Slide Number Placeholder 5">
            <a:extLst>
              <a:ext uri="{FF2B5EF4-FFF2-40B4-BE49-F238E27FC236}">
                <a16:creationId xmlns:a16="http://schemas.microsoft.com/office/drawing/2014/main" id="{D2054CD8-4E34-4BA7-A1F2-1D8CDB999808}"/>
              </a:ext>
            </a:extLst>
          </p:cNvPr>
          <p:cNvSpPr>
            <a:spLocks noGrp="1"/>
          </p:cNvSpPr>
          <p:nvPr>
            <p:ph type="sldNum" sz="quarter" idx="12"/>
          </p:nvPr>
        </p:nvSpPr>
        <p:spPr>
          <a:xfrm>
            <a:off x="7020272" y="6453336"/>
            <a:ext cx="2057400" cy="180976"/>
          </a:xfrm>
          <a:prstGeom prst="rect">
            <a:avLst/>
          </a:prstGeom>
        </p:spPr>
        <p:txBody>
          <a:bodyPr/>
          <a:lstStyle>
            <a:lvl1pPr algn="r">
              <a:defRPr sz="1000">
                <a:solidFill>
                  <a:srgbClr val="134482"/>
                </a:solidFill>
              </a:defRPr>
            </a:lvl1pPr>
          </a:lstStyle>
          <a:p>
            <a:r>
              <a:rPr lang="en-US" altLang="zh-TW" dirty="0"/>
              <a:t>Page </a:t>
            </a:r>
            <a:fld id="{1876907C-5294-41E5-B8B3-8A4F64E6A652}" type="slidenum">
              <a:rPr lang="zh-TW" altLang="en-US" smtClean="0"/>
              <a:pPr/>
              <a:t>‹#›</a:t>
            </a:fld>
            <a:endParaRPr lang="zh-TW" altLang="en-US" dirty="0"/>
          </a:p>
        </p:txBody>
      </p:sp>
    </p:spTree>
    <p:extLst>
      <p:ext uri="{BB962C8B-B14F-4D97-AF65-F5344CB8AC3E}">
        <p14:creationId xmlns:p14="http://schemas.microsoft.com/office/powerpoint/2010/main" val="1390933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685800" y="2147888"/>
            <a:ext cx="7772400" cy="4114800"/>
          </a:xfrm>
        </p:spPr>
        <p:txBody>
          <a:bodyPr/>
          <a:lstStyle/>
          <a:p>
            <a:pPr lvl="0"/>
            <a:endParaRPr lang="zh-TW" altLang="en-US" noProof="0"/>
          </a:p>
        </p:txBody>
      </p:sp>
      <p:sp>
        <p:nvSpPr>
          <p:cNvPr id="6" name="Slide Number Placeholder 5">
            <a:extLst>
              <a:ext uri="{FF2B5EF4-FFF2-40B4-BE49-F238E27FC236}">
                <a16:creationId xmlns:a16="http://schemas.microsoft.com/office/drawing/2014/main" id="{FB91B883-6D03-453A-8C4A-C33439F18FD5}"/>
              </a:ext>
            </a:extLst>
          </p:cNvPr>
          <p:cNvSpPr txBox="1">
            <a:spLocks/>
          </p:cNvSpPr>
          <p:nvPr userDrawn="1"/>
        </p:nvSpPr>
        <p:spPr>
          <a:xfrm>
            <a:off x="7086600" y="0"/>
            <a:ext cx="2057400" cy="180976"/>
          </a:xfrm>
          <a:prstGeom prst="rect">
            <a:avLst/>
          </a:prstGeom>
        </p:spPr>
        <p:txBody>
          <a:bodyPr/>
          <a:lstStyle>
            <a:defPPr>
              <a:defRPr lang="zh-TW"/>
            </a:defPPr>
            <a:lvl1pPr algn="r" rtl="0" eaLnBrk="0" fontAlgn="base" hangingPunct="0">
              <a:spcBef>
                <a:spcPct val="0"/>
              </a:spcBef>
              <a:spcAft>
                <a:spcPct val="0"/>
              </a:spcAft>
              <a:defRPr kumimoji="1" sz="1000" b="1"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a:lstStyle>
          <a:p>
            <a:fld id="{1876907C-5294-41E5-B8B3-8A4F64E6A652}" type="slidenum">
              <a:rPr lang="zh-TW" altLang="en-US" smtClean="0"/>
              <a:pPr/>
              <a:t>‹#›</a:t>
            </a:fld>
            <a:endParaRPr lang="zh-TW" altLang="en-US" dirty="0"/>
          </a:p>
        </p:txBody>
      </p:sp>
      <p:sp>
        <p:nvSpPr>
          <p:cNvPr id="7" name="標題 1"/>
          <p:cNvSpPr>
            <a:spLocks noGrp="1"/>
          </p:cNvSpPr>
          <p:nvPr>
            <p:ph type="title"/>
          </p:nvPr>
        </p:nvSpPr>
        <p:spPr>
          <a:xfrm>
            <a:off x="0" y="287866"/>
            <a:ext cx="9144000" cy="548845"/>
          </a:xfrm>
          <a:prstGeom prst="rect">
            <a:avLst/>
          </a:prstGeom>
        </p:spPr>
        <p:txBody>
          <a:bodyPr/>
          <a:lstStyle>
            <a:lvl1pPr algn="ctr">
              <a:defRPr sz="3600" b="1" i="0" baseline="0">
                <a:solidFill>
                  <a:schemeClr val="tx1"/>
                </a:solidFill>
                <a:effectLst/>
                <a:latin typeface="Arial" panose="020B0604020202020204" pitchFamily="34" charset="0"/>
                <a:ea typeface="微軟正黑體" panose="020B0604030504040204" pitchFamily="34" charset="-120"/>
              </a:defRPr>
            </a:lvl1pPr>
          </a:lstStyle>
          <a:p>
            <a:r>
              <a:rPr lang="zh-TW" altLang="en-US"/>
              <a:t>按一下以編輯母片標題樣式</a:t>
            </a:r>
          </a:p>
        </p:txBody>
      </p:sp>
      <p:sp>
        <p:nvSpPr>
          <p:cNvPr id="8" name="Slide Number Placeholder 5">
            <a:extLst>
              <a:ext uri="{FF2B5EF4-FFF2-40B4-BE49-F238E27FC236}">
                <a16:creationId xmlns:a16="http://schemas.microsoft.com/office/drawing/2014/main" id="{D2054CD8-4E34-4BA7-A1F2-1D8CDB999808}"/>
              </a:ext>
            </a:extLst>
          </p:cNvPr>
          <p:cNvSpPr>
            <a:spLocks noGrp="1"/>
          </p:cNvSpPr>
          <p:nvPr>
            <p:ph type="sldNum" sz="quarter" idx="12"/>
          </p:nvPr>
        </p:nvSpPr>
        <p:spPr>
          <a:xfrm>
            <a:off x="7020272" y="6453336"/>
            <a:ext cx="2057400" cy="180976"/>
          </a:xfrm>
          <a:prstGeom prst="rect">
            <a:avLst/>
          </a:prstGeom>
        </p:spPr>
        <p:txBody>
          <a:bodyPr/>
          <a:lstStyle>
            <a:lvl1pPr algn="r">
              <a:defRPr sz="1000">
                <a:solidFill>
                  <a:srgbClr val="134482"/>
                </a:solidFill>
              </a:defRPr>
            </a:lvl1pPr>
          </a:lstStyle>
          <a:p>
            <a:r>
              <a:rPr lang="en-US" altLang="zh-TW" dirty="0"/>
              <a:t>Page </a:t>
            </a:r>
            <a:fld id="{1876907C-5294-41E5-B8B3-8A4F64E6A652}" type="slidenum">
              <a:rPr lang="zh-TW" altLang="en-US" smtClean="0"/>
              <a:pPr/>
              <a:t>‹#›</a:t>
            </a:fld>
            <a:endParaRPr lang="zh-TW" altLang="en-US" dirty="0"/>
          </a:p>
        </p:txBody>
      </p:sp>
    </p:spTree>
    <p:extLst>
      <p:ext uri="{BB962C8B-B14F-4D97-AF65-F5344CB8AC3E}">
        <p14:creationId xmlns:p14="http://schemas.microsoft.com/office/powerpoint/2010/main" val="350265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7086600" y="6652588"/>
            <a:ext cx="2057400" cy="365125"/>
          </a:xfrm>
        </p:spPr>
        <p:txBody>
          <a:bodyPr/>
          <a:lstStyle>
            <a:lvl1pPr>
              <a:defRPr sz="1100" b="1">
                <a:solidFill>
                  <a:schemeClr val="bg1"/>
                </a:solidFill>
              </a:defRPr>
            </a:lvl1pPr>
          </a:lstStyle>
          <a:p>
            <a:fld id="{8F3AF0C2-284E-4725-A958-32507706DAEE}" type="slidenum">
              <a:rPr lang="zh-TW" altLang="en-US" smtClean="0"/>
              <a:pPr/>
              <a:t>‹#›</a:t>
            </a:fld>
            <a:endParaRPr lang="zh-TW" altLang="en-US"/>
          </a:p>
        </p:txBody>
      </p:sp>
      <p:sp>
        <p:nvSpPr>
          <p:cNvPr id="4" name="Footer Placeholder 4"/>
          <p:cNvSpPr>
            <a:spLocks noGrp="1"/>
          </p:cNvSpPr>
          <p:nvPr>
            <p:ph type="ftr" sz="quarter" idx="11"/>
          </p:nvPr>
        </p:nvSpPr>
        <p:spPr>
          <a:xfrm>
            <a:off x="3149600" y="6669360"/>
            <a:ext cx="3086100" cy="365125"/>
          </a:xfrm>
          <a:prstGeom prst="rect">
            <a:avLst/>
          </a:prstGeom>
        </p:spPr>
        <p:txBody>
          <a:bodyPr/>
          <a:lstStyle>
            <a:lvl1pPr algn="ctr">
              <a:defRPr sz="1000" b="1" i="1">
                <a:solidFill>
                  <a:schemeClr val="bg1"/>
                </a:solidFill>
              </a:defRPr>
            </a:lvl1pPr>
          </a:lstStyle>
          <a:p>
            <a:r>
              <a:rPr lang="en-US" altLang="zh-TW"/>
              <a:t>EMC  Confidential</a:t>
            </a:r>
            <a:endParaRPr lang="zh-TW" altLang="en-US" dirty="0"/>
          </a:p>
        </p:txBody>
      </p:sp>
    </p:spTree>
    <p:extLst>
      <p:ext uri="{BB962C8B-B14F-4D97-AF65-F5344CB8AC3E}">
        <p14:creationId xmlns:p14="http://schemas.microsoft.com/office/powerpoint/2010/main" val="2920821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87866"/>
            <a:ext cx="9144000" cy="548845"/>
          </a:xfrm>
          <a:prstGeom prst="rect">
            <a:avLst/>
          </a:prstGeom>
        </p:spPr>
        <p:txBody>
          <a:bodyPr/>
          <a:lstStyle>
            <a:lvl1pPr algn="ctr">
              <a:defRPr sz="3600" b="1" i="0" baseline="0">
                <a:solidFill>
                  <a:srgbClr val="134482"/>
                </a:solidFill>
                <a:effectLst/>
                <a:latin typeface="Arial" panose="020B0604020202020204" pitchFamily="34" charset="0"/>
                <a:ea typeface="微軟正黑體" panose="020B0604030504040204" pitchFamily="34" charset="-120"/>
              </a:defRPr>
            </a:lvl1p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Slide Number Placeholder 5">
            <a:extLst>
              <a:ext uri="{FF2B5EF4-FFF2-40B4-BE49-F238E27FC236}">
                <a16:creationId xmlns:a16="http://schemas.microsoft.com/office/drawing/2014/main" id="{D2054CD8-4E34-4BA7-A1F2-1D8CDB999808}"/>
              </a:ext>
            </a:extLst>
          </p:cNvPr>
          <p:cNvSpPr>
            <a:spLocks noGrp="1"/>
          </p:cNvSpPr>
          <p:nvPr>
            <p:ph type="sldNum" sz="quarter" idx="12"/>
          </p:nvPr>
        </p:nvSpPr>
        <p:spPr>
          <a:xfrm>
            <a:off x="7020272" y="6453336"/>
            <a:ext cx="2057400" cy="180976"/>
          </a:xfrm>
          <a:prstGeom prst="rect">
            <a:avLst/>
          </a:prstGeom>
        </p:spPr>
        <p:txBody>
          <a:bodyPr/>
          <a:lstStyle>
            <a:lvl1pPr algn="r">
              <a:defRPr sz="1000">
                <a:solidFill>
                  <a:srgbClr val="134482"/>
                </a:solidFill>
              </a:defRPr>
            </a:lvl1pPr>
          </a:lstStyle>
          <a:p>
            <a:r>
              <a:rPr lang="en-US" altLang="zh-TW" dirty="0"/>
              <a:t>Page </a:t>
            </a:r>
            <a:fld id="{1876907C-5294-41E5-B8B3-8A4F64E6A652}" type="slidenum">
              <a:rPr lang="zh-TW" altLang="en-US" smtClean="0"/>
              <a:pPr/>
              <a:t>‹#›</a:t>
            </a:fld>
            <a:endParaRPr lang="zh-TW" altLang="en-US" dirty="0"/>
          </a:p>
        </p:txBody>
      </p:sp>
      <p:sp>
        <p:nvSpPr>
          <p:cNvPr id="7" name="Slide Number Placeholder 5">
            <a:extLst>
              <a:ext uri="{FF2B5EF4-FFF2-40B4-BE49-F238E27FC236}">
                <a16:creationId xmlns:a16="http://schemas.microsoft.com/office/drawing/2014/main" id="{EB57CA5C-565B-4C7A-A9D8-21414382C816}"/>
              </a:ext>
            </a:extLst>
          </p:cNvPr>
          <p:cNvSpPr txBox="1">
            <a:spLocks/>
          </p:cNvSpPr>
          <p:nvPr userDrawn="1"/>
        </p:nvSpPr>
        <p:spPr>
          <a:xfrm>
            <a:off x="7086600" y="0"/>
            <a:ext cx="2057400" cy="180976"/>
          </a:xfrm>
          <a:prstGeom prst="rect">
            <a:avLst/>
          </a:prstGeom>
        </p:spPr>
        <p:txBody>
          <a:bodyPr/>
          <a:lstStyle>
            <a:defPPr>
              <a:defRPr lang="zh-TW"/>
            </a:defPPr>
            <a:lvl1pPr algn="r" rtl="0" eaLnBrk="0" fontAlgn="base" hangingPunct="0">
              <a:spcBef>
                <a:spcPct val="0"/>
              </a:spcBef>
              <a:spcAft>
                <a:spcPct val="0"/>
              </a:spcAft>
              <a:defRPr kumimoji="1" sz="1000" b="1"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a:lstStyle>
          <a:p>
            <a:fld id="{1876907C-5294-41E5-B8B3-8A4F64E6A652}" type="slidenum">
              <a:rPr lang="zh-TW" altLang="en-US" smtClean="0"/>
              <a:pPr/>
              <a:t>‹#›</a:t>
            </a:fld>
            <a:endParaRPr lang="zh-TW" altLang="en-US" dirty="0"/>
          </a:p>
        </p:txBody>
      </p:sp>
    </p:spTree>
    <p:extLst>
      <p:ext uri="{BB962C8B-B14F-4D97-AF65-F5344CB8AC3E}">
        <p14:creationId xmlns:p14="http://schemas.microsoft.com/office/powerpoint/2010/main" val="285250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i="0" cap="all" baseline="0">
                <a:solidFill>
                  <a:schemeClr val="tx1"/>
                </a:solidFill>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
        <p:nvSpPr>
          <p:cNvPr id="7" name="Slide Number Placeholder 5">
            <a:extLst>
              <a:ext uri="{FF2B5EF4-FFF2-40B4-BE49-F238E27FC236}">
                <a16:creationId xmlns:a16="http://schemas.microsoft.com/office/drawing/2014/main" id="{053F2BC1-574C-48BF-BB26-03722426F54A}"/>
              </a:ext>
            </a:extLst>
          </p:cNvPr>
          <p:cNvSpPr txBox="1">
            <a:spLocks/>
          </p:cNvSpPr>
          <p:nvPr userDrawn="1"/>
        </p:nvSpPr>
        <p:spPr>
          <a:xfrm>
            <a:off x="7086600" y="0"/>
            <a:ext cx="2057400" cy="180976"/>
          </a:xfrm>
          <a:prstGeom prst="rect">
            <a:avLst/>
          </a:prstGeom>
        </p:spPr>
        <p:txBody>
          <a:bodyPr/>
          <a:lstStyle>
            <a:defPPr>
              <a:defRPr lang="zh-TW"/>
            </a:defPPr>
            <a:lvl1pPr algn="r" rtl="0" eaLnBrk="0" fontAlgn="base" hangingPunct="0">
              <a:spcBef>
                <a:spcPct val="0"/>
              </a:spcBef>
              <a:spcAft>
                <a:spcPct val="0"/>
              </a:spcAft>
              <a:defRPr kumimoji="1" sz="1000" b="1"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a:lstStyle>
          <a:p>
            <a:fld id="{1876907C-5294-41E5-B8B3-8A4F64E6A652}" type="slidenum">
              <a:rPr lang="zh-TW" altLang="en-US" smtClean="0"/>
              <a:pPr/>
              <a:t>‹#›</a:t>
            </a:fld>
            <a:endParaRPr lang="zh-TW" altLang="en-US" dirty="0"/>
          </a:p>
        </p:txBody>
      </p:sp>
      <p:sp>
        <p:nvSpPr>
          <p:cNvPr id="9" name="Slide Number Placeholder 5">
            <a:extLst>
              <a:ext uri="{FF2B5EF4-FFF2-40B4-BE49-F238E27FC236}">
                <a16:creationId xmlns:a16="http://schemas.microsoft.com/office/drawing/2014/main" id="{D2054CD8-4E34-4BA7-A1F2-1D8CDB999808}"/>
              </a:ext>
            </a:extLst>
          </p:cNvPr>
          <p:cNvSpPr>
            <a:spLocks noGrp="1"/>
          </p:cNvSpPr>
          <p:nvPr>
            <p:ph type="sldNum" sz="quarter" idx="12"/>
          </p:nvPr>
        </p:nvSpPr>
        <p:spPr>
          <a:xfrm>
            <a:off x="7020272" y="6453336"/>
            <a:ext cx="2057400" cy="180976"/>
          </a:xfrm>
          <a:prstGeom prst="rect">
            <a:avLst/>
          </a:prstGeom>
        </p:spPr>
        <p:txBody>
          <a:bodyPr/>
          <a:lstStyle>
            <a:lvl1pPr algn="r">
              <a:defRPr sz="1000">
                <a:solidFill>
                  <a:srgbClr val="134482"/>
                </a:solidFill>
              </a:defRPr>
            </a:lvl1pPr>
          </a:lstStyle>
          <a:p>
            <a:r>
              <a:rPr lang="en-US" altLang="zh-TW" dirty="0"/>
              <a:t>Page </a:t>
            </a:r>
            <a:fld id="{1876907C-5294-41E5-B8B3-8A4F64E6A652}" type="slidenum">
              <a:rPr lang="zh-TW" altLang="en-US" smtClean="0"/>
              <a:pPr/>
              <a:t>‹#›</a:t>
            </a:fld>
            <a:endParaRPr lang="zh-TW" altLang="en-US" dirty="0"/>
          </a:p>
        </p:txBody>
      </p:sp>
    </p:spTree>
    <p:extLst>
      <p:ext uri="{BB962C8B-B14F-4D97-AF65-F5344CB8AC3E}">
        <p14:creationId xmlns:p14="http://schemas.microsoft.com/office/powerpoint/2010/main" val="212470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685800" y="2147888"/>
            <a:ext cx="3810000" cy="41148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2147888"/>
            <a:ext cx="3810000" cy="41148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Slide Number Placeholder 5">
            <a:extLst>
              <a:ext uri="{FF2B5EF4-FFF2-40B4-BE49-F238E27FC236}">
                <a16:creationId xmlns:a16="http://schemas.microsoft.com/office/drawing/2014/main" id="{50CE9143-1138-497F-B8DB-56CC21124C63}"/>
              </a:ext>
            </a:extLst>
          </p:cNvPr>
          <p:cNvSpPr txBox="1">
            <a:spLocks/>
          </p:cNvSpPr>
          <p:nvPr userDrawn="1"/>
        </p:nvSpPr>
        <p:spPr>
          <a:xfrm>
            <a:off x="7086600" y="0"/>
            <a:ext cx="2057400" cy="180976"/>
          </a:xfrm>
          <a:prstGeom prst="rect">
            <a:avLst/>
          </a:prstGeom>
        </p:spPr>
        <p:txBody>
          <a:bodyPr/>
          <a:lstStyle>
            <a:defPPr>
              <a:defRPr lang="zh-TW"/>
            </a:defPPr>
            <a:lvl1pPr algn="r" rtl="0" eaLnBrk="0" fontAlgn="base" hangingPunct="0">
              <a:spcBef>
                <a:spcPct val="0"/>
              </a:spcBef>
              <a:spcAft>
                <a:spcPct val="0"/>
              </a:spcAft>
              <a:defRPr kumimoji="1" sz="1000" b="1"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a:lstStyle>
          <a:p>
            <a:fld id="{1876907C-5294-41E5-B8B3-8A4F64E6A652}" type="slidenum">
              <a:rPr lang="zh-TW" altLang="en-US" smtClean="0"/>
              <a:pPr/>
              <a:t>‹#›</a:t>
            </a:fld>
            <a:endParaRPr lang="zh-TW" altLang="en-US" dirty="0"/>
          </a:p>
        </p:txBody>
      </p:sp>
      <p:sp>
        <p:nvSpPr>
          <p:cNvPr id="9" name="標題 1"/>
          <p:cNvSpPr>
            <a:spLocks noGrp="1"/>
          </p:cNvSpPr>
          <p:nvPr>
            <p:ph type="title"/>
          </p:nvPr>
        </p:nvSpPr>
        <p:spPr>
          <a:xfrm>
            <a:off x="0" y="287866"/>
            <a:ext cx="9144000" cy="548845"/>
          </a:xfrm>
          <a:prstGeom prst="rect">
            <a:avLst/>
          </a:prstGeom>
        </p:spPr>
        <p:txBody>
          <a:bodyPr/>
          <a:lstStyle>
            <a:lvl1pPr algn="ctr">
              <a:defRPr sz="3600" b="1" i="0" baseline="0">
                <a:solidFill>
                  <a:srgbClr val="134482"/>
                </a:solidFill>
                <a:effectLst/>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11" name="Slide Number Placeholder 5">
            <a:extLst>
              <a:ext uri="{FF2B5EF4-FFF2-40B4-BE49-F238E27FC236}">
                <a16:creationId xmlns:a16="http://schemas.microsoft.com/office/drawing/2014/main" id="{D2054CD8-4E34-4BA7-A1F2-1D8CDB999808}"/>
              </a:ext>
            </a:extLst>
          </p:cNvPr>
          <p:cNvSpPr>
            <a:spLocks noGrp="1"/>
          </p:cNvSpPr>
          <p:nvPr>
            <p:ph type="sldNum" sz="quarter" idx="12"/>
          </p:nvPr>
        </p:nvSpPr>
        <p:spPr>
          <a:xfrm>
            <a:off x="7020272" y="6453336"/>
            <a:ext cx="2057400" cy="180976"/>
          </a:xfrm>
          <a:prstGeom prst="rect">
            <a:avLst/>
          </a:prstGeom>
        </p:spPr>
        <p:txBody>
          <a:bodyPr/>
          <a:lstStyle>
            <a:lvl1pPr algn="r">
              <a:defRPr sz="1000">
                <a:solidFill>
                  <a:srgbClr val="134482"/>
                </a:solidFill>
              </a:defRPr>
            </a:lvl1pPr>
          </a:lstStyle>
          <a:p>
            <a:r>
              <a:rPr lang="en-US" altLang="zh-TW" dirty="0"/>
              <a:t>Page </a:t>
            </a:r>
            <a:fld id="{1876907C-5294-41E5-B8B3-8A4F64E6A652}" type="slidenum">
              <a:rPr lang="zh-TW" altLang="en-US" smtClean="0"/>
              <a:pPr/>
              <a:t>‹#›</a:t>
            </a:fld>
            <a:endParaRPr lang="zh-TW" altLang="en-US" dirty="0"/>
          </a:p>
        </p:txBody>
      </p:sp>
    </p:spTree>
    <p:extLst>
      <p:ext uri="{BB962C8B-B14F-4D97-AF65-F5344CB8AC3E}">
        <p14:creationId xmlns:p14="http://schemas.microsoft.com/office/powerpoint/2010/main" val="396213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1" name="標題 1"/>
          <p:cNvSpPr>
            <a:spLocks noGrp="1"/>
          </p:cNvSpPr>
          <p:nvPr>
            <p:ph type="title"/>
          </p:nvPr>
        </p:nvSpPr>
        <p:spPr>
          <a:xfrm>
            <a:off x="0" y="287866"/>
            <a:ext cx="9144000" cy="548845"/>
          </a:xfrm>
          <a:prstGeom prst="rect">
            <a:avLst/>
          </a:prstGeom>
        </p:spPr>
        <p:txBody>
          <a:bodyPr/>
          <a:lstStyle>
            <a:lvl1pPr algn="ctr">
              <a:defRPr sz="3600" b="1" i="0" baseline="0">
                <a:solidFill>
                  <a:srgbClr val="134482"/>
                </a:solidFill>
                <a:effectLst/>
                <a:latin typeface="Arial" panose="020B0604020202020204" pitchFamily="34" charset="0"/>
                <a:ea typeface="微軟正黑體" panose="020B0604030504040204" pitchFamily="34" charset="-120"/>
              </a:defRPr>
            </a:lvl1pPr>
          </a:lstStyle>
          <a:p>
            <a:r>
              <a:rPr lang="zh-TW" altLang="en-US"/>
              <a:t>按一下以編輯母片標題樣式</a:t>
            </a:r>
          </a:p>
        </p:txBody>
      </p:sp>
      <p:sp>
        <p:nvSpPr>
          <p:cNvPr id="13" name="Slide Number Placeholder 5">
            <a:extLst>
              <a:ext uri="{FF2B5EF4-FFF2-40B4-BE49-F238E27FC236}">
                <a16:creationId xmlns:a16="http://schemas.microsoft.com/office/drawing/2014/main" id="{D2054CD8-4E34-4BA7-A1F2-1D8CDB999808}"/>
              </a:ext>
            </a:extLst>
          </p:cNvPr>
          <p:cNvSpPr>
            <a:spLocks noGrp="1"/>
          </p:cNvSpPr>
          <p:nvPr>
            <p:ph type="sldNum" sz="quarter" idx="12"/>
          </p:nvPr>
        </p:nvSpPr>
        <p:spPr>
          <a:xfrm>
            <a:off x="7020272" y="6453336"/>
            <a:ext cx="2057400" cy="180976"/>
          </a:xfrm>
          <a:prstGeom prst="rect">
            <a:avLst/>
          </a:prstGeom>
        </p:spPr>
        <p:txBody>
          <a:bodyPr/>
          <a:lstStyle>
            <a:lvl1pPr algn="r">
              <a:defRPr sz="1000">
                <a:solidFill>
                  <a:srgbClr val="134482"/>
                </a:solidFill>
              </a:defRPr>
            </a:lvl1pPr>
          </a:lstStyle>
          <a:p>
            <a:r>
              <a:rPr lang="en-US" altLang="zh-TW" dirty="0"/>
              <a:t>Page </a:t>
            </a:r>
            <a:fld id="{1876907C-5294-41E5-B8B3-8A4F64E6A652}" type="slidenum">
              <a:rPr lang="zh-TW" altLang="en-US" smtClean="0"/>
              <a:pPr/>
              <a:t>‹#›</a:t>
            </a:fld>
            <a:endParaRPr lang="zh-TW" altLang="en-US" dirty="0"/>
          </a:p>
        </p:txBody>
      </p:sp>
    </p:spTree>
    <p:extLst>
      <p:ext uri="{BB962C8B-B14F-4D97-AF65-F5344CB8AC3E}">
        <p14:creationId xmlns:p14="http://schemas.microsoft.com/office/powerpoint/2010/main" val="144224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2C97B7-D12D-4B15-95FD-8AB7693B6546}"/>
              </a:ext>
            </a:extLst>
          </p:cNvPr>
          <p:cNvSpPr txBox="1">
            <a:spLocks/>
          </p:cNvSpPr>
          <p:nvPr userDrawn="1"/>
        </p:nvSpPr>
        <p:spPr>
          <a:xfrm>
            <a:off x="7086600" y="0"/>
            <a:ext cx="2057400" cy="180976"/>
          </a:xfrm>
          <a:prstGeom prst="rect">
            <a:avLst/>
          </a:prstGeom>
        </p:spPr>
        <p:txBody>
          <a:bodyPr/>
          <a:lstStyle>
            <a:defPPr>
              <a:defRPr lang="zh-TW"/>
            </a:defPPr>
            <a:lvl1pPr algn="r" rtl="0" eaLnBrk="0" fontAlgn="base" hangingPunct="0">
              <a:spcBef>
                <a:spcPct val="0"/>
              </a:spcBef>
              <a:spcAft>
                <a:spcPct val="0"/>
              </a:spcAft>
              <a:defRPr kumimoji="1" sz="1000" b="1"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a:lstStyle>
          <a:p>
            <a:fld id="{1876907C-5294-41E5-B8B3-8A4F64E6A652}" type="slidenum">
              <a:rPr lang="zh-TW" altLang="en-US" smtClean="0"/>
              <a:pPr/>
              <a:t>‹#›</a:t>
            </a:fld>
            <a:endParaRPr lang="zh-TW" altLang="en-US" dirty="0"/>
          </a:p>
        </p:txBody>
      </p:sp>
      <p:sp>
        <p:nvSpPr>
          <p:cNvPr id="8" name="標題 1"/>
          <p:cNvSpPr>
            <a:spLocks noGrp="1"/>
          </p:cNvSpPr>
          <p:nvPr>
            <p:ph type="title"/>
          </p:nvPr>
        </p:nvSpPr>
        <p:spPr>
          <a:xfrm>
            <a:off x="0" y="287866"/>
            <a:ext cx="9144000" cy="548845"/>
          </a:xfrm>
          <a:prstGeom prst="rect">
            <a:avLst/>
          </a:prstGeom>
        </p:spPr>
        <p:txBody>
          <a:bodyPr/>
          <a:lstStyle>
            <a:lvl1pPr algn="ctr">
              <a:defRPr sz="3600" b="1" i="0" baseline="0">
                <a:solidFill>
                  <a:srgbClr val="134482"/>
                </a:solidFill>
                <a:effectLst/>
                <a:latin typeface="Arial" panose="020B0604020202020204" pitchFamily="34" charset="0"/>
                <a:ea typeface="微軟正黑體" panose="020B0604030504040204" pitchFamily="34" charset="-120"/>
              </a:defRPr>
            </a:lvl1pPr>
          </a:lstStyle>
          <a:p>
            <a:r>
              <a:rPr lang="zh-TW" altLang="en-US"/>
              <a:t>按一下以編輯母片標題樣式</a:t>
            </a:r>
          </a:p>
        </p:txBody>
      </p:sp>
      <p:sp>
        <p:nvSpPr>
          <p:cNvPr id="9" name="Slide Number Placeholder 5">
            <a:extLst>
              <a:ext uri="{FF2B5EF4-FFF2-40B4-BE49-F238E27FC236}">
                <a16:creationId xmlns:a16="http://schemas.microsoft.com/office/drawing/2014/main" id="{D2054CD8-4E34-4BA7-A1F2-1D8CDB999808}"/>
              </a:ext>
            </a:extLst>
          </p:cNvPr>
          <p:cNvSpPr>
            <a:spLocks noGrp="1"/>
          </p:cNvSpPr>
          <p:nvPr>
            <p:ph type="sldNum" sz="quarter" idx="12"/>
          </p:nvPr>
        </p:nvSpPr>
        <p:spPr>
          <a:xfrm>
            <a:off x="7020272" y="6453336"/>
            <a:ext cx="2057400" cy="180976"/>
          </a:xfrm>
          <a:prstGeom prst="rect">
            <a:avLst/>
          </a:prstGeom>
        </p:spPr>
        <p:txBody>
          <a:bodyPr/>
          <a:lstStyle>
            <a:lvl1pPr algn="r">
              <a:defRPr sz="1000">
                <a:solidFill>
                  <a:srgbClr val="134482"/>
                </a:solidFill>
              </a:defRPr>
            </a:lvl1pPr>
          </a:lstStyle>
          <a:p>
            <a:r>
              <a:rPr lang="en-US" altLang="zh-TW" dirty="0"/>
              <a:t>Page </a:t>
            </a:r>
            <a:fld id="{1876907C-5294-41E5-B8B3-8A4F64E6A652}" type="slidenum">
              <a:rPr lang="zh-TW" altLang="en-US" smtClean="0"/>
              <a:pPr/>
              <a:t>‹#›</a:t>
            </a:fld>
            <a:endParaRPr lang="zh-TW" altLang="en-US" dirty="0"/>
          </a:p>
        </p:txBody>
      </p:sp>
    </p:spTree>
    <p:extLst>
      <p:ext uri="{BB962C8B-B14F-4D97-AF65-F5344CB8AC3E}">
        <p14:creationId xmlns:p14="http://schemas.microsoft.com/office/powerpoint/2010/main" val="263504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036F4F7-038A-4382-BF00-4DD3A971477D}"/>
              </a:ext>
            </a:extLst>
          </p:cNvPr>
          <p:cNvSpPr txBox="1">
            <a:spLocks/>
          </p:cNvSpPr>
          <p:nvPr userDrawn="1"/>
        </p:nvSpPr>
        <p:spPr>
          <a:xfrm>
            <a:off x="7086600" y="0"/>
            <a:ext cx="2057400" cy="180976"/>
          </a:xfrm>
          <a:prstGeom prst="rect">
            <a:avLst/>
          </a:prstGeom>
        </p:spPr>
        <p:txBody>
          <a:bodyPr/>
          <a:lstStyle>
            <a:defPPr>
              <a:defRPr lang="zh-TW"/>
            </a:defPPr>
            <a:lvl1pPr algn="r" rtl="0" eaLnBrk="0" fontAlgn="base" hangingPunct="0">
              <a:spcBef>
                <a:spcPct val="0"/>
              </a:spcBef>
              <a:spcAft>
                <a:spcPct val="0"/>
              </a:spcAft>
              <a:defRPr kumimoji="1" sz="1000" b="1"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a:lstStyle>
          <a:p>
            <a:fld id="{1876907C-5294-41E5-B8B3-8A4F64E6A652}" type="slidenum">
              <a:rPr lang="zh-TW" altLang="en-US" smtClean="0"/>
              <a:pPr/>
              <a:t>‹#›</a:t>
            </a:fld>
            <a:endParaRPr lang="zh-TW" altLang="en-US" dirty="0"/>
          </a:p>
        </p:txBody>
      </p:sp>
      <p:sp>
        <p:nvSpPr>
          <p:cNvPr id="5" name="標題 1"/>
          <p:cNvSpPr>
            <a:spLocks noGrp="1"/>
          </p:cNvSpPr>
          <p:nvPr>
            <p:ph type="title"/>
          </p:nvPr>
        </p:nvSpPr>
        <p:spPr>
          <a:xfrm>
            <a:off x="0" y="287866"/>
            <a:ext cx="9144000" cy="548845"/>
          </a:xfrm>
          <a:prstGeom prst="rect">
            <a:avLst/>
          </a:prstGeom>
        </p:spPr>
        <p:txBody>
          <a:bodyPr/>
          <a:lstStyle>
            <a:lvl1pPr algn="ctr">
              <a:defRPr sz="3600" b="1" i="0" baseline="0">
                <a:solidFill>
                  <a:srgbClr val="134482"/>
                </a:solidFill>
                <a:effectLst/>
                <a:latin typeface="Arial" panose="020B0604020202020204" pitchFamily="34" charset="0"/>
                <a:ea typeface="微軟正黑體" panose="020B0604030504040204" pitchFamily="34" charset="-120"/>
              </a:defRPr>
            </a:lvl1pPr>
          </a:lstStyle>
          <a:p>
            <a:r>
              <a:rPr lang="zh-TW" altLang="en-US"/>
              <a:t>按一下以編輯母片標題樣式</a:t>
            </a:r>
          </a:p>
        </p:txBody>
      </p:sp>
      <p:sp>
        <p:nvSpPr>
          <p:cNvPr id="6" name="Slide Number Placeholder 5">
            <a:extLst>
              <a:ext uri="{FF2B5EF4-FFF2-40B4-BE49-F238E27FC236}">
                <a16:creationId xmlns:a16="http://schemas.microsoft.com/office/drawing/2014/main" id="{D2054CD8-4E34-4BA7-A1F2-1D8CDB999808}"/>
              </a:ext>
            </a:extLst>
          </p:cNvPr>
          <p:cNvSpPr>
            <a:spLocks noGrp="1"/>
          </p:cNvSpPr>
          <p:nvPr>
            <p:ph type="sldNum" sz="quarter" idx="12"/>
          </p:nvPr>
        </p:nvSpPr>
        <p:spPr>
          <a:xfrm>
            <a:off x="7020272" y="6453336"/>
            <a:ext cx="2057400" cy="180976"/>
          </a:xfrm>
          <a:prstGeom prst="rect">
            <a:avLst/>
          </a:prstGeom>
        </p:spPr>
        <p:txBody>
          <a:bodyPr/>
          <a:lstStyle>
            <a:lvl1pPr algn="r">
              <a:defRPr sz="1000">
                <a:solidFill>
                  <a:srgbClr val="134482"/>
                </a:solidFill>
              </a:defRPr>
            </a:lvl1pPr>
          </a:lstStyle>
          <a:p>
            <a:r>
              <a:rPr lang="en-US" altLang="zh-TW" dirty="0"/>
              <a:t>Page </a:t>
            </a:r>
            <a:fld id="{1876907C-5294-41E5-B8B3-8A4F64E6A652}" type="slidenum">
              <a:rPr lang="zh-TW" altLang="en-US" smtClean="0"/>
              <a:pPr/>
              <a:t>‹#›</a:t>
            </a:fld>
            <a:endParaRPr lang="zh-TW" altLang="en-US" dirty="0"/>
          </a:p>
        </p:txBody>
      </p:sp>
    </p:spTree>
    <p:extLst>
      <p:ext uri="{BB962C8B-B14F-4D97-AF65-F5344CB8AC3E}">
        <p14:creationId xmlns:p14="http://schemas.microsoft.com/office/powerpoint/2010/main" val="407436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i="0" baseline="0">
                <a:solidFill>
                  <a:srgbClr val="0000CC"/>
                </a:solidFill>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7" name="Slide Number Placeholder 5">
            <a:extLst>
              <a:ext uri="{FF2B5EF4-FFF2-40B4-BE49-F238E27FC236}">
                <a16:creationId xmlns:a16="http://schemas.microsoft.com/office/drawing/2014/main" id="{986F38F8-5BC2-48EA-85FF-D1AEDECFF3C5}"/>
              </a:ext>
            </a:extLst>
          </p:cNvPr>
          <p:cNvSpPr txBox="1">
            <a:spLocks/>
          </p:cNvSpPr>
          <p:nvPr userDrawn="1"/>
        </p:nvSpPr>
        <p:spPr>
          <a:xfrm>
            <a:off x="7086600" y="0"/>
            <a:ext cx="2057400" cy="180976"/>
          </a:xfrm>
          <a:prstGeom prst="rect">
            <a:avLst/>
          </a:prstGeom>
        </p:spPr>
        <p:txBody>
          <a:bodyPr/>
          <a:lstStyle>
            <a:defPPr>
              <a:defRPr lang="zh-TW"/>
            </a:defPPr>
            <a:lvl1pPr algn="r" rtl="0" eaLnBrk="0" fontAlgn="base" hangingPunct="0">
              <a:spcBef>
                <a:spcPct val="0"/>
              </a:spcBef>
              <a:spcAft>
                <a:spcPct val="0"/>
              </a:spcAft>
              <a:defRPr kumimoji="1" sz="1000" b="1"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a:lstStyle>
          <a:p>
            <a:fld id="{1876907C-5294-41E5-B8B3-8A4F64E6A652}" type="slidenum">
              <a:rPr lang="zh-TW" altLang="en-US" smtClean="0"/>
              <a:pPr/>
              <a:t>‹#›</a:t>
            </a:fld>
            <a:endParaRPr lang="zh-TW" altLang="en-US" dirty="0"/>
          </a:p>
        </p:txBody>
      </p:sp>
      <p:sp>
        <p:nvSpPr>
          <p:cNvPr id="8" name="標題 1"/>
          <p:cNvSpPr txBox="1">
            <a:spLocks/>
          </p:cNvSpPr>
          <p:nvPr userDrawn="1"/>
        </p:nvSpPr>
        <p:spPr>
          <a:xfrm>
            <a:off x="0" y="287866"/>
            <a:ext cx="9144000" cy="548845"/>
          </a:xfrm>
          <a:prstGeom prst="rect">
            <a:avLst/>
          </a:prstGeom>
        </p:spPr>
        <p:txBody>
          <a:bodyPr/>
          <a:lstStyle>
            <a:lvl1pPr algn="ctr" rtl="0" eaLnBrk="0" fontAlgn="base" hangingPunct="0">
              <a:spcBef>
                <a:spcPct val="0"/>
              </a:spcBef>
              <a:spcAft>
                <a:spcPct val="0"/>
              </a:spcAft>
              <a:defRPr kumimoji="1" sz="3600" b="1" i="0" baseline="0">
                <a:solidFill>
                  <a:schemeClr val="tx1"/>
                </a:solidFill>
                <a:effectLst/>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2pPr>
            <a:lvl3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3pPr>
            <a:lvl4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4pPr>
            <a:lvl5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5pPr>
            <a:lvl6pPr marL="457200" algn="l" rtl="0" fontAlgn="base">
              <a:spcBef>
                <a:spcPct val="0"/>
              </a:spcBef>
              <a:spcAft>
                <a:spcPct val="0"/>
              </a:spcAft>
              <a:defRPr kumimoji="1" sz="4400" i="1">
                <a:solidFill>
                  <a:schemeClr val="tx2"/>
                </a:solidFill>
                <a:latin typeface="Times New Roman" pitchFamily="18" charset="0"/>
                <a:ea typeface="新細明體" pitchFamily="18" charset="-120"/>
              </a:defRPr>
            </a:lvl6pPr>
            <a:lvl7pPr marL="914400" algn="l" rtl="0" fontAlgn="base">
              <a:spcBef>
                <a:spcPct val="0"/>
              </a:spcBef>
              <a:spcAft>
                <a:spcPct val="0"/>
              </a:spcAft>
              <a:defRPr kumimoji="1" sz="4400" i="1">
                <a:solidFill>
                  <a:schemeClr val="tx2"/>
                </a:solidFill>
                <a:latin typeface="Times New Roman" pitchFamily="18" charset="0"/>
                <a:ea typeface="新細明體" pitchFamily="18" charset="-120"/>
              </a:defRPr>
            </a:lvl7pPr>
            <a:lvl8pPr marL="1371600" algn="l" rtl="0" fontAlgn="base">
              <a:spcBef>
                <a:spcPct val="0"/>
              </a:spcBef>
              <a:spcAft>
                <a:spcPct val="0"/>
              </a:spcAft>
              <a:defRPr kumimoji="1" sz="4400" i="1">
                <a:solidFill>
                  <a:schemeClr val="tx2"/>
                </a:solidFill>
                <a:latin typeface="Times New Roman" pitchFamily="18" charset="0"/>
                <a:ea typeface="新細明體" pitchFamily="18" charset="-120"/>
              </a:defRPr>
            </a:lvl8pPr>
            <a:lvl9pPr marL="1828800" algn="l" rtl="0" fontAlgn="base">
              <a:spcBef>
                <a:spcPct val="0"/>
              </a:spcBef>
              <a:spcAft>
                <a:spcPct val="0"/>
              </a:spcAft>
              <a:defRPr kumimoji="1" sz="4400" i="1">
                <a:solidFill>
                  <a:schemeClr val="tx2"/>
                </a:solidFill>
                <a:latin typeface="Times New Roman" pitchFamily="18" charset="0"/>
                <a:ea typeface="新細明體" pitchFamily="18" charset="-120"/>
              </a:defRPr>
            </a:lvl9pPr>
          </a:lstStyle>
          <a:p>
            <a:r>
              <a:rPr lang="zh-TW" altLang="en-US" kern="0"/>
              <a:t>按一下以編輯母片標題樣式</a:t>
            </a:r>
          </a:p>
        </p:txBody>
      </p:sp>
      <p:sp>
        <p:nvSpPr>
          <p:cNvPr id="9" name="Slide Number Placeholder 5">
            <a:extLst>
              <a:ext uri="{FF2B5EF4-FFF2-40B4-BE49-F238E27FC236}">
                <a16:creationId xmlns:a16="http://schemas.microsoft.com/office/drawing/2014/main" id="{D2054CD8-4E34-4BA7-A1F2-1D8CDB999808}"/>
              </a:ext>
            </a:extLst>
          </p:cNvPr>
          <p:cNvSpPr>
            <a:spLocks noGrp="1"/>
          </p:cNvSpPr>
          <p:nvPr>
            <p:ph type="sldNum" sz="quarter" idx="12"/>
          </p:nvPr>
        </p:nvSpPr>
        <p:spPr>
          <a:xfrm>
            <a:off x="7020272" y="6453336"/>
            <a:ext cx="2057400" cy="180976"/>
          </a:xfrm>
          <a:prstGeom prst="rect">
            <a:avLst/>
          </a:prstGeom>
        </p:spPr>
        <p:txBody>
          <a:bodyPr/>
          <a:lstStyle>
            <a:lvl1pPr algn="r">
              <a:defRPr sz="1000">
                <a:solidFill>
                  <a:srgbClr val="134482"/>
                </a:solidFill>
              </a:defRPr>
            </a:lvl1pPr>
          </a:lstStyle>
          <a:p>
            <a:r>
              <a:rPr lang="en-US" altLang="zh-TW" dirty="0"/>
              <a:t>Page </a:t>
            </a:r>
            <a:fld id="{1876907C-5294-41E5-B8B3-8A4F64E6A652}" type="slidenum">
              <a:rPr lang="zh-TW" altLang="en-US" smtClean="0"/>
              <a:pPr/>
              <a:t>‹#›</a:t>
            </a:fld>
            <a:endParaRPr lang="zh-TW" altLang="en-US" dirty="0"/>
          </a:p>
        </p:txBody>
      </p:sp>
    </p:spTree>
    <p:extLst>
      <p:ext uri="{BB962C8B-B14F-4D97-AF65-F5344CB8AC3E}">
        <p14:creationId xmlns:p14="http://schemas.microsoft.com/office/powerpoint/2010/main" val="149257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i="0" baseline="0">
                <a:solidFill>
                  <a:srgbClr val="0000CC"/>
                </a:solidFill>
                <a:latin typeface="Arial" panose="020B0604020202020204" pitchFamily="34" charset="0"/>
                <a:ea typeface="微軟正黑體" panose="020B0604030504040204" pitchFamily="34" charset="-120"/>
              </a:defRPr>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7" name="Slide Number Placeholder 5">
            <a:extLst>
              <a:ext uri="{FF2B5EF4-FFF2-40B4-BE49-F238E27FC236}">
                <a16:creationId xmlns:a16="http://schemas.microsoft.com/office/drawing/2014/main" id="{D7D85E24-CA39-46A5-8115-AF2A82BA3665}"/>
              </a:ext>
            </a:extLst>
          </p:cNvPr>
          <p:cNvSpPr txBox="1">
            <a:spLocks/>
          </p:cNvSpPr>
          <p:nvPr userDrawn="1"/>
        </p:nvSpPr>
        <p:spPr>
          <a:xfrm>
            <a:off x="7086600" y="0"/>
            <a:ext cx="2057400" cy="180976"/>
          </a:xfrm>
          <a:prstGeom prst="rect">
            <a:avLst/>
          </a:prstGeom>
        </p:spPr>
        <p:txBody>
          <a:bodyPr/>
          <a:lstStyle>
            <a:defPPr>
              <a:defRPr lang="zh-TW"/>
            </a:defPPr>
            <a:lvl1pPr algn="r" rtl="0" eaLnBrk="0" fontAlgn="base" hangingPunct="0">
              <a:spcBef>
                <a:spcPct val="0"/>
              </a:spcBef>
              <a:spcAft>
                <a:spcPct val="0"/>
              </a:spcAft>
              <a:defRPr kumimoji="1" sz="1000" b="1"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a:lstStyle>
          <a:p>
            <a:fld id="{1876907C-5294-41E5-B8B3-8A4F64E6A652}" type="slidenum">
              <a:rPr lang="zh-TW" altLang="en-US" smtClean="0"/>
              <a:pPr/>
              <a:t>‹#›</a:t>
            </a:fld>
            <a:endParaRPr lang="zh-TW" altLang="en-US" dirty="0"/>
          </a:p>
        </p:txBody>
      </p:sp>
      <p:sp>
        <p:nvSpPr>
          <p:cNvPr id="8" name="Slide Number Placeholder 5">
            <a:extLst>
              <a:ext uri="{FF2B5EF4-FFF2-40B4-BE49-F238E27FC236}">
                <a16:creationId xmlns:a16="http://schemas.microsoft.com/office/drawing/2014/main" id="{D2054CD8-4E34-4BA7-A1F2-1D8CDB999808}"/>
              </a:ext>
            </a:extLst>
          </p:cNvPr>
          <p:cNvSpPr>
            <a:spLocks noGrp="1"/>
          </p:cNvSpPr>
          <p:nvPr>
            <p:ph type="sldNum" sz="quarter" idx="12"/>
          </p:nvPr>
        </p:nvSpPr>
        <p:spPr>
          <a:xfrm>
            <a:off x="7020272" y="6453336"/>
            <a:ext cx="2057400" cy="180976"/>
          </a:xfrm>
          <a:prstGeom prst="rect">
            <a:avLst/>
          </a:prstGeom>
        </p:spPr>
        <p:txBody>
          <a:bodyPr/>
          <a:lstStyle>
            <a:lvl1pPr algn="r">
              <a:defRPr sz="1000">
                <a:solidFill>
                  <a:srgbClr val="134482"/>
                </a:solidFill>
              </a:defRPr>
            </a:lvl1pPr>
          </a:lstStyle>
          <a:p>
            <a:r>
              <a:rPr lang="en-US" altLang="zh-TW" dirty="0"/>
              <a:t>Page </a:t>
            </a:r>
            <a:fld id="{1876907C-5294-41E5-B8B3-8A4F64E6A652}" type="slidenum">
              <a:rPr lang="zh-TW" altLang="en-US" smtClean="0"/>
              <a:pPr/>
              <a:t>‹#›</a:t>
            </a:fld>
            <a:endParaRPr lang="zh-TW" altLang="en-US" dirty="0"/>
          </a:p>
        </p:txBody>
      </p:sp>
    </p:spTree>
    <p:extLst>
      <p:ext uri="{BB962C8B-B14F-4D97-AF65-F5344CB8AC3E}">
        <p14:creationId xmlns:p14="http://schemas.microsoft.com/office/powerpoint/2010/main" val="241432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9FEDADCF-2CFB-489F-BE01-50B3F5C05E06}"/>
              </a:ext>
            </a:extLst>
          </p:cNvPr>
          <p:cNvSpPr>
            <a:spLocks noGrp="1" noChangeArrowheads="1"/>
          </p:cNvSpPr>
          <p:nvPr>
            <p:ph type="body" idx="1"/>
          </p:nvPr>
        </p:nvSpPr>
        <p:spPr bwMode="auto">
          <a:xfrm>
            <a:off x="685800" y="21478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57" name="Slide Number Placeholder 5">
            <a:extLst>
              <a:ext uri="{FF2B5EF4-FFF2-40B4-BE49-F238E27FC236}">
                <a16:creationId xmlns:a16="http://schemas.microsoft.com/office/drawing/2014/main" id="{B9095E39-E26B-4326-90EE-BECF926AC741}"/>
              </a:ext>
            </a:extLst>
          </p:cNvPr>
          <p:cNvSpPr>
            <a:spLocks noGrp="1"/>
          </p:cNvSpPr>
          <p:nvPr>
            <p:ph type="sldNum" sz="quarter" idx="4"/>
          </p:nvPr>
        </p:nvSpPr>
        <p:spPr>
          <a:xfrm>
            <a:off x="7020272" y="6416376"/>
            <a:ext cx="2057400" cy="180976"/>
          </a:xfrm>
          <a:prstGeom prst="rect">
            <a:avLst/>
          </a:prstGeom>
        </p:spPr>
        <p:txBody>
          <a:bodyPr/>
          <a:lstStyle>
            <a:lvl1pPr algn="r">
              <a:defRPr sz="1000">
                <a:solidFill>
                  <a:srgbClr val="134482"/>
                </a:solidFill>
              </a:defRPr>
            </a:lvl1pPr>
          </a:lstStyle>
          <a:p>
            <a:r>
              <a:rPr lang="en-US" altLang="zh-TW" dirty="0"/>
              <a:t>Page </a:t>
            </a:r>
            <a:fld id="{1876907C-5294-41E5-B8B3-8A4F64E6A652}" type="slidenum">
              <a:rPr lang="zh-TW" altLang="en-US" smtClean="0"/>
              <a:pPr/>
              <a:t>‹#›</a:t>
            </a:fld>
            <a:endParaRPr lang="zh-TW" altLang="en-US" dirty="0"/>
          </a:p>
        </p:txBody>
      </p:sp>
      <p:sp>
        <p:nvSpPr>
          <p:cNvPr id="158" name="Slide Number Placeholder 5">
            <a:extLst>
              <a:ext uri="{FF2B5EF4-FFF2-40B4-BE49-F238E27FC236}">
                <a16:creationId xmlns:a16="http://schemas.microsoft.com/office/drawing/2014/main" id="{5E6D5FE1-235D-4A44-A0E6-388741A158BF}"/>
              </a:ext>
            </a:extLst>
          </p:cNvPr>
          <p:cNvSpPr txBox="1">
            <a:spLocks/>
          </p:cNvSpPr>
          <p:nvPr userDrawn="1"/>
        </p:nvSpPr>
        <p:spPr>
          <a:xfrm>
            <a:off x="7086600" y="0"/>
            <a:ext cx="2057400" cy="180976"/>
          </a:xfrm>
          <a:prstGeom prst="rect">
            <a:avLst/>
          </a:prstGeom>
        </p:spPr>
        <p:txBody>
          <a:bodyPr/>
          <a:lstStyle>
            <a:defPPr>
              <a:defRPr lang="zh-TW"/>
            </a:defPPr>
            <a:lvl1pPr algn="r" rtl="0" eaLnBrk="0" fontAlgn="base" hangingPunct="0">
              <a:spcBef>
                <a:spcPct val="0"/>
              </a:spcBef>
              <a:spcAft>
                <a:spcPct val="0"/>
              </a:spcAft>
              <a:defRPr kumimoji="1" sz="1000" b="1"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1000" b="1" kern="1200">
                <a:solidFill>
                  <a:schemeClr val="tx1"/>
                </a:solidFill>
                <a:latin typeface="Arial" panose="020B0604020202020204" pitchFamily="34" charset="0"/>
                <a:ea typeface="新細明體" panose="02020500000000000000" pitchFamily="18" charset="-120"/>
                <a:cs typeface="+mn-cs"/>
              </a:defRPr>
            </a:lvl9pPr>
          </a:lstStyle>
          <a:p>
            <a:fld id="{1876907C-5294-41E5-B8B3-8A4F64E6A652}" type="slidenum">
              <a:rPr lang="zh-TW" altLang="en-US" smtClean="0"/>
              <a:pPr/>
              <a:t>‹#›</a:t>
            </a:fld>
            <a:endParaRPr lang="zh-TW" altLang="en-US" dirty="0"/>
          </a:p>
        </p:txBody>
      </p:sp>
      <p:pic>
        <p:nvPicPr>
          <p:cNvPr id="159" name="Picture 2" descr="MC"/>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23819" y="133347"/>
            <a:ext cx="753853" cy="271123"/>
          </a:xfrm>
          <a:prstGeom prst="rect">
            <a:avLst/>
          </a:prstGeom>
          <a:noFill/>
          <a:extLst>
            <a:ext uri="{909E8E84-426E-40DD-AFC4-6F175D3DCCD1}">
              <a14:hiddenFill xmlns:a14="http://schemas.microsoft.com/office/drawing/2010/main">
                <a:solidFill>
                  <a:srgbClr val="FFFFFF"/>
                </a:solidFill>
              </a14:hiddenFill>
            </a:ext>
          </a:extLst>
        </p:spPr>
      </p:pic>
      <p:sp>
        <p:nvSpPr>
          <p:cNvPr id="168" name="矩形 167"/>
          <p:cNvSpPr/>
          <p:nvPr userDrawn="1"/>
        </p:nvSpPr>
        <p:spPr bwMode="auto">
          <a:xfrm flipH="1">
            <a:off x="-4" y="0"/>
            <a:ext cx="9143999" cy="60677"/>
          </a:xfrm>
          <a:prstGeom prst="rect">
            <a:avLst/>
          </a:prstGeom>
          <a:gradFill flip="none" rotWithShape="1">
            <a:gsLst>
              <a:gs pos="0">
                <a:srgbClr val="3FDFC9"/>
              </a:gs>
              <a:gs pos="100000">
                <a:srgbClr val="1FBCDF"/>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zh-TW" altLang="en-US" sz="1000" b="1" i="0" u="none" strike="noStrike" cap="none" normalizeH="0" baseline="0">
              <a:ln>
                <a:noFill/>
              </a:ln>
              <a:solidFill>
                <a:schemeClr val="tx1"/>
              </a:solidFill>
              <a:effectLst/>
              <a:latin typeface="Arial" charset="0"/>
              <a:ea typeface="標楷體" pitchFamily="65" charset="-120"/>
            </a:endParaRPr>
          </a:p>
        </p:txBody>
      </p:sp>
      <p:sp>
        <p:nvSpPr>
          <p:cNvPr id="170" name="矩形 169"/>
          <p:cNvSpPr/>
          <p:nvPr userDrawn="1"/>
        </p:nvSpPr>
        <p:spPr bwMode="auto">
          <a:xfrm>
            <a:off x="0" y="1124744"/>
            <a:ext cx="9144000" cy="720080"/>
          </a:xfrm>
          <a:prstGeom prst="rect">
            <a:avLst/>
          </a:prstGeom>
          <a:gradFill flip="none" rotWithShape="1">
            <a:gsLst>
              <a:gs pos="0">
                <a:srgbClr val="3FDFC9">
                  <a:alpha val="12000"/>
                </a:srgbClr>
              </a:gs>
              <a:gs pos="9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zh-TW" altLang="en-US" sz="1000" b="1" i="0" u="none" strike="noStrike" cap="none" normalizeH="0" baseline="0">
              <a:ln>
                <a:noFill/>
              </a:ln>
              <a:solidFill>
                <a:schemeClr val="tx1"/>
              </a:solidFill>
              <a:effectLst/>
              <a:latin typeface="Arial" charset="0"/>
              <a:ea typeface="標楷體" pitchFamily="65" charset="-120"/>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Lst>
  <p:hf hdr="0" ftr="0" dt="0"/>
  <p:txStyles>
    <p:titleStyle>
      <a:lvl1pPr algn="l" rtl="0" eaLnBrk="0" fontAlgn="base" hangingPunct="0">
        <a:spcBef>
          <a:spcPct val="0"/>
        </a:spcBef>
        <a:spcAft>
          <a:spcPct val="0"/>
        </a:spcAft>
        <a:defRPr kumimoji="1" sz="4400" i="1">
          <a:solidFill>
            <a:schemeClr val="tx2"/>
          </a:solidFill>
          <a:latin typeface="+mj-lt"/>
          <a:ea typeface="+mj-ea"/>
          <a:cs typeface="+mj-cs"/>
        </a:defRPr>
      </a:lvl1pPr>
      <a:lvl2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2pPr>
      <a:lvl3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3pPr>
      <a:lvl4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4pPr>
      <a:lvl5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5pPr>
      <a:lvl6pPr marL="457200" algn="l" rtl="0" fontAlgn="base">
        <a:spcBef>
          <a:spcPct val="0"/>
        </a:spcBef>
        <a:spcAft>
          <a:spcPct val="0"/>
        </a:spcAft>
        <a:defRPr kumimoji="1" sz="4400" i="1">
          <a:solidFill>
            <a:schemeClr val="tx2"/>
          </a:solidFill>
          <a:latin typeface="Times New Roman" pitchFamily="18" charset="0"/>
          <a:ea typeface="新細明體" pitchFamily="18" charset="-120"/>
        </a:defRPr>
      </a:lvl6pPr>
      <a:lvl7pPr marL="914400" algn="l" rtl="0" fontAlgn="base">
        <a:spcBef>
          <a:spcPct val="0"/>
        </a:spcBef>
        <a:spcAft>
          <a:spcPct val="0"/>
        </a:spcAft>
        <a:defRPr kumimoji="1" sz="4400" i="1">
          <a:solidFill>
            <a:schemeClr val="tx2"/>
          </a:solidFill>
          <a:latin typeface="Times New Roman" pitchFamily="18" charset="0"/>
          <a:ea typeface="新細明體" pitchFamily="18" charset="-120"/>
        </a:defRPr>
      </a:lvl7pPr>
      <a:lvl8pPr marL="1371600" algn="l" rtl="0" fontAlgn="base">
        <a:spcBef>
          <a:spcPct val="0"/>
        </a:spcBef>
        <a:spcAft>
          <a:spcPct val="0"/>
        </a:spcAft>
        <a:defRPr kumimoji="1" sz="4400" i="1">
          <a:solidFill>
            <a:schemeClr val="tx2"/>
          </a:solidFill>
          <a:latin typeface="Times New Roman" pitchFamily="18" charset="0"/>
          <a:ea typeface="新細明體" pitchFamily="18" charset="-120"/>
        </a:defRPr>
      </a:lvl8pPr>
      <a:lvl9pPr marL="1828800" algn="l" rtl="0" fontAlgn="base">
        <a:spcBef>
          <a:spcPct val="0"/>
        </a:spcBef>
        <a:spcAft>
          <a:spcPct val="0"/>
        </a:spcAft>
        <a:defRPr kumimoji="1" sz="4400" i="1">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SzPct val="120000"/>
        <a:buFont typeface="Arial" panose="020B0604020202020204" pitchFamily="34" charset="0"/>
        <a:buChar char="▪"/>
        <a:defRPr kumimoji="1" sz="2800" b="1">
          <a:solidFill>
            <a:schemeClr val="tx1"/>
          </a:solidFill>
          <a:latin typeface="Arial" panose="020B0604020202020204" pitchFamily="34" charset="0"/>
          <a:ea typeface="微軟正黑體" panose="020B0604030504040204" pitchFamily="34" charset="-120"/>
          <a:cs typeface="+mn-cs"/>
        </a:defRPr>
      </a:lvl1pPr>
      <a:lvl2pPr marL="742950" indent="-285750" algn="l" rtl="0" eaLnBrk="0" fontAlgn="base" hangingPunct="0">
        <a:spcBef>
          <a:spcPct val="20000"/>
        </a:spcBef>
        <a:spcAft>
          <a:spcPct val="0"/>
        </a:spcAft>
        <a:buSzPct val="85000"/>
        <a:buFont typeface="Wingdings" panose="05000000000000000000" pitchFamily="2" charset="2"/>
        <a:buChar char=""/>
        <a:defRPr kumimoji="1" sz="2400">
          <a:solidFill>
            <a:schemeClr val="tx1"/>
          </a:solidFill>
          <a:latin typeface="Arial" panose="020B0604020202020204" pitchFamily="34" charset="0"/>
          <a:ea typeface="微軟正黑體" panose="020B0604030504040204" pitchFamily="34" charset="-120"/>
        </a:defRPr>
      </a:lvl2pPr>
      <a:lvl3pPr marL="1143000" indent="-228600" algn="l" rtl="0" eaLnBrk="0" fontAlgn="base" hangingPunct="0">
        <a:spcBef>
          <a:spcPct val="20000"/>
        </a:spcBef>
        <a:spcAft>
          <a:spcPct val="0"/>
        </a:spcAft>
        <a:buSzPct val="70000"/>
        <a:buFont typeface="Wingdings" panose="05000000000000000000" pitchFamily="2" charset="2"/>
        <a:buChar char="Ø"/>
        <a:defRPr kumimoji="1" sz="2400">
          <a:solidFill>
            <a:schemeClr val="tx1"/>
          </a:solidFill>
          <a:latin typeface="Arial" panose="020B0604020202020204" pitchFamily="34" charset="0"/>
          <a:ea typeface="微軟正黑體" panose="020B0604030504040204" pitchFamily="34" charset="-120"/>
        </a:defRPr>
      </a:lvl3pPr>
      <a:lvl4pPr marL="1600200" indent="-228600" algn="l" rtl="0" eaLnBrk="0" fontAlgn="base" hangingPunct="0">
        <a:spcBef>
          <a:spcPct val="20000"/>
        </a:spcBef>
        <a:spcAft>
          <a:spcPct val="0"/>
        </a:spcAft>
        <a:buChar char="–"/>
        <a:defRPr kumimoji="1" sz="2000">
          <a:solidFill>
            <a:schemeClr val="tx1"/>
          </a:solidFill>
          <a:latin typeface="Arial" panose="020B0604020202020204" pitchFamily="34" charset="0"/>
          <a:ea typeface="微軟正黑體" panose="020B0604030504040204" pitchFamily="34" charset="-120"/>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Arial" panose="020B0604020202020204" pitchFamily="34" charset="0"/>
          <a:ea typeface="微軟正黑體" panose="020B0604030504040204" pitchFamily="34" charset="-120"/>
        </a:defRPr>
      </a:lvl5pPr>
      <a:lvl6pPr marL="2514600" indent="-228600" algn="l" rtl="0" fontAlgn="base">
        <a:spcBef>
          <a:spcPct val="20000"/>
        </a:spcBef>
        <a:spcAft>
          <a:spcPct val="0"/>
        </a:spcAft>
        <a:buClr>
          <a:schemeClr val="tx2"/>
        </a:buClr>
        <a:buChar char="–"/>
        <a:defRPr kumimoji="1" sz="2000">
          <a:solidFill>
            <a:srgbClr val="0033CC"/>
          </a:solidFill>
          <a:latin typeface="+mn-lt"/>
          <a:ea typeface="+mn-ea"/>
        </a:defRPr>
      </a:lvl6pPr>
      <a:lvl7pPr marL="2971800" indent="-228600" algn="l" rtl="0" fontAlgn="base">
        <a:spcBef>
          <a:spcPct val="20000"/>
        </a:spcBef>
        <a:spcAft>
          <a:spcPct val="0"/>
        </a:spcAft>
        <a:buClr>
          <a:schemeClr val="tx2"/>
        </a:buClr>
        <a:buChar char="–"/>
        <a:defRPr kumimoji="1" sz="2000">
          <a:solidFill>
            <a:srgbClr val="0033CC"/>
          </a:solidFill>
          <a:latin typeface="+mn-lt"/>
          <a:ea typeface="+mn-ea"/>
        </a:defRPr>
      </a:lvl7pPr>
      <a:lvl8pPr marL="3429000" indent="-228600" algn="l" rtl="0" fontAlgn="base">
        <a:spcBef>
          <a:spcPct val="20000"/>
        </a:spcBef>
        <a:spcAft>
          <a:spcPct val="0"/>
        </a:spcAft>
        <a:buClr>
          <a:schemeClr val="tx2"/>
        </a:buClr>
        <a:buChar char="–"/>
        <a:defRPr kumimoji="1" sz="2000">
          <a:solidFill>
            <a:srgbClr val="0033CC"/>
          </a:solidFill>
          <a:latin typeface="+mn-lt"/>
          <a:ea typeface="+mn-ea"/>
        </a:defRPr>
      </a:lvl8pPr>
      <a:lvl9pPr marL="3886200" indent="-228600" algn="l" rtl="0" fontAlgn="base">
        <a:spcBef>
          <a:spcPct val="20000"/>
        </a:spcBef>
        <a:spcAft>
          <a:spcPct val="0"/>
        </a:spcAft>
        <a:buClr>
          <a:schemeClr val="tx2"/>
        </a:buClr>
        <a:buChar char="–"/>
        <a:defRPr kumimoji="1" sz="2000">
          <a:solidFill>
            <a:srgbClr val="0033CC"/>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副標題 2">
            <a:extLst>
              <a:ext uri="{FF2B5EF4-FFF2-40B4-BE49-F238E27FC236}">
                <a16:creationId xmlns:a16="http://schemas.microsoft.com/office/drawing/2014/main" id="{A2AFDCC2-BA40-414C-92B8-0EC1C14553CA}"/>
              </a:ext>
            </a:extLst>
          </p:cNvPr>
          <p:cNvSpPr>
            <a:spLocks noGrp="1"/>
          </p:cNvSpPr>
          <p:nvPr>
            <p:ph type="subTitle" idx="1"/>
          </p:nvPr>
        </p:nvSpPr>
        <p:spPr>
          <a:xfrm>
            <a:off x="539626" y="2420888"/>
            <a:ext cx="8424862" cy="1008112"/>
          </a:xfrm>
        </p:spPr>
        <p:txBody>
          <a:bodyPr/>
          <a:lstStyle/>
          <a:p>
            <a:r>
              <a:rPr lang="zh-TW" altLang="en-US" sz="5400" dirty="0">
                <a:solidFill>
                  <a:srgbClr val="134482"/>
                </a:solidFill>
              </a:rPr>
              <a:t>台光電子材料股份有限公司</a:t>
            </a:r>
          </a:p>
        </p:txBody>
      </p:sp>
      <p:sp>
        <p:nvSpPr>
          <p:cNvPr id="17413" name="Text Box 547">
            <a:extLst>
              <a:ext uri="{FF2B5EF4-FFF2-40B4-BE49-F238E27FC236}">
                <a16:creationId xmlns:a16="http://schemas.microsoft.com/office/drawing/2014/main" id="{68087A17-9CA3-4227-9994-4BE6FC80933C}"/>
              </a:ext>
            </a:extLst>
          </p:cNvPr>
          <p:cNvSpPr txBox="1">
            <a:spLocks noChangeArrowheads="1"/>
          </p:cNvSpPr>
          <p:nvPr/>
        </p:nvSpPr>
        <p:spPr bwMode="auto">
          <a:xfrm>
            <a:off x="6444208" y="5661248"/>
            <a:ext cx="28263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20000"/>
              <a:buFont typeface="Arial" panose="020B0604020202020204" pitchFamily="34" charset="0"/>
              <a:buChar char="▪"/>
              <a:defRPr kumimoji="1" sz="2800" b="1">
                <a:solidFill>
                  <a:schemeClr val="tx1"/>
                </a:solidFill>
                <a:latin typeface="Arial" panose="020B0604020202020204" pitchFamily="34" charset="0"/>
                <a:ea typeface="微軟正黑體" panose="020B0604030504040204" pitchFamily="34" charset="-120"/>
              </a:defRPr>
            </a:lvl1pPr>
            <a:lvl2pPr marL="742950" indent="-285750">
              <a:spcBef>
                <a:spcPct val="20000"/>
              </a:spcBef>
              <a:buSzPct val="85000"/>
              <a:buFont typeface="Wingdings" panose="05000000000000000000" pitchFamily="2" charset="2"/>
              <a:buChar char=""/>
              <a:defRPr kumimoji="1" sz="24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SzPct val="70000"/>
              <a:buFont typeface="Wingdings" panose="05000000000000000000" pitchFamily="2" charset="2"/>
              <a:buChar char="Ø"/>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har char="–"/>
              <a:defRPr kumimoji="1" sz="20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tx2"/>
              </a:buClr>
              <a:buChar char="–"/>
              <a:defRPr kumimoji="1" sz="20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panose="020B0604020202020204" pitchFamily="34" charset="0"/>
                <a:ea typeface="微軟正黑體" panose="020B0604030504040204" pitchFamily="34" charset="-120"/>
              </a:defRPr>
            </a:lvl9pPr>
          </a:lstStyle>
          <a:p>
            <a:pPr algn="ctr">
              <a:spcBef>
                <a:spcPct val="0"/>
              </a:spcBef>
              <a:buSzTx/>
              <a:buFontTx/>
              <a:buNone/>
            </a:pPr>
            <a:r>
              <a:rPr lang="zh-TW" altLang="en-US" sz="2400" dirty="0">
                <a:solidFill>
                  <a:srgbClr val="134482"/>
                </a:solidFill>
                <a:latin typeface="微軟正黑體" panose="020B0604030504040204" pitchFamily="34" charset="-120"/>
                <a:cs typeface="Vijaya" panose="020B0604020202020204" pitchFamily="34" charset="0"/>
              </a:rPr>
              <a:t>法人說明會簡報</a:t>
            </a:r>
          </a:p>
          <a:p>
            <a:pPr algn="ctr">
              <a:spcBef>
                <a:spcPct val="0"/>
              </a:spcBef>
              <a:buSzTx/>
              <a:buFontTx/>
              <a:buNone/>
            </a:pPr>
            <a:r>
              <a:rPr lang="en-US" altLang="zh-TW" sz="2400" dirty="0">
                <a:solidFill>
                  <a:srgbClr val="134482"/>
                </a:solidFill>
                <a:latin typeface="微軟正黑體" panose="020B0604030504040204" pitchFamily="34" charset="-120"/>
                <a:cs typeface="Vijaya" panose="020B0604020202020204" pitchFamily="34" charset="0"/>
              </a:rPr>
              <a:t>110</a:t>
            </a:r>
            <a:r>
              <a:rPr lang="zh-TW" altLang="en-US" sz="2400" dirty="0">
                <a:solidFill>
                  <a:srgbClr val="134482"/>
                </a:solidFill>
                <a:latin typeface="微軟正黑體" panose="020B0604030504040204" pitchFamily="34" charset="-120"/>
                <a:cs typeface="Vijaya" panose="020B0604020202020204" pitchFamily="34" charset="0"/>
              </a:rPr>
              <a:t>年</a:t>
            </a:r>
            <a:r>
              <a:rPr lang="en-US" altLang="zh-TW" sz="2400" dirty="0">
                <a:solidFill>
                  <a:srgbClr val="134482"/>
                </a:solidFill>
                <a:latin typeface="微軟正黑體" panose="020B0604030504040204" pitchFamily="34" charset="-120"/>
                <a:cs typeface="Vijaya" panose="020B0604020202020204" pitchFamily="34" charset="0"/>
              </a:rPr>
              <a:t>8</a:t>
            </a:r>
            <a:r>
              <a:rPr lang="zh-TW" altLang="en-US" sz="2400" dirty="0">
                <a:solidFill>
                  <a:srgbClr val="134482"/>
                </a:solidFill>
                <a:latin typeface="微軟正黑體" panose="020B0604030504040204" pitchFamily="34" charset="-120"/>
                <a:cs typeface="Vijaya" panose="020B0604020202020204" pitchFamily="34" charset="0"/>
              </a:rPr>
              <a:t>月</a:t>
            </a:r>
            <a:endParaRPr lang="en-US" altLang="zh-TW" sz="2400" dirty="0">
              <a:solidFill>
                <a:srgbClr val="134482"/>
              </a:solidFill>
              <a:latin typeface="微軟正黑體" panose="020B0604030504040204" pitchFamily="34" charset="-120"/>
              <a:cs typeface="Vijaya" panose="020B0604020202020204" pitchFamily="34" charset="0"/>
            </a:endParaRPr>
          </a:p>
        </p:txBody>
      </p:sp>
      <p:sp>
        <p:nvSpPr>
          <p:cNvPr id="5" name="副標題 2">
            <a:extLst>
              <a:ext uri="{FF2B5EF4-FFF2-40B4-BE49-F238E27FC236}">
                <a16:creationId xmlns:a16="http://schemas.microsoft.com/office/drawing/2014/main" id="{A2AFDCC2-BA40-414C-92B8-0EC1C14553CA}"/>
              </a:ext>
            </a:extLst>
          </p:cNvPr>
          <p:cNvSpPr txBox="1">
            <a:spLocks/>
          </p:cNvSpPr>
          <p:nvPr/>
        </p:nvSpPr>
        <p:spPr bwMode="auto">
          <a:xfrm>
            <a:off x="404601" y="3933056"/>
            <a:ext cx="842486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SzPct val="120000"/>
              <a:buFont typeface="Arial" panose="020B0604020202020204" pitchFamily="34" charset="0"/>
              <a:buNone/>
              <a:defRPr kumimoji="1" sz="2800" b="1" i="0" baseline="0">
                <a:solidFill>
                  <a:schemeClr val="tx1"/>
                </a:solidFill>
                <a:latin typeface="Arial" panose="020B0604020202020204" pitchFamily="34" charset="0"/>
                <a:ea typeface="微軟正黑體" panose="020B0604030504040204" pitchFamily="34" charset="-120"/>
                <a:cs typeface="+mn-cs"/>
              </a:defRPr>
            </a:lvl1pPr>
            <a:lvl2pPr marL="457200" indent="0" algn="ctr" rtl="0" eaLnBrk="0" fontAlgn="base" hangingPunct="0">
              <a:spcBef>
                <a:spcPct val="20000"/>
              </a:spcBef>
              <a:spcAft>
                <a:spcPct val="0"/>
              </a:spcAft>
              <a:buSzPct val="85000"/>
              <a:buFont typeface="Wingdings" panose="05000000000000000000" pitchFamily="2" charset="2"/>
              <a:buNone/>
              <a:defRPr kumimoji="1" sz="2400">
                <a:solidFill>
                  <a:schemeClr val="tx1"/>
                </a:solidFill>
                <a:latin typeface="Arial" panose="020B0604020202020204" pitchFamily="34" charset="0"/>
                <a:ea typeface="微軟正黑體" panose="020B0604030504040204" pitchFamily="34" charset="-120"/>
              </a:defRPr>
            </a:lvl2pPr>
            <a:lvl3pPr marL="914400" indent="0" algn="ctr" rtl="0" eaLnBrk="0" fontAlgn="base" hangingPunct="0">
              <a:spcBef>
                <a:spcPct val="20000"/>
              </a:spcBef>
              <a:spcAft>
                <a:spcPct val="0"/>
              </a:spcAft>
              <a:buSzPct val="70000"/>
              <a:buFont typeface="Wingdings" panose="05000000000000000000" pitchFamily="2" charset="2"/>
              <a:buNone/>
              <a:defRPr kumimoji="1" sz="2400">
                <a:solidFill>
                  <a:schemeClr val="tx1"/>
                </a:solidFill>
                <a:latin typeface="Arial" panose="020B0604020202020204" pitchFamily="34" charset="0"/>
                <a:ea typeface="微軟正黑體" panose="020B0604030504040204" pitchFamily="34" charset="-120"/>
              </a:defRPr>
            </a:lvl3pPr>
            <a:lvl4pPr marL="1371600" indent="0" algn="ctr" rtl="0" eaLnBrk="0" fontAlgn="base" hangingPunct="0">
              <a:spcBef>
                <a:spcPct val="20000"/>
              </a:spcBef>
              <a:spcAft>
                <a:spcPct val="0"/>
              </a:spcAft>
              <a:buNone/>
              <a:defRPr kumimoji="1" sz="2000">
                <a:solidFill>
                  <a:schemeClr val="tx1"/>
                </a:solidFill>
                <a:latin typeface="Arial" panose="020B0604020202020204" pitchFamily="34" charset="0"/>
                <a:ea typeface="微軟正黑體" panose="020B0604030504040204" pitchFamily="34" charset="-120"/>
              </a:defRPr>
            </a:lvl4pPr>
            <a:lvl5pPr marL="1828800" indent="0" algn="ctr" rtl="0" eaLnBrk="0" fontAlgn="base" hangingPunct="0">
              <a:spcBef>
                <a:spcPct val="20000"/>
              </a:spcBef>
              <a:spcAft>
                <a:spcPct val="0"/>
              </a:spcAft>
              <a:buClr>
                <a:schemeClr val="tx2"/>
              </a:buClr>
              <a:buNone/>
              <a:defRPr kumimoji="1" sz="2000">
                <a:solidFill>
                  <a:schemeClr val="tx1"/>
                </a:solidFill>
                <a:latin typeface="Arial" panose="020B0604020202020204" pitchFamily="34" charset="0"/>
                <a:ea typeface="微軟正黑體" panose="020B0604030504040204" pitchFamily="34" charset="-120"/>
              </a:defRPr>
            </a:lvl5pPr>
            <a:lvl6pPr marL="2286000" indent="0" algn="ctr" rtl="0" fontAlgn="base">
              <a:spcBef>
                <a:spcPct val="20000"/>
              </a:spcBef>
              <a:spcAft>
                <a:spcPct val="0"/>
              </a:spcAft>
              <a:buClr>
                <a:schemeClr val="tx2"/>
              </a:buClr>
              <a:buNone/>
              <a:defRPr kumimoji="1" sz="2000">
                <a:solidFill>
                  <a:srgbClr val="0033CC"/>
                </a:solidFill>
                <a:latin typeface="+mn-lt"/>
                <a:ea typeface="+mn-ea"/>
              </a:defRPr>
            </a:lvl6pPr>
            <a:lvl7pPr marL="2743200" indent="0" algn="ctr" rtl="0" fontAlgn="base">
              <a:spcBef>
                <a:spcPct val="20000"/>
              </a:spcBef>
              <a:spcAft>
                <a:spcPct val="0"/>
              </a:spcAft>
              <a:buClr>
                <a:schemeClr val="tx2"/>
              </a:buClr>
              <a:buNone/>
              <a:defRPr kumimoji="1" sz="2000">
                <a:solidFill>
                  <a:srgbClr val="0033CC"/>
                </a:solidFill>
                <a:latin typeface="+mn-lt"/>
                <a:ea typeface="+mn-ea"/>
              </a:defRPr>
            </a:lvl7pPr>
            <a:lvl8pPr marL="3200400" indent="0" algn="ctr" rtl="0" fontAlgn="base">
              <a:spcBef>
                <a:spcPct val="20000"/>
              </a:spcBef>
              <a:spcAft>
                <a:spcPct val="0"/>
              </a:spcAft>
              <a:buClr>
                <a:schemeClr val="tx2"/>
              </a:buClr>
              <a:buNone/>
              <a:defRPr kumimoji="1" sz="2000">
                <a:solidFill>
                  <a:srgbClr val="0033CC"/>
                </a:solidFill>
                <a:latin typeface="+mn-lt"/>
                <a:ea typeface="+mn-ea"/>
              </a:defRPr>
            </a:lvl8pPr>
            <a:lvl9pPr marL="3657600" indent="0" algn="ctr" rtl="0" fontAlgn="base">
              <a:spcBef>
                <a:spcPct val="20000"/>
              </a:spcBef>
              <a:spcAft>
                <a:spcPct val="0"/>
              </a:spcAft>
              <a:buClr>
                <a:schemeClr val="tx2"/>
              </a:buClr>
              <a:buNone/>
              <a:defRPr kumimoji="1" sz="2000">
                <a:solidFill>
                  <a:srgbClr val="0033CC"/>
                </a:solidFill>
                <a:latin typeface="+mn-lt"/>
                <a:ea typeface="+mn-ea"/>
              </a:defRPr>
            </a:lvl9pPr>
          </a:lstStyle>
          <a:p>
            <a:r>
              <a:rPr lang="zh-TW" altLang="en-US" sz="4000" kern="0" dirty="0">
                <a:solidFill>
                  <a:srgbClr val="134482"/>
                </a:solidFill>
              </a:rPr>
              <a:t>全球環保基材的領航者</a:t>
            </a:r>
            <a:endParaRPr lang="zh-TW" altLang="en-US" sz="4000" kern="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10"/>
          <p:cNvGraphicFramePr>
            <a:graphicFrameLocks/>
          </p:cNvGraphicFramePr>
          <p:nvPr>
            <p:extLst>
              <p:ext uri="{D42A27DB-BD31-4B8C-83A1-F6EECF244321}">
                <p14:modId xmlns:p14="http://schemas.microsoft.com/office/powerpoint/2010/main" val="2522547"/>
              </p:ext>
            </p:extLst>
          </p:nvPr>
        </p:nvGraphicFramePr>
        <p:xfrm>
          <a:off x="468313" y="1644650"/>
          <a:ext cx="8410575" cy="4667250"/>
        </p:xfrm>
        <a:graphic>
          <a:graphicData uri="http://schemas.openxmlformats.org/presentationml/2006/ole">
            <mc:AlternateContent xmlns:mc="http://schemas.openxmlformats.org/markup-compatibility/2006">
              <mc:Choice xmlns:v="urn:schemas-microsoft-com:vml" Requires="v">
                <p:oleObj spid="_x0000_s2156" name="Worksheet" r:id="rId4" imgW="8420044" imgH="4210110" progId="Excel.Sheet.8">
                  <p:embed/>
                </p:oleObj>
              </mc:Choice>
              <mc:Fallback>
                <p:oleObj name="Worksheet" r:id="rId4" imgW="8420044" imgH="4210110" progId="Excel.Sheet.8">
                  <p:embed/>
                  <p:pic>
                    <p:nvPicPr>
                      <p:cNvPr id="0" name=""/>
                      <p:cNvPicPr>
                        <a:picLocks noChangeArrowheads="1"/>
                      </p:cNvPicPr>
                      <p:nvPr/>
                    </p:nvPicPr>
                    <p:blipFill>
                      <a:blip r:embed="rId5"/>
                      <a:srcRect/>
                      <a:stretch>
                        <a:fillRect/>
                      </a:stretch>
                    </p:blipFill>
                    <p:spPr bwMode="auto">
                      <a:xfrm>
                        <a:off x="468313" y="1644650"/>
                        <a:ext cx="84105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矩形 19"/>
          <p:cNvSpPr/>
          <p:nvPr/>
        </p:nvSpPr>
        <p:spPr bwMode="auto">
          <a:xfrm>
            <a:off x="-2025650" y="1160463"/>
            <a:ext cx="685800" cy="185737"/>
          </a:xfrm>
          <a:prstGeom prst="rect">
            <a:avLst/>
          </a:prstGeom>
          <a:noFill/>
          <a:ln w="9525" cap="flat" cmpd="sng" algn="ctr">
            <a:noFill/>
            <a:prstDash val="solid"/>
            <a:round/>
            <a:headEnd type="none" w="med" len="med"/>
            <a:tailEnd type="none" w="med" len="med"/>
          </a:ln>
          <a:effectLst/>
        </p:spPr>
        <p:txBody>
          <a:bodyPr lIns="68580" tIns="34290" rIns="68580" bIns="34290">
            <a:spAutoFit/>
          </a:bodyPr>
          <a:lstStyle/>
          <a:p>
            <a:pPr algn="ctr">
              <a:spcBef>
                <a:spcPct val="50000"/>
              </a:spcBef>
              <a:defRPr/>
            </a:pPr>
            <a:endParaRPr lang="zh-TW" altLang="en-US" sz="750">
              <a:latin typeface="Arial" charset="0"/>
              <a:ea typeface="標楷體" pitchFamily="65" charset="-120"/>
            </a:endParaRPr>
          </a:p>
        </p:txBody>
      </p:sp>
      <p:sp>
        <p:nvSpPr>
          <p:cNvPr id="2" name="矩形 1"/>
          <p:cNvSpPr/>
          <p:nvPr/>
        </p:nvSpPr>
        <p:spPr bwMode="auto">
          <a:xfrm>
            <a:off x="5581650" y="1581150"/>
            <a:ext cx="352425" cy="184150"/>
          </a:xfrm>
          <a:prstGeom prst="rect">
            <a:avLst/>
          </a:prstGeom>
          <a:noFill/>
          <a:ln w="9525" cap="flat" cmpd="sng" algn="ctr">
            <a:noFill/>
            <a:prstDash val="solid"/>
            <a:round/>
            <a:headEnd type="none" w="med" len="med"/>
            <a:tailEnd type="none" w="med" len="med"/>
          </a:ln>
          <a:effectLst/>
        </p:spPr>
        <p:txBody>
          <a:bodyPr lIns="68580" tIns="34290" rIns="68580" bIns="34290">
            <a:spAutoFit/>
          </a:bodyPr>
          <a:lstStyle/>
          <a:p>
            <a:pPr algn="ctr">
              <a:spcBef>
                <a:spcPct val="50000"/>
              </a:spcBef>
              <a:defRPr/>
            </a:pPr>
            <a:endParaRPr lang="zh-TW" altLang="en-US" sz="750">
              <a:latin typeface="Arial" charset="0"/>
              <a:ea typeface="標楷體" pitchFamily="65" charset="-120"/>
            </a:endParaRPr>
          </a:p>
        </p:txBody>
      </p:sp>
      <p:sp>
        <p:nvSpPr>
          <p:cNvPr id="3" name="矩形 2"/>
          <p:cNvSpPr/>
          <p:nvPr/>
        </p:nvSpPr>
        <p:spPr bwMode="auto">
          <a:xfrm>
            <a:off x="5689600" y="1620838"/>
            <a:ext cx="244475" cy="185737"/>
          </a:xfrm>
          <a:prstGeom prst="rect">
            <a:avLst/>
          </a:prstGeom>
          <a:noFill/>
          <a:ln w="9525" cap="flat" cmpd="sng" algn="ctr">
            <a:noFill/>
            <a:prstDash val="solid"/>
            <a:round/>
            <a:headEnd type="none" w="med" len="med"/>
            <a:tailEnd type="none" w="med" len="med"/>
          </a:ln>
          <a:effectLst/>
        </p:spPr>
        <p:txBody>
          <a:bodyPr lIns="68580" tIns="34290" rIns="68580" bIns="34290">
            <a:spAutoFit/>
          </a:bodyPr>
          <a:lstStyle/>
          <a:p>
            <a:pPr algn="ctr">
              <a:spcBef>
                <a:spcPct val="50000"/>
              </a:spcBef>
              <a:defRPr/>
            </a:pPr>
            <a:endParaRPr lang="zh-TW" altLang="en-US" sz="750">
              <a:latin typeface="Arial" charset="0"/>
              <a:ea typeface="標楷體" pitchFamily="65" charset="-120"/>
            </a:endParaRPr>
          </a:p>
        </p:txBody>
      </p:sp>
      <p:sp>
        <p:nvSpPr>
          <p:cNvPr id="19" name="標題 1"/>
          <p:cNvSpPr txBox="1">
            <a:spLocks/>
          </p:cNvSpPr>
          <p:nvPr/>
        </p:nvSpPr>
        <p:spPr bwMode="auto">
          <a:xfrm>
            <a:off x="179512" y="197431"/>
            <a:ext cx="6146800" cy="860425"/>
          </a:xfrm>
          <a:prstGeom prst="rect">
            <a:avLst/>
          </a:prstGeom>
          <a:noFill/>
          <a:ln w="9525">
            <a:noFill/>
            <a:miter lim="800000"/>
            <a:headEnd/>
            <a:tailEnd/>
          </a:ln>
        </p:spPr>
        <p:txBody>
          <a:bodyPr anchor="ctr"/>
          <a:lstStyle/>
          <a:p>
            <a:pPr eaLnBrk="1" hangingPunct="1">
              <a:defRPr/>
            </a:pPr>
            <a:r>
              <a:rPr lang="zh-TW" altLang="en-US" sz="2400" dirty="0">
                <a:solidFill>
                  <a:srgbClr val="134482"/>
                </a:solidFill>
                <a:ea typeface="微軟正黑體" panose="020B0604030504040204" pitchFamily="34" charset="-120"/>
                <a:cs typeface="+mj-cs"/>
              </a:rPr>
              <a:t>營收成長趨勢 </a:t>
            </a:r>
          </a:p>
        </p:txBody>
      </p:sp>
      <p:sp>
        <p:nvSpPr>
          <p:cNvPr id="17415" name="矩形 4"/>
          <p:cNvSpPr>
            <a:spLocks noChangeArrowheads="1"/>
          </p:cNvSpPr>
          <p:nvPr/>
        </p:nvSpPr>
        <p:spPr bwMode="auto">
          <a:xfrm>
            <a:off x="250825" y="1122363"/>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6"/>
              </a:buBlip>
              <a:defRPr kumimoji="1" sz="3200">
                <a:solidFill>
                  <a:srgbClr val="0033CC"/>
                </a:solidFill>
                <a:latin typeface="Tahoma" panose="020B0604030504040204" pitchFamily="34" charset="0"/>
                <a:ea typeface="新細明體" panose="02020500000000000000" pitchFamily="18" charset="-120"/>
              </a:defRPr>
            </a:lvl1pPr>
            <a:lvl2pPr marL="742950" indent="-285750">
              <a:spcBef>
                <a:spcPct val="20000"/>
              </a:spcBef>
              <a:buSzPct val="75000"/>
              <a:buBlip>
                <a:blip r:embed="rId7"/>
              </a:buBlip>
              <a:defRPr kumimoji="1" sz="2800">
                <a:solidFill>
                  <a:srgbClr val="0033CC"/>
                </a:solidFill>
                <a:latin typeface="Tahoma" panose="020B0604030504040204" pitchFamily="34" charset="0"/>
                <a:ea typeface="新細明體" panose="02020500000000000000" pitchFamily="18" charset="-120"/>
              </a:defRPr>
            </a:lvl2pPr>
            <a:lvl3pPr marL="1143000" indent="-228600">
              <a:spcBef>
                <a:spcPct val="20000"/>
              </a:spcBef>
              <a:buChar char="•"/>
              <a:defRPr kumimoji="1" sz="2400">
                <a:solidFill>
                  <a:srgbClr val="0033CC"/>
                </a:solidFill>
                <a:latin typeface="Tahoma" panose="020B0604030504040204" pitchFamily="34" charset="0"/>
                <a:ea typeface="新細明體" panose="02020500000000000000" pitchFamily="18" charset="-120"/>
              </a:defRPr>
            </a:lvl3pPr>
            <a:lvl4pPr marL="1600200" indent="-228600">
              <a:spcBef>
                <a:spcPct val="20000"/>
              </a:spcBef>
              <a:buChar char="–"/>
              <a:defRPr kumimoji="1" sz="2000">
                <a:solidFill>
                  <a:srgbClr val="0033CC"/>
                </a:solidFill>
                <a:latin typeface="Tahoma" panose="020B0604030504040204" pitchFamily="34" charset="0"/>
                <a:ea typeface="新細明體" panose="02020500000000000000" pitchFamily="18" charset="-120"/>
              </a:defRPr>
            </a:lvl4pPr>
            <a:lvl5pPr marL="2057400" indent="-228600">
              <a:spcBef>
                <a:spcPct val="20000"/>
              </a:spcBef>
              <a:buClr>
                <a:schemeClr val="tx2"/>
              </a:buClr>
              <a:buChar char="–"/>
              <a:defRPr kumimoji="1" sz="2000">
                <a:solidFill>
                  <a:srgbClr val="0033CC"/>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Char char="–"/>
              <a:defRPr kumimoji="1" sz="2000">
                <a:solidFill>
                  <a:srgbClr val="0033CC"/>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Char char="–"/>
              <a:defRPr kumimoji="1" sz="2000">
                <a:solidFill>
                  <a:srgbClr val="0033CC"/>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Char char="–"/>
              <a:defRPr kumimoji="1" sz="2000">
                <a:solidFill>
                  <a:srgbClr val="0033CC"/>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Char char="–"/>
              <a:defRPr kumimoji="1" sz="2000">
                <a:solidFill>
                  <a:srgbClr val="0033CC"/>
                </a:solidFill>
                <a:latin typeface="Tahoma" panose="020B0604030504040204" pitchFamily="34" charset="0"/>
                <a:ea typeface="新細明體" panose="02020500000000000000" pitchFamily="18" charset="-120"/>
              </a:defRPr>
            </a:lvl9pPr>
          </a:lstStyle>
          <a:p>
            <a:pPr algn="ctr" eaLnBrk="1" hangingPunct="1">
              <a:spcBef>
                <a:spcPct val="50000"/>
              </a:spcBef>
              <a:buFontTx/>
              <a:buNone/>
            </a:pPr>
            <a:r>
              <a:rPr lang="zh-TW" altLang="en-US" sz="1400" dirty="0">
                <a:solidFill>
                  <a:schemeClr val="tx1"/>
                </a:solidFill>
                <a:latin typeface="標楷體" panose="03000509000000000000" pitchFamily="65" charset="-120"/>
                <a:ea typeface="標楷體" panose="03000509000000000000" pitchFamily="65" charset="-120"/>
              </a:rPr>
              <a:t>營收：新台幣億元</a:t>
            </a:r>
            <a:endParaRPr lang="en-US" altLang="zh-TW" sz="1400" dirty="0">
              <a:solidFill>
                <a:schemeClr val="tx1"/>
              </a:solidFill>
              <a:latin typeface="標楷體" panose="03000509000000000000" pitchFamily="65" charset="-120"/>
              <a:ea typeface="標楷體" panose="03000509000000000000" pitchFamily="65" charset="-120"/>
            </a:endParaRPr>
          </a:p>
        </p:txBody>
      </p:sp>
      <p:sp>
        <p:nvSpPr>
          <p:cNvPr id="12" name="文字方塊 11"/>
          <p:cNvSpPr txBox="1"/>
          <p:nvPr/>
        </p:nvSpPr>
        <p:spPr>
          <a:xfrm>
            <a:off x="1331913" y="2205038"/>
            <a:ext cx="3636962" cy="584200"/>
          </a:xfrm>
          <a:prstGeom prst="rect">
            <a:avLst/>
          </a:prstGeom>
          <a:noFill/>
        </p:spPr>
        <p:txBody>
          <a:bodyPr>
            <a:spAutoFit/>
          </a:bodyPr>
          <a:lstStyle/>
          <a:p>
            <a:pPr>
              <a:defRPr/>
            </a:pPr>
            <a:r>
              <a:rPr lang="en-US" altLang="zh-TW" sz="1600" dirty="0">
                <a:latin typeface="+mj-lt"/>
                <a:ea typeface="標楷體" panose="03000509000000000000" pitchFamily="65" charset="-120"/>
              </a:rPr>
              <a:t>2003</a:t>
            </a:r>
            <a:r>
              <a:rPr lang="zh-TW" altLang="en-US" sz="1600" dirty="0">
                <a:latin typeface="+mj-lt"/>
                <a:ea typeface="標楷體" panose="03000509000000000000" pitchFamily="65" charset="-120"/>
              </a:rPr>
              <a:t>：</a:t>
            </a:r>
            <a:r>
              <a:rPr lang="en-US" altLang="zh-TW" sz="1600" dirty="0">
                <a:latin typeface="+mj-lt"/>
                <a:ea typeface="標楷體" panose="03000509000000000000" pitchFamily="65" charset="-120"/>
              </a:rPr>
              <a:t>23.76</a:t>
            </a:r>
            <a:r>
              <a:rPr lang="zh-TW" altLang="en-US" sz="1600" dirty="0">
                <a:latin typeface="+mj-lt"/>
                <a:ea typeface="標楷體" panose="03000509000000000000" pitchFamily="65" charset="-120"/>
              </a:rPr>
              <a:t>億元</a:t>
            </a:r>
            <a:r>
              <a:rPr lang="en-US" altLang="zh-TW" sz="1600" dirty="0">
                <a:latin typeface="+mj-lt"/>
                <a:ea typeface="標楷體" panose="03000509000000000000" pitchFamily="65" charset="-120"/>
                <a:sym typeface="Wingdings" panose="05000000000000000000" pitchFamily="2" charset="2"/>
              </a:rPr>
              <a:t>2020</a:t>
            </a:r>
            <a:r>
              <a:rPr lang="zh-TW" altLang="en-US" sz="1600" dirty="0">
                <a:latin typeface="+mj-lt"/>
                <a:ea typeface="標楷體" panose="03000509000000000000" pitchFamily="65" charset="-120"/>
                <a:sym typeface="Wingdings" panose="05000000000000000000" pitchFamily="2" charset="2"/>
              </a:rPr>
              <a:t>：</a:t>
            </a:r>
            <a:r>
              <a:rPr lang="en-US" altLang="zh-TW" sz="1600" dirty="0">
                <a:latin typeface="+mj-lt"/>
                <a:ea typeface="標楷體" panose="03000509000000000000" pitchFamily="65" charset="-120"/>
                <a:sym typeface="Wingdings" panose="05000000000000000000" pitchFamily="2" charset="2"/>
              </a:rPr>
              <a:t>272.0</a:t>
            </a:r>
            <a:r>
              <a:rPr lang="zh-TW" altLang="en-US" sz="1600" dirty="0">
                <a:latin typeface="+mj-lt"/>
                <a:ea typeface="標楷體" panose="03000509000000000000" pitchFamily="65" charset="-120"/>
                <a:sym typeface="Wingdings" panose="05000000000000000000" pitchFamily="2" charset="2"/>
              </a:rPr>
              <a:t>億元</a:t>
            </a:r>
            <a:endParaRPr lang="en-US" altLang="zh-TW" sz="1600" dirty="0">
              <a:latin typeface="+mj-lt"/>
              <a:ea typeface="標楷體" panose="03000509000000000000" pitchFamily="65" charset="-120"/>
              <a:sym typeface="Wingdings" panose="05000000000000000000" pitchFamily="2" charset="2"/>
            </a:endParaRPr>
          </a:p>
          <a:p>
            <a:pPr>
              <a:defRPr/>
            </a:pPr>
            <a:r>
              <a:rPr lang="en-US" altLang="zh-TW" sz="1600" dirty="0">
                <a:latin typeface="+mj-lt"/>
                <a:ea typeface="標楷體" panose="03000509000000000000" pitchFamily="65" charset="-120"/>
                <a:sym typeface="Wingdings" panose="05000000000000000000" pitchFamily="2" charset="2"/>
              </a:rPr>
              <a:t>(2003 ~ 2020)17</a:t>
            </a:r>
            <a:r>
              <a:rPr lang="zh-TW" altLang="en-US" sz="1600" dirty="0">
                <a:latin typeface="+mj-lt"/>
                <a:ea typeface="標楷體" panose="03000509000000000000" pitchFamily="65" charset="-120"/>
                <a:sym typeface="Wingdings" panose="05000000000000000000" pitchFamily="2" charset="2"/>
              </a:rPr>
              <a:t>年</a:t>
            </a:r>
            <a:r>
              <a:rPr lang="en-US" altLang="zh-TW" sz="1600" dirty="0">
                <a:latin typeface="+mj-lt"/>
                <a:ea typeface="標楷體" panose="03000509000000000000" pitchFamily="65" charset="-120"/>
                <a:sym typeface="Wingdings" panose="05000000000000000000" pitchFamily="2" charset="2"/>
              </a:rPr>
              <a:t>GAGR=15.5%</a:t>
            </a:r>
          </a:p>
        </p:txBody>
      </p:sp>
      <p:cxnSp>
        <p:nvCxnSpPr>
          <p:cNvPr id="14" name="直線單箭頭接點 13"/>
          <p:cNvCxnSpPr>
            <a:cxnSpLocks/>
          </p:cNvCxnSpPr>
          <p:nvPr/>
        </p:nvCxnSpPr>
        <p:spPr bwMode="auto">
          <a:xfrm flipV="1">
            <a:off x="1187624" y="2132856"/>
            <a:ext cx="6696744" cy="2880320"/>
          </a:xfrm>
          <a:prstGeom prst="straightConnector1">
            <a:avLst/>
          </a:prstGeom>
          <a:ln w="38100">
            <a:solidFill>
              <a:srgbClr val="FF0000"/>
            </a:solidFill>
            <a:prstDash val="sysDash"/>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594837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9037" y="332656"/>
            <a:ext cx="2031325" cy="461665"/>
          </a:xfrm>
          <a:prstGeom prst="rect">
            <a:avLst/>
          </a:prstGeom>
        </p:spPr>
        <p:txBody>
          <a:bodyPr wrap="none">
            <a:spAutoFit/>
          </a:bodyPr>
          <a:lstStyle/>
          <a:p>
            <a:pPr eaLnBrk="1" hangingPunct="1">
              <a:defRPr/>
            </a:pPr>
            <a:r>
              <a:rPr lang="zh-TW" altLang="en-US" sz="2400" dirty="0">
                <a:solidFill>
                  <a:srgbClr val="134482"/>
                </a:solidFill>
                <a:ea typeface="微軟正黑體" panose="020B0604030504040204" pitchFamily="34" charset="-120"/>
                <a:cs typeface="+mj-cs"/>
              </a:rPr>
              <a:t>經營績效趨勢</a:t>
            </a:r>
          </a:p>
        </p:txBody>
      </p:sp>
      <p:pic>
        <p:nvPicPr>
          <p:cNvPr id="8" name="圖片 7"/>
          <p:cNvPicPr>
            <a:picLocks noChangeAspect="1"/>
          </p:cNvPicPr>
          <p:nvPr/>
        </p:nvPicPr>
        <p:blipFill>
          <a:blip r:embed="rId2"/>
          <a:stretch>
            <a:fillRect/>
          </a:stretch>
        </p:blipFill>
        <p:spPr>
          <a:xfrm>
            <a:off x="239036" y="1556792"/>
            <a:ext cx="8509427" cy="4921219"/>
          </a:xfrm>
          <a:prstGeom prst="rect">
            <a:avLst/>
          </a:prstGeom>
        </p:spPr>
      </p:pic>
      <p:cxnSp>
        <p:nvCxnSpPr>
          <p:cNvPr id="9" name="直線單箭頭接點 8"/>
          <p:cNvCxnSpPr/>
          <p:nvPr/>
        </p:nvCxnSpPr>
        <p:spPr>
          <a:xfrm flipV="1">
            <a:off x="1272038" y="2276872"/>
            <a:ext cx="6972370" cy="2857416"/>
          </a:xfrm>
          <a:prstGeom prst="straightConnector1">
            <a:avLst/>
          </a:prstGeom>
          <a:ln w="444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3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538120" cy="548845"/>
          </a:xfrm>
        </p:spPr>
        <p:txBody>
          <a:bodyPr/>
          <a:lstStyle/>
          <a:p>
            <a:pPr algn="l" eaLnBrk="1" hangingPunct="1">
              <a:defRPr/>
            </a:pPr>
            <a:r>
              <a:rPr lang="zh-TW" altLang="en-US" sz="2400" kern="1200" dirty="0"/>
              <a:t>每股現金股息暨股息配發率</a:t>
            </a:r>
            <a:endParaRPr lang="en-US" altLang="zh-TW" sz="2400" kern="1200" dirty="0"/>
          </a:p>
        </p:txBody>
      </p:sp>
      <p:sp>
        <p:nvSpPr>
          <p:cNvPr id="4" name="投影片編號版面配置區 3"/>
          <p:cNvSpPr>
            <a:spLocks noGrp="1"/>
          </p:cNvSpPr>
          <p:nvPr>
            <p:ph type="sldNum" sz="quarter" idx="12"/>
          </p:nvPr>
        </p:nvSpPr>
        <p:spPr/>
        <p:txBody>
          <a:bodyPr/>
          <a:lstStyle/>
          <a:p>
            <a:r>
              <a:rPr lang="en-US" altLang="zh-TW"/>
              <a:t>Page </a:t>
            </a:r>
            <a:fld id="{1876907C-5294-41E5-B8B3-8A4F64E6A652}" type="slidenum">
              <a:rPr lang="zh-TW" altLang="en-US" smtClean="0"/>
              <a:pPr/>
              <a:t>12</a:t>
            </a:fld>
            <a:endParaRPr lang="zh-TW" altLang="en-US" dirty="0"/>
          </a:p>
        </p:txBody>
      </p:sp>
      <p:pic>
        <p:nvPicPr>
          <p:cNvPr id="9" name="圖片 8"/>
          <p:cNvPicPr>
            <a:picLocks noChangeAspect="1"/>
          </p:cNvPicPr>
          <p:nvPr/>
        </p:nvPicPr>
        <p:blipFill>
          <a:blip r:embed="rId3"/>
          <a:stretch>
            <a:fillRect/>
          </a:stretch>
        </p:blipFill>
        <p:spPr>
          <a:xfrm>
            <a:off x="251520" y="1356180"/>
            <a:ext cx="8424936" cy="4881132"/>
          </a:xfrm>
          <a:prstGeom prst="rect">
            <a:avLst/>
          </a:prstGeom>
        </p:spPr>
      </p:pic>
      <p:pic>
        <p:nvPicPr>
          <p:cNvPr id="10" name="圖片 9"/>
          <p:cNvPicPr>
            <a:picLocks noChangeAspect="1"/>
          </p:cNvPicPr>
          <p:nvPr/>
        </p:nvPicPr>
        <p:blipFill>
          <a:blip r:embed="rId4"/>
          <a:stretch>
            <a:fillRect/>
          </a:stretch>
        </p:blipFill>
        <p:spPr>
          <a:xfrm>
            <a:off x="323528" y="1772816"/>
            <a:ext cx="438950" cy="249958"/>
          </a:xfrm>
          <a:prstGeom prst="rect">
            <a:avLst/>
          </a:prstGeom>
        </p:spPr>
      </p:pic>
    </p:spTree>
    <p:extLst>
      <p:ext uri="{BB962C8B-B14F-4D97-AF65-F5344CB8AC3E}">
        <p14:creationId xmlns:p14="http://schemas.microsoft.com/office/powerpoint/2010/main" val="333166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r>
              <a:rPr lang="en-US" altLang="zh-TW"/>
              <a:t>Page </a:t>
            </a:r>
            <a:fld id="{1876907C-5294-41E5-B8B3-8A4F64E6A652}" type="slidenum">
              <a:rPr lang="zh-TW" altLang="en-US" smtClean="0"/>
              <a:pPr/>
              <a:t>13</a:t>
            </a:fld>
            <a:endParaRPr lang="zh-TW" altLang="en-US" dirty="0"/>
          </a:p>
        </p:txBody>
      </p:sp>
      <p:sp>
        <p:nvSpPr>
          <p:cNvPr id="4" name="標題 1"/>
          <p:cNvSpPr>
            <a:spLocks noGrp="1"/>
          </p:cNvSpPr>
          <p:nvPr>
            <p:ph type="title"/>
          </p:nvPr>
        </p:nvSpPr>
        <p:spPr>
          <a:xfrm>
            <a:off x="179512" y="260648"/>
            <a:ext cx="8898160" cy="548845"/>
          </a:xfrm>
        </p:spPr>
        <p:txBody>
          <a:bodyPr/>
          <a:lstStyle/>
          <a:p>
            <a:pPr algn="l"/>
            <a:r>
              <a:rPr lang="zh-TW" altLang="en-US" sz="2400" dirty="0"/>
              <a:t>損益表摘要</a:t>
            </a:r>
          </a:p>
        </p:txBody>
      </p:sp>
      <p:graphicFrame>
        <p:nvGraphicFramePr>
          <p:cNvPr id="2" name="物件 1">
            <a:extLst>
              <a:ext uri="{FF2B5EF4-FFF2-40B4-BE49-F238E27FC236}">
                <a16:creationId xmlns:a16="http://schemas.microsoft.com/office/drawing/2014/main" id="{B73C29F1-9F83-4D51-AC51-D4219A6B77CA}"/>
              </a:ext>
            </a:extLst>
          </p:cNvPr>
          <p:cNvGraphicFramePr>
            <a:graphicFrameLocks noChangeAspect="1"/>
          </p:cNvGraphicFramePr>
          <p:nvPr>
            <p:extLst>
              <p:ext uri="{D42A27DB-BD31-4B8C-83A1-F6EECF244321}">
                <p14:modId xmlns:p14="http://schemas.microsoft.com/office/powerpoint/2010/main" val="330394181"/>
              </p:ext>
            </p:extLst>
          </p:nvPr>
        </p:nvGraphicFramePr>
        <p:xfrm>
          <a:off x="209667" y="1700809"/>
          <a:ext cx="8496944" cy="4752527"/>
        </p:xfrm>
        <a:graphic>
          <a:graphicData uri="http://schemas.openxmlformats.org/presentationml/2006/ole">
            <mc:AlternateContent xmlns:mc="http://schemas.openxmlformats.org/markup-compatibility/2006">
              <mc:Choice xmlns:v="urn:schemas-microsoft-com:vml" Requires="v">
                <p:oleObj spid="_x0000_s4109" name="Worksheet" r:id="rId3" imgW="6219655" imgH="2619362" progId="Excel.Sheet.12">
                  <p:embed/>
                </p:oleObj>
              </mc:Choice>
              <mc:Fallback>
                <p:oleObj name="Worksheet" r:id="rId3" imgW="6219655" imgH="2619362" progId="Excel.Sheet.12">
                  <p:embed/>
                  <p:pic>
                    <p:nvPicPr>
                      <p:cNvPr id="0" name=""/>
                      <p:cNvPicPr/>
                      <p:nvPr/>
                    </p:nvPicPr>
                    <p:blipFill>
                      <a:blip r:embed="rId4"/>
                      <a:stretch>
                        <a:fillRect/>
                      </a:stretch>
                    </p:blipFill>
                    <p:spPr>
                      <a:xfrm>
                        <a:off x="209667" y="1700809"/>
                        <a:ext cx="8496944" cy="4752527"/>
                      </a:xfrm>
                      <a:prstGeom prst="rect">
                        <a:avLst/>
                      </a:prstGeom>
                    </p:spPr>
                  </p:pic>
                </p:oleObj>
              </mc:Fallback>
            </mc:AlternateContent>
          </a:graphicData>
        </a:graphic>
      </p:graphicFrame>
    </p:spTree>
    <p:extLst>
      <p:ext uri="{BB962C8B-B14F-4D97-AF65-F5344CB8AC3E}">
        <p14:creationId xmlns:p14="http://schemas.microsoft.com/office/powerpoint/2010/main" val="382873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r>
              <a:rPr lang="en-US" altLang="zh-TW"/>
              <a:t>Page </a:t>
            </a:r>
            <a:fld id="{1876907C-5294-41E5-B8B3-8A4F64E6A652}" type="slidenum">
              <a:rPr lang="zh-TW" altLang="en-US" smtClean="0"/>
              <a:pPr/>
              <a:t>14</a:t>
            </a:fld>
            <a:endParaRPr lang="zh-TW" altLang="en-US" dirty="0"/>
          </a:p>
        </p:txBody>
      </p:sp>
      <p:sp>
        <p:nvSpPr>
          <p:cNvPr id="4" name="標題 1"/>
          <p:cNvSpPr>
            <a:spLocks noGrp="1"/>
          </p:cNvSpPr>
          <p:nvPr>
            <p:ph type="title"/>
          </p:nvPr>
        </p:nvSpPr>
        <p:spPr>
          <a:xfrm>
            <a:off x="179512" y="260648"/>
            <a:ext cx="8898160" cy="548845"/>
          </a:xfrm>
        </p:spPr>
        <p:txBody>
          <a:bodyPr/>
          <a:lstStyle/>
          <a:p>
            <a:pPr algn="l"/>
            <a:r>
              <a:rPr lang="zh-TW" altLang="en-US" sz="2400" dirty="0"/>
              <a:t>資產負債表摘要</a:t>
            </a:r>
          </a:p>
        </p:txBody>
      </p:sp>
      <p:graphicFrame>
        <p:nvGraphicFramePr>
          <p:cNvPr id="9" name="物件 8">
            <a:extLst>
              <a:ext uri="{FF2B5EF4-FFF2-40B4-BE49-F238E27FC236}">
                <a16:creationId xmlns:a16="http://schemas.microsoft.com/office/drawing/2014/main" id="{ABAA5235-0389-488E-B54A-AA4E8226DB59}"/>
              </a:ext>
            </a:extLst>
          </p:cNvPr>
          <p:cNvGraphicFramePr>
            <a:graphicFrameLocks noChangeAspect="1"/>
          </p:cNvGraphicFramePr>
          <p:nvPr>
            <p:extLst>
              <p:ext uri="{D42A27DB-BD31-4B8C-83A1-F6EECF244321}">
                <p14:modId xmlns:p14="http://schemas.microsoft.com/office/powerpoint/2010/main" val="992084721"/>
              </p:ext>
            </p:extLst>
          </p:nvPr>
        </p:nvGraphicFramePr>
        <p:xfrm>
          <a:off x="251520" y="1844824"/>
          <a:ext cx="8640959" cy="4464495"/>
        </p:xfrm>
        <a:graphic>
          <a:graphicData uri="http://schemas.openxmlformats.org/presentationml/2006/ole">
            <mc:AlternateContent xmlns:mc="http://schemas.openxmlformats.org/markup-compatibility/2006">
              <mc:Choice xmlns:v="urn:schemas-microsoft-com:vml" Requires="v">
                <p:oleObj spid="_x0000_s5133" name="Worksheet" r:id="rId3" imgW="8524915" imgH="3000259" progId="Excel.Sheet.12">
                  <p:embed/>
                </p:oleObj>
              </mc:Choice>
              <mc:Fallback>
                <p:oleObj name="Worksheet" r:id="rId3" imgW="8524915" imgH="3000259" progId="Excel.Sheet.12">
                  <p:embed/>
                  <p:pic>
                    <p:nvPicPr>
                      <p:cNvPr id="0" name=""/>
                      <p:cNvPicPr/>
                      <p:nvPr/>
                    </p:nvPicPr>
                    <p:blipFill>
                      <a:blip r:embed="rId4"/>
                      <a:stretch>
                        <a:fillRect/>
                      </a:stretch>
                    </p:blipFill>
                    <p:spPr>
                      <a:xfrm>
                        <a:off x="251520" y="1844824"/>
                        <a:ext cx="8640959" cy="4464495"/>
                      </a:xfrm>
                      <a:prstGeom prst="rect">
                        <a:avLst/>
                      </a:prstGeom>
                    </p:spPr>
                  </p:pic>
                </p:oleObj>
              </mc:Fallback>
            </mc:AlternateContent>
          </a:graphicData>
        </a:graphic>
      </p:graphicFrame>
    </p:spTree>
    <p:extLst>
      <p:ext uri="{BB962C8B-B14F-4D97-AF65-F5344CB8AC3E}">
        <p14:creationId xmlns:p14="http://schemas.microsoft.com/office/powerpoint/2010/main" val="223145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0965" y="2348880"/>
            <a:ext cx="7772400" cy="1362075"/>
          </a:xfrm>
        </p:spPr>
        <p:txBody>
          <a:bodyPr/>
          <a:lstStyle/>
          <a:p>
            <a:r>
              <a:rPr lang="zh-TW" altLang="en-US" dirty="0">
                <a:solidFill>
                  <a:srgbClr val="134482"/>
                </a:solidFill>
              </a:rPr>
              <a:t>附註</a:t>
            </a:r>
          </a:p>
        </p:txBody>
      </p:sp>
      <p:sp>
        <p:nvSpPr>
          <p:cNvPr id="4" name="投影片編號版面配置區 3"/>
          <p:cNvSpPr>
            <a:spLocks noGrp="1"/>
          </p:cNvSpPr>
          <p:nvPr>
            <p:ph type="sldNum" sz="quarter" idx="12"/>
          </p:nvPr>
        </p:nvSpPr>
        <p:spPr/>
        <p:txBody>
          <a:bodyPr/>
          <a:lstStyle/>
          <a:p>
            <a:r>
              <a:rPr lang="en-US" altLang="zh-TW"/>
              <a:t>Page </a:t>
            </a:r>
            <a:fld id="{1876907C-5294-41E5-B8B3-8A4F64E6A652}" type="slidenum">
              <a:rPr lang="zh-TW" altLang="en-US" smtClean="0"/>
              <a:pPr/>
              <a:t>15</a:t>
            </a:fld>
            <a:endParaRPr lang="zh-TW" altLang="en-US" dirty="0"/>
          </a:p>
        </p:txBody>
      </p:sp>
    </p:spTree>
    <p:extLst>
      <p:ext uri="{BB962C8B-B14F-4D97-AF65-F5344CB8AC3E}">
        <p14:creationId xmlns:p14="http://schemas.microsoft.com/office/powerpoint/2010/main" val="3288233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descr="world_map.jpg"/>
          <p:cNvPicPr>
            <a:picLocks noChangeAspect="1"/>
          </p:cNvPicPr>
          <p:nvPr/>
        </p:nvPicPr>
        <p:blipFill>
          <a:blip r:embed="rId3" cstate="print"/>
          <a:srcRect r="7318"/>
          <a:stretch>
            <a:fillRect/>
          </a:stretch>
        </p:blipFill>
        <p:spPr>
          <a:xfrm>
            <a:off x="462867" y="582562"/>
            <a:ext cx="8604448" cy="6072230"/>
          </a:xfrm>
          <a:prstGeom prst="rect">
            <a:avLst/>
          </a:prstGeom>
        </p:spPr>
      </p:pic>
      <p:sp>
        <p:nvSpPr>
          <p:cNvPr id="25" name="內容版面配置區 24"/>
          <p:cNvSpPr>
            <a:spLocks noGrp="1"/>
          </p:cNvSpPr>
          <p:nvPr>
            <p:ph idx="1"/>
          </p:nvPr>
        </p:nvSpPr>
        <p:spPr>
          <a:xfrm>
            <a:off x="238457" y="3445005"/>
            <a:ext cx="5239522" cy="2484325"/>
          </a:xfrm>
        </p:spPr>
        <p:txBody>
          <a:bodyPr tIns="0" bIns="0"/>
          <a:lstStyle/>
          <a:p>
            <a:pPr>
              <a:buNone/>
            </a:pPr>
            <a:endParaRPr lang="en-US" altLang="zh-TW" sz="1600" dirty="0"/>
          </a:p>
          <a:p>
            <a:pPr>
              <a:buNone/>
            </a:pPr>
            <a:endParaRPr lang="en-US" altLang="zh-TW" sz="1200" dirty="0"/>
          </a:p>
          <a:p>
            <a:r>
              <a:rPr lang="zh-TW" altLang="en-US" sz="1200" b="1" u="sng" dirty="0">
                <a:solidFill>
                  <a:srgbClr val="0070C0"/>
                </a:solidFill>
              </a:rPr>
              <a:t>台光集團概況</a:t>
            </a:r>
            <a:endParaRPr lang="en-US" altLang="zh-TW" sz="1200" b="1" u="sng" dirty="0">
              <a:solidFill>
                <a:srgbClr val="0070C0"/>
              </a:solidFill>
            </a:endParaRPr>
          </a:p>
          <a:p>
            <a:pPr>
              <a:spcBef>
                <a:spcPts val="0"/>
              </a:spcBef>
              <a:buNone/>
            </a:pPr>
            <a:r>
              <a:rPr lang="en-US" altLang="zh-TW" sz="1200" b="1" i="1" dirty="0"/>
              <a:t> </a:t>
            </a:r>
            <a:r>
              <a:rPr lang="en-US" altLang="zh-TW" sz="1200" dirty="0"/>
              <a:t>   </a:t>
            </a:r>
            <a:r>
              <a:rPr lang="zh-TW" altLang="en-US" sz="1200" dirty="0"/>
              <a:t>股票代號</a:t>
            </a:r>
            <a:r>
              <a:rPr lang="en-US" altLang="zh-TW" sz="1200" dirty="0"/>
              <a:t>                       2383                         </a:t>
            </a:r>
          </a:p>
          <a:p>
            <a:pPr>
              <a:spcBef>
                <a:spcPts val="0"/>
              </a:spcBef>
              <a:buNone/>
            </a:pPr>
            <a:r>
              <a:rPr lang="en-US" altLang="zh-TW" sz="1200" dirty="0"/>
              <a:t>    </a:t>
            </a:r>
            <a:r>
              <a:rPr lang="zh-TW" altLang="en-US" sz="1200" dirty="0"/>
              <a:t>成立日期</a:t>
            </a:r>
            <a:r>
              <a:rPr lang="en-US" altLang="zh-TW" sz="1200" dirty="0"/>
              <a:t>                       1992                                     </a:t>
            </a:r>
          </a:p>
          <a:p>
            <a:pPr>
              <a:spcBef>
                <a:spcPts val="0"/>
              </a:spcBef>
              <a:buNone/>
            </a:pPr>
            <a:r>
              <a:rPr lang="en-US" altLang="zh-TW" sz="1200" dirty="0"/>
              <a:t>    </a:t>
            </a:r>
            <a:r>
              <a:rPr lang="zh-TW" altLang="en-US" sz="1200" dirty="0"/>
              <a:t>員工人數</a:t>
            </a:r>
            <a:r>
              <a:rPr lang="en-US" altLang="zh-TW" sz="1200" dirty="0"/>
              <a:t>                        3,200+</a:t>
            </a:r>
          </a:p>
          <a:p>
            <a:pPr>
              <a:spcBef>
                <a:spcPts val="0"/>
              </a:spcBef>
              <a:buNone/>
            </a:pPr>
            <a:r>
              <a:rPr lang="en-US" altLang="zh-TW" sz="1200" dirty="0"/>
              <a:t>    </a:t>
            </a:r>
            <a:r>
              <a:rPr lang="zh-TW" altLang="en-US" sz="1200" dirty="0"/>
              <a:t>月產能</a:t>
            </a:r>
            <a:r>
              <a:rPr lang="en-US" altLang="zh-TW" sz="1200" dirty="0"/>
              <a:t>:                          355 </a:t>
            </a:r>
            <a:r>
              <a:rPr lang="zh-TW" altLang="en-US" sz="1200" dirty="0"/>
              <a:t>萬張</a:t>
            </a:r>
            <a:r>
              <a:rPr lang="en-US" altLang="zh-TW" sz="1200" dirty="0"/>
              <a:t>/ </a:t>
            </a:r>
            <a:r>
              <a:rPr lang="zh-TW" altLang="en-US" sz="1200" dirty="0"/>
              <a:t>月</a:t>
            </a:r>
            <a:r>
              <a:rPr lang="en-US" altLang="zh-TW" sz="1200" dirty="0"/>
              <a:t> (</a:t>
            </a:r>
            <a:r>
              <a:rPr lang="zh-TW" altLang="en-US" sz="1200" dirty="0"/>
              <a:t>銅箔基板</a:t>
            </a:r>
            <a:r>
              <a:rPr lang="en-US" altLang="zh-TW" sz="1200" dirty="0"/>
              <a:t>)</a:t>
            </a:r>
          </a:p>
          <a:p>
            <a:pPr>
              <a:spcBef>
                <a:spcPts val="0"/>
              </a:spcBef>
              <a:buNone/>
            </a:pPr>
            <a:r>
              <a:rPr lang="en-US" altLang="zh-TW" sz="1200" dirty="0"/>
              <a:t>                                          1070 </a:t>
            </a:r>
            <a:r>
              <a:rPr lang="zh-TW" altLang="en-US" sz="1200" dirty="0"/>
              <a:t>萬公尺</a:t>
            </a:r>
            <a:r>
              <a:rPr lang="en-US" altLang="zh-TW" sz="1200" dirty="0"/>
              <a:t>/ </a:t>
            </a:r>
            <a:r>
              <a:rPr lang="zh-TW" altLang="en-US" sz="1200" dirty="0"/>
              <a:t>月</a:t>
            </a:r>
            <a:r>
              <a:rPr lang="en-US" altLang="zh-TW" sz="1200" dirty="0"/>
              <a:t> (</a:t>
            </a:r>
            <a:r>
              <a:rPr lang="zh-TW" altLang="zh-TW" sz="1200" dirty="0"/>
              <a:t>黏</a:t>
            </a:r>
            <a:r>
              <a:rPr lang="zh-TW" altLang="en-US" sz="1200" dirty="0"/>
              <a:t>合片</a:t>
            </a:r>
            <a:r>
              <a:rPr lang="en-US" altLang="zh-TW" sz="1200" dirty="0"/>
              <a:t>)</a:t>
            </a:r>
          </a:p>
          <a:p>
            <a:pPr>
              <a:spcBef>
                <a:spcPts val="0"/>
              </a:spcBef>
              <a:buNone/>
            </a:pPr>
            <a:r>
              <a:rPr lang="en-US" altLang="zh-TW" sz="1200" dirty="0"/>
              <a:t>                                          80 </a:t>
            </a:r>
            <a:r>
              <a:rPr lang="zh-TW" altLang="en-US" sz="1200" dirty="0"/>
              <a:t>萬平方呎</a:t>
            </a:r>
            <a:r>
              <a:rPr lang="en-US" altLang="zh-TW" sz="1200" dirty="0"/>
              <a:t>/ </a:t>
            </a:r>
            <a:r>
              <a:rPr lang="zh-TW" altLang="en-US" sz="1200" dirty="0"/>
              <a:t>月</a:t>
            </a:r>
            <a:r>
              <a:rPr lang="en-US" altLang="zh-TW" sz="1200" dirty="0"/>
              <a:t> (</a:t>
            </a:r>
            <a:r>
              <a:rPr lang="zh-TW" altLang="en-US" sz="1200" dirty="0"/>
              <a:t>多層壓合代工</a:t>
            </a:r>
            <a:r>
              <a:rPr lang="en-US" altLang="zh-TW" sz="1200" dirty="0"/>
              <a:t>) </a:t>
            </a:r>
          </a:p>
          <a:p>
            <a:pPr>
              <a:spcBef>
                <a:spcPts val="0"/>
              </a:spcBef>
              <a:buNone/>
            </a:pPr>
            <a:r>
              <a:rPr lang="en-US" altLang="zh-TW" sz="1200" dirty="0"/>
              <a:t>                                          4</a:t>
            </a:r>
            <a:r>
              <a:rPr lang="zh-TW" altLang="en-US" sz="1200" dirty="0"/>
              <a:t>萬片</a:t>
            </a:r>
            <a:r>
              <a:rPr lang="en-US" altLang="zh-TW" sz="1200" dirty="0"/>
              <a:t>/ </a:t>
            </a:r>
            <a:r>
              <a:rPr lang="zh-TW" altLang="en-US" sz="1200" dirty="0"/>
              <a:t>月</a:t>
            </a:r>
            <a:r>
              <a:rPr lang="en-US" altLang="zh-TW" sz="1200" dirty="0"/>
              <a:t> (</a:t>
            </a:r>
            <a:r>
              <a:rPr lang="zh-TW" altLang="en-US" sz="1200" dirty="0"/>
              <a:t>金屬基板</a:t>
            </a:r>
            <a:r>
              <a:rPr lang="en-US" altLang="zh-TW" sz="1200" dirty="0"/>
              <a:t>)                                                 </a:t>
            </a:r>
          </a:p>
          <a:p>
            <a:pPr>
              <a:spcBef>
                <a:spcPts val="0"/>
              </a:spcBef>
              <a:buNone/>
            </a:pPr>
            <a:r>
              <a:rPr lang="en-US" altLang="zh-TW" sz="1200" dirty="0"/>
              <a:t>    </a:t>
            </a:r>
            <a:r>
              <a:rPr lang="zh-TW" altLang="en-US" sz="1200" dirty="0"/>
              <a:t>資本額</a:t>
            </a:r>
            <a:r>
              <a:rPr lang="en-US" altLang="zh-TW" sz="1200" dirty="0"/>
              <a:t>                           </a:t>
            </a:r>
            <a:r>
              <a:rPr lang="zh-TW" altLang="en-US" sz="1200" dirty="0"/>
              <a:t>美金</a:t>
            </a:r>
            <a:r>
              <a:rPr lang="en-US" altLang="zh-TW" sz="1200" dirty="0"/>
              <a:t> 0.96 </a:t>
            </a:r>
            <a:r>
              <a:rPr lang="zh-TW" altLang="en-US" sz="1200" dirty="0"/>
              <a:t>億元</a:t>
            </a:r>
            <a:r>
              <a:rPr lang="en-US" altLang="zh-TW" sz="1200" dirty="0"/>
              <a:t>                                       </a:t>
            </a:r>
          </a:p>
          <a:p>
            <a:pPr>
              <a:spcBef>
                <a:spcPts val="0"/>
              </a:spcBef>
              <a:buNone/>
            </a:pPr>
            <a:r>
              <a:rPr lang="en-US" altLang="zh-TW" sz="1200" dirty="0"/>
              <a:t>    </a:t>
            </a:r>
            <a:r>
              <a:rPr lang="zh-TW" altLang="en-US" sz="1200" dirty="0"/>
              <a:t>營收 </a:t>
            </a:r>
            <a:r>
              <a:rPr lang="en-US" altLang="zh-TW" sz="1200" dirty="0"/>
              <a:t>(2020</a:t>
            </a:r>
            <a:r>
              <a:rPr lang="zh-TW" altLang="en-US" sz="1200" dirty="0"/>
              <a:t>年合併淨額</a:t>
            </a:r>
            <a:r>
              <a:rPr lang="en-US" altLang="zh-TW" sz="1200" dirty="0"/>
              <a:t>): </a:t>
            </a:r>
            <a:r>
              <a:rPr lang="zh-TW" altLang="en-US" sz="1200" dirty="0"/>
              <a:t>美金</a:t>
            </a:r>
            <a:r>
              <a:rPr lang="en-US" altLang="zh-TW" sz="1200" dirty="0"/>
              <a:t> 9.20 </a:t>
            </a:r>
            <a:r>
              <a:rPr lang="zh-TW" altLang="en-US" sz="1200" dirty="0"/>
              <a:t>億元</a:t>
            </a:r>
            <a:r>
              <a:rPr lang="en-US" altLang="zh-TW" sz="1200" dirty="0"/>
              <a:t>                                                 </a:t>
            </a:r>
          </a:p>
          <a:p>
            <a:pPr>
              <a:spcBef>
                <a:spcPts val="0"/>
              </a:spcBef>
              <a:buNone/>
            </a:pPr>
            <a:r>
              <a:rPr lang="en-US" altLang="zh-TW" sz="1200" dirty="0"/>
              <a:t>    </a:t>
            </a:r>
            <a:r>
              <a:rPr lang="zh-TW" altLang="en-US" sz="1200" dirty="0"/>
              <a:t>資格認證</a:t>
            </a:r>
            <a:r>
              <a:rPr lang="en-US" altLang="zh-TW" sz="1200" dirty="0"/>
              <a:t>                        ISO-9001, ISO-14001, IATF-16949,   </a:t>
            </a:r>
          </a:p>
          <a:p>
            <a:pPr>
              <a:spcBef>
                <a:spcPts val="0"/>
              </a:spcBef>
              <a:buNone/>
            </a:pPr>
            <a:r>
              <a:rPr lang="en-US" altLang="zh-TW" sz="1200" dirty="0"/>
              <a:t>                                          ISO-45001, QC080000, AS9100C     </a:t>
            </a:r>
          </a:p>
          <a:p>
            <a:pPr>
              <a:spcBef>
                <a:spcPts val="0"/>
              </a:spcBef>
              <a:buNone/>
            </a:pPr>
            <a:r>
              <a:rPr lang="en-US" altLang="zh-TW" sz="1200" dirty="0"/>
              <a:t>                                          and Sony Green Partner                     </a:t>
            </a:r>
          </a:p>
          <a:p>
            <a:pPr>
              <a:spcBef>
                <a:spcPts val="0"/>
              </a:spcBef>
              <a:buNone/>
            </a:pPr>
            <a:r>
              <a:rPr lang="en-US" altLang="zh-TW" sz="1200" dirty="0"/>
              <a:t>     UL </a:t>
            </a:r>
            <a:r>
              <a:rPr lang="zh-TW" altLang="en-US" sz="1200" dirty="0"/>
              <a:t>認證編號</a:t>
            </a:r>
            <a:r>
              <a:rPr lang="en-US" altLang="zh-TW" sz="1200" dirty="0"/>
              <a:t>                 </a:t>
            </a:r>
            <a:r>
              <a:rPr kumimoji="1" lang="en-US" altLang="zh-TW" sz="1200" dirty="0"/>
              <a:t>E150504</a:t>
            </a:r>
            <a:r>
              <a:rPr lang="en-US" altLang="zh-TW" sz="1200" dirty="0"/>
              <a:t>                                                               </a:t>
            </a:r>
          </a:p>
        </p:txBody>
      </p:sp>
      <p:pic>
        <p:nvPicPr>
          <p:cNvPr id="13" name="Picture 6"/>
          <p:cNvPicPr>
            <a:picLocks noChangeAspect="1" noChangeArrowheads="1"/>
          </p:cNvPicPr>
          <p:nvPr/>
        </p:nvPicPr>
        <p:blipFill>
          <a:blip r:embed="rId4" cstate="print"/>
          <a:srcRect/>
          <a:stretch>
            <a:fillRect/>
          </a:stretch>
        </p:blipFill>
        <p:spPr bwMode="auto">
          <a:xfrm>
            <a:off x="7305805" y="2750731"/>
            <a:ext cx="302051" cy="161926"/>
          </a:xfrm>
          <a:prstGeom prst="rect">
            <a:avLst/>
          </a:prstGeom>
          <a:noFill/>
        </p:spPr>
      </p:pic>
      <p:pic>
        <p:nvPicPr>
          <p:cNvPr id="20" name="Picture 6"/>
          <p:cNvPicPr>
            <a:picLocks noChangeAspect="1" noChangeArrowheads="1"/>
          </p:cNvPicPr>
          <p:nvPr/>
        </p:nvPicPr>
        <p:blipFill>
          <a:blip r:embed="rId4" cstate="print"/>
          <a:srcRect/>
          <a:stretch>
            <a:fillRect/>
          </a:stretch>
        </p:blipFill>
        <p:spPr bwMode="auto">
          <a:xfrm>
            <a:off x="7717511" y="3196614"/>
            <a:ext cx="302051" cy="161926"/>
          </a:xfrm>
          <a:prstGeom prst="rect">
            <a:avLst/>
          </a:prstGeom>
          <a:noFill/>
        </p:spPr>
      </p:pic>
      <p:pic>
        <p:nvPicPr>
          <p:cNvPr id="22" name="Picture 6"/>
          <p:cNvPicPr>
            <a:picLocks noChangeAspect="1" noChangeArrowheads="1"/>
          </p:cNvPicPr>
          <p:nvPr/>
        </p:nvPicPr>
        <p:blipFill>
          <a:blip r:embed="rId4" cstate="print"/>
          <a:srcRect/>
          <a:stretch>
            <a:fillRect/>
          </a:stretch>
        </p:blipFill>
        <p:spPr bwMode="auto">
          <a:xfrm>
            <a:off x="7441510" y="3243688"/>
            <a:ext cx="263509" cy="172211"/>
          </a:xfrm>
          <a:prstGeom prst="rect">
            <a:avLst/>
          </a:prstGeom>
          <a:noFill/>
        </p:spPr>
      </p:pic>
      <p:pic>
        <p:nvPicPr>
          <p:cNvPr id="23" name="Picture 6"/>
          <p:cNvPicPr>
            <a:picLocks noChangeAspect="1" noChangeArrowheads="1"/>
          </p:cNvPicPr>
          <p:nvPr/>
        </p:nvPicPr>
        <p:blipFill>
          <a:blip r:embed="rId4" cstate="print"/>
          <a:srcRect/>
          <a:stretch>
            <a:fillRect/>
          </a:stretch>
        </p:blipFill>
        <p:spPr bwMode="auto">
          <a:xfrm>
            <a:off x="1863397" y="2740352"/>
            <a:ext cx="302051" cy="161926"/>
          </a:xfrm>
          <a:prstGeom prst="rect">
            <a:avLst/>
          </a:prstGeom>
          <a:noFill/>
        </p:spPr>
      </p:pic>
      <p:sp>
        <p:nvSpPr>
          <p:cNvPr id="2" name="標題 1"/>
          <p:cNvSpPr>
            <a:spLocks noGrp="1"/>
          </p:cNvSpPr>
          <p:nvPr>
            <p:ph type="title"/>
          </p:nvPr>
        </p:nvSpPr>
        <p:spPr>
          <a:xfrm>
            <a:off x="428596" y="285728"/>
            <a:ext cx="8145462" cy="838200"/>
          </a:xfrm>
        </p:spPr>
        <p:txBody>
          <a:bodyPr anchor="ctr"/>
          <a:lstStyle/>
          <a:p>
            <a:r>
              <a:rPr lang="zh-TW" altLang="en-US" dirty="0"/>
              <a:t>公司簡介</a:t>
            </a:r>
            <a:r>
              <a:rPr lang="en-US" altLang="zh-TW" dirty="0"/>
              <a:t>-</a:t>
            </a:r>
            <a:r>
              <a:rPr lang="zh-TW" altLang="en-US" dirty="0"/>
              <a:t>全球生產基地及主要據點</a:t>
            </a:r>
          </a:p>
        </p:txBody>
      </p:sp>
      <p:cxnSp>
        <p:nvCxnSpPr>
          <p:cNvPr id="16" name="直線單箭頭接點 15"/>
          <p:cNvCxnSpPr>
            <a:cxnSpLocks/>
          </p:cNvCxnSpPr>
          <p:nvPr/>
        </p:nvCxnSpPr>
        <p:spPr bwMode="auto">
          <a:xfrm flipH="1" flipV="1">
            <a:off x="1741448" y="2713273"/>
            <a:ext cx="82740" cy="113820"/>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cxnSp>
        <p:nvCxnSpPr>
          <p:cNvPr id="19" name="直線單箭頭接點 18"/>
          <p:cNvCxnSpPr>
            <a:cxnSpLocks/>
          </p:cNvCxnSpPr>
          <p:nvPr/>
        </p:nvCxnSpPr>
        <p:spPr bwMode="auto">
          <a:xfrm flipH="1" flipV="1">
            <a:off x="7074053" y="2493517"/>
            <a:ext cx="328499" cy="212552"/>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sp>
        <p:nvSpPr>
          <p:cNvPr id="14" name="文字方塊 13"/>
          <p:cNvSpPr txBox="1"/>
          <p:nvPr/>
        </p:nvSpPr>
        <p:spPr>
          <a:xfrm>
            <a:off x="6726068" y="2322729"/>
            <a:ext cx="719241" cy="246221"/>
          </a:xfrm>
          <a:prstGeom prst="rect">
            <a:avLst/>
          </a:prstGeom>
          <a:solidFill>
            <a:srgbClr val="009900"/>
          </a:solidFill>
        </p:spPr>
        <p:txBody>
          <a:bodyPr wrap="square" rtlCol="0">
            <a:spAutoFit/>
          </a:bodyPr>
          <a:lstStyle/>
          <a:p>
            <a:r>
              <a:rPr lang="zh-TW" altLang="en-US" sz="1000" dirty="0">
                <a:solidFill>
                  <a:schemeClr val="bg1"/>
                </a:solidFill>
              </a:rPr>
              <a:t>江蘇昆山</a:t>
            </a:r>
          </a:p>
        </p:txBody>
      </p:sp>
      <p:sp>
        <p:nvSpPr>
          <p:cNvPr id="29" name="文字方塊 28"/>
          <p:cNvSpPr txBox="1"/>
          <p:nvPr/>
        </p:nvSpPr>
        <p:spPr>
          <a:xfrm>
            <a:off x="6667241" y="3568254"/>
            <a:ext cx="706061" cy="246221"/>
          </a:xfrm>
          <a:prstGeom prst="rect">
            <a:avLst/>
          </a:prstGeom>
          <a:solidFill>
            <a:srgbClr val="009900"/>
          </a:solidFill>
        </p:spPr>
        <p:txBody>
          <a:bodyPr wrap="square" rtlCol="0">
            <a:spAutoFit/>
          </a:bodyPr>
          <a:lstStyle/>
          <a:p>
            <a:r>
              <a:rPr lang="zh-TW" altLang="en-US" sz="1000" dirty="0">
                <a:solidFill>
                  <a:schemeClr val="bg1"/>
                </a:solidFill>
              </a:rPr>
              <a:t>廣東中山</a:t>
            </a:r>
          </a:p>
        </p:txBody>
      </p:sp>
      <p:sp>
        <p:nvSpPr>
          <p:cNvPr id="31" name="文字方塊 30"/>
          <p:cNvSpPr txBox="1"/>
          <p:nvPr/>
        </p:nvSpPr>
        <p:spPr>
          <a:xfrm>
            <a:off x="7851578" y="3453771"/>
            <a:ext cx="984663" cy="400110"/>
          </a:xfrm>
          <a:prstGeom prst="rect">
            <a:avLst/>
          </a:prstGeom>
          <a:solidFill>
            <a:srgbClr val="009900"/>
          </a:solidFill>
        </p:spPr>
        <p:txBody>
          <a:bodyPr wrap="square" rtlCol="0">
            <a:spAutoFit/>
          </a:bodyPr>
          <a:lstStyle/>
          <a:p>
            <a:r>
              <a:rPr lang="zh-TW" altLang="en-US" sz="1000" dirty="0">
                <a:solidFill>
                  <a:schemeClr val="bg1"/>
                </a:solidFill>
              </a:rPr>
              <a:t>桃園觀音廠</a:t>
            </a:r>
            <a:r>
              <a:rPr lang="en-US" altLang="zh-TW" sz="1000" dirty="0">
                <a:solidFill>
                  <a:schemeClr val="bg1"/>
                </a:solidFill>
              </a:rPr>
              <a:t>(</a:t>
            </a:r>
            <a:r>
              <a:rPr lang="zh-TW" altLang="en-US" sz="1000" dirty="0">
                <a:solidFill>
                  <a:schemeClr val="bg1"/>
                </a:solidFill>
              </a:rPr>
              <a:t>總公司</a:t>
            </a:r>
            <a:r>
              <a:rPr lang="en-US" altLang="zh-TW" sz="1000" dirty="0">
                <a:solidFill>
                  <a:schemeClr val="bg1"/>
                </a:solidFill>
              </a:rPr>
              <a:t>)</a:t>
            </a:r>
            <a:endParaRPr lang="zh-TW" altLang="en-US" sz="1000" dirty="0">
              <a:solidFill>
                <a:schemeClr val="bg1"/>
              </a:solidFill>
            </a:endParaRPr>
          </a:p>
        </p:txBody>
      </p:sp>
      <p:sp>
        <p:nvSpPr>
          <p:cNvPr id="32" name="文字方塊 31"/>
          <p:cNvSpPr txBox="1"/>
          <p:nvPr/>
        </p:nvSpPr>
        <p:spPr>
          <a:xfrm>
            <a:off x="3012392" y="2444789"/>
            <a:ext cx="933904" cy="246221"/>
          </a:xfrm>
          <a:prstGeom prst="rect">
            <a:avLst/>
          </a:prstGeom>
          <a:solidFill>
            <a:srgbClr val="66FFFF"/>
          </a:solidFill>
        </p:spPr>
        <p:txBody>
          <a:bodyPr wrap="square" rtlCol="0">
            <a:spAutoFit/>
          </a:bodyPr>
          <a:lstStyle/>
          <a:p>
            <a:r>
              <a:rPr lang="zh-TW" altLang="en-US" sz="1000" dirty="0">
                <a:solidFill>
                  <a:srgbClr val="002060"/>
                </a:solidFill>
              </a:rPr>
              <a:t>俄亥俄州</a:t>
            </a:r>
          </a:p>
        </p:txBody>
      </p:sp>
      <p:pic>
        <p:nvPicPr>
          <p:cNvPr id="24" name="Picture 6"/>
          <p:cNvPicPr>
            <a:picLocks noChangeAspect="1" noChangeArrowheads="1"/>
          </p:cNvPicPr>
          <p:nvPr/>
        </p:nvPicPr>
        <p:blipFill>
          <a:blip r:embed="rId4" cstate="print"/>
          <a:srcRect/>
          <a:stretch>
            <a:fillRect/>
          </a:stretch>
        </p:blipFill>
        <p:spPr bwMode="auto">
          <a:xfrm>
            <a:off x="8016846" y="3006578"/>
            <a:ext cx="302051" cy="161926"/>
          </a:xfrm>
          <a:prstGeom prst="rect">
            <a:avLst/>
          </a:prstGeom>
          <a:noFill/>
        </p:spPr>
      </p:pic>
      <p:sp>
        <p:nvSpPr>
          <p:cNvPr id="33" name="文字方塊 32"/>
          <p:cNvSpPr txBox="1"/>
          <p:nvPr/>
        </p:nvSpPr>
        <p:spPr>
          <a:xfrm>
            <a:off x="8016846" y="2672301"/>
            <a:ext cx="448196" cy="246221"/>
          </a:xfrm>
          <a:prstGeom prst="rect">
            <a:avLst/>
          </a:prstGeom>
          <a:solidFill>
            <a:srgbClr val="FF99FF"/>
          </a:solidFill>
        </p:spPr>
        <p:txBody>
          <a:bodyPr wrap="square" rtlCol="0">
            <a:spAutoFit/>
          </a:bodyPr>
          <a:lstStyle/>
          <a:p>
            <a:r>
              <a:rPr lang="zh-TW" altLang="en-US" sz="1000" dirty="0">
                <a:solidFill>
                  <a:srgbClr val="002060"/>
                </a:solidFill>
              </a:rPr>
              <a:t>韓國</a:t>
            </a:r>
          </a:p>
        </p:txBody>
      </p:sp>
      <p:cxnSp>
        <p:nvCxnSpPr>
          <p:cNvPr id="35" name="直線單箭頭接點 34"/>
          <p:cNvCxnSpPr/>
          <p:nvPr/>
        </p:nvCxnSpPr>
        <p:spPr bwMode="auto">
          <a:xfrm flipV="1">
            <a:off x="8191975" y="2918522"/>
            <a:ext cx="60349" cy="54099"/>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cxnSp>
        <p:nvCxnSpPr>
          <p:cNvPr id="45" name="直線單箭頭接點 44"/>
          <p:cNvCxnSpPr>
            <a:cxnSpLocks/>
          </p:cNvCxnSpPr>
          <p:nvPr/>
        </p:nvCxnSpPr>
        <p:spPr bwMode="auto">
          <a:xfrm>
            <a:off x="7837652" y="3357524"/>
            <a:ext cx="172694" cy="214083"/>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cxnSp>
        <p:nvCxnSpPr>
          <p:cNvPr id="50" name="直線單箭頭接點 49"/>
          <p:cNvCxnSpPr/>
          <p:nvPr/>
        </p:nvCxnSpPr>
        <p:spPr bwMode="auto">
          <a:xfrm rot="5400000">
            <a:off x="7225431" y="3418651"/>
            <a:ext cx="257175" cy="142877"/>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pic>
        <p:nvPicPr>
          <p:cNvPr id="26" name="Picture 6"/>
          <p:cNvPicPr>
            <a:picLocks noChangeAspect="1" noChangeArrowheads="1"/>
          </p:cNvPicPr>
          <p:nvPr/>
        </p:nvPicPr>
        <p:blipFill>
          <a:blip r:embed="rId4" cstate="print"/>
          <a:srcRect/>
          <a:stretch>
            <a:fillRect/>
          </a:stretch>
        </p:blipFill>
        <p:spPr bwMode="auto">
          <a:xfrm>
            <a:off x="8429652" y="2571744"/>
            <a:ext cx="302051" cy="161926"/>
          </a:xfrm>
          <a:prstGeom prst="rect">
            <a:avLst/>
          </a:prstGeom>
          <a:noFill/>
        </p:spPr>
      </p:pic>
      <p:cxnSp>
        <p:nvCxnSpPr>
          <p:cNvPr id="34" name="直線單箭頭接點 33"/>
          <p:cNvCxnSpPr/>
          <p:nvPr/>
        </p:nvCxnSpPr>
        <p:spPr bwMode="auto">
          <a:xfrm rot="5400000" flipH="1" flipV="1">
            <a:off x="8403564" y="2402876"/>
            <a:ext cx="180977" cy="71439"/>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sp>
        <p:nvSpPr>
          <p:cNvPr id="37" name="文字方塊 36"/>
          <p:cNvSpPr txBox="1"/>
          <p:nvPr/>
        </p:nvSpPr>
        <p:spPr>
          <a:xfrm>
            <a:off x="8391064" y="2123564"/>
            <a:ext cx="463398" cy="246221"/>
          </a:xfrm>
          <a:prstGeom prst="rect">
            <a:avLst/>
          </a:prstGeom>
          <a:solidFill>
            <a:srgbClr val="FF99FF"/>
          </a:solidFill>
        </p:spPr>
        <p:txBody>
          <a:bodyPr wrap="square" rtlCol="0">
            <a:spAutoFit/>
          </a:bodyPr>
          <a:lstStyle/>
          <a:p>
            <a:r>
              <a:rPr lang="zh-TW" altLang="en-US" sz="1000" dirty="0">
                <a:solidFill>
                  <a:srgbClr val="002060"/>
                </a:solidFill>
              </a:rPr>
              <a:t>日本</a:t>
            </a:r>
          </a:p>
        </p:txBody>
      </p:sp>
      <p:sp>
        <p:nvSpPr>
          <p:cNvPr id="28" name="矩形 27"/>
          <p:cNvSpPr/>
          <p:nvPr/>
        </p:nvSpPr>
        <p:spPr bwMode="auto">
          <a:xfrm>
            <a:off x="6357950" y="5786454"/>
            <a:ext cx="500066" cy="142876"/>
          </a:xfrm>
          <a:prstGeom prst="rect">
            <a:avLst/>
          </a:prstGeom>
          <a:solidFill>
            <a:srgbClr val="00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sp>
        <p:nvSpPr>
          <p:cNvPr id="36" name="文字方塊 35"/>
          <p:cNvSpPr txBox="1"/>
          <p:nvPr/>
        </p:nvSpPr>
        <p:spPr>
          <a:xfrm>
            <a:off x="6858016" y="5715016"/>
            <a:ext cx="1285884" cy="246221"/>
          </a:xfrm>
          <a:prstGeom prst="rect">
            <a:avLst/>
          </a:prstGeom>
          <a:noFill/>
        </p:spPr>
        <p:txBody>
          <a:bodyPr wrap="square" rtlCol="0">
            <a:spAutoFit/>
          </a:bodyPr>
          <a:lstStyle/>
          <a:p>
            <a:r>
              <a:rPr lang="zh-TW" altLang="en-US" sz="1000" dirty="0"/>
              <a:t>生產基地</a:t>
            </a:r>
          </a:p>
        </p:txBody>
      </p:sp>
      <p:sp>
        <p:nvSpPr>
          <p:cNvPr id="38" name="矩形 37"/>
          <p:cNvSpPr/>
          <p:nvPr/>
        </p:nvSpPr>
        <p:spPr bwMode="auto">
          <a:xfrm>
            <a:off x="6357950" y="6000768"/>
            <a:ext cx="500066" cy="142876"/>
          </a:xfrm>
          <a:prstGeom prst="rect">
            <a:avLst/>
          </a:prstGeom>
          <a:solidFill>
            <a:srgbClr val="FF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sp>
        <p:nvSpPr>
          <p:cNvPr id="39" name="文字方塊 38"/>
          <p:cNvSpPr txBox="1"/>
          <p:nvPr/>
        </p:nvSpPr>
        <p:spPr>
          <a:xfrm>
            <a:off x="6858016" y="5929330"/>
            <a:ext cx="2285984" cy="246221"/>
          </a:xfrm>
          <a:prstGeom prst="rect">
            <a:avLst/>
          </a:prstGeom>
          <a:noFill/>
        </p:spPr>
        <p:txBody>
          <a:bodyPr wrap="square" rtlCol="0">
            <a:spAutoFit/>
          </a:bodyPr>
          <a:lstStyle/>
          <a:p>
            <a:r>
              <a:rPr lang="en-US" altLang="zh-TW" sz="1000" dirty="0"/>
              <a:t> </a:t>
            </a:r>
            <a:r>
              <a:rPr lang="zh-TW" altLang="en-US" sz="1000" dirty="0"/>
              <a:t>經銷據點</a:t>
            </a:r>
          </a:p>
        </p:txBody>
      </p:sp>
      <p:pic>
        <p:nvPicPr>
          <p:cNvPr id="46" name="Picture 6"/>
          <p:cNvPicPr>
            <a:picLocks noChangeAspect="1" noChangeArrowheads="1"/>
          </p:cNvPicPr>
          <p:nvPr/>
        </p:nvPicPr>
        <p:blipFill>
          <a:blip r:embed="rId4" cstate="print"/>
          <a:srcRect/>
          <a:stretch>
            <a:fillRect/>
          </a:stretch>
        </p:blipFill>
        <p:spPr bwMode="auto">
          <a:xfrm>
            <a:off x="4905512" y="2288822"/>
            <a:ext cx="302051" cy="161926"/>
          </a:xfrm>
          <a:prstGeom prst="rect">
            <a:avLst/>
          </a:prstGeom>
          <a:noFill/>
        </p:spPr>
      </p:pic>
      <p:pic>
        <p:nvPicPr>
          <p:cNvPr id="57" name="Picture 6"/>
          <p:cNvPicPr>
            <a:picLocks noChangeAspect="1" noChangeArrowheads="1"/>
          </p:cNvPicPr>
          <p:nvPr/>
        </p:nvPicPr>
        <p:blipFill>
          <a:blip r:embed="rId4" cstate="print"/>
          <a:srcRect/>
          <a:stretch>
            <a:fillRect/>
          </a:stretch>
        </p:blipFill>
        <p:spPr bwMode="auto">
          <a:xfrm>
            <a:off x="4375203" y="2224542"/>
            <a:ext cx="302051" cy="161926"/>
          </a:xfrm>
          <a:prstGeom prst="rect">
            <a:avLst/>
          </a:prstGeom>
          <a:noFill/>
        </p:spPr>
      </p:pic>
      <p:pic>
        <p:nvPicPr>
          <p:cNvPr id="58" name="Picture 6"/>
          <p:cNvPicPr>
            <a:picLocks noChangeAspect="1" noChangeArrowheads="1"/>
          </p:cNvPicPr>
          <p:nvPr/>
        </p:nvPicPr>
        <p:blipFill>
          <a:blip r:embed="rId4" cstate="print"/>
          <a:srcRect/>
          <a:stretch>
            <a:fillRect/>
          </a:stretch>
        </p:blipFill>
        <p:spPr bwMode="auto">
          <a:xfrm>
            <a:off x="4596565" y="2562903"/>
            <a:ext cx="302051" cy="161926"/>
          </a:xfrm>
          <a:prstGeom prst="rect">
            <a:avLst/>
          </a:prstGeom>
          <a:noFill/>
        </p:spPr>
      </p:pic>
      <p:pic>
        <p:nvPicPr>
          <p:cNvPr id="42" name="Picture 6"/>
          <p:cNvPicPr>
            <a:picLocks noChangeAspect="1" noChangeArrowheads="1"/>
          </p:cNvPicPr>
          <p:nvPr/>
        </p:nvPicPr>
        <p:blipFill>
          <a:blip r:embed="rId4" cstate="print"/>
          <a:srcRect/>
          <a:stretch>
            <a:fillRect/>
          </a:stretch>
        </p:blipFill>
        <p:spPr bwMode="auto">
          <a:xfrm>
            <a:off x="2551082" y="2529084"/>
            <a:ext cx="302051" cy="161926"/>
          </a:xfrm>
          <a:prstGeom prst="rect">
            <a:avLst/>
          </a:prstGeom>
          <a:noFill/>
        </p:spPr>
      </p:pic>
      <p:cxnSp>
        <p:nvCxnSpPr>
          <p:cNvPr id="44" name="直線單箭頭接點 43"/>
          <p:cNvCxnSpPr/>
          <p:nvPr/>
        </p:nvCxnSpPr>
        <p:spPr bwMode="auto">
          <a:xfrm flipV="1">
            <a:off x="2851596" y="2543677"/>
            <a:ext cx="192210" cy="66865"/>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sp>
        <p:nvSpPr>
          <p:cNvPr id="40" name="文字方塊 39"/>
          <p:cNvSpPr txBox="1"/>
          <p:nvPr/>
        </p:nvSpPr>
        <p:spPr>
          <a:xfrm>
            <a:off x="5031627" y="2437645"/>
            <a:ext cx="444813" cy="246221"/>
          </a:xfrm>
          <a:prstGeom prst="rect">
            <a:avLst/>
          </a:prstGeom>
          <a:solidFill>
            <a:srgbClr val="FF99FF"/>
          </a:solidFill>
        </p:spPr>
        <p:txBody>
          <a:bodyPr wrap="square" rtlCol="0">
            <a:spAutoFit/>
          </a:bodyPr>
          <a:lstStyle/>
          <a:p>
            <a:r>
              <a:rPr lang="zh-TW" altLang="en-US" sz="1000" dirty="0">
                <a:solidFill>
                  <a:srgbClr val="002060"/>
                </a:solidFill>
              </a:rPr>
              <a:t>德國</a:t>
            </a:r>
          </a:p>
        </p:txBody>
      </p:sp>
      <p:cxnSp>
        <p:nvCxnSpPr>
          <p:cNvPr id="76" name="直線單箭頭接點 75"/>
          <p:cNvCxnSpPr>
            <a:cxnSpLocks/>
          </p:cNvCxnSpPr>
          <p:nvPr/>
        </p:nvCxnSpPr>
        <p:spPr bwMode="auto">
          <a:xfrm flipH="1" flipV="1">
            <a:off x="1729999" y="2863910"/>
            <a:ext cx="304860" cy="176743"/>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sp>
        <p:nvSpPr>
          <p:cNvPr id="47" name="文字方塊 46"/>
          <p:cNvSpPr txBox="1"/>
          <p:nvPr/>
        </p:nvSpPr>
        <p:spPr>
          <a:xfrm>
            <a:off x="6858016" y="6170225"/>
            <a:ext cx="2285984" cy="246221"/>
          </a:xfrm>
          <a:prstGeom prst="rect">
            <a:avLst/>
          </a:prstGeom>
          <a:noFill/>
        </p:spPr>
        <p:txBody>
          <a:bodyPr wrap="square" rtlCol="0">
            <a:spAutoFit/>
          </a:bodyPr>
          <a:lstStyle/>
          <a:p>
            <a:r>
              <a:rPr lang="zh-TW" altLang="en-US" sz="1000" dirty="0"/>
              <a:t>海外代表處</a:t>
            </a:r>
          </a:p>
        </p:txBody>
      </p:sp>
      <p:sp>
        <p:nvSpPr>
          <p:cNvPr id="48" name="矩形 47"/>
          <p:cNvSpPr/>
          <p:nvPr/>
        </p:nvSpPr>
        <p:spPr bwMode="auto">
          <a:xfrm>
            <a:off x="6357950" y="6249536"/>
            <a:ext cx="500066" cy="142876"/>
          </a:xfrm>
          <a:prstGeom prst="rect">
            <a:avLst/>
          </a:prstGeom>
          <a:solidFill>
            <a:srgbClr val="66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pic>
        <p:nvPicPr>
          <p:cNvPr id="43" name="Picture 6"/>
          <p:cNvPicPr>
            <a:picLocks noChangeAspect="1" noChangeArrowheads="1"/>
          </p:cNvPicPr>
          <p:nvPr/>
        </p:nvPicPr>
        <p:blipFill>
          <a:blip r:embed="rId4" cstate="print"/>
          <a:srcRect/>
          <a:stretch>
            <a:fillRect/>
          </a:stretch>
        </p:blipFill>
        <p:spPr bwMode="auto">
          <a:xfrm>
            <a:off x="7112435" y="3103797"/>
            <a:ext cx="302051" cy="148185"/>
          </a:xfrm>
          <a:prstGeom prst="rect">
            <a:avLst/>
          </a:prstGeom>
          <a:noFill/>
        </p:spPr>
      </p:pic>
      <p:cxnSp>
        <p:nvCxnSpPr>
          <p:cNvPr id="49" name="直線單箭頭接點 48"/>
          <p:cNvCxnSpPr/>
          <p:nvPr/>
        </p:nvCxnSpPr>
        <p:spPr bwMode="auto">
          <a:xfrm flipH="1" flipV="1">
            <a:off x="6841573" y="3050293"/>
            <a:ext cx="281023" cy="101016"/>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sp>
        <p:nvSpPr>
          <p:cNvPr id="51" name="文字方塊 50"/>
          <p:cNvSpPr txBox="1"/>
          <p:nvPr/>
        </p:nvSpPr>
        <p:spPr>
          <a:xfrm>
            <a:off x="6450940" y="2824972"/>
            <a:ext cx="711065" cy="246221"/>
          </a:xfrm>
          <a:prstGeom prst="rect">
            <a:avLst/>
          </a:prstGeom>
          <a:solidFill>
            <a:srgbClr val="009900"/>
          </a:solidFill>
        </p:spPr>
        <p:txBody>
          <a:bodyPr wrap="square" rtlCol="0">
            <a:spAutoFit/>
          </a:bodyPr>
          <a:lstStyle/>
          <a:p>
            <a:r>
              <a:rPr lang="zh-TW" altLang="en-US" sz="1000" dirty="0">
                <a:solidFill>
                  <a:schemeClr val="bg1"/>
                </a:solidFill>
              </a:rPr>
              <a:t>湖北黃石</a:t>
            </a:r>
          </a:p>
        </p:txBody>
      </p:sp>
      <p:sp>
        <p:nvSpPr>
          <p:cNvPr id="6" name="投影片編號版面配置區 5"/>
          <p:cNvSpPr>
            <a:spLocks noGrp="1"/>
          </p:cNvSpPr>
          <p:nvPr>
            <p:ph type="sldNum" sz="quarter" idx="12"/>
          </p:nvPr>
        </p:nvSpPr>
        <p:spPr/>
        <p:txBody>
          <a:bodyPr/>
          <a:lstStyle/>
          <a:p>
            <a:fld id="{8F3AF0C2-284E-4725-A958-32507706DAEE}" type="slidenum">
              <a:rPr lang="zh-TW" altLang="en-US" smtClean="0"/>
              <a:pPr/>
              <a:t>16</a:t>
            </a:fld>
            <a:endParaRPr lang="zh-TW" altLang="en-US"/>
          </a:p>
        </p:txBody>
      </p:sp>
      <p:sp>
        <p:nvSpPr>
          <p:cNvPr id="52" name="文字方塊 51"/>
          <p:cNvSpPr txBox="1"/>
          <p:nvPr/>
        </p:nvSpPr>
        <p:spPr>
          <a:xfrm>
            <a:off x="4028564" y="2343941"/>
            <a:ext cx="530309" cy="246221"/>
          </a:xfrm>
          <a:prstGeom prst="rect">
            <a:avLst/>
          </a:prstGeom>
          <a:solidFill>
            <a:srgbClr val="FF99FF"/>
          </a:solidFill>
        </p:spPr>
        <p:txBody>
          <a:bodyPr wrap="square" rtlCol="0">
            <a:spAutoFit/>
          </a:bodyPr>
          <a:lstStyle/>
          <a:p>
            <a:r>
              <a:rPr lang="zh-TW" altLang="en-US" sz="1000" dirty="0">
                <a:solidFill>
                  <a:srgbClr val="002060"/>
                </a:solidFill>
              </a:rPr>
              <a:t>英國</a:t>
            </a:r>
          </a:p>
        </p:txBody>
      </p:sp>
      <p:sp>
        <p:nvSpPr>
          <p:cNvPr id="53" name="文字方塊 52"/>
          <p:cNvSpPr txBox="1"/>
          <p:nvPr/>
        </p:nvSpPr>
        <p:spPr>
          <a:xfrm>
            <a:off x="4532871" y="2685634"/>
            <a:ext cx="554453" cy="246221"/>
          </a:xfrm>
          <a:prstGeom prst="rect">
            <a:avLst/>
          </a:prstGeom>
          <a:solidFill>
            <a:srgbClr val="FF99FF"/>
          </a:solidFill>
        </p:spPr>
        <p:txBody>
          <a:bodyPr wrap="square" rtlCol="0">
            <a:spAutoFit/>
          </a:bodyPr>
          <a:lstStyle/>
          <a:p>
            <a:r>
              <a:rPr lang="zh-TW" altLang="en-US" sz="1000" dirty="0">
                <a:solidFill>
                  <a:srgbClr val="002060"/>
                </a:solidFill>
              </a:rPr>
              <a:t>法國</a:t>
            </a:r>
          </a:p>
        </p:txBody>
      </p:sp>
      <p:sp>
        <p:nvSpPr>
          <p:cNvPr id="54" name="文字方塊 53">
            <a:extLst>
              <a:ext uri="{FF2B5EF4-FFF2-40B4-BE49-F238E27FC236}">
                <a16:creationId xmlns:a16="http://schemas.microsoft.com/office/drawing/2014/main" id="{1CBFC5E5-B6A7-46F9-9304-58773F45C471}"/>
              </a:ext>
            </a:extLst>
          </p:cNvPr>
          <p:cNvSpPr txBox="1"/>
          <p:nvPr/>
        </p:nvSpPr>
        <p:spPr>
          <a:xfrm>
            <a:off x="1499279" y="2197573"/>
            <a:ext cx="824347" cy="246221"/>
          </a:xfrm>
          <a:prstGeom prst="rect">
            <a:avLst/>
          </a:prstGeom>
          <a:solidFill>
            <a:srgbClr val="FF99FF"/>
          </a:solidFill>
          <a:ln>
            <a:solidFill>
              <a:srgbClr val="FCFCFC"/>
            </a:solidFill>
          </a:ln>
        </p:spPr>
        <p:txBody>
          <a:bodyPr wrap="square" rtlCol="0">
            <a:spAutoFit/>
          </a:bodyPr>
          <a:lstStyle/>
          <a:p>
            <a:r>
              <a:rPr lang="zh-TW" altLang="en-US" sz="1000" dirty="0">
                <a:solidFill>
                  <a:srgbClr val="002060"/>
                </a:solidFill>
              </a:rPr>
              <a:t>明尼蘇達州</a:t>
            </a:r>
          </a:p>
        </p:txBody>
      </p:sp>
      <p:sp>
        <p:nvSpPr>
          <p:cNvPr id="55" name="文字方塊 54">
            <a:extLst>
              <a:ext uri="{FF2B5EF4-FFF2-40B4-BE49-F238E27FC236}">
                <a16:creationId xmlns:a16="http://schemas.microsoft.com/office/drawing/2014/main" id="{764017B6-941C-4D08-B4A7-AD1B5C9A71D7}"/>
              </a:ext>
            </a:extLst>
          </p:cNvPr>
          <p:cNvSpPr txBox="1"/>
          <p:nvPr/>
        </p:nvSpPr>
        <p:spPr>
          <a:xfrm>
            <a:off x="753039" y="2861283"/>
            <a:ext cx="1029396" cy="246221"/>
          </a:xfrm>
          <a:prstGeom prst="rect">
            <a:avLst/>
          </a:prstGeom>
          <a:solidFill>
            <a:srgbClr val="FF99FF"/>
          </a:solidFill>
          <a:ln>
            <a:solidFill>
              <a:schemeClr val="bg1"/>
            </a:solidFill>
          </a:ln>
        </p:spPr>
        <p:txBody>
          <a:bodyPr wrap="square" rtlCol="0">
            <a:spAutoFit/>
          </a:bodyPr>
          <a:lstStyle/>
          <a:p>
            <a:r>
              <a:rPr lang="en-US" altLang="zh-TW" sz="1000" dirty="0">
                <a:solidFill>
                  <a:srgbClr val="002060"/>
                </a:solidFill>
              </a:rPr>
              <a:t>SJ &amp; SA, </a:t>
            </a:r>
            <a:r>
              <a:rPr lang="zh-TW" altLang="en-US" sz="1000" dirty="0">
                <a:solidFill>
                  <a:srgbClr val="002060"/>
                </a:solidFill>
              </a:rPr>
              <a:t>加州</a:t>
            </a:r>
          </a:p>
        </p:txBody>
      </p:sp>
      <p:sp>
        <p:nvSpPr>
          <p:cNvPr id="56" name="文字方塊 55">
            <a:extLst>
              <a:ext uri="{FF2B5EF4-FFF2-40B4-BE49-F238E27FC236}">
                <a16:creationId xmlns:a16="http://schemas.microsoft.com/office/drawing/2014/main" id="{55E2FC57-9F59-41B1-BA09-A38243DADF0C}"/>
              </a:ext>
            </a:extLst>
          </p:cNvPr>
          <p:cNvSpPr txBox="1"/>
          <p:nvPr/>
        </p:nvSpPr>
        <p:spPr>
          <a:xfrm>
            <a:off x="962286" y="3158878"/>
            <a:ext cx="811377" cy="246221"/>
          </a:xfrm>
          <a:prstGeom prst="rect">
            <a:avLst/>
          </a:prstGeom>
          <a:solidFill>
            <a:srgbClr val="009900"/>
          </a:solidFill>
          <a:ln>
            <a:solidFill>
              <a:schemeClr val="bg1"/>
            </a:solidFill>
          </a:ln>
        </p:spPr>
        <p:txBody>
          <a:bodyPr wrap="square" rtlCol="0">
            <a:spAutoFit/>
          </a:bodyPr>
          <a:lstStyle/>
          <a:p>
            <a:r>
              <a:rPr lang="en-US" altLang="zh-TW" sz="1000" dirty="0">
                <a:solidFill>
                  <a:schemeClr val="bg1"/>
                </a:solidFill>
              </a:rPr>
              <a:t>RC, </a:t>
            </a:r>
            <a:r>
              <a:rPr lang="zh-TW" altLang="en-US" sz="1000" dirty="0">
                <a:solidFill>
                  <a:schemeClr val="bg1"/>
                </a:solidFill>
              </a:rPr>
              <a:t>加州</a:t>
            </a:r>
          </a:p>
        </p:txBody>
      </p:sp>
      <p:sp>
        <p:nvSpPr>
          <p:cNvPr id="59" name="文字方塊 58">
            <a:extLst>
              <a:ext uri="{FF2B5EF4-FFF2-40B4-BE49-F238E27FC236}">
                <a16:creationId xmlns:a16="http://schemas.microsoft.com/office/drawing/2014/main" id="{6308B80F-48BE-4B40-8C9B-77E4BDD2A62E}"/>
              </a:ext>
            </a:extLst>
          </p:cNvPr>
          <p:cNvSpPr txBox="1"/>
          <p:nvPr/>
        </p:nvSpPr>
        <p:spPr>
          <a:xfrm>
            <a:off x="1622448" y="3459785"/>
            <a:ext cx="466795" cy="246221"/>
          </a:xfrm>
          <a:prstGeom prst="rect">
            <a:avLst/>
          </a:prstGeom>
          <a:solidFill>
            <a:srgbClr val="66FFFF"/>
          </a:solidFill>
          <a:ln>
            <a:solidFill>
              <a:schemeClr val="bg1"/>
            </a:solidFill>
          </a:ln>
        </p:spPr>
        <p:txBody>
          <a:bodyPr wrap="square" rtlCol="0">
            <a:spAutoFit/>
          </a:bodyPr>
          <a:lstStyle/>
          <a:p>
            <a:r>
              <a:rPr lang="zh-TW" altLang="en-US" sz="1000" dirty="0">
                <a:solidFill>
                  <a:srgbClr val="002060"/>
                </a:solidFill>
              </a:rPr>
              <a:t>加州</a:t>
            </a:r>
          </a:p>
        </p:txBody>
      </p:sp>
      <p:pic>
        <p:nvPicPr>
          <p:cNvPr id="60" name="Picture 6">
            <a:extLst>
              <a:ext uri="{FF2B5EF4-FFF2-40B4-BE49-F238E27FC236}">
                <a16:creationId xmlns:a16="http://schemas.microsoft.com/office/drawing/2014/main" id="{B8401778-BF68-405C-AC16-330C675AC65E}"/>
              </a:ext>
            </a:extLst>
          </p:cNvPr>
          <p:cNvPicPr>
            <a:picLocks noChangeAspect="1" noChangeArrowheads="1"/>
          </p:cNvPicPr>
          <p:nvPr/>
        </p:nvPicPr>
        <p:blipFill>
          <a:blip r:embed="rId4" cstate="print"/>
          <a:srcRect/>
          <a:stretch>
            <a:fillRect/>
          </a:stretch>
        </p:blipFill>
        <p:spPr bwMode="auto">
          <a:xfrm>
            <a:off x="2166063" y="2562903"/>
            <a:ext cx="302051" cy="161926"/>
          </a:xfrm>
          <a:prstGeom prst="rect">
            <a:avLst/>
          </a:prstGeom>
          <a:noFill/>
        </p:spPr>
      </p:pic>
      <p:cxnSp>
        <p:nvCxnSpPr>
          <p:cNvPr id="61" name="直線單箭頭接點 60">
            <a:extLst>
              <a:ext uri="{FF2B5EF4-FFF2-40B4-BE49-F238E27FC236}">
                <a16:creationId xmlns:a16="http://schemas.microsoft.com/office/drawing/2014/main" id="{BFB4FAB8-80B3-4029-AD12-EE25E06024D5}"/>
              </a:ext>
            </a:extLst>
          </p:cNvPr>
          <p:cNvCxnSpPr>
            <a:cxnSpLocks/>
          </p:cNvCxnSpPr>
          <p:nvPr/>
        </p:nvCxnSpPr>
        <p:spPr bwMode="auto">
          <a:xfrm flipH="1">
            <a:off x="2021622" y="3260385"/>
            <a:ext cx="67621" cy="182511"/>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cxnSp>
        <p:nvCxnSpPr>
          <p:cNvPr id="62" name="直線單箭頭接點 61">
            <a:extLst>
              <a:ext uri="{FF2B5EF4-FFF2-40B4-BE49-F238E27FC236}">
                <a16:creationId xmlns:a16="http://schemas.microsoft.com/office/drawing/2014/main" id="{EF40157C-59EC-4C23-9778-6DFD21A234FE}"/>
              </a:ext>
            </a:extLst>
          </p:cNvPr>
          <p:cNvCxnSpPr>
            <a:cxnSpLocks/>
          </p:cNvCxnSpPr>
          <p:nvPr/>
        </p:nvCxnSpPr>
        <p:spPr bwMode="auto">
          <a:xfrm flipH="1">
            <a:off x="1656603" y="3204187"/>
            <a:ext cx="378256" cy="75175"/>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cxnSp>
        <p:nvCxnSpPr>
          <p:cNvPr id="63" name="直線單箭頭接點 62">
            <a:extLst>
              <a:ext uri="{FF2B5EF4-FFF2-40B4-BE49-F238E27FC236}">
                <a16:creationId xmlns:a16="http://schemas.microsoft.com/office/drawing/2014/main" id="{7460DE5C-3B47-4F12-925E-BECBE6FAEAC9}"/>
              </a:ext>
            </a:extLst>
          </p:cNvPr>
          <p:cNvCxnSpPr>
            <a:cxnSpLocks/>
            <a:endCxn id="55" idx="3"/>
          </p:cNvCxnSpPr>
          <p:nvPr/>
        </p:nvCxnSpPr>
        <p:spPr bwMode="auto">
          <a:xfrm flipH="1" flipV="1">
            <a:off x="1782435" y="2984394"/>
            <a:ext cx="223118" cy="133824"/>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sp>
        <p:nvSpPr>
          <p:cNvPr id="64" name="文字方塊 63">
            <a:extLst>
              <a:ext uri="{FF2B5EF4-FFF2-40B4-BE49-F238E27FC236}">
                <a16:creationId xmlns:a16="http://schemas.microsoft.com/office/drawing/2014/main" id="{1D59D388-1939-4B22-951D-95A3BAE9FE97}"/>
              </a:ext>
            </a:extLst>
          </p:cNvPr>
          <p:cNvSpPr txBox="1"/>
          <p:nvPr/>
        </p:nvSpPr>
        <p:spPr>
          <a:xfrm>
            <a:off x="962286" y="2534497"/>
            <a:ext cx="758170" cy="246221"/>
          </a:xfrm>
          <a:prstGeom prst="rect">
            <a:avLst/>
          </a:prstGeom>
          <a:solidFill>
            <a:srgbClr val="66FFFF"/>
          </a:solidFill>
          <a:ln>
            <a:solidFill>
              <a:schemeClr val="bg1"/>
            </a:solidFill>
          </a:ln>
        </p:spPr>
        <p:txBody>
          <a:bodyPr wrap="square" rtlCol="0">
            <a:spAutoFit/>
          </a:bodyPr>
          <a:lstStyle/>
          <a:p>
            <a:r>
              <a:rPr lang="zh-TW" altLang="en-US" sz="1000" dirty="0">
                <a:solidFill>
                  <a:srgbClr val="002060"/>
                </a:solidFill>
              </a:rPr>
              <a:t>奧勒岡州</a:t>
            </a:r>
          </a:p>
        </p:txBody>
      </p:sp>
      <p:sp>
        <p:nvSpPr>
          <p:cNvPr id="65" name="文字方塊 64">
            <a:extLst>
              <a:ext uri="{FF2B5EF4-FFF2-40B4-BE49-F238E27FC236}">
                <a16:creationId xmlns:a16="http://schemas.microsoft.com/office/drawing/2014/main" id="{88155DA7-E6C4-42CE-8CC1-7216D574449A}"/>
              </a:ext>
            </a:extLst>
          </p:cNvPr>
          <p:cNvSpPr txBox="1"/>
          <p:nvPr/>
        </p:nvSpPr>
        <p:spPr>
          <a:xfrm>
            <a:off x="2337866" y="2193185"/>
            <a:ext cx="933904" cy="246221"/>
          </a:xfrm>
          <a:prstGeom prst="rect">
            <a:avLst/>
          </a:prstGeom>
          <a:solidFill>
            <a:srgbClr val="66FFFF"/>
          </a:solidFill>
        </p:spPr>
        <p:txBody>
          <a:bodyPr wrap="square" rtlCol="0">
            <a:spAutoFit/>
          </a:bodyPr>
          <a:lstStyle/>
          <a:p>
            <a:r>
              <a:rPr lang="zh-TW" altLang="en-US" sz="1000" dirty="0">
                <a:solidFill>
                  <a:srgbClr val="002060"/>
                </a:solidFill>
              </a:rPr>
              <a:t>明尼蘇達州</a:t>
            </a:r>
          </a:p>
        </p:txBody>
      </p:sp>
      <p:cxnSp>
        <p:nvCxnSpPr>
          <p:cNvPr id="66" name="直線單箭頭接點 65">
            <a:extLst>
              <a:ext uri="{FF2B5EF4-FFF2-40B4-BE49-F238E27FC236}">
                <a16:creationId xmlns:a16="http://schemas.microsoft.com/office/drawing/2014/main" id="{6715CF6A-3D2B-43D5-A3A2-AA806FD9C4C6}"/>
              </a:ext>
            </a:extLst>
          </p:cNvPr>
          <p:cNvCxnSpPr>
            <a:cxnSpLocks/>
          </p:cNvCxnSpPr>
          <p:nvPr/>
        </p:nvCxnSpPr>
        <p:spPr bwMode="auto">
          <a:xfrm flipH="1" flipV="1">
            <a:off x="1948696" y="2465529"/>
            <a:ext cx="243031" cy="78148"/>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cxnSp>
        <p:nvCxnSpPr>
          <p:cNvPr id="67" name="直線單箭頭接點 66">
            <a:extLst>
              <a:ext uri="{FF2B5EF4-FFF2-40B4-BE49-F238E27FC236}">
                <a16:creationId xmlns:a16="http://schemas.microsoft.com/office/drawing/2014/main" id="{729D6C55-4F20-4E18-B30F-B2DA73B1C0A1}"/>
              </a:ext>
            </a:extLst>
          </p:cNvPr>
          <p:cNvCxnSpPr>
            <a:cxnSpLocks/>
          </p:cNvCxnSpPr>
          <p:nvPr/>
        </p:nvCxnSpPr>
        <p:spPr bwMode="auto">
          <a:xfrm flipV="1">
            <a:off x="2345532" y="2447920"/>
            <a:ext cx="211854" cy="90488"/>
          </a:xfrm>
          <a:prstGeom prst="straightConnector1">
            <a:avLst/>
          </a:prstGeom>
          <a:solidFill>
            <a:schemeClr val="accent1"/>
          </a:solidFill>
          <a:ln w="25400" cap="flat" cmpd="sng" algn="ctr">
            <a:solidFill>
              <a:srgbClr val="002060"/>
            </a:solidFill>
            <a:prstDash val="solid"/>
            <a:round/>
            <a:headEnd type="oval" w="med" len="med"/>
            <a:tailEnd type="none"/>
          </a:ln>
          <a:effectLst/>
        </p:spPr>
      </p:cxnSp>
    </p:spTree>
    <p:extLst>
      <p:ext uri="{BB962C8B-B14F-4D97-AF65-F5344CB8AC3E}">
        <p14:creationId xmlns:p14="http://schemas.microsoft.com/office/powerpoint/2010/main" val="943125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4FA8DAB-6277-4A19-96C0-7CA735EBE18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4742" y="1374938"/>
            <a:ext cx="5506163" cy="5058432"/>
          </a:xfrm>
          <a:prstGeom prst="rect">
            <a:avLst/>
          </a:prstGeom>
          <a:ln w="57150">
            <a:solidFill>
              <a:schemeClr val="accent1">
                <a:lumMod val="40000"/>
                <a:lumOff val="60000"/>
              </a:schemeClr>
            </a:solidFill>
          </a:ln>
        </p:spPr>
      </p:pic>
      <p:cxnSp>
        <p:nvCxnSpPr>
          <p:cNvPr id="35" name="AutoShape 25"/>
          <p:cNvCxnSpPr>
            <a:cxnSpLocks noChangeShapeType="1"/>
          </p:cNvCxnSpPr>
          <p:nvPr/>
        </p:nvCxnSpPr>
        <p:spPr bwMode="auto">
          <a:xfrm>
            <a:off x="4598988" y="6300788"/>
            <a:ext cx="1587" cy="1587"/>
          </a:xfrm>
          <a:prstGeom prst="straightConnector1">
            <a:avLst/>
          </a:prstGeom>
          <a:noFill/>
          <a:ln w="9525">
            <a:noFill/>
            <a:round/>
            <a:headEnd/>
            <a:tailEnd/>
          </a:ln>
        </p:spPr>
      </p:cxnSp>
      <p:sp>
        <p:nvSpPr>
          <p:cNvPr id="36" name="標題 18"/>
          <p:cNvSpPr txBox="1">
            <a:spLocks/>
          </p:cNvSpPr>
          <p:nvPr/>
        </p:nvSpPr>
        <p:spPr>
          <a:xfrm>
            <a:off x="90750" y="246475"/>
            <a:ext cx="9217519" cy="838200"/>
          </a:xfrm>
          <a:prstGeom prst="rect">
            <a:avLst/>
          </a:prstGeom>
        </p:spPr>
        <p:txBody>
          <a:bodyPr anchor="ctr"/>
          <a:lstStyle/>
          <a:p>
            <a:pPr marL="0" marR="0" lvl="0" indent="0" algn="l" defTabSz="814388" rtl="0" eaLnBrk="1" fontAlgn="base" latinLnBrk="0" hangingPunct="1">
              <a:lnSpc>
                <a:spcPct val="90000"/>
              </a:lnSpc>
              <a:spcBef>
                <a:spcPct val="0"/>
              </a:spcBef>
              <a:spcAft>
                <a:spcPct val="0"/>
              </a:spcAft>
              <a:buClrTx/>
              <a:buSzTx/>
              <a:buFontTx/>
              <a:buNone/>
              <a:tabLst/>
              <a:defRPr/>
            </a:pPr>
            <a:r>
              <a:rPr lang="zh-TW" altLang="en-US" sz="2800" dirty="0">
                <a:solidFill>
                  <a:srgbClr val="134482"/>
                </a:solidFill>
                <a:ea typeface="微軟正黑體" panose="020B0604030504040204" pitchFamily="34" charset="-120"/>
                <a:cs typeface="+mj-cs"/>
              </a:rPr>
              <a:t>生產基地及月產能</a:t>
            </a:r>
          </a:p>
        </p:txBody>
      </p:sp>
      <p:sp>
        <p:nvSpPr>
          <p:cNvPr id="18" name="Text Box 5"/>
          <p:cNvSpPr txBox="1">
            <a:spLocks noChangeArrowheads="1"/>
          </p:cNvSpPr>
          <p:nvPr/>
        </p:nvSpPr>
        <p:spPr bwMode="auto">
          <a:xfrm>
            <a:off x="7038824" y="1579438"/>
            <a:ext cx="2105176" cy="969496"/>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zh-TW" altLang="en-US" sz="1200" u="sng" dirty="0">
                <a:solidFill>
                  <a:srgbClr val="FF0000"/>
                </a:solidFill>
                <a:latin typeface="微軟正黑體" panose="020B0604030504040204" pitchFamily="34" charset="-120"/>
                <a:ea typeface="微軟正黑體" panose="020B0604030504040204" pitchFamily="34" charset="-120"/>
              </a:rPr>
              <a:t>台光電子昆山廠</a:t>
            </a:r>
            <a:endParaRPr lang="en-US" altLang="zh-TW" sz="1200" u="sng" dirty="0">
              <a:solidFill>
                <a:srgbClr val="FF0000"/>
              </a:solidFill>
              <a:latin typeface="微軟正黑體" panose="020B0604030504040204" pitchFamily="34" charset="-120"/>
              <a:ea typeface="微軟正黑體" panose="020B0604030504040204" pitchFamily="34" charset="-120"/>
            </a:endParaRPr>
          </a:p>
          <a:p>
            <a:pPr>
              <a:defRPr/>
            </a:pPr>
            <a:r>
              <a:rPr lang="zh-TW" altLang="en-US" sz="1100" b="0" dirty="0">
                <a:latin typeface="微軟正黑體" panose="020B0604030504040204" pitchFamily="34" charset="-120"/>
                <a:ea typeface="微軟正黑體" panose="020B0604030504040204" pitchFamily="34" charset="-120"/>
                <a:cs typeface="Arial Unicode MS" panose="020B0604020202020204" pitchFamily="34" charset="-120"/>
              </a:rPr>
              <a:t>銅箔基板</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135</a:t>
            </a:r>
            <a:r>
              <a:rPr lang="zh-TW" altLang="en-US" sz="1100" b="0" dirty="0">
                <a:latin typeface="微軟正黑體" panose="020B0604030504040204" pitchFamily="34" charset="-120"/>
                <a:ea typeface="微軟正黑體" panose="020B0604030504040204" pitchFamily="34" charset="-120"/>
                <a:cs typeface="Arial Unicode MS" panose="020B0604020202020204" pitchFamily="34" charset="-120"/>
              </a:rPr>
              <a:t>萬張</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a:t>
            </a:r>
            <a:r>
              <a:rPr lang="zh-TW" altLang="en-US" sz="1100" b="0" dirty="0">
                <a:latin typeface="微軟正黑體" panose="020B0604030504040204" pitchFamily="34" charset="-120"/>
                <a:ea typeface="微軟正黑體" panose="020B0604030504040204" pitchFamily="34" charset="-120"/>
                <a:cs typeface="Arial Unicode MS" panose="020B0604020202020204" pitchFamily="34" charset="-120"/>
              </a:rPr>
              <a:t>月</a:t>
            </a:r>
            <a:endPar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endParaRPr>
          </a:p>
          <a:p>
            <a:pPr>
              <a:defRPr/>
            </a:pPr>
            <a:r>
              <a:rPr lang="zh-TW" altLang="en-US" sz="1100" b="0" dirty="0">
                <a:latin typeface="微軟正黑體" panose="020B0604030504040204" pitchFamily="34" charset="-120"/>
                <a:ea typeface="微軟正黑體" panose="020B0604030504040204" pitchFamily="34" charset="-120"/>
                <a:cs typeface="Arial Unicode MS" panose="020B0604020202020204" pitchFamily="34" charset="-120"/>
              </a:rPr>
              <a:t>黏合片</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330</a:t>
            </a:r>
            <a:r>
              <a:rPr lang="zh-TW" altLang="en-US" sz="1100" b="0" dirty="0">
                <a:latin typeface="微軟正黑體" panose="020B0604030504040204" pitchFamily="34" charset="-120"/>
                <a:ea typeface="微軟正黑體" panose="020B0604030504040204" pitchFamily="34" charset="-120"/>
                <a:cs typeface="Arial Unicode MS" panose="020B0604020202020204" pitchFamily="34" charset="-120"/>
              </a:rPr>
              <a:t>萬公尺</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a:t>
            </a:r>
            <a:r>
              <a:rPr lang="zh-TW" altLang="en-US" sz="1100" b="0" dirty="0">
                <a:latin typeface="微軟正黑體" panose="020B0604030504040204" pitchFamily="34" charset="-120"/>
                <a:ea typeface="微軟正黑體" panose="020B0604030504040204" pitchFamily="34" charset="-120"/>
                <a:cs typeface="Arial Unicode MS" panose="020B0604020202020204" pitchFamily="34" charset="-120"/>
              </a:rPr>
              <a:t>月</a:t>
            </a:r>
            <a:endPar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endParaRPr>
          </a:p>
          <a:p>
            <a:pPr>
              <a:defRPr/>
            </a:pPr>
            <a:r>
              <a:rPr lang="zh-TW" altLang="en-US" sz="1100" b="0" dirty="0">
                <a:latin typeface="微軟正黑體" panose="020B0604030504040204" pitchFamily="34" charset="-120"/>
                <a:ea typeface="微軟正黑體" panose="020B0604030504040204" pitchFamily="34" charset="-120"/>
                <a:cs typeface="Arial Unicode MS" panose="020B0604020202020204" pitchFamily="34" charset="-120"/>
              </a:rPr>
              <a:t>員工人數</a:t>
            </a:r>
            <a:r>
              <a:rPr lang="en-US" altLang="zh-TW" sz="1100" b="0" dirty="0">
                <a:latin typeface="微軟正黑體" panose="020B0604030504040204" pitchFamily="34" charset="-120"/>
                <a:ea typeface="微軟正黑體" panose="020B0604030504040204" pitchFamily="34" charset="-120"/>
              </a:rPr>
              <a:t>:  1,000</a:t>
            </a:r>
            <a:r>
              <a:rPr lang="zh-TW" altLang="en-US" sz="1100" b="0" dirty="0">
                <a:latin typeface="微軟正黑體" panose="020B0604030504040204" pitchFamily="34" charset="-120"/>
                <a:ea typeface="微軟正黑體" panose="020B0604030504040204" pitchFamily="34" charset="-120"/>
              </a:rPr>
              <a:t>人以上</a:t>
            </a:r>
            <a:endParaRPr lang="en-US" altLang="zh-TW" sz="1100" b="0" dirty="0">
              <a:latin typeface="微軟正黑體" panose="020B0604030504040204" pitchFamily="34" charset="-120"/>
              <a:ea typeface="微軟正黑體" panose="020B0604030504040204" pitchFamily="34" charset="-120"/>
            </a:endParaRPr>
          </a:p>
          <a:p>
            <a:pPr>
              <a:defRPr/>
            </a:pPr>
            <a:r>
              <a:rPr lang="en-US" altLang="zh-TW" sz="1200" i="1" u="sng" dirty="0">
                <a:solidFill>
                  <a:srgbClr val="0070C0"/>
                </a:solidFill>
                <a:ea typeface="PMingLiU" pitchFamily="18" charset="-120"/>
              </a:rPr>
              <a:t>+30</a:t>
            </a:r>
            <a:r>
              <a:rPr lang="zh-TW" altLang="en-US" sz="1200" i="1" u="sng" dirty="0">
                <a:solidFill>
                  <a:srgbClr val="0070C0"/>
                </a:solidFill>
                <a:ea typeface="PMingLiU" pitchFamily="18" charset="-120"/>
              </a:rPr>
              <a:t>萬張</a:t>
            </a:r>
            <a:r>
              <a:rPr lang="en-US" altLang="zh-TW" sz="1200" i="1" u="sng" dirty="0">
                <a:solidFill>
                  <a:srgbClr val="0070C0"/>
                </a:solidFill>
                <a:ea typeface="PMingLiU" pitchFamily="18" charset="-120"/>
              </a:rPr>
              <a:t> /</a:t>
            </a:r>
            <a:r>
              <a:rPr lang="zh-TW" altLang="en-US" sz="1200" i="1" u="sng" dirty="0">
                <a:solidFill>
                  <a:srgbClr val="0070C0"/>
                </a:solidFill>
                <a:ea typeface="PMingLiU" pitchFamily="18" charset="-120"/>
              </a:rPr>
              <a:t>月</a:t>
            </a:r>
            <a:r>
              <a:rPr lang="en-US" altLang="zh-TW" sz="1200" i="1" u="sng" dirty="0">
                <a:solidFill>
                  <a:srgbClr val="0070C0"/>
                </a:solidFill>
                <a:ea typeface="PMingLiU" pitchFamily="18" charset="-120"/>
              </a:rPr>
              <a:t>: 2022</a:t>
            </a:r>
            <a:r>
              <a:rPr lang="zh-TW" altLang="en-US" sz="1200" i="1" u="sng" dirty="0">
                <a:solidFill>
                  <a:srgbClr val="0070C0"/>
                </a:solidFill>
                <a:ea typeface="PMingLiU" pitchFamily="18" charset="-120"/>
              </a:rPr>
              <a:t>年第三季</a:t>
            </a:r>
            <a:endParaRPr lang="en-US" altLang="zh-TW" sz="1200" i="1" u="sng" dirty="0">
              <a:solidFill>
                <a:srgbClr val="0070C0"/>
              </a:solidFill>
              <a:ea typeface="PMingLiU" pitchFamily="18" charset="-120"/>
            </a:endParaRPr>
          </a:p>
        </p:txBody>
      </p:sp>
      <p:sp>
        <p:nvSpPr>
          <p:cNvPr id="19" name="Text Box 1033"/>
          <p:cNvSpPr txBox="1">
            <a:spLocks noChangeArrowheads="1"/>
          </p:cNvSpPr>
          <p:nvPr/>
        </p:nvSpPr>
        <p:spPr bwMode="auto">
          <a:xfrm>
            <a:off x="7005581" y="4059540"/>
            <a:ext cx="2138419" cy="1123384"/>
          </a:xfrm>
          <a:prstGeom prst="rect">
            <a:avLst/>
          </a:prstGeom>
          <a:solidFill>
            <a:srgbClr val="FFFFA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zh-TW" altLang="en-US" sz="1200" u="sng" dirty="0">
                <a:solidFill>
                  <a:srgbClr val="FF0000"/>
                </a:solidFill>
                <a:latin typeface="微軟正黑體" panose="020B0604030504040204" pitchFamily="34" charset="-120"/>
                <a:ea typeface="微軟正黑體" panose="020B0604030504040204" pitchFamily="34" charset="-120"/>
              </a:rPr>
              <a:t>台光電子新竹廠</a:t>
            </a:r>
            <a:endParaRPr lang="en-US" altLang="zh-TW" sz="1200" u="sng" dirty="0">
              <a:solidFill>
                <a:srgbClr val="FF0000"/>
              </a:solidFill>
              <a:latin typeface="微軟正黑體" panose="020B0604030504040204" pitchFamily="34" charset="-120"/>
              <a:ea typeface="微軟正黑體" panose="020B0604030504040204" pitchFamily="34" charset="-120"/>
            </a:endParaRPr>
          </a:p>
          <a:p>
            <a:pPr eaLnBrk="1" fontAlgn="t" hangingPunct="1"/>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銅箔基板</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15</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萬張</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月</a:t>
            </a:r>
          </a:p>
          <a:p>
            <a:pPr eaLnBrk="1" fontAlgn="t" hangingPunct="1"/>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黏合片</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110</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萬公尺</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月</a:t>
            </a:r>
            <a:endPar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endParaRPr>
          </a:p>
          <a:p>
            <a:pPr eaLnBrk="1" fontAlgn="t" hangingPunct="1"/>
            <a:r>
              <a:rPr lang="zh-TW" altLang="en-US" sz="1100" b="0" dirty="0">
                <a:latin typeface="微軟正黑體" panose="020B0604030504040204" pitchFamily="34" charset="-120"/>
                <a:ea typeface="微軟正黑體" panose="020B0604030504040204" pitchFamily="34" charset="-120"/>
                <a:cs typeface="Arial Unicode MS" panose="020B0604020202020204" pitchFamily="34" charset="-120"/>
              </a:rPr>
              <a:t>多層壓合代工</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80</a:t>
            </a:r>
            <a:r>
              <a:rPr lang="zh-TW" altLang="en-US" sz="1100" b="0" dirty="0">
                <a:latin typeface="微軟正黑體" panose="020B0604030504040204" pitchFamily="34" charset="-120"/>
                <a:ea typeface="微軟正黑體" panose="020B0604030504040204" pitchFamily="34" charset="-120"/>
                <a:cs typeface="Arial Unicode MS" panose="020B0604020202020204" pitchFamily="34" charset="-120"/>
              </a:rPr>
              <a:t>萬平方尺</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a:t>
            </a:r>
            <a:r>
              <a:rPr lang="zh-TW" altLang="en-US" sz="1100" b="0" dirty="0">
                <a:latin typeface="微軟正黑體" panose="020B0604030504040204" pitchFamily="34" charset="-120"/>
                <a:ea typeface="微軟正黑體" panose="020B0604030504040204" pitchFamily="34" charset="-120"/>
                <a:cs typeface="Arial Unicode MS" panose="020B0604020202020204" pitchFamily="34" charset="-120"/>
              </a:rPr>
              <a:t>月</a:t>
            </a:r>
            <a:endPar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endParaRPr>
          </a:p>
          <a:p>
            <a:pPr eaLnBrk="1" fontAlgn="t" hangingPunct="1"/>
            <a:r>
              <a:rPr lang="zh-TW" altLang="en-US" sz="1100" b="0" dirty="0">
                <a:latin typeface="微軟正黑體" panose="020B0604030504040204" pitchFamily="34" charset="-120"/>
                <a:ea typeface="微軟正黑體" panose="020B0604030504040204" pitchFamily="34" charset="-120"/>
                <a:cs typeface="Arial Unicode MS" panose="020B0604020202020204" pitchFamily="34" charset="-120"/>
              </a:rPr>
              <a:t>金屬基板</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4</a:t>
            </a:r>
            <a:r>
              <a:rPr lang="zh-TW" altLang="en-US" sz="1100" b="0" dirty="0">
                <a:latin typeface="微軟正黑體" panose="020B0604030504040204" pitchFamily="34" charset="-120"/>
                <a:ea typeface="微軟正黑體" panose="020B0604030504040204" pitchFamily="34" charset="-120"/>
                <a:cs typeface="Arial Unicode MS" panose="020B0604020202020204" pitchFamily="34" charset="-120"/>
              </a:rPr>
              <a:t>萬片</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a:t>
            </a:r>
            <a:r>
              <a:rPr lang="zh-TW" altLang="en-US" sz="1100" b="0" dirty="0">
                <a:latin typeface="微軟正黑體" panose="020B0604030504040204" pitchFamily="34" charset="-120"/>
                <a:ea typeface="微軟正黑體" panose="020B0604030504040204" pitchFamily="34" charset="-120"/>
                <a:cs typeface="Arial Unicode MS" panose="020B0604020202020204" pitchFamily="34" charset="-120"/>
              </a:rPr>
              <a:t>月</a:t>
            </a:r>
            <a:endPar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endParaRPr>
          </a:p>
          <a:p>
            <a:pPr eaLnBrk="1" fontAlgn="t" hangingPunct="1"/>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員工人數</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300</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人以上</a:t>
            </a:r>
          </a:p>
        </p:txBody>
      </p:sp>
      <p:sp>
        <p:nvSpPr>
          <p:cNvPr id="20" name="Text Box 6"/>
          <p:cNvSpPr txBox="1">
            <a:spLocks noChangeArrowheads="1"/>
          </p:cNvSpPr>
          <p:nvPr/>
        </p:nvSpPr>
        <p:spPr bwMode="auto">
          <a:xfrm>
            <a:off x="7040427" y="2923475"/>
            <a:ext cx="2103573" cy="784830"/>
          </a:xfrm>
          <a:prstGeom prst="rect">
            <a:avLst/>
          </a:prstGeom>
          <a:solidFill>
            <a:srgbClr val="FFFFA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zh-TW" altLang="en-US" sz="1200" u="sng" dirty="0">
                <a:solidFill>
                  <a:srgbClr val="FF0000"/>
                </a:solidFill>
                <a:latin typeface="微軟正黑體" panose="020B0604030504040204" pitchFamily="34" charset="-120"/>
                <a:ea typeface="微軟正黑體" panose="020B0604030504040204" pitchFamily="34" charset="-120"/>
              </a:rPr>
              <a:t>台光電子觀音廠</a:t>
            </a:r>
            <a:endParaRPr lang="en-US" altLang="zh-TW" sz="1200" u="sng" dirty="0">
              <a:solidFill>
                <a:srgbClr val="FF0000"/>
              </a:solidFill>
              <a:latin typeface="微軟正黑體" panose="020B0604030504040204" pitchFamily="34" charset="-120"/>
              <a:ea typeface="微軟正黑體" panose="020B0604030504040204" pitchFamily="34" charset="-120"/>
            </a:endParaRPr>
          </a:p>
          <a:p>
            <a:pPr>
              <a:defRPr/>
            </a:pP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銅箔基板</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50</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萬張</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月</a:t>
            </a:r>
          </a:p>
          <a:p>
            <a:pPr eaLnBrk="1" fontAlgn="t" hangingPunct="1"/>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黏合片</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180</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萬公尺</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月</a:t>
            </a:r>
          </a:p>
          <a:p>
            <a:pPr eaLnBrk="1" fontAlgn="t" hangingPunct="1"/>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員工人數</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600</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人以上</a:t>
            </a:r>
          </a:p>
        </p:txBody>
      </p:sp>
      <p:sp>
        <p:nvSpPr>
          <p:cNvPr id="21" name="Text Box 8"/>
          <p:cNvSpPr txBox="1">
            <a:spLocks noChangeArrowheads="1"/>
          </p:cNvSpPr>
          <p:nvPr/>
        </p:nvSpPr>
        <p:spPr bwMode="auto">
          <a:xfrm>
            <a:off x="6988854" y="5304694"/>
            <a:ext cx="2155146" cy="969496"/>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zh-TW" altLang="en-US" sz="1200" u="sng" dirty="0">
                <a:solidFill>
                  <a:srgbClr val="FF0000"/>
                </a:solidFill>
                <a:latin typeface="微軟正黑體" panose="020B0604030504040204" pitchFamily="34" charset="-120"/>
                <a:ea typeface="微軟正黑體" panose="020B0604030504040204" pitchFamily="34" charset="-120"/>
              </a:rPr>
              <a:t>台光電子中山廠</a:t>
            </a:r>
            <a:endParaRPr lang="en-US" altLang="zh-TW" sz="1200" u="sng" dirty="0">
              <a:solidFill>
                <a:srgbClr val="FF0000"/>
              </a:solidFill>
              <a:latin typeface="微軟正黑體" panose="020B0604030504040204" pitchFamily="34" charset="-120"/>
              <a:ea typeface="微軟正黑體" panose="020B0604030504040204" pitchFamily="34" charset="-120"/>
            </a:endParaRPr>
          </a:p>
          <a:p>
            <a:pPr eaLnBrk="1" fontAlgn="t" hangingPunct="1"/>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銅箔基板</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95</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萬張</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月</a:t>
            </a:r>
          </a:p>
          <a:p>
            <a:pPr eaLnBrk="1" fontAlgn="t" hangingPunct="1"/>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黏合片</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210</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萬公尺</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月</a:t>
            </a:r>
          </a:p>
          <a:p>
            <a:pPr eaLnBrk="1" fontAlgn="t" hangingPunct="1"/>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員工人數</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800</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人以上</a:t>
            </a:r>
          </a:p>
          <a:p>
            <a:pPr algn="ctr">
              <a:defRPr/>
            </a:pPr>
            <a:endParaRPr lang="en-US" altLang="zh-TW" sz="1200" dirty="0">
              <a:latin typeface="微軟正黑體" panose="020B0604030504040204" pitchFamily="34" charset="-120"/>
              <a:ea typeface="微軟正黑體" panose="020B0604030504040204" pitchFamily="34" charset="-120"/>
            </a:endParaRPr>
          </a:p>
        </p:txBody>
      </p:sp>
      <p:sp>
        <p:nvSpPr>
          <p:cNvPr id="42" name="Line 10"/>
          <p:cNvSpPr>
            <a:spLocks noChangeShapeType="1"/>
          </p:cNvSpPr>
          <p:nvPr/>
        </p:nvSpPr>
        <p:spPr bwMode="auto">
          <a:xfrm flipH="1">
            <a:off x="4699510" y="2284423"/>
            <a:ext cx="824277" cy="1914737"/>
          </a:xfrm>
          <a:prstGeom prst="line">
            <a:avLst/>
          </a:prstGeom>
          <a:ln w="28575">
            <a:solidFill>
              <a:srgbClr val="FF0000"/>
            </a:solidFill>
            <a:headEnd/>
            <a:tailEnd type="oval" w="sm" len="sm"/>
          </a:ln>
        </p:spPr>
        <p:style>
          <a:lnRef idx="3">
            <a:schemeClr val="dk1"/>
          </a:lnRef>
          <a:fillRef idx="0">
            <a:schemeClr val="dk1"/>
          </a:fillRef>
          <a:effectRef idx="2">
            <a:schemeClr val="dk1"/>
          </a:effectRef>
          <a:fontRef idx="minor">
            <a:schemeClr val="tx1"/>
          </a:fontRef>
        </p:style>
        <p:txBody>
          <a:bodyPr wrap="none" anchor="ctr"/>
          <a:lstStyle/>
          <a:p>
            <a:endParaRPr lang="zh-TW" altLang="en-US"/>
          </a:p>
        </p:txBody>
      </p:sp>
      <p:sp>
        <p:nvSpPr>
          <p:cNvPr id="43" name="Line 29"/>
          <p:cNvSpPr>
            <a:spLocks noChangeShapeType="1"/>
          </p:cNvSpPr>
          <p:nvPr/>
        </p:nvSpPr>
        <p:spPr bwMode="auto">
          <a:xfrm flipH="1">
            <a:off x="4908210" y="3491802"/>
            <a:ext cx="607219" cy="1541008"/>
          </a:xfrm>
          <a:prstGeom prst="line">
            <a:avLst/>
          </a:prstGeom>
          <a:ln w="28575">
            <a:solidFill>
              <a:srgbClr val="FF0000"/>
            </a:solidFill>
            <a:headEnd/>
            <a:tailEnd type="oval" w="sm" len="sm"/>
          </a:ln>
        </p:spPr>
        <p:style>
          <a:lnRef idx="3">
            <a:schemeClr val="dk1"/>
          </a:lnRef>
          <a:fillRef idx="0">
            <a:schemeClr val="dk1"/>
          </a:fillRef>
          <a:effectRef idx="2">
            <a:schemeClr val="dk1"/>
          </a:effectRef>
          <a:fontRef idx="minor">
            <a:schemeClr val="tx1"/>
          </a:fontRef>
        </p:style>
        <p:txBody>
          <a:bodyPr wrap="none" anchor="ctr"/>
          <a:lstStyle/>
          <a:p>
            <a:endParaRPr lang="zh-TW" altLang="en-US"/>
          </a:p>
        </p:txBody>
      </p:sp>
      <p:sp>
        <p:nvSpPr>
          <p:cNvPr id="44" name="Line 28"/>
          <p:cNvSpPr>
            <a:spLocks noChangeShapeType="1"/>
          </p:cNvSpPr>
          <p:nvPr/>
        </p:nvSpPr>
        <p:spPr bwMode="auto">
          <a:xfrm flipH="1">
            <a:off x="4908212" y="4756008"/>
            <a:ext cx="607220" cy="358078"/>
          </a:xfrm>
          <a:prstGeom prst="line">
            <a:avLst/>
          </a:prstGeom>
          <a:ln w="28575">
            <a:solidFill>
              <a:srgbClr val="FF0000"/>
            </a:solidFill>
            <a:headEnd/>
            <a:tailEnd type="oval" w="sm" len="sm"/>
          </a:ln>
        </p:spPr>
        <p:style>
          <a:lnRef idx="3">
            <a:schemeClr val="dk1"/>
          </a:lnRef>
          <a:fillRef idx="0">
            <a:schemeClr val="dk1"/>
          </a:fillRef>
          <a:effectRef idx="2">
            <a:schemeClr val="dk1"/>
          </a:effectRef>
          <a:fontRef idx="minor">
            <a:schemeClr val="tx1"/>
          </a:fontRef>
        </p:style>
        <p:txBody>
          <a:bodyPr wrap="none" anchor="ctr"/>
          <a:lstStyle/>
          <a:p>
            <a:endParaRPr lang="zh-TW" altLang="en-US" dirty="0"/>
          </a:p>
        </p:txBody>
      </p:sp>
      <p:sp>
        <p:nvSpPr>
          <p:cNvPr id="45" name="Line 30"/>
          <p:cNvSpPr>
            <a:spLocks noChangeShapeType="1"/>
          </p:cNvSpPr>
          <p:nvPr/>
        </p:nvSpPr>
        <p:spPr bwMode="auto">
          <a:xfrm flipH="1" flipV="1">
            <a:off x="4082596" y="5406539"/>
            <a:ext cx="1432832" cy="56826"/>
          </a:xfrm>
          <a:prstGeom prst="line">
            <a:avLst/>
          </a:prstGeom>
          <a:ln w="28575">
            <a:solidFill>
              <a:srgbClr val="FF0000"/>
            </a:solidFill>
            <a:headEnd/>
            <a:tailEnd type="oval" w="sm" len="sm"/>
          </a:ln>
        </p:spPr>
        <p:style>
          <a:lnRef idx="3">
            <a:schemeClr val="dk1"/>
          </a:lnRef>
          <a:fillRef idx="0">
            <a:schemeClr val="dk1"/>
          </a:fillRef>
          <a:effectRef idx="2">
            <a:schemeClr val="dk1"/>
          </a:effectRef>
          <a:fontRef idx="minor">
            <a:schemeClr val="tx1"/>
          </a:fontRef>
        </p:style>
        <p:txBody>
          <a:bodyPr wrap="none" anchor="ctr"/>
          <a:lstStyle/>
          <a:p>
            <a:endParaRPr lang="zh-TW" altLang="en-US"/>
          </a:p>
        </p:txBody>
      </p:sp>
      <p:pic>
        <p:nvPicPr>
          <p:cNvPr id="46" name="Picture 1028"/>
          <p:cNvPicPr>
            <a:picLocks noChangeAspect="1" noChangeArrowheads="1"/>
          </p:cNvPicPr>
          <p:nvPr/>
        </p:nvPicPr>
        <p:blipFill>
          <a:blip r:embed="rId5" cstate="print"/>
          <a:srcRect/>
          <a:stretch>
            <a:fillRect/>
          </a:stretch>
        </p:blipFill>
        <p:spPr bwMode="auto">
          <a:xfrm>
            <a:off x="5536435" y="4098201"/>
            <a:ext cx="1432831" cy="1034050"/>
          </a:xfrm>
          <a:prstGeom prst="rect">
            <a:avLst/>
          </a:prstGeom>
          <a:ln>
            <a:noFill/>
          </a:ln>
          <a:effectLst>
            <a:outerShdw blurRad="190500" algn="tl" rotWithShape="0">
              <a:srgbClr val="000000">
                <a:alpha val="70000"/>
              </a:srgbClr>
            </a:outerShdw>
          </a:effectLst>
        </p:spPr>
      </p:pic>
      <p:pic>
        <p:nvPicPr>
          <p:cNvPr id="47" name="Picture 14"/>
          <p:cNvPicPr>
            <a:picLocks noChangeAspect="1" noChangeArrowheads="1"/>
          </p:cNvPicPr>
          <p:nvPr/>
        </p:nvPicPr>
        <p:blipFill>
          <a:blip r:embed="rId6" cstate="print">
            <a:lum bright="26000" contrast="40000"/>
          </a:blip>
          <a:srcRect/>
          <a:stretch>
            <a:fillRect/>
          </a:stretch>
        </p:blipFill>
        <p:spPr bwMode="auto">
          <a:xfrm>
            <a:off x="5515428" y="5250344"/>
            <a:ext cx="1432831" cy="1034050"/>
          </a:xfrm>
          <a:prstGeom prst="rect">
            <a:avLst/>
          </a:prstGeom>
          <a:ln>
            <a:noFill/>
          </a:ln>
          <a:effectLst>
            <a:outerShdw blurRad="190500" algn="tl" rotWithShape="0">
              <a:srgbClr val="000000">
                <a:alpha val="70000"/>
              </a:srgbClr>
            </a:outerShdw>
          </a:effectLst>
        </p:spPr>
      </p:pic>
      <p:pic>
        <p:nvPicPr>
          <p:cNvPr id="48" name="Picture 17"/>
          <p:cNvPicPr>
            <a:picLocks noChangeAspect="1" noChangeArrowheads="1"/>
          </p:cNvPicPr>
          <p:nvPr/>
        </p:nvPicPr>
        <p:blipFill>
          <a:blip r:embed="rId7" cstate="print">
            <a:lum bright="10000" contrast="20000"/>
          </a:blip>
          <a:srcRect/>
          <a:stretch>
            <a:fillRect/>
          </a:stretch>
        </p:blipFill>
        <p:spPr bwMode="auto">
          <a:xfrm>
            <a:off x="5572750" y="2865699"/>
            <a:ext cx="1432831" cy="1034050"/>
          </a:xfrm>
          <a:prstGeom prst="rect">
            <a:avLst/>
          </a:prstGeom>
          <a:ln>
            <a:noFill/>
          </a:ln>
          <a:effectLst>
            <a:outerShdw blurRad="190500" algn="tl" rotWithShape="0">
              <a:srgbClr val="000000">
                <a:alpha val="70000"/>
              </a:srgbClr>
            </a:outerShdw>
          </a:effectLst>
        </p:spPr>
      </p:pic>
      <p:pic>
        <p:nvPicPr>
          <p:cNvPr id="50" name="Picture 1032"/>
          <p:cNvPicPr>
            <a:picLocks noChangeAspect="1" noChangeArrowheads="1"/>
          </p:cNvPicPr>
          <p:nvPr/>
        </p:nvPicPr>
        <p:blipFill>
          <a:blip r:embed="rId8" cstate="print">
            <a:lum contrast="18000"/>
          </a:blip>
          <a:srcRect/>
          <a:stretch>
            <a:fillRect/>
          </a:stretch>
        </p:blipFill>
        <p:spPr bwMode="auto">
          <a:xfrm>
            <a:off x="5544795" y="1559623"/>
            <a:ext cx="1432831" cy="1113593"/>
          </a:xfrm>
          <a:prstGeom prst="rect">
            <a:avLst/>
          </a:prstGeom>
          <a:ln>
            <a:noFill/>
          </a:ln>
          <a:effectLst>
            <a:outerShdw blurRad="190500" algn="tl" rotWithShape="0">
              <a:srgbClr val="000000">
                <a:alpha val="70000"/>
              </a:srgbClr>
            </a:outerShdw>
          </a:effectLst>
        </p:spPr>
      </p:pic>
      <p:sp>
        <p:nvSpPr>
          <p:cNvPr id="22" name="Text Box 6"/>
          <p:cNvSpPr txBox="1">
            <a:spLocks noChangeArrowheads="1"/>
          </p:cNvSpPr>
          <p:nvPr/>
        </p:nvSpPr>
        <p:spPr bwMode="auto">
          <a:xfrm>
            <a:off x="764061" y="2945642"/>
            <a:ext cx="2223760" cy="969496"/>
          </a:xfrm>
          <a:prstGeom prst="rect">
            <a:avLst/>
          </a:prstGeom>
          <a:solidFill>
            <a:srgbClr val="FF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zh-TW" altLang="en-US" sz="1200" u="sng" dirty="0">
                <a:solidFill>
                  <a:srgbClr val="FF0000"/>
                </a:solidFill>
                <a:latin typeface="微軟正黑體" panose="020B0604030504040204" pitchFamily="34" charset="-120"/>
                <a:ea typeface="微軟正黑體" panose="020B0604030504040204" pitchFamily="34" charset="-120"/>
              </a:rPr>
              <a:t>台光電子黃石廠</a:t>
            </a:r>
            <a:endParaRPr lang="en-US" altLang="zh-TW" sz="1200" u="sng" dirty="0">
              <a:solidFill>
                <a:srgbClr val="FF0000"/>
              </a:solidFill>
              <a:latin typeface="微軟正黑體" panose="020B0604030504040204" pitchFamily="34" charset="-120"/>
              <a:ea typeface="微軟正黑體" panose="020B0604030504040204" pitchFamily="34" charset="-120"/>
            </a:endParaRPr>
          </a:p>
          <a:p>
            <a:pPr eaLnBrk="1" fontAlgn="t" hangingPunct="1"/>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銅箔基板</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:60</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萬張</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月</a:t>
            </a:r>
          </a:p>
          <a:p>
            <a:pPr eaLnBrk="1" fontAlgn="t" hangingPunct="1"/>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黏合片</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240</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萬公尺</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月</a:t>
            </a:r>
          </a:p>
          <a:p>
            <a:pPr eaLnBrk="1" fontAlgn="t" hangingPunct="1"/>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員工人數</a:t>
            </a:r>
            <a:r>
              <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  500</a:t>
            </a:r>
            <a:r>
              <a:rPr lang="zh-TW" altLang="zh-TW" sz="1100" b="0" dirty="0">
                <a:latin typeface="微軟正黑體" panose="020B0604030504040204" pitchFamily="34" charset="-120"/>
                <a:ea typeface="微軟正黑體" panose="020B0604030504040204" pitchFamily="34" charset="-120"/>
                <a:cs typeface="Arial Unicode MS" panose="020B0604020202020204" pitchFamily="34" charset="-120"/>
              </a:rPr>
              <a:t>人以上</a:t>
            </a:r>
            <a:endParaRPr lang="en-US" altLang="zh-TW" sz="1100" b="0" dirty="0">
              <a:latin typeface="微軟正黑體" panose="020B0604030504040204" pitchFamily="34" charset="-120"/>
              <a:ea typeface="微軟正黑體" panose="020B0604030504040204" pitchFamily="34" charset="-120"/>
              <a:cs typeface="Arial Unicode MS" panose="020B0604020202020204" pitchFamily="34" charset="-120"/>
            </a:endParaRPr>
          </a:p>
          <a:p>
            <a:pPr eaLnBrk="1" fontAlgn="t" hangingPunct="1"/>
            <a:r>
              <a:rPr lang="en-US" altLang="zh-TW" sz="1200" i="1" u="sng" dirty="0">
                <a:solidFill>
                  <a:srgbClr val="0070C0"/>
                </a:solidFill>
                <a:ea typeface="PMingLiU" pitchFamily="18" charset="-120"/>
              </a:rPr>
              <a:t>+30</a:t>
            </a:r>
            <a:r>
              <a:rPr lang="zh-TW" altLang="en-US" sz="1200" i="1" u="sng" dirty="0">
                <a:solidFill>
                  <a:srgbClr val="0070C0"/>
                </a:solidFill>
                <a:ea typeface="PMingLiU" pitchFamily="18" charset="-120"/>
              </a:rPr>
              <a:t>萬張 </a:t>
            </a:r>
            <a:r>
              <a:rPr lang="en-US" altLang="zh-TW" sz="1200" i="1" u="sng" dirty="0">
                <a:solidFill>
                  <a:srgbClr val="0070C0"/>
                </a:solidFill>
                <a:ea typeface="PMingLiU" pitchFamily="18" charset="-120"/>
              </a:rPr>
              <a:t>/</a:t>
            </a:r>
            <a:r>
              <a:rPr lang="zh-TW" altLang="en-US" sz="1200" i="1" u="sng" dirty="0">
                <a:solidFill>
                  <a:srgbClr val="0070C0"/>
                </a:solidFill>
                <a:ea typeface="PMingLiU" pitchFamily="18" charset="-120"/>
              </a:rPr>
              <a:t>月</a:t>
            </a:r>
            <a:r>
              <a:rPr lang="en-US" altLang="zh-TW" sz="1200" i="1" u="sng" dirty="0">
                <a:solidFill>
                  <a:srgbClr val="0070C0"/>
                </a:solidFill>
                <a:ea typeface="PMingLiU" pitchFamily="18" charset="-120"/>
              </a:rPr>
              <a:t>: 2022</a:t>
            </a:r>
            <a:r>
              <a:rPr lang="zh-TW" altLang="en-US" sz="1200" i="1" u="sng" dirty="0">
                <a:solidFill>
                  <a:srgbClr val="0070C0"/>
                </a:solidFill>
                <a:ea typeface="PMingLiU" pitchFamily="18" charset="-120"/>
              </a:rPr>
              <a:t>年六月</a:t>
            </a:r>
            <a:endParaRPr lang="zh-TW" altLang="zh-TW" sz="1200" i="1" u="sng" dirty="0">
              <a:solidFill>
                <a:srgbClr val="0070C0"/>
              </a:solidFill>
              <a:ea typeface="PMingLiU" pitchFamily="18" charset="-120"/>
            </a:endParaRPr>
          </a:p>
        </p:txBody>
      </p:sp>
      <p:sp>
        <p:nvSpPr>
          <p:cNvPr id="23" name="Line 10"/>
          <p:cNvSpPr>
            <a:spLocks noChangeShapeType="1"/>
          </p:cNvSpPr>
          <p:nvPr/>
        </p:nvSpPr>
        <p:spPr bwMode="auto">
          <a:xfrm>
            <a:off x="2987824" y="3640440"/>
            <a:ext cx="1225148" cy="838200"/>
          </a:xfrm>
          <a:prstGeom prst="line">
            <a:avLst/>
          </a:prstGeom>
          <a:ln w="28575">
            <a:solidFill>
              <a:srgbClr val="FF0000"/>
            </a:solidFill>
            <a:headEnd/>
            <a:tailEnd type="oval" w="sm" len="sm"/>
          </a:ln>
        </p:spPr>
        <p:style>
          <a:lnRef idx="3">
            <a:schemeClr val="dk1"/>
          </a:lnRef>
          <a:fillRef idx="0">
            <a:schemeClr val="dk1"/>
          </a:fillRef>
          <a:effectRef idx="2">
            <a:schemeClr val="dk1"/>
          </a:effectRef>
          <a:fontRef idx="minor">
            <a:schemeClr val="tx1"/>
          </a:fontRef>
        </p:style>
        <p:txBody>
          <a:bodyPr wrap="none" anchor="ctr"/>
          <a:lstStyle/>
          <a:p>
            <a:endParaRPr lang="zh-TW" altLang="en-US" dirty="0"/>
          </a:p>
        </p:txBody>
      </p:sp>
      <p:sp>
        <p:nvSpPr>
          <p:cNvPr id="4" name="頁尾版面配置區 3"/>
          <p:cNvSpPr>
            <a:spLocks noGrp="1"/>
          </p:cNvSpPr>
          <p:nvPr>
            <p:ph type="ftr" sz="quarter" idx="11"/>
          </p:nvPr>
        </p:nvSpPr>
        <p:spPr/>
        <p:txBody>
          <a:bodyPr/>
          <a:lstStyle/>
          <a:p>
            <a:r>
              <a:rPr lang="en-US" altLang="zh-TW"/>
              <a:t>EMC  Confidential</a:t>
            </a:r>
            <a:endParaRPr lang="zh-TW" altLang="en-US" dirty="0"/>
          </a:p>
        </p:txBody>
      </p:sp>
      <p:sp>
        <p:nvSpPr>
          <p:cNvPr id="6" name="投影片編號版面配置區 5"/>
          <p:cNvSpPr>
            <a:spLocks noGrp="1"/>
          </p:cNvSpPr>
          <p:nvPr>
            <p:ph type="sldNum" sz="quarter" idx="12"/>
          </p:nvPr>
        </p:nvSpPr>
        <p:spPr/>
        <p:txBody>
          <a:bodyPr/>
          <a:lstStyle/>
          <a:p>
            <a:fld id="{8F3AF0C2-284E-4725-A958-32507706DAEE}" type="slidenum">
              <a:rPr lang="zh-TW" altLang="en-US" smtClean="0"/>
              <a:pPr/>
              <a:t>17</a:t>
            </a:fld>
            <a:endParaRPr lang="zh-TW" altLang="en-US" dirty="0"/>
          </a:p>
        </p:txBody>
      </p:sp>
      <p:pic>
        <p:nvPicPr>
          <p:cNvPr id="24" name="圖片 23">
            <a:extLst>
              <a:ext uri="{FF2B5EF4-FFF2-40B4-BE49-F238E27FC236}">
                <a16:creationId xmlns:a16="http://schemas.microsoft.com/office/drawing/2014/main" id="{FAEC0CDF-6FA6-4D99-9E62-550F97A647A7}"/>
              </a:ext>
            </a:extLst>
          </p:cNvPr>
          <p:cNvPicPr>
            <a:picLocks noChangeAspect="1"/>
          </p:cNvPicPr>
          <p:nvPr/>
        </p:nvPicPr>
        <p:blipFill>
          <a:blip r:embed="rId9" cstate="print">
            <a:lum contrast="18000"/>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64847" y="1655597"/>
            <a:ext cx="2122976" cy="12350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662533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87866"/>
            <a:ext cx="8604448" cy="548845"/>
          </a:xfrm>
        </p:spPr>
        <p:txBody>
          <a:bodyPr/>
          <a:lstStyle/>
          <a:p>
            <a:pPr algn="l"/>
            <a:r>
              <a:rPr lang="zh-TW" altLang="en-US" dirty="0"/>
              <a:t>免責聲明</a:t>
            </a:r>
          </a:p>
        </p:txBody>
      </p:sp>
      <p:sp>
        <p:nvSpPr>
          <p:cNvPr id="3" name="內容版面配置區 2"/>
          <p:cNvSpPr>
            <a:spLocks noGrp="1"/>
          </p:cNvSpPr>
          <p:nvPr>
            <p:ph idx="1"/>
          </p:nvPr>
        </p:nvSpPr>
        <p:spPr>
          <a:xfrm>
            <a:off x="251520" y="1844824"/>
            <a:ext cx="8712968" cy="4608512"/>
          </a:xfrm>
        </p:spPr>
        <p:txBody>
          <a:bodyPr/>
          <a:lstStyle/>
          <a:p>
            <a:pPr marL="0" indent="0">
              <a:buNone/>
            </a:pPr>
            <a:r>
              <a:rPr lang="zh-TW" altLang="en-US" sz="2400" dirty="0">
                <a:solidFill>
                  <a:srgbClr val="134482"/>
                </a:solidFill>
              </a:rPr>
              <a:t>本簡報之內容可能包括本公司基於從各項來源所取得的資訊，對於營運、財務狀況與企業發展情形的前瞻性預估。</a:t>
            </a:r>
            <a:endParaRPr lang="en-US" altLang="zh-TW" sz="2400" dirty="0">
              <a:solidFill>
                <a:srgbClr val="134482"/>
              </a:solidFill>
            </a:endParaRPr>
          </a:p>
          <a:p>
            <a:pPr marL="0" indent="0">
              <a:buNone/>
            </a:pPr>
            <a:endParaRPr lang="zh-TW" altLang="en-US" sz="2400" dirty="0">
              <a:solidFill>
                <a:srgbClr val="134482"/>
              </a:solidFill>
            </a:endParaRPr>
          </a:p>
          <a:p>
            <a:pPr marL="0" indent="0">
              <a:buNone/>
            </a:pPr>
            <a:r>
              <a:rPr lang="zh-TW" altLang="en-US" sz="2400" dirty="0">
                <a:solidFill>
                  <a:srgbClr val="134482"/>
                </a:solidFill>
              </a:rPr>
              <a:t>因為包括但不限於市場需求、價格波動、競爭態勢、供應鏈變動、全球經濟局勢、匯率波動及其他本公司無控制力之風險等各種因素，實際的營運、財務狀況與企業發展情形，可能會與本公司於預測中明示或默示敘述有差異。</a:t>
            </a:r>
            <a:endParaRPr lang="en-US" altLang="zh-TW" sz="2400" dirty="0">
              <a:solidFill>
                <a:srgbClr val="134482"/>
              </a:solidFill>
            </a:endParaRPr>
          </a:p>
          <a:p>
            <a:endParaRPr lang="en-US" altLang="zh-TW" sz="2400" dirty="0">
              <a:solidFill>
                <a:srgbClr val="134482"/>
              </a:solidFill>
            </a:endParaRPr>
          </a:p>
          <a:p>
            <a:pPr marL="0" indent="0">
              <a:buNone/>
            </a:pPr>
            <a:r>
              <a:rPr lang="zh-TW" altLang="en-US" sz="2400" dirty="0">
                <a:solidFill>
                  <a:srgbClr val="134482"/>
                </a:solidFill>
              </a:rPr>
              <a:t>本簡報之內容若有對未來之前瞻性預估，僅反映本公司於發佈當時之看法。本公司並無義務於日後情況變更時，更新前瞻預估。</a:t>
            </a:r>
            <a:endParaRPr lang="en-US" altLang="zh-TW" sz="2400" dirty="0">
              <a:solidFill>
                <a:srgbClr val="134482"/>
              </a:solidFill>
            </a:endParaRPr>
          </a:p>
        </p:txBody>
      </p:sp>
      <p:sp>
        <p:nvSpPr>
          <p:cNvPr id="4" name="投影片編號版面配置區 3"/>
          <p:cNvSpPr>
            <a:spLocks noGrp="1"/>
          </p:cNvSpPr>
          <p:nvPr>
            <p:ph type="sldNum" sz="quarter" idx="12"/>
          </p:nvPr>
        </p:nvSpPr>
        <p:spPr/>
        <p:txBody>
          <a:bodyPr/>
          <a:lstStyle/>
          <a:p>
            <a:r>
              <a:rPr lang="en-US" altLang="zh-TW"/>
              <a:t>Page </a:t>
            </a:r>
            <a:fld id="{1876907C-5294-41E5-B8B3-8A4F64E6A652}" type="slidenum">
              <a:rPr lang="zh-TW" altLang="en-US" smtClean="0"/>
              <a:pPr/>
              <a:t>2</a:t>
            </a:fld>
            <a:endParaRPr lang="zh-TW" altLang="en-US" dirty="0"/>
          </a:p>
        </p:txBody>
      </p:sp>
    </p:spTree>
    <p:extLst>
      <p:ext uri="{BB962C8B-B14F-4D97-AF65-F5344CB8AC3E}">
        <p14:creationId xmlns:p14="http://schemas.microsoft.com/office/powerpoint/2010/main" val="260895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87866"/>
            <a:ext cx="8604448" cy="548845"/>
          </a:xfrm>
        </p:spPr>
        <p:txBody>
          <a:bodyPr/>
          <a:lstStyle/>
          <a:p>
            <a:pPr algn="l"/>
            <a:r>
              <a:rPr lang="zh-TW" altLang="en-US" dirty="0"/>
              <a:t>簡報大綱</a:t>
            </a:r>
          </a:p>
        </p:txBody>
      </p:sp>
      <p:sp>
        <p:nvSpPr>
          <p:cNvPr id="3" name="內容版面配置區 2"/>
          <p:cNvSpPr>
            <a:spLocks noGrp="1"/>
          </p:cNvSpPr>
          <p:nvPr>
            <p:ph idx="1"/>
          </p:nvPr>
        </p:nvSpPr>
        <p:spPr>
          <a:xfrm>
            <a:off x="549630" y="2060848"/>
            <a:ext cx="7772400" cy="4114800"/>
          </a:xfrm>
        </p:spPr>
        <p:txBody>
          <a:bodyPr/>
          <a:lstStyle/>
          <a:p>
            <a:r>
              <a:rPr lang="zh-TW" altLang="en-US" sz="3600" dirty="0">
                <a:solidFill>
                  <a:srgbClr val="20314C"/>
                </a:solidFill>
              </a:rPr>
              <a:t>銅箔基板產業展望</a:t>
            </a:r>
            <a:endParaRPr lang="en-US" altLang="zh-TW" sz="3600" dirty="0">
              <a:solidFill>
                <a:srgbClr val="20314C"/>
              </a:solidFill>
            </a:endParaRPr>
          </a:p>
          <a:p>
            <a:r>
              <a:rPr lang="zh-TW" altLang="en-US" sz="3600" dirty="0">
                <a:solidFill>
                  <a:srgbClr val="20314C"/>
                </a:solidFill>
              </a:rPr>
              <a:t>公司長期財務績效</a:t>
            </a:r>
            <a:endParaRPr lang="en-US" altLang="zh-TW" sz="3600" dirty="0">
              <a:solidFill>
                <a:srgbClr val="20314C"/>
              </a:solidFill>
            </a:endParaRPr>
          </a:p>
          <a:p>
            <a:r>
              <a:rPr lang="zh-TW" altLang="en-US" sz="3600" dirty="0">
                <a:solidFill>
                  <a:srgbClr val="20314C"/>
                </a:solidFill>
              </a:rPr>
              <a:t>附註</a:t>
            </a:r>
            <a:endParaRPr lang="en-US" altLang="zh-TW" sz="3600" dirty="0">
              <a:solidFill>
                <a:srgbClr val="20314C"/>
              </a:solidFill>
            </a:endParaRPr>
          </a:p>
        </p:txBody>
      </p:sp>
      <p:sp>
        <p:nvSpPr>
          <p:cNvPr id="4" name="投影片編號版面配置區 3"/>
          <p:cNvSpPr>
            <a:spLocks noGrp="1"/>
          </p:cNvSpPr>
          <p:nvPr>
            <p:ph type="sldNum" sz="quarter" idx="12"/>
          </p:nvPr>
        </p:nvSpPr>
        <p:spPr/>
        <p:txBody>
          <a:bodyPr/>
          <a:lstStyle/>
          <a:p>
            <a:r>
              <a:rPr lang="en-US" altLang="zh-TW"/>
              <a:t>Page </a:t>
            </a:r>
            <a:fld id="{1876907C-5294-41E5-B8B3-8A4F64E6A652}" type="slidenum">
              <a:rPr lang="zh-TW" altLang="en-US" smtClean="0"/>
              <a:pPr/>
              <a:t>3</a:t>
            </a:fld>
            <a:endParaRPr lang="zh-TW" altLang="en-US" dirty="0"/>
          </a:p>
        </p:txBody>
      </p:sp>
    </p:spTree>
    <p:extLst>
      <p:ext uri="{BB962C8B-B14F-4D97-AF65-F5344CB8AC3E}">
        <p14:creationId xmlns:p14="http://schemas.microsoft.com/office/powerpoint/2010/main" val="161156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2"/>
          <p:cNvSpPr txBox="1">
            <a:spLocks/>
          </p:cNvSpPr>
          <p:nvPr/>
        </p:nvSpPr>
        <p:spPr>
          <a:xfrm>
            <a:off x="-324544" y="1134583"/>
            <a:ext cx="9421655" cy="1816626"/>
          </a:xfrm>
          <a:prstGeom prst="rect">
            <a:avLst/>
          </a:prstGeom>
        </p:spPr>
        <p:txBody>
          <a:bodyPr/>
          <a:lstStyle>
            <a:lvl1pPr marL="342900" indent="-342900" algn="l" rtl="0" eaLnBrk="0" fontAlgn="base" hangingPunct="0">
              <a:spcBef>
                <a:spcPct val="20000"/>
              </a:spcBef>
              <a:spcAft>
                <a:spcPct val="0"/>
              </a:spcAft>
              <a:buSzPct val="120000"/>
              <a:buFont typeface="Arial" panose="020B0604020202020204" pitchFamily="34" charset="0"/>
              <a:buChar char="▪"/>
              <a:defRPr kumimoji="1" sz="2800" b="1">
                <a:solidFill>
                  <a:schemeClr val="tx1"/>
                </a:solidFill>
                <a:latin typeface="Arial" panose="020B0604020202020204" pitchFamily="34" charset="0"/>
                <a:ea typeface="微軟正黑體" panose="020B0604030504040204" pitchFamily="34" charset="-120"/>
                <a:cs typeface="+mn-cs"/>
              </a:defRPr>
            </a:lvl1pPr>
            <a:lvl2pPr marL="742950" indent="-285750" algn="l" rtl="0" eaLnBrk="0" fontAlgn="base" hangingPunct="0">
              <a:spcBef>
                <a:spcPct val="20000"/>
              </a:spcBef>
              <a:spcAft>
                <a:spcPct val="0"/>
              </a:spcAft>
              <a:buSzPct val="85000"/>
              <a:buFont typeface="Wingdings" panose="05000000000000000000" pitchFamily="2" charset="2"/>
              <a:buChar char=""/>
              <a:defRPr kumimoji="1" sz="2400">
                <a:solidFill>
                  <a:schemeClr val="tx1"/>
                </a:solidFill>
                <a:latin typeface="Arial" panose="020B0604020202020204" pitchFamily="34" charset="0"/>
                <a:ea typeface="微軟正黑體" panose="020B0604030504040204" pitchFamily="34" charset="-120"/>
              </a:defRPr>
            </a:lvl2pPr>
            <a:lvl3pPr marL="1143000" indent="-228600" algn="l" rtl="0" eaLnBrk="0" fontAlgn="base" hangingPunct="0">
              <a:spcBef>
                <a:spcPct val="20000"/>
              </a:spcBef>
              <a:spcAft>
                <a:spcPct val="0"/>
              </a:spcAft>
              <a:buSzPct val="70000"/>
              <a:buFont typeface="Wingdings" panose="05000000000000000000" pitchFamily="2" charset="2"/>
              <a:buChar char="Ø"/>
              <a:defRPr kumimoji="1" sz="2400">
                <a:solidFill>
                  <a:schemeClr val="tx1"/>
                </a:solidFill>
                <a:latin typeface="Arial" panose="020B0604020202020204" pitchFamily="34" charset="0"/>
                <a:ea typeface="微軟正黑體" panose="020B0604030504040204" pitchFamily="34" charset="-120"/>
              </a:defRPr>
            </a:lvl3pPr>
            <a:lvl4pPr marL="1600200" indent="-228600" algn="l" rtl="0" eaLnBrk="0" fontAlgn="base" hangingPunct="0">
              <a:spcBef>
                <a:spcPct val="20000"/>
              </a:spcBef>
              <a:spcAft>
                <a:spcPct val="0"/>
              </a:spcAft>
              <a:buChar char="–"/>
              <a:defRPr kumimoji="1" sz="2000">
                <a:solidFill>
                  <a:schemeClr val="tx1"/>
                </a:solidFill>
                <a:latin typeface="Arial" panose="020B0604020202020204" pitchFamily="34" charset="0"/>
                <a:ea typeface="微軟正黑體" panose="020B0604030504040204" pitchFamily="34" charset="-120"/>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Arial" panose="020B0604020202020204" pitchFamily="34" charset="0"/>
                <a:ea typeface="微軟正黑體" panose="020B0604030504040204" pitchFamily="34" charset="-120"/>
              </a:defRPr>
            </a:lvl5pPr>
            <a:lvl6pPr marL="2514600" indent="-228600" algn="l" rtl="0" fontAlgn="base">
              <a:spcBef>
                <a:spcPct val="20000"/>
              </a:spcBef>
              <a:spcAft>
                <a:spcPct val="0"/>
              </a:spcAft>
              <a:buClr>
                <a:schemeClr val="tx2"/>
              </a:buClr>
              <a:buChar char="–"/>
              <a:defRPr kumimoji="1" sz="2000">
                <a:solidFill>
                  <a:srgbClr val="0033CC"/>
                </a:solidFill>
                <a:latin typeface="+mn-lt"/>
                <a:ea typeface="+mn-ea"/>
              </a:defRPr>
            </a:lvl6pPr>
            <a:lvl7pPr marL="2971800" indent="-228600" algn="l" rtl="0" fontAlgn="base">
              <a:spcBef>
                <a:spcPct val="20000"/>
              </a:spcBef>
              <a:spcAft>
                <a:spcPct val="0"/>
              </a:spcAft>
              <a:buClr>
                <a:schemeClr val="tx2"/>
              </a:buClr>
              <a:buChar char="–"/>
              <a:defRPr kumimoji="1" sz="2000">
                <a:solidFill>
                  <a:srgbClr val="0033CC"/>
                </a:solidFill>
                <a:latin typeface="+mn-lt"/>
                <a:ea typeface="+mn-ea"/>
              </a:defRPr>
            </a:lvl7pPr>
            <a:lvl8pPr marL="3429000" indent="-228600" algn="l" rtl="0" fontAlgn="base">
              <a:spcBef>
                <a:spcPct val="20000"/>
              </a:spcBef>
              <a:spcAft>
                <a:spcPct val="0"/>
              </a:spcAft>
              <a:buClr>
                <a:schemeClr val="tx2"/>
              </a:buClr>
              <a:buChar char="–"/>
              <a:defRPr kumimoji="1" sz="2000">
                <a:solidFill>
                  <a:srgbClr val="0033CC"/>
                </a:solidFill>
                <a:latin typeface="+mn-lt"/>
                <a:ea typeface="+mn-ea"/>
              </a:defRPr>
            </a:lvl8pPr>
            <a:lvl9pPr marL="3886200" indent="-228600" algn="l" rtl="0" fontAlgn="base">
              <a:spcBef>
                <a:spcPct val="20000"/>
              </a:spcBef>
              <a:spcAft>
                <a:spcPct val="0"/>
              </a:spcAft>
              <a:buClr>
                <a:schemeClr val="tx2"/>
              </a:buClr>
              <a:buChar char="–"/>
              <a:defRPr kumimoji="1" sz="2000">
                <a:solidFill>
                  <a:srgbClr val="0033CC"/>
                </a:solidFill>
                <a:latin typeface="+mn-lt"/>
                <a:ea typeface="+mn-ea"/>
              </a:defRPr>
            </a:lvl9pPr>
          </a:lstStyle>
          <a:p>
            <a:pPr lvl="1"/>
            <a:r>
              <a:rPr lang="zh-TW" altLang="en-US" sz="1500" kern="0" dirty="0">
                <a:solidFill>
                  <a:srgbClr val="20314C"/>
                </a:solidFill>
              </a:rPr>
              <a:t>趨勢一：無鹵素環保基材</a:t>
            </a:r>
            <a:r>
              <a:rPr lang="en-US" altLang="zh-TW" sz="1500" kern="0" dirty="0">
                <a:solidFill>
                  <a:srgbClr val="20314C"/>
                </a:solidFill>
              </a:rPr>
              <a:t>–</a:t>
            </a:r>
            <a:r>
              <a:rPr lang="zh-TW" altLang="en-US" sz="1500" kern="0" dirty="0">
                <a:solidFill>
                  <a:srgbClr val="20314C"/>
                </a:solidFill>
              </a:rPr>
              <a:t>已成為網通業者偏好或指定的材料</a:t>
            </a:r>
          </a:p>
          <a:p>
            <a:pPr marL="457200" lvl="1" indent="0">
              <a:buNone/>
            </a:pPr>
            <a:r>
              <a:rPr lang="en-US" altLang="zh-TW" sz="1500" b="0" kern="0" dirty="0">
                <a:solidFill>
                  <a:srgbClr val="20314C"/>
                </a:solidFill>
              </a:rPr>
              <a:t>      PCIe4</a:t>
            </a:r>
            <a:r>
              <a:rPr lang="zh-TW" altLang="en-US" sz="1500" b="0" kern="0" dirty="0">
                <a:solidFill>
                  <a:srgbClr val="20314C"/>
                </a:solidFill>
              </a:rPr>
              <a:t>的網通產品，例如但非僅限於</a:t>
            </a:r>
            <a:r>
              <a:rPr lang="en-US" altLang="zh-TW" sz="1500" b="0" kern="0" dirty="0">
                <a:solidFill>
                  <a:srgbClr val="20314C"/>
                </a:solidFill>
              </a:rPr>
              <a:t>Intel</a:t>
            </a:r>
            <a:r>
              <a:rPr lang="zh-TW" altLang="en-US" sz="1500" b="0" kern="0" dirty="0">
                <a:solidFill>
                  <a:srgbClr val="20314C"/>
                </a:solidFill>
              </a:rPr>
              <a:t>開發的</a:t>
            </a:r>
            <a:r>
              <a:rPr lang="en-US" altLang="zh-TW" sz="1500" b="0" kern="0" dirty="0">
                <a:solidFill>
                  <a:srgbClr val="20314C"/>
                </a:solidFill>
              </a:rPr>
              <a:t>Whitely</a:t>
            </a:r>
            <a:r>
              <a:rPr lang="zh-TW" altLang="en-US" sz="1500" b="0" kern="0" dirty="0">
                <a:solidFill>
                  <a:srgbClr val="20314C"/>
                </a:solidFill>
              </a:rPr>
              <a:t>伺服器平台，皆要求必須採用無鹵素基材。</a:t>
            </a:r>
          </a:p>
          <a:p>
            <a:pPr lvl="1"/>
            <a:r>
              <a:rPr lang="zh-TW" altLang="en-US" sz="1500" kern="0" dirty="0">
                <a:solidFill>
                  <a:srgbClr val="20314C"/>
                </a:solidFill>
              </a:rPr>
              <a:t>趨勢二：高密度互連技術</a:t>
            </a:r>
            <a:r>
              <a:rPr lang="en-US" altLang="zh-TW" sz="1500" kern="0" dirty="0">
                <a:solidFill>
                  <a:srgbClr val="20314C"/>
                </a:solidFill>
              </a:rPr>
              <a:t>–AI </a:t>
            </a:r>
            <a:r>
              <a:rPr lang="zh-TW" altLang="en-US" sz="1500" kern="0" dirty="0">
                <a:solidFill>
                  <a:srgbClr val="20314C"/>
                </a:solidFill>
              </a:rPr>
              <a:t>晶片、</a:t>
            </a:r>
            <a:r>
              <a:rPr lang="en-US" altLang="zh-TW" sz="1500" kern="0" dirty="0">
                <a:solidFill>
                  <a:srgbClr val="20314C"/>
                </a:solidFill>
              </a:rPr>
              <a:t>GPU</a:t>
            </a:r>
            <a:r>
              <a:rPr lang="zh-TW" altLang="en-US" sz="1500" kern="0" dirty="0">
                <a:solidFill>
                  <a:srgbClr val="20314C"/>
                </a:solidFill>
              </a:rPr>
              <a:t>及</a:t>
            </a:r>
            <a:r>
              <a:rPr lang="en-US" altLang="zh-TW" sz="1500" kern="0" dirty="0">
                <a:solidFill>
                  <a:srgbClr val="20314C"/>
                </a:solidFill>
              </a:rPr>
              <a:t>CPU</a:t>
            </a:r>
            <a:r>
              <a:rPr lang="zh-TW" altLang="en-US" sz="1500" kern="0" dirty="0">
                <a:solidFill>
                  <a:srgbClr val="20314C"/>
                </a:solidFill>
              </a:rPr>
              <a:t>，以及半導體的異質整合技術，皆使接腳數目呈幾何級數增加</a:t>
            </a:r>
          </a:p>
          <a:p>
            <a:pPr marL="457200" lvl="1" indent="0">
              <a:buNone/>
            </a:pPr>
            <a:r>
              <a:rPr lang="zh-TW" altLang="en-US" sz="1500" b="0" kern="0" dirty="0">
                <a:solidFill>
                  <a:srgbClr val="20314C"/>
                </a:solidFill>
              </a:rPr>
              <a:t>      縮小線寬線距，已成為</a:t>
            </a:r>
            <a:r>
              <a:rPr lang="en-US" altLang="zh-TW" sz="1500" b="0" kern="0" dirty="0">
                <a:solidFill>
                  <a:srgbClr val="20314C"/>
                </a:solidFill>
              </a:rPr>
              <a:t>PCB</a:t>
            </a:r>
            <a:r>
              <a:rPr lang="zh-TW" altLang="en-US" sz="1500" b="0" kern="0" dirty="0">
                <a:solidFill>
                  <a:srgbClr val="20314C"/>
                </a:solidFill>
              </a:rPr>
              <a:t>業者普遍採用的設計趨勢。</a:t>
            </a:r>
          </a:p>
          <a:p>
            <a:pPr lvl="1"/>
            <a:r>
              <a:rPr lang="zh-TW" altLang="en-US" sz="1500" kern="0" dirty="0">
                <a:solidFill>
                  <a:srgbClr val="20314C"/>
                </a:solidFill>
              </a:rPr>
              <a:t>趨勢三：高密度互連技術的工藝成為高階網通板的必須製造技術。</a:t>
            </a:r>
          </a:p>
          <a:p>
            <a:pPr lvl="1"/>
            <a:r>
              <a:rPr lang="zh-TW" altLang="en-US" sz="1500" kern="0" dirty="0">
                <a:solidFill>
                  <a:srgbClr val="FF0000"/>
                </a:solidFill>
              </a:rPr>
              <a:t>台光在無鹵素及高密度互連技術多年來累積的經驗及知識，已成為同業望塵莫及的競爭優勢。</a:t>
            </a:r>
            <a:endParaRPr lang="en-US" altLang="zh-TW" sz="1500" kern="0" dirty="0">
              <a:solidFill>
                <a:srgbClr val="FF0000"/>
              </a:solidFill>
            </a:endParaRPr>
          </a:p>
          <a:p>
            <a:pPr marL="0" indent="0">
              <a:buNone/>
            </a:pPr>
            <a:endParaRPr lang="zh-TW" altLang="en-US" sz="1400" kern="0" dirty="0">
              <a:solidFill>
                <a:srgbClr val="20314C"/>
              </a:solidFill>
            </a:endParaRPr>
          </a:p>
        </p:txBody>
      </p:sp>
      <p:sp>
        <p:nvSpPr>
          <p:cNvPr id="3" name="投影片編號版面配置區 2"/>
          <p:cNvSpPr>
            <a:spLocks noGrp="1"/>
          </p:cNvSpPr>
          <p:nvPr>
            <p:ph type="sldNum" sz="quarter" idx="12"/>
          </p:nvPr>
        </p:nvSpPr>
        <p:spPr/>
        <p:txBody>
          <a:bodyPr/>
          <a:lstStyle/>
          <a:p>
            <a:r>
              <a:rPr lang="en-US" altLang="zh-TW" dirty="0"/>
              <a:t>Page </a:t>
            </a:r>
            <a:fld id="{1876907C-5294-41E5-B8B3-8A4F64E6A652}" type="slidenum">
              <a:rPr lang="zh-TW" altLang="en-US" smtClean="0"/>
              <a:pPr/>
              <a:t>4</a:t>
            </a:fld>
            <a:endParaRPr lang="zh-TW" altLang="en-US" dirty="0"/>
          </a:p>
        </p:txBody>
      </p:sp>
      <p:sp>
        <p:nvSpPr>
          <p:cNvPr id="4" name="標題 1"/>
          <p:cNvSpPr>
            <a:spLocks noGrp="1"/>
          </p:cNvSpPr>
          <p:nvPr>
            <p:ph type="title"/>
          </p:nvPr>
        </p:nvSpPr>
        <p:spPr>
          <a:xfrm>
            <a:off x="176981" y="287866"/>
            <a:ext cx="8967020" cy="548845"/>
          </a:xfrm>
        </p:spPr>
        <p:txBody>
          <a:bodyPr/>
          <a:lstStyle/>
          <a:p>
            <a:pPr algn="l"/>
            <a:r>
              <a:rPr lang="zh-TW" altLang="en-US" sz="2800" dirty="0"/>
              <a:t>網通板設計趨勢朝向細線路高密度互連技術發展</a:t>
            </a:r>
            <a:endParaRPr lang="zh-TW" altLang="en-US" sz="2600" dirty="0"/>
          </a:p>
        </p:txBody>
      </p:sp>
      <p:sp>
        <p:nvSpPr>
          <p:cNvPr id="8" name="object 16">
            <a:extLst>
              <a:ext uri="{FF2B5EF4-FFF2-40B4-BE49-F238E27FC236}">
                <a16:creationId xmlns:a16="http://schemas.microsoft.com/office/drawing/2014/main" id="{16145446-63C9-4C53-A4E0-4C61D9A41B48}"/>
              </a:ext>
            </a:extLst>
          </p:cNvPr>
          <p:cNvSpPr txBox="1"/>
          <p:nvPr/>
        </p:nvSpPr>
        <p:spPr>
          <a:xfrm>
            <a:off x="490713" y="5818631"/>
            <a:ext cx="1648645" cy="311624"/>
          </a:xfrm>
          <a:prstGeom prst="rect">
            <a:avLst/>
          </a:prstGeom>
        </p:spPr>
        <p:txBody>
          <a:bodyPr vert="horz" wrap="square" lIns="0" tIns="95250" rIns="0" bIns="0" rtlCol="0">
            <a:spAutoFit/>
          </a:bodyPr>
          <a:lstStyle/>
          <a:p>
            <a:pPr marL="334645" algn="ctr">
              <a:lnSpc>
                <a:spcPct val="100000"/>
              </a:lnSpc>
              <a:spcBef>
                <a:spcPts val="750"/>
              </a:spcBef>
            </a:pPr>
            <a:r>
              <a:rPr lang="en-US" sz="1400" dirty="0">
                <a:solidFill>
                  <a:schemeClr val="bg1"/>
                </a:solidFill>
                <a:ea typeface="微軟正黑體" panose="020B0604030504040204" pitchFamily="34" charset="-120"/>
              </a:rPr>
              <a:t>BEFRORE</a:t>
            </a:r>
            <a:endParaRPr sz="1400" dirty="0">
              <a:solidFill>
                <a:schemeClr val="bg1"/>
              </a:solidFill>
              <a:ea typeface="微軟正黑體" panose="020B0604030504040204" pitchFamily="34" charset="-120"/>
            </a:endParaRPr>
          </a:p>
        </p:txBody>
      </p:sp>
      <p:sp>
        <p:nvSpPr>
          <p:cNvPr id="9" name="object 16">
            <a:extLst>
              <a:ext uri="{FF2B5EF4-FFF2-40B4-BE49-F238E27FC236}">
                <a16:creationId xmlns:a16="http://schemas.microsoft.com/office/drawing/2014/main" id="{16145446-63C9-4C53-A4E0-4C61D9A41B48}"/>
              </a:ext>
            </a:extLst>
          </p:cNvPr>
          <p:cNvSpPr txBox="1"/>
          <p:nvPr/>
        </p:nvSpPr>
        <p:spPr>
          <a:xfrm>
            <a:off x="7243835" y="3045368"/>
            <a:ext cx="1648645" cy="311624"/>
          </a:xfrm>
          <a:prstGeom prst="rect">
            <a:avLst/>
          </a:prstGeom>
        </p:spPr>
        <p:txBody>
          <a:bodyPr vert="horz" wrap="square" lIns="0" tIns="95250" rIns="0" bIns="0" rtlCol="0">
            <a:spAutoFit/>
          </a:bodyPr>
          <a:lstStyle/>
          <a:p>
            <a:pPr marL="334645" algn="ctr">
              <a:lnSpc>
                <a:spcPct val="100000"/>
              </a:lnSpc>
              <a:spcBef>
                <a:spcPts val="750"/>
              </a:spcBef>
            </a:pPr>
            <a:r>
              <a:rPr lang="en-US" sz="1400" dirty="0">
                <a:solidFill>
                  <a:schemeClr val="bg1"/>
                </a:solidFill>
                <a:ea typeface="微軟正黑體" panose="020B0604030504040204" pitchFamily="34" charset="-120"/>
              </a:rPr>
              <a:t>AFTER</a:t>
            </a:r>
            <a:endParaRPr sz="1400" dirty="0">
              <a:solidFill>
                <a:schemeClr val="bg1"/>
              </a:solidFill>
              <a:ea typeface="微軟正黑體" panose="020B0604030504040204" pitchFamily="34" charset="-120"/>
            </a:endParaRPr>
          </a:p>
        </p:txBody>
      </p:sp>
      <p:sp>
        <p:nvSpPr>
          <p:cNvPr id="10" name="標題 1"/>
          <p:cNvSpPr txBox="1">
            <a:spLocks/>
          </p:cNvSpPr>
          <p:nvPr/>
        </p:nvSpPr>
        <p:spPr>
          <a:xfrm>
            <a:off x="594955" y="6376340"/>
            <a:ext cx="1440160" cy="257972"/>
          </a:xfrm>
          <a:prstGeom prst="rect">
            <a:avLst/>
          </a:prstGeom>
        </p:spPr>
        <p:txBody>
          <a:bodyPr/>
          <a:lstStyle>
            <a:lvl1pPr algn="ctr" rtl="0" eaLnBrk="0" fontAlgn="base" hangingPunct="0">
              <a:spcBef>
                <a:spcPct val="0"/>
              </a:spcBef>
              <a:spcAft>
                <a:spcPct val="0"/>
              </a:spcAft>
              <a:defRPr kumimoji="1" sz="3600" b="1" i="0" baseline="0">
                <a:solidFill>
                  <a:srgbClr val="134482"/>
                </a:solidFill>
                <a:effectLst/>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2pPr>
            <a:lvl3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3pPr>
            <a:lvl4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4pPr>
            <a:lvl5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5pPr>
            <a:lvl6pPr marL="457200" algn="l" rtl="0" fontAlgn="base">
              <a:spcBef>
                <a:spcPct val="0"/>
              </a:spcBef>
              <a:spcAft>
                <a:spcPct val="0"/>
              </a:spcAft>
              <a:defRPr kumimoji="1" sz="4400" i="1">
                <a:solidFill>
                  <a:schemeClr val="tx2"/>
                </a:solidFill>
                <a:latin typeface="Times New Roman" pitchFamily="18" charset="0"/>
                <a:ea typeface="新細明體" pitchFamily="18" charset="-120"/>
              </a:defRPr>
            </a:lvl6pPr>
            <a:lvl7pPr marL="914400" algn="l" rtl="0" fontAlgn="base">
              <a:spcBef>
                <a:spcPct val="0"/>
              </a:spcBef>
              <a:spcAft>
                <a:spcPct val="0"/>
              </a:spcAft>
              <a:defRPr kumimoji="1" sz="4400" i="1">
                <a:solidFill>
                  <a:schemeClr val="tx2"/>
                </a:solidFill>
                <a:latin typeface="Times New Roman" pitchFamily="18" charset="0"/>
                <a:ea typeface="新細明體" pitchFamily="18" charset="-120"/>
              </a:defRPr>
            </a:lvl7pPr>
            <a:lvl8pPr marL="1371600" algn="l" rtl="0" fontAlgn="base">
              <a:spcBef>
                <a:spcPct val="0"/>
              </a:spcBef>
              <a:spcAft>
                <a:spcPct val="0"/>
              </a:spcAft>
              <a:defRPr kumimoji="1" sz="4400" i="1">
                <a:solidFill>
                  <a:schemeClr val="tx2"/>
                </a:solidFill>
                <a:latin typeface="Times New Roman" pitchFamily="18" charset="0"/>
                <a:ea typeface="新細明體" pitchFamily="18" charset="-120"/>
              </a:defRPr>
            </a:lvl8pPr>
            <a:lvl9pPr marL="1828800" algn="l" rtl="0" fontAlgn="base">
              <a:spcBef>
                <a:spcPct val="0"/>
              </a:spcBef>
              <a:spcAft>
                <a:spcPct val="0"/>
              </a:spcAft>
              <a:defRPr kumimoji="1" sz="4400" i="1">
                <a:solidFill>
                  <a:schemeClr val="tx2"/>
                </a:solidFill>
                <a:latin typeface="Times New Roman" pitchFamily="18" charset="0"/>
                <a:ea typeface="新細明體" pitchFamily="18" charset="-120"/>
              </a:defRPr>
            </a:lvl9pPr>
          </a:lstStyle>
          <a:p>
            <a:pPr algn="l"/>
            <a:r>
              <a:rPr lang="en-US" altLang="zh-TW" sz="900" b="0" kern="0" dirty="0">
                <a:solidFill>
                  <a:schemeClr val="tx1"/>
                </a:solidFill>
              </a:rPr>
              <a:t>Source: </a:t>
            </a:r>
            <a:r>
              <a:rPr lang="en-US" altLang="zh-TW" sz="900" b="0" kern="0" dirty="0" err="1">
                <a:solidFill>
                  <a:schemeClr val="tx1"/>
                </a:solidFill>
              </a:rPr>
              <a:t>nVidia</a:t>
            </a:r>
            <a:endParaRPr lang="zh-TW" altLang="en-US" sz="900" b="0" kern="0" dirty="0">
              <a:solidFill>
                <a:schemeClr val="tx1"/>
              </a:solidFill>
            </a:endParaRPr>
          </a:p>
        </p:txBody>
      </p:sp>
      <p:sp>
        <p:nvSpPr>
          <p:cNvPr id="18" name="矩形 17"/>
          <p:cNvSpPr/>
          <p:nvPr/>
        </p:nvSpPr>
        <p:spPr bwMode="auto">
          <a:xfrm>
            <a:off x="2843808" y="3730222"/>
            <a:ext cx="1872208" cy="1296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zh-TW" altLang="en-US" sz="1000" b="1" i="0" u="none" strike="noStrike" cap="none" normalizeH="0" baseline="0">
              <a:ln>
                <a:noFill/>
              </a:ln>
              <a:solidFill>
                <a:schemeClr val="tx1"/>
              </a:solidFill>
              <a:effectLst/>
              <a:latin typeface="Arial" charset="0"/>
              <a:ea typeface="標楷體" pitchFamily="65" charset="-120"/>
            </a:endParaRPr>
          </a:p>
        </p:txBody>
      </p:sp>
      <p:pic>
        <p:nvPicPr>
          <p:cNvPr id="13" name="圖片 12"/>
          <p:cNvPicPr>
            <a:picLocks noChangeAspect="1"/>
          </p:cNvPicPr>
          <p:nvPr/>
        </p:nvPicPr>
        <p:blipFill>
          <a:blip r:embed="rId2"/>
          <a:stretch>
            <a:fillRect/>
          </a:stretch>
        </p:blipFill>
        <p:spPr>
          <a:xfrm>
            <a:off x="1547664" y="3586298"/>
            <a:ext cx="4752528" cy="2667000"/>
          </a:xfrm>
          <a:prstGeom prst="rect">
            <a:avLst/>
          </a:prstGeom>
        </p:spPr>
      </p:pic>
      <p:sp>
        <p:nvSpPr>
          <p:cNvPr id="2" name="矩形 1"/>
          <p:cNvSpPr/>
          <p:nvPr/>
        </p:nvSpPr>
        <p:spPr>
          <a:xfrm>
            <a:off x="2231494" y="3201180"/>
            <a:ext cx="2379177" cy="261610"/>
          </a:xfrm>
          <a:prstGeom prst="rect">
            <a:avLst/>
          </a:prstGeom>
        </p:spPr>
        <p:txBody>
          <a:bodyPr wrap="none">
            <a:spAutoFit/>
          </a:bodyPr>
          <a:lstStyle/>
          <a:p>
            <a:r>
              <a:rPr lang="zh-TW" altLang="en-US" sz="1100" dirty="0">
                <a:ea typeface="微軟正黑體" panose="020B0604030504040204" pitchFamily="34" charset="-120"/>
              </a:rPr>
              <a:t>多組</a:t>
            </a:r>
            <a:r>
              <a:rPr lang="en-US" altLang="zh-TW" sz="1100" dirty="0">
                <a:ea typeface="微軟正黑體" panose="020B0604030504040204" pitchFamily="34" charset="-120"/>
              </a:rPr>
              <a:t>GPU</a:t>
            </a:r>
            <a:r>
              <a:rPr lang="zh-TW" altLang="en-US" sz="1100" dirty="0">
                <a:ea typeface="微軟正黑體" panose="020B0604030504040204" pitchFamily="34" charset="-120"/>
              </a:rPr>
              <a:t>成為超高速運算</a:t>
            </a:r>
            <a:r>
              <a:rPr lang="en-US" altLang="zh-TW" sz="1100" dirty="0">
                <a:ea typeface="微軟正黑體" panose="020B0604030504040204" pitchFamily="34" charset="-120"/>
              </a:rPr>
              <a:t>AI Server</a:t>
            </a:r>
            <a:endParaRPr lang="zh-TW" altLang="en-US" sz="1100" dirty="0">
              <a:ea typeface="微軟正黑體" panose="020B0604030504040204" pitchFamily="34" charset="-120"/>
            </a:endParaRPr>
          </a:p>
        </p:txBody>
      </p:sp>
    </p:spTree>
    <p:extLst>
      <p:ext uri="{BB962C8B-B14F-4D97-AF65-F5344CB8AC3E}">
        <p14:creationId xmlns:p14="http://schemas.microsoft.com/office/powerpoint/2010/main" val="136492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3"/>
          <p:cNvSpPr>
            <a:spLocks noGrp="1"/>
          </p:cNvSpPr>
          <p:nvPr>
            <p:ph type="sldNum" sz="quarter" idx="4294967295"/>
          </p:nvPr>
        </p:nvSpPr>
        <p:spPr bwMode="auto">
          <a:xfrm>
            <a:off x="7080250" y="6654800"/>
            <a:ext cx="20574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a:lnSpc>
                <a:spcPct val="100000"/>
              </a:lnSpc>
              <a:spcBef>
                <a:spcPct val="0"/>
              </a:spcBef>
              <a:buFontTx/>
              <a:buNone/>
            </a:pPr>
            <a:fld id="{FAED4825-7303-4223-8B4E-A91E8A53C945}" type="slidenum">
              <a:rPr lang="zh-TW" altLang="en-US" sz="1100" smtClean="0">
                <a:solidFill>
                  <a:srgbClr val="FFFFFF"/>
                </a:solidFill>
                <a:latin typeface="Calibri" panose="020F0502020204030204" pitchFamily="34" charset="0"/>
                <a:ea typeface="新細明體" panose="02020500000000000000" pitchFamily="18" charset="-120"/>
              </a:rPr>
              <a:pPr>
                <a:lnSpc>
                  <a:spcPct val="100000"/>
                </a:lnSpc>
                <a:spcBef>
                  <a:spcPct val="0"/>
                </a:spcBef>
                <a:buFontTx/>
                <a:buNone/>
              </a:pPr>
              <a:t>5</a:t>
            </a:fld>
            <a:endParaRPr lang="zh-TW" altLang="en-US" sz="1100">
              <a:solidFill>
                <a:srgbClr val="FFFFFF"/>
              </a:solidFill>
              <a:latin typeface="Calibri" panose="020F0502020204030204" pitchFamily="34" charset="0"/>
              <a:ea typeface="新細明體" panose="02020500000000000000" pitchFamily="18" charset="-120"/>
            </a:endParaRPr>
          </a:p>
        </p:txBody>
      </p:sp>
      <p:sp>
        <p:nvSpPr>
          <p:cNvPr id="32" name="橢圓 31"/>
          <p:cNvSpPr/>
          <p:nvPr/>
        </p:nvSpPr>
        <p:spPr>
          <a:xfrm>
            <a:off x="2036763" y="1052513"/>
            <a:ext cx="5094287" cy="540067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i="1" dirty="0">
              <a:solidFill>
                <a:srgbClr val="FFFFFF"/>
              </a:solidFill>
            </a:endParaRPr>
          </a:p>
        </p:txBody>
      </p:sp>
      <p:sp>
        <p:nvSpPr>
          <p:cNvPr id="33" name="橢圓 32"/>
          <p:cNvSpPr/>
          <p:nvPr/>
        </p:nvSpPr>
        <p:spPr>
          <a:xfrm>
            <a:off x="2305050" y="1052513"/>
            <a:ext cx="4527550" cy="502443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i="1" dirty="0">
              <a:solidFill>
                <a:srgbClr val="FFFFFF"/>
              </a:solidFill>
            </a:endParaRPr>
          </a:p>
        </p:txBody>
      </p:sp>
      <p:sp>
        <p:nvSpPr>
          <p:cNvPr id="34" name="文字方塊 33"/>
          <p:cNvSpPr txBox="1"/>
          <p:nvPr/>
        </p:nvSpPr>
        <p:spPr>
          <a:xfrm>
            <a:off x="0" y="209550"/>
            <a:ext cx="9144000" cy="706438"/>
          </a:xfrm>
          <a:prstGeom prst="rect">
            <a:avLst/>
          </a:prstGeom>
        </p:spPr>
        <p:txBody>
          <a:bodyPr anchor="ctr"/>
          <a:lstStyle>
            <a:defPPr>
              <a:defRPr lang="zh-TW"/>
            </a:defPPr>
            <a:lvl1pPr marL="228600" indent="-228600">
              <a:lnSpc>
                <a:spcPct val="90000"/>
              </a:lnSpc>
              <a:spcBef>
                <a:spcPts val="1000"/>
              </a:spcBef>
              <a:buFont typeface="Arial" panose="020B0604020202020204" pitchFamily="34" charset="0"/>
              <a:buChar char="•"/>
              <a:defRPr sz="2800" b="1" baseline="0">
                <a:solidFill>
                  <a:srgbClr val="003D7A"/>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baseline="0">
                <a:latin typeface="Calibri" panose="020F0502020204030204" pitchFamily="34" charset="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baseline="0">
                <a:latin typeface="Calibri" panose="020F0502020204030204" pitchFamily="34" charset="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baseline="0">
                <a:latin typeface="Calibri" panose="020F0502020204030204" pitchFamily="34" charset="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baseline="0">
                <a:latin typeface="Calibri" panose="020F0502020204030204" pitchFamily="34" charset="0"/>
                <a:ea typeface="微軟正黑體" panose="020B0604030504040204" pitchFamily="34" charset="-12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defTabSz="814388" eaLnBrk="1" fontAlgn="auto" hangingPunct="1">
              <a:spcAft>
                <a:spcPts val="0"/>
              </a:spcAft>
              <a:buFont typeface="Arial" panose="020B0604020202020204" pitchFamily="34" charset="0"/>
              <a:buNone/>
              <a:defRPr/>
            </a:pPr>
            <a:r>
              <a:rPr lang="en-US" altLang="zh-TW" sz="2600" dirty="0">
                <a:solidFill>
                  <a:srgbClr val="134482"/>
                </a:solidFill>
                <a:effectLst/>
              </a:rPr>
              <a:t>5G</a:t>
            </a:r>
            <a:r>
              <a:rPr lang="zh-TW" altLang="en-US" sz="2600" dirty="0">
                <a:solidFill>
                  <a:srgbClr val="134482"/>
                </a:solidFill>
                <a:effectLst/>
              </a:rPr>
              <a:t>基礎建設材料的發展趨勢</a:t>
            </a:r>
            <a:r>
              <a:rPr lang="en-US" altLang="zh-TW" sz="2600" dirty="0">
                <a:solidFill>
                  <a:srgbClr val="134482"/>
                </a:solidFill>
                <a:effectLst/>
              </a:rPr>
              <a:t>: </a:t>
            </a:r>
            <a:r>
              <a:rPr lang="zh-TW" altLang="en-US" sz="2600" dirty="0">
                <a:solidFill>
                  <a:srgbClr val="134482"/>
                </a:solidFill>
                <a:effectLst/>
              </a:rPr>
              <a:t>高密度連結</a:t>
            </a:r>
            <a:r>
              <a:rPr lang="en-US" altLang="zh-TW" sz="2600" dirty="0">
                <a:solidFill>
                  <a:srgbClr val="134482"/>
                </a:solidFill>
                <a:effectLst/>
              </a:rPr>
              <a:t>, </a:t>
            </a:r>
            <a:r>
              <a:rPr lang="zh-TW" altLang="en-US" sz="2600" dirty="0">
                <a:solidFill>
                  <a:srgbClr val="134482"/>
                </a:solidFill>
                <a:effectLst/>
              </a:rPr>
              <a:t>高速</a:t>
            </a:r>
            <a:r>
              <a:rPr lang="en-US" altLang="zh-TW" sz="2600" dirty="0">
                <a:solidFill>
                  <a:srgbClr val="134482"/>
                </a:solidFill>
                <a:effectLst/>
              </a:rPr>
              <a:t>, </a:t>
            </a:r>
            <a:r>
              <a:rPr lang="zh-TW" altLang="en-US" sz="2600" dirty="0">
                <a:solidFill>
                  <a:srgbClr val="134482"/>
                </a:solidFill>
                <a:effectLst/>
              </a:rPr>
              <a:t>高頻</a:t>
            </a:r>
          </a:p>
        </p:txBody>
      </p:sp>
      <p:sp>
        <p:nvSpPr>
          <p:cNvPr id="12295" name="文字方塊 34"/>
          <p:cNvSpPr txBox="1">
            <a:spLocks noChangeArrowheads="1"/>
          </p:cNvSpPr>
          <p:nvPr/>
        </p:nvSpPr>
        <p:spPr bwMode="auto">
          <a:xfrm>
            <a:off x="4268788" y="24066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algn="ctr" eaLnBrk="1" hangingPunct="1">
              <a:lnSpc>
                <a:spcPct val="100000"/>
              </a:lnSpc>
              <a:spcBef>
                <a:spcPct val="0"/>
              </a:spcBef>
              <a:buFontTx/>
              <a:buNone/>
            </a:pPr>
            <a:endParaRPr lang="zh-TW" altLang="en-US" sz="2000" i="1">
              <a:solidFill>
                <a:srgbClr val="FF0000"/>
              </a:solidFill>
              <a:latin typeface="Calibri" panose="020F0502020204030204" pitchFamily="34" charset="0"/>
              <a:ea typeface="新細明體" panose="02020500000000000000" pitchFamily="18" charset="-120"/>
            </a:endParaRPr>
          </a:p>
        </p:txBody>
      </p:sp>
      <p:sp>
        <p:nvSpPr>
          <p:cNvPr id="36" name="橢圓 35"/>
          <p:cNvSpPr/>
          <p:nvPr/>
        </p:nvSpPr>
        <p:spPr>
          <a:xfrm>
            <a:off x="2754342" y="1468438"/>
            <a:ext cx="3933825" cy="393382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TW" altLang="en-US" i="1" dirty="0">
              <a:solidFill>
                <a:srgbClr val="FFFFFF"/>
              </a:solidFill>
            </a:endParaRPr>
          </a:p>
        </p:txBody>
      </p:sp>
      <p:grpSp>
        <p:nvGrpSpPr>
          <p:cNvPr id="12297" name="群組 36"/>
          <p:cNvGrpSpPr>
            <a:grpSpLocks/>
          </p:cNvGrpSpPr>
          <p:nvPr/>
        </p:nvGrpSpPr>
        <p:grpSpPr bwMode="auto">
          <a:xfrm>
            <a:off x="3333750" y="1082675"/>
            <a:ext cx="2546350" cy="2357438"/>
            <a:chOff x="3763895" y="2543568"/>
            <a:chExt cx="2546231" cy="2296778"/>
          </a:xfrm>
        </p:grpSpPr>
        <p:sp>
          <p:nvSpPr>
            <p:cNvPr id="38" name="橢圓 37"/>
            <p:cNvSpPr/>
            <p:nvPr/>
          </p:nvSpPr>
          <p:spPr>
            <a:xfrm>
              <a:off x="3889302" y="2543568"/>
              <a:ext cx="2295418" cy="2296778"/>
            </a:xfrm>
            <a:prstGeom prst="ellipse">
              <a:avLst/>
            </a:prstGeom>
            <a:solidFill>
              <a:srgbClr val="0E0E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i="1" dirty="0">
                <a:solidFill>
                  <a:srgbClr val="FFFFFF"/>
                </a:solidFill>
              </a:endParaRPr>
            </a:p>
          </p:txBody>
        </p:sp>
        <p:sp>
          <p:nvSpPr>
            <p:cNvPr id="12328" name="文字方塊 38"/>
            <p:cNvSpPr txBox="1">
              <a:spLocks noChangeArrowheads="1"/>
            </p:cNvSpPr>
            <p:nvPr/>
          </p:nvSpPr>
          <p:spPr bwMode="auto">
            <a:xfrm>
              <a:off x="3763895" y="3050201"/>
              <a:ext cx="2546231" cy="12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algn="ctr" eaLnBrk="1" hangingPunct="1">
                <a:lnSpc>
                  <a:spcPct val="100000"/>
                </a:lnSpc>
                <a:spcBef>
                  <a:spcPct val="0"/>
                </a:spcBef>
                <a:buFontTx/>
                <a:buNone/>
              </a:pPr>
              <a:r>
                <a:rPr lang="en-US" altLang="zh-TW" sz="2000" i="1">
                  <a:solidFill>
                    <a:srgbClr val="FFFFFF"/>
                  </a:solidFill>
                  <a:latin typeface="Calibri" panose="020F0502020204030204" pitchFamily="34" charset="0"/>
                  <a:ea typeface="新細明體" panose="02020500000000000000" pitchFamily="18" charset="-120"/>
                </a:rPr>
                <a:t>HDI </a:t>
              </a:r>
            </a:p>
            <a:p>
              <a:pPr algn="ctr" eaLnBrk="1" hangingPunct="1">
                <a:lnSpc>
                  <a:spcPct val="100000"/>
                </a:lnSpc>
                <a:spcBef>
                  <a:spcPct val="0"/>
                </a:spcBef>
                <a:buFontTx/>
                <a:buNone/>
              </a:pPr>
              <a:r>
                <a:rPr lang="en-US" altLang="zh-TW" sz="2000" i="1">
                  <a:solidFill>
                    <a:srgbClr val="FFFFFF"/>
                  </a:solidFill>
                  <a:latin typeface="Calibri" panose="020F0502020204030204" pitchFamily="34" charset="0"/>
                  <a:ea typeface="新細明體" panose="02020500000000000000" pitchFamily="18" charset="-120"/>
                </a:rPr>
                <a:t>High Speed</a:t>
              </a:r>
              <a:endParaRPr lang="en-US" altLang="zh-TW" sz="2000">
                <a:solidFill>
                  <a:srgbClr val="FFFFFF"/>
                </a:solidFill>
                <a:latin typeface="Calibri" panose="020F0502020204030204" pitchFamily="34" charset="0"/>
                <a:ea typeface="新細明體" panose="02020500000000000000" pitchFamily="18" charset="-120"/>
              </a:endParaRPr>
            </a:p>
            <a:p>
              <a:pPr algn="ctr" eaLnBrk="1" hangingPunct="1">
                <a:lnSpc>
                  <a:spcPct val="100000"/>
                </a:lnSpc>
                <a:spcBef>
                  <a:spcPct val="0"/>
                </a:spcBef>
                <a:buFontTx/>
                <a:buNone/>
              </a:pPr>
              <a:r>
                <a:rPr lang="en-US" altLang="zh-TW" sz="2000" i="1">
                  <a:solidFill>
                    <a:srgbClr val="FFFFFF"/>
                  </a:solidFill>
                  <a:latin typeface="Calibri" panose="020F0502020204030204" pitchFamily="34" charset="0"/>
                  <a:ea typeface="新細明體" panose="02020500000000000000" pitchFamily="18" charset="-120"/>
                </a:rPr>
                <a:t>High Frequency  </a:t>
              </a:r>
              <a:endParaRPr lang="zh-TW" altLang="en-US" sz="2000" i="1">
                <a:solidFill>
                  <a:srgbClr val="FFFFFF"/>
                </a:solidFill>
                <a:latin typeface="Calibri" panose="020F0502020204030204" pitchFamily="34" charset="0"/>
                <a:ea typeface="新細明體" panose="02020500000000000000" pitchFamily="18" charset="-120"/>
              </a:endParaRPr>
            </a:p>
            <a:p>
              <a:pPr eaLnBrk="1" hangingPunct="1">
                <a:lnSpc>
                  <a:spcPct val="100000"/>
                </a:lnSpc>
                <a:spcBef>
                  <a:spcPct val="0"/>
                </a:spcBef>
                <a:buFontTx/>
                <a:buNone/>
              </a:pPr>
              <a:endParaRPr lang="zh-TW" altLang="en-US" sz="2000">
                <a:solidFill>
                  <a:srgbClr val="000000"/>
                </a:solidFill>
                <a:latin typeface="Calibri" panose="020F0502020204030204" pitchFamily="34" charset="0"/>
                <a:ea typeface="新細明體" panose="02020500000000000000" pitchFamily="18" charset="-120"/>
              </a:endParaRPr>
            </a:p>
          </p:txBody>
        </p:sp>
      </p:grpSp>
      <p:sp>
        <p:nvSpPr>
          <p:cNvPr id="40" name="文字方塊 39"/>
          <p:cNvSpPr txBox="1"/>
          <p:nvPr/>
        </p:nvSpPr>
        <p:spPr>
          <a:xfrm>
            <a:off x="5128082" y="4881563"/>
            <a:ext cx="1350050" cy="523220"/>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Switch-100G</a:t>
            </a:r>
          </a:p>
          <a:p>
            <a:pPr algn="ctr" eaLnBrk="1" fontAlgn="auto" hangingPunct="1">
              <a:spcBef>
                <a:spcPts val="0"/>
              </a:spcBef>
              <a:spcAft>
                <a:spcPts val="0"/>
              </a:spcAft>
              <a:defRPr/>
            </a:pPr>
            <a:r>
              <a:rPr lang="en-US" altLang="zh-TW" sz="1400" dirty="0">
                <a:solidFill>
                  <a:srgbClr val="000000"/>
                </a:solidFill>
                <a:latin typeface="Tahoma"/>
                <a:ea typeface="新細明體"/>
              </a:rPr>
              <a:t>12.89GHz</a:t>
            </a:r>
            <a:endParaRPr lang="zh-TW" altLang="en-US" sz="1400" dirty="0">
              <a:solidFill>
                <a:srgbClr val="000000"/>
              </a:solidFill>
              <a:latin typeface="Tahoma"/>
              <a:ea typeface="新細明體"/>
            </a:endParaRPr>
          </a:p>
        </p:txBody>
      </p:sp>
      <p:sp>
        <p:nvSpPr>
          <p:cNvPr id="12299" name="文字方塊 40"/>
          <p:cNvSpPr txBox="1">
            <a:spLocks noChangeArrowheads="1"/>
          </p:cNvSpPr>
          <p:nvPr/>
        </p:nvSpPr>
        <p:spPr bwMode="auto">
          <a:xfrm>
            <a:off x="4739144" y="4244975"/>
            <a:ext cx="1350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algn="ctr" eaLnBrk="1" fontAlgn="auto" hangingPunct="1">
              <a:lnSpc>
                <a:spcPct val="100000"/>
              </a:lnSpc>
              <a:spcBef>
                <a:spcPts val="0"/>
              </a:spcBef>
              <a:spcAft>
                <a:spcPts val="0"/>
              </a:spcAft>
              <a:buNone/>
              <a:defRPr/>
            </a:pPr>
            <a:r>
              <a:rPr lang="en-US" altLang="zh-TW" sz="1400" dirty="0">
                <a:solidFill>
                  <a:srgbClr val="000000"/>
                </a:solidFill>
                <a:latin typeface="Tahoma"/>
                <a:ea typeface="新細明體"/>
              </a:rPr>
              <a:t>Switch-400G</a:t>
            </a:r>
          </a:p>
          <a:p>
            <a:pPr algn="ctr" eaLnBrk="1" fontAlgn="auto" hangingPunct="1">
              <a:lnSpc>
                <a:spcPct val="100000"/>
              </a:lnSpc>
              <a:spcBef>
                <a:spcPts val="0"/>
              </a:spcBef>
              <a:spcAft>
                <a:spcPts val="0"/>
              </a:spcAft>
              <a:buNone/>
              <a:defRPr/>
            </a:pPr>
            <a:r>
              <a:rPr lang="en-US" altLang="zh-TW" sz="1400" dirty="0">
                <a:solidFill>
                  <a:srgbClr val="000000"/>
                </a:solidFill>
                <a:latin typeface="Tahoma"/>
                <a:ea typeface="新細明體"/>
              </a:rPr>
              <a:t>14GHz</a:t>
            </a:r>
            <a:endParaRPr lang="zh-TW" altLang="en-US" sz="1400" dirty="0">
              <a:solidFill>
                <a:srgbClr val="000000"/>
              </a:solidFill>
              <a:latin typeface="Tahoma"/>
              <a:ea typeface="新細明體"/>
            </a:endParaRPr>
          </a:p>
        </p:txBody>
      </p:sp>
      <p:sp>
        <p:nvSpPr>
          <p:cNvPr id="12300" name="文字方塊 41"/>
          <p:cNvSpPr txBox="1">
            <a:spLocks noChangeArrowheads="1"/>
          </p:cNvSpPr>
          <p:nvPr/>
        </p:nvSpPr>
        <p:spPr bwMode="auto">
          <a:xfrm>
            <a:off x="3247200" y="4179888"/>
            <a:ext cx="1451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algn="ctr" eaLnBrk="1" fontAlgn="auto" hangingPunct="1">
              <a:lnSpc>
                <a:spcPct val="100000"/>
              </a:lnSpc>
              <a:spcBef>
                <a:spcPts val="0"/>
              </a:spcBef>
              <a:spcAft>
                <a:spcPts val="0"/>
              </a:spcAft>
              <a:buNone/>
              <a:defRPr/>
            </a:pPr>
            <a:r>
              <a:rPr lang="en-US" altLang="zh-TW" sz="1400" dirty="0">
                <a:solidFill>
                  <a:srgbClr val="000000"/>
                </a:solidFill>
                <a:latin typeface="Tahoma"/>
                <a:ea typeface="新細明體"/>
              </a:rPr>
              <a:t>Server- PCIe5</a:t>
            </a:r>
          </a:p>
          <a:p>
            <a:pPr algn="ctr" eaLnBrk="1" fontAlgn="auto" hangingPunct="1">
              <a:lnSpc>
                <a:spcPct val="100000"/>
              </a:lnSpc>
              <a:spcBef>
                <a:spcPts val="0"/>
              </a:spcBef>
              <a:spcAft>
                <a:spcPts val="0"/>
              </a:spcAft>
              <a:buNone/>
              <a:defRPr/>
            </a:pPr>
            <a:r>
              <a:rPr lang="en-US" altLang="zh-TW" sz="1400" dirty="0">
                <a:solidFill>
                  <a:srgbClr val="000000"/>
                </a:solidFill>
                <a:latin typeface="Tahoma"/>
                <a:ea typeface="新細明體"/>
              </a:rPr>
              <a:t>16GHz</a:t>
            </a:r>
            <a:endParaRPr lang="zh-TW" altLang="en-US" sz="1400" dirty="0">
              <a:solidFill>
                <a:srgbClr val="000000"/>
              </a:solidFill>
              <a:latin typeface="Tahoma"/>
              <a:ea typeface="新細明體"/>
            </a:endParaRPr>
          </a:p>
        </p:txBody>
      </p:sp>
      <p:sp>
        <p:nvSpPr>
          <p:cNvPr id="43" name="文字方塊 42"/>
          <p:cNvSpPr txBox="1"/>
          <p:nvPr/>
        </p:nvSpPr>
        <p:spPr>
          <a:xfrm>
            <a:off x="2920175" y="4986338"/>
            <a:ext cx="1451038" cy="523220"/>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Server- PCIe4</a:t>
            </a:r>
          </a:p>
          <a:p>
            <a:pPr algn="ctr" eaLnBrk="1" fontAlgn="auto" hangingPunct="1">
              <a:spcBef>
                <a:spcPts val="0"/>
              </a:spcBef>
              <a:spcAft>
                <a:spcPts val="0"/>
              </a:spcAft>
              <a:defRPr/>
            </a:pPr>
            <a:r>
              <a:rPr lang="en-US" altLang="zh-TW" sz="1400" dirty="0">
                <a:solidFill>
                  <a:srgbClr val="000000"/>
                </a:solidFill>
                <a:latin typeface="Tahoma"/>
                <a:ea typeface="新細明體"/>
              </a:rPr>
              <a:t>8GHz</a:t>
            </a:r>
            <a:endParaRPr lang="zh-TW" altLang="en-US" sz="1400" dirty="0">
              <a:solidFill>
                <a:srgbClr val="000000"/>
              </a:solidFill>
              <a:latin typeface="Tahoma"/>
              <a:ea typeface="新細明體"/>
            </a:endParaRPr>
          </a:p>
        </p:txBody>
      </p:sp>
      <p:pic>
        <p:nvPicPr>
          <p:cNvPr id="12302" name="圖片 4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850" y="4840288"/>
            <a:ext cx="1735138"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文字方塊 44"/>
          <p:cNvSpPr txBox="1"/>
          <p:nvPr/>
        </p:nvSpPr>
        <p:spPr>
          <a:xfrm>
            <a:off x="2301050" y="5686425"/>
            <a:ext cx="1451038" cy="523220"/>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Server- PCIe3</a:t>
            </a:r>
          </a:p>
          <a:p>
            <a:pPr algn="ctr" eaLnBrk="1" fontAlgn="auto" hangingPunct="1">
              <a:spcBef>
                <a:spcPts val="0"/>
              </a:spcBef>
              <a:spcAft>
                <a:spcPts val="0"/>
              </a:spcAft>
              <a:defRPr/>
            </a:pPr>
            <a:r>
              <a:rPr lang="en-US" altLang="zh-TW" sz="1400" dirty="0">
                <a:solidFill>
                  <a:srgbClr val="000000"/>
                </a:solidFill>
                <a:latin typeface="Tahoma"/>
                <a:ea typeface="新細明體"/>
              </a:rPr>
              <a:t>4GHz</a:t>
            </a:r>
            <a:endParaRPr lang="zh-TW" altLang="en-US" sz="1400" dirty="0">
              <a:solidFill>
                <a:srgbClr val="000000"/>
              </a:solidFill>
              <a:latin typeface="Tahoma"/>
              <a:ea typeface="新細明體"/>
            </a:endParaRPr>
          </a:p>
        </p:txBody>
      </p:sp>
      <p:sp>
        <p:nvSpPr>
          <p:cNvPr id="46" name="文字方塊 45"/>
          <p:cNvSpPr txBox="1"/>
          <p:nvPr/>
        </p:nvSpPr>
        <p:spPr>
          <a:xfrm>
            <a:off x="5604882" y="5661025"/>
            <a:ext cx="1236236" cy="523220"/>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Switch-40G</a:t>
            </a:r>
          </a:p>
          <a:p>
            <a:pPr algn="ctr" eaLnBrk="1" fontAlgn="auto" hangingPunct="1">
              <a:spcBef>
                <a:spcPts val="0"/>
              </a:spcBef>
              <a:spcAft>
                <a:spcPts val="0"/>
              </a:spcAft>
              <a:defRPr/>
            </a:pPr>
            <a:r>
              <a:rPr lang="en-US" altLang="zh-TW" sz="1400" dirty="0">
                <a:solidFill>
                  <a:srgbClr val="000000"/>
                </a:solidFill>
                <a:latin typeface="Tahoma"/>
                <a:ea typeface="新細明體"/>
              </a:rPr>
              <a:t>5GHz</a:t>
            </a:r>
            <a:endParaRPr lang="zh-TW" altLang="en-US" sz="1400" dirty="0">
              <a:solidFill>
                <a:srgbClr val="000000"/>
              </a:solidFill>
              <a:latin typeface="Tahoma"/>
              <a:ea typeface="新細明體"/>
            </a:endParaRPr>
          </a:p>
        </p:txBody>
      </p:sp>
      <p:sp>
        <p:nvSpPr>
          <p:cNvPr id="47" name="文字方塊 46"/>
          <p:cNvSpPr txBox="1"/>
          <p:nvPr/>
        </p:nvSpPr>
        <p:spPr>
          <a:xfrm>
            <a:off x="2170113" y="2582863"/>
            <a:ext cx="1075936" cy="523220"/>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Phone-5G</a:t>
            </a:r>
          </a:p>
          <a:p>
            <a:pPr algn="ctr" eaLnBrk="1" fontAlgn="auto" hangingPunct="1">
              <a:spcBef>
                <a:spcPts val="0"/>
              </a:spcBef>
              <a:spcAft>
                <a:spcPts val="0"/>
              </a:spcAft>
              <a:defRPr/>
            </a:pPr>
            <a:r>
              <a:rPr lang="en-US" altLang="zh-TW" sz="1400" dirty="0" err="1">
                <a:solidFill>
                  <a:srgbClr val="000000"/>
                </a:solidFill>
                <a:latin typeface="Tahoma"/>
                <a:ea typeface="新細明體"/>
              </a:rPr>
              <a:t>mmWave</a:t>
            </a:r>
            <a:endParaRPr lang="zh-TW" altLang="en-US" sz="1400" dirty="0">
              <a:solidFill>
                <a:srgbClr val="000000"/>
              </a:solidFill>
              <a:latin typeface="Tahoma"/>
              <a:ea typeface="新細明體"/>
            </a:endParaRPr>
          </a:p>
        </p:txBody>
      </p:sp>
      <p:pic>
        <p:nvPicPr>
          <p:cNvPr id="12306" name="圖片 4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0" y="5603875"/>
            <a:ext cx="180498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文字方塊 48"/>
          <p:cNvSpPr txBox="1"/>
          <p:nvPr/>
        </p:nvSpPr>
        <p:spPr>
          <a:xfrm>
            <a:off x="1178314" y="2857936"/>
            <a:ext cx="1075936" cy="307777"/>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Phone-4G</a:t>
            </a:r>
          </a:p>
        </p:txBody>
      </p:sp>
      <p:sp>
        <p:nvSpPr>
          <p:cNvPr id="50" name="文字方塊 49"/>
          <p:cNvSpPr txBox="1"/>
          <p:nvPr/>
        </p:nvSpPr>
        <p:spPr>
          <a:xfrm>
            <a:off x="1074738" y="3181350"/>
            <a:ext cx="1075936" cy="307777"/>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Phone-3G</a:t>
            </a:r>
          </a:p>
        </p:txBody>
      </p:sp>
      <p:pic>
        <p:nvPicPr>
          <p:cNvPr id="12309" name="圖片 5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263" y="5014913"/>
            <a:ext cx="13525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文字方塊 51"/>
          <p:cNvSpPr txBox="1"/>
          <p:nvPr/>
        </p:nvSpPr>
        <p:spPr>
          <a:xfrm>
            <a:off x="2020338" y="4216400"/>
            <a:ext cx="1229825" cy="307777"/>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NB- USB4.0</a:t>
            </a:r>
          </a:p>
        </p:txBody>
      </p:sp>
      <p:sp>
        <p:nvSpPr>
          <p:cNvPr id="53" name="文字方塊 52"/>
          <p:cNvSpPr txBox="1"/>
          <p:nvPr/>
        </p:nvSpPr>
        <p:spPr>
          <a:xfrm>
            <a:off x="1571075" y="4643438"/>
            <a:ext cx="1229825" cy="307777"/>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NB- USB3.0</a:t>
            </a:r>
          </a:p>
        </p:txBody>
      </p:sp>
      <p:sp>
        <p:nvSpPr>
          <p:cNvPr id="12312" name="文字方塊 53"/>
          <p:cNvSpPr txBox="1">
            <a:spLocks noChangeArrowheads="1"/>
          </p:cNvSpPr>
          <p:nvPr/>
        </p:nvSpPr>
        <p:spPr bwMode="auto">
          <a:xfrm>
            <a:off x="5677975" y="2209800"/>
            <a:ext cx="729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algn="ctr" eaLnBrk="1" fontAlgn="auto" hangingPunct="1">
              <a:lnSpc>
                <a:spcPct val="100000"/>
              </a:lnSpc>
              <a:spcBef>
                <a:spcPts val="0"/>
              </a:spcBef>
              <a:spcAft>
                <a:spcPts val="0"/>
              </a:spcAft>
              <a:buNone/>
              <a:defRPr/>
            </a:pPr>
            <a:r>
              <a:rPr lang="en-US" altLang="zh-TW" sz="1400" dirty="0">
                <a:solidFill>
                  <a:srgbClr val="000000"/>
                </a:solidFill>
                <a:latin typeface="Tahoma"/>
                <a:ea typeface="新細明體"/>
              </a:rPr>
              <a:t>AAU</a:t>
            </a:r>
          </a:p>
          <a:p>
            <a:pPr algn="ctr" eaLnBrk="1" fontAlgn="auto" hangingPunct="1">
              <a:lnSpc>
                <a:spcPct val="100000"/>
              </a:lnSpc>
              <a:spcBef>
                <a:spcPts val="0"/>
              </a:spcBef>
              <a:spcAft>
                <a:spcPts val="0"/>
              </a:spcAft>
              <a:buNone/>
              <a:defRPr/>
            </a:pPr>
            <a:r>
              <a:rPr lang="en-US" altLang="zh-TW" sz="1400" dirty="0">
                <a:solidFill>
                  <a:srgbClr val="000000"/>
                </a:solidFill>
                <a:latin typeface="Tahoma"/>
                <a:ea typeface="新細明體"/>
              </a:rPr>
              <a:t>MIMO</a:t>
            </a:r>
          </a:p>
        </p:txBody>
      </p:sp>
      <p:sp>
        <p:nvSpPr>
          <p:cNvPr id="12313" name="文字方塊 54"/>
          <p:cNvSpPr txBox="1">
            <a:spLocks noChangeArrowheads="1"/>
          </p:cNvSpPr>
          <p:nvPr/>
        </p:nvSpPr>
        <p:spPr bwMode="auto">
          <a:xfrm>
            <a:off x="6352606" y="2378075"/>
            <a:ext cx="577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algn="ctr" eaLnBrk="1" fontAlgn="auto" hangingPunct="1">
              <a:lnSpc>
                <a:spcPct val="100000"/>
              </a:lnSpc>
              <a:spcBef>
                <a:spcPts val="0"/>
              </a:spcBef>
              <a:spcAft>
                <a:spcPts val="0"/>
              </a:spcAft>
              <a:buFontTx/>
              <a:buNone/>
              <a:defRPr/>
            </a:pPr>
            <a:r>
              <a:rPr lang="en-US" altLang="zh-TW" sz="1400" dirty="0">
                <a:solidFill>
                  <a:srgbClr val="000000"/>
                </a:solidFill>
                <a:latin typeface="Tahoma"/>
                <a:ea typeface="新細明體"/>
              </a:rPr>
              <a:t>RRU</a:t>
            </a:r>
          </a:p>
        </p:txBody>
      </p:sp>
      <p:sp>
        <p:nvSpPr>
          <p:cNvPr id="56" name="文字方塊 55"/>
          <p:cNvSpPr txBox="1"/>
          <p:nvPr/>
        </p:nvSpPr>
        <p:spPr>
          <a:xfrm>
            <a:off x="6954330" y="2506663"/>
            <a:ext cx="564578" cy="307777"/>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BBU</a:t>
            </a:r>
          </a:p>
        </p:txBody>
      </p:sp>
      <p:sp>
        <p:nvSpPr>
          <p:cNvPr id="57" name="文字方塊 56"/>
          <p:cNvSpPr txBox="1"/>
          <p:nvPr/>
        </p:nvSpPr>
        <p:spPr>
          <a:xfrm>
            <a:off x="6032771" y="4170363"/>
            <a:ext cx="1388522" cy="307777"/>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Infotainment</a:t>
            </a:r>
          </a:p>
        </p:txBody>
      </p:sp>
      <p:sp>
        <p:nvSpPr>
          <p:cNvPr id="58" name="文字方塊 57"/>
          <p:cNvSpPr txBox="1"/>
          <p:nvPr/>
        </p:nvSpPr>
        <p:spPr>
          <a:xfrm>
            <a:off x="6761526" y="4846638"/>
            <a:ext cx="548548" cy="307777"/>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ECU</a:t>
            </a:r>
          </a:p>
        </p:txBody>
      </p:sp>
      <p:sp>
        <p:nvSpPr>
          <p:cNvPr id="59" name="文字方塊 58"/>
          <p:cNvSpPr txBox="1"/>
          <p:nvPr/>
        </p:nvSpPr>
        <p:spPr>
          <a:xfrm>
            <a:off x="6489786" y="4521200"/>
            <a:ext cx="1098379" cy="307777"/>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E-Mobility</a:t>
            </a:r>
          </a:p>
        </p:txBody>
      </p:sp>
      <p:pic>
        <p:nvPicPr>
          <p:cNvPr id="12318" name="圖片 5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1525" y="2922588"/>
            <a:ext cx="18843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圖片 6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00" y="3508375"/>
            <a:ext cx="15779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向右箭號 61"/>
          <p:cNvSpPr/>
          <p:nvPr/>
        </p:nvSpPr>
        <p:spPr>
          <a:xfrm rot="19479936">
            <a:off x="1955800" y="3098800"/>
            <a:ext cx="1900238" cy="696913"/>
          </a:xfrm>
          <a:prstGeom prst="rightArrow">
            <a:avLst/>
          </a:prstGeom>
          <a:solidFill>
            <a:schemeClr val="bg1">
              <a:lumMod val="75000"/>
              <a:alpha val="5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rgbClr val="FFFFFF"/>
              </a:solidFill>
            </a:endParaRPr>
          </a:p>
        </p:txBody>
      </p:sp>
      <p:sp>
        <p:nvSpPr>
          <p:cNvPr id="63" name="向右箭號 62"/>
          <p:cNvSpPr/>
          <p:nvPr/>
        </p:nvSpPr>
        <p:spPr>
          <a:xfrm rot="16200000">
            <a:off x="3552825" y="4257676"/>
            <a:ext cx="2109787" cy="696912"/>
          </a:xfrm>
          <a:prstGeom prst="rightArrow">
            <a:avLst/>
          </a:prstGeom>
          <a:solidFill>
            <a:schemeClr val="bg1">
              <a:lumMod val="75000"/>
              <a:alpha val="5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rgbClr val="FFFFFF"/>
              </a:solidFill>
            </a:endParaRPr>
          </a:p>
        </p:txBody>
      </p:sp>
      <p:sp>
        <p:nvSpPr>
          <p:cNvPr id="64" name="向右箭號 63"/>
          <p:cNvSpPr/>
          <p:nvPr/>
        </p:nvSpPr>
        <p:spPr>
          <a:xfrm rot="13413100">
            <a:off x="5357813" y="3186113"/>
            <a:ext cx="1900237" cy="698500"/>
          </a:xfrm>
          <a:prstGeom prst="rightArrow">
            <a:avLst/>
          </a:prstGeom>
          <a:solidFill>
            <a:schemeClr val="bg1">
              <a:lumMod val="75000"/>
              <a:alpha val="5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rgbClr val="FFFFFF"/>
              </a:solidFill>
            </a:endParaRPr>
          </a:p>
        </p:txBody>
      </p:sp>
      <p:sp>
        <p:nvSpPr>
          <p:cNvPr id="12323" name="文字方塊 64"/>
          <p:cNvSpPr txBox="1">
            <a:spLocks noChangeArrowheads="1"/>
          </p:cNvSpPr>
          <p:nvPr/>
        </p:nvSpPr>
        <p:spPr bwMode="auto">
          <a:xfrm>
            <a:off x="4461332" y="3709988"/>
            <a:ext cx="1350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algn="ctr" eaLnBrk="1" fontAlgn="auto" hangingPunct="1">
              <a:lnSpc>
                <a:spcPct val="100000"/>
              </a:lnSpc>
              <a:spcBef>
                <a:spcPts val="0"/>
              </a:spcBef>
              <a:spcAft>
                <a:spcPts val="0"/>
              </a:spcAft>
              <a:buNone/>
              <a:defRPr/>
            </a:pPr>
            <a:r>
              <a:rPr lang="en-US" altLang="zh-TW" sz="1400" dirty="0">
                <a:solidFill>
                  <a:srgbClr val="000000"/>
                </a:solidFill>
                <a:latin typeface="Tahoma"/>
                <a:ea typeface="新細明體"/>
              </a:rPr>
              <a:t>Switch-800G</a:t>
            </a:r>
          </a:p>
          <a:p>
            <a:pPr algn="ctr" eaLnBrk="1" fontAlgn="auto" hangingPunct="1">
              <a:lnSpc>
                <a:spcPct val="100000"/>
              </a:lnSpc>
              <a:spcBef>
                <a:spcPts val="0"/>
              </a:spcBef>
              <a:spcAft>
                <a:spcPts val="0"/>
              </a:spcAft>
              <a:buNone/>
              <a:defRPr/>
            </a:pPr>
            <a:r>
              <a:rPr lang="en-US" altLang="zh-TW" sz="1400" dirty="0">
                <a:solidFill>
                  <a:srgbClr val="000000"/>
                </a:solidFill>
                <a:latin typeface="Tahoma"/>
                <a:ea typeface="新細明體"/>
              </a:rPr>
              <a:t>26.56 GHz</a:t>
            </a:r>
            <a:endParaRPr lang="zh-TW" altLang="en-US" sz="1400" dirty="0">
              <a:solidFill>
                <a:srgbClr val="000000"/>
              </a:solidFill>
              <a:latin typeface="Tahoma"/>
              <a:ea typeface="新細明體"/>
            </a:endParaRPr>
          </a:p>
        </p:txBody>
      </p:sp>
      <p:sp>
        <p:nvSpPr>
          <p:cNvPr id="66" name="文字方塊 65"/>
          <p:cNvSpPr txBox="1"/>
          <p:nvPr/>
        </p:nvSpPr>
        <p:spPr>
          <a:xfrm>
            <a:off x="5281661" y="3032125"/>
            <a:ext cx="777778" cy="523220"/>
          </a:xfrm>
          <a:prstGeom prst="rect">
            <a:avLst/>
          </a:prstGeom>
          <a:noFill/>
        </p:spPr>
        <p:txBody>
          <a:bodyPr wrap="none">
            <a:spAutoFit/>
          </a:bodyPr>
          <a:lstStyle/>
          <a:p>
            <a:pPr algn="ctr" eaLnBrk="1" fontAlgn="auto" hangingPunct="1">
              <a:spcBef>
                <a:spcPts val="0"/>
              </a:spcBef>
              <a:spcAft>
                <a:spcPts val="0"/>
              </a:spcAft>
              <a:defRPr/>
            </a:pPr>
            <a:r>
              <a:rPr lang="en-US" altLang="zh-TW" sz="1400" dirty="0">
                <a:solidFill>
                  <a:srgbClr val="000000"/>
                </a:solidFill>
                <a:latin typeface="Tahoma"/>
                <a:ea typeface="新細明體"/>
              </a:rPr>
              <a:t>ADAS</a:t>
            </a:r>
          </a:p>
          <a:p>
            <a:pPr algn="ctr" eaLnBrk="1" fontAlgn="auto" hangingPunct="1">
              <a:spcBef>
                <a:spcPts val="0"/>
              </a:spcBef>
              <a:spcAft>
                <a:spcPts val="0"/>
              </a:spcAft>
              <a:defRPr/>
            </a:pPr>
            <a:r>
              <a:rPr lang="en-US" altLang="zh-TW" sz="1400" dirty="0">
                <a:solidFill>
                  <a:srgbClr val="000000"/>
                </a:solidFill>
                <a:latin typeface="Tahoma"/>
                <a:ea typeface="新細明體"/>
              </a:rPr>
              <a:t>77GHz</a:t>
            </a:r>
          </a:p>
        </p:txBody>
      </p:sp>
      <p:sp>
        <p:nvSpPr>
          <p:cNvPr id="12325" name="文字方塊 66"/>
          <p:cNvSpPr txBox="1">
            <a:spLocks noChangeArrowheads="1"/>
          </p:cNvSpPr>
          <p:nvPr/>
        </p:nvSpPr>
        <p:spPr bwMode="auto">
          <a:xfrm>
            <a:off x="3515105" y="3656013"/>
            <a:ext cx="1037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algn="ctr" eaLnBrk="1" fontAlgn="auto" hangingPunct="1">
              <a:lnSpc>
                <a:spcPct val="100000"/>
              </a:lnSpc>
              <a:spcBef>
                <a:spcPts val="0"/>
              </a:spcBef>
              <a:spcAft>
                <a:spcPts val="0"/>
              </a:spcAft>
              <a:buNone/>
              <a:defRPr/>
            </a:pPr>
            <a:r>
              <a:rPr lang="en-US" altLang="zh-TW" sz="1400" dirty="0">
                <a:solidFill>
                  <a:srgbClr val="000000"/>
                </a:solidFill>
                <a:latin typeface="Tahoma"/>
                <a:ea typeface="新細明體"/>
              </a:rPr>
              <a:t>AI Server</a:t>
            </a:r>
            <a:endParaRPr lang="zh-TW" altLang="en-US" sz="1400" dirty="0">
              <a:solidFill>
                <a:srgbClr val="000000"/>
              </a:solidFill>
              <a:latin typeface="Tahoma"/>
              <a:ea typeface="新細明體"/>
            </a:endParaRPr>
          </a:p>
        </p:txBody>
      </p:sp>
      <p:sp>
        <p:nvSpPr>
          <p:cNvPr id="68" name="文字方塊 67"/>
          <p:cNvSpPr txBox="1"/>
          <p:nvPr/>
        </p:nvSpPr>
        <p:spPr>
          <a:xfrm>
            <a:off x="2981325" y="2376488"/>
            <a:ext cx="490538" cy="307975"/>
          </a:xfrm>
          <a:prstGeom prst="rect">
            <a:avLst/>
          </a:prstGeom>
          <a:noFill/>
        </p:spPr>
        <p:txBody>
          <a:bodyPr>
            <a:spAutoFit/>
          </a:bodyPr>
          <a:lstStyle/>
          <a:p>
            <a:pPr algn="ctr" eaLnBrk="1" fontAlgn="auto" hangingPunct="1">
              <a:spcBef>
                <a:spcPts val="0"/>
              </a:spcBef>
              <a:spcAft>
                <a:spcPts val="0"/>
              </a:spcAft>
              <a:defRPr/>
            </a:pPr>
            <a:r>
              <a:rPr lang="en-US" altLang="zh-TW" sz="1400" dirty="0" err="1">
                <a:solidFill>
                  <a:srgbClr val="000000"/>
                </a:solidFill>
                <a:latin typeface="Tahoma"/>
                <a:ea typeface="新細明體"/>
              </a:rPr>
              <a:t>AiP</a:t>
            </a:r>
            <a:endParaRPr lang="zh-TW" altLang="en-US" sz="1400" dirty="0">
              <a:solidFill>
                <a:srgbClr val="000000"/>
              </a:solidFill>
              <a:latin typeface="Tahoma"/>
              <a:ea typeface="新細明體"/>
            </a:endParaRPr>
          </a:p>
        </p:txBody>
      </p:sp>
    </p:spTree>
    <p:extLst>
      <p:ext uri="{BB962C8B-B14F-4D97-AF65-F5344CB8AC3E}">
        <p14:creationId xmlns:p14="http://schemas.microsoft.com/office/powerpoint/2010/main" val="22678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0338" y="257175"/>
            <a:ext cx="8780462" cy="825500"/>
          </a:xfrm>
        </p:spPr>
        <p:txBody>
          <a:bodyPr>
            <a:normAutofit/>
          </a:bodyPr>
          <a:lstStyle/>
          <a:p>
            <a:pPr algn="l" defTabSz="814388" eaLnBrk="1" fontAlgn="auto" hangingPunct="1">
              <a:lnSpc>
                <a:spcPct val="90000"/>
              </a:lnSpc>
              <a:spcBef>
                <a:spcPts val="1000"/>
              </a:spcBef>
              <a:spcAft>
                <a:spcPts val="0"/>
              </a:spcAft>
              <a:defRPr/>
            </a:pPr>
            <a:r>
              <a:rPr lang="zh-TW" altLang="en-US" sz="2600" kern="1200" dirty="0"/>
              <a:t>伺服器未年五年的複合成長率達 </a:t>
            </a:r>
            <a:r>
              <a:rPr lang="en-US" altLang="zh-TW" sz="2600" kern="1200" dirty="0"/>
              <a:t>6.7%</a:t>
            </a:r>
            <a:endParaRPr lang="zh-TW" altLang="en-US" sz="2600" kern="1200" dirty="0"/>
          </a:p>
        </p:txBody>
      </p:sp>
      <p:sp>
        <p:nvSpPr>
          <p:cNvPr id="25603" name="投影片編號版面配置區 3"/>
          <p:cNvSpPr>
            <a:spLocks noGrp="1"/>
          </p:cNvSpPr>
          <p:nvPr>
            <p:ph type="sldNum" sz="quarter" idx="4294967295"/>
          </p:nvPr>
        </p:nvSpPr>
        <p:spPr bwMode="auto">
          <a:xfrm>
            <a:off x="7080250" y="6654800"/>
            <a:ext cx="20574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a:lnSpc>
                <a:spcPct val="100000"/>
              </a:lnSpc>
              <a:spcBef>
                <a:spcPct val="0"/>
              </a:spcBef>
              <a:buFontTx/>
              <a:buNone/>
            </a:pPr>
            <a:fld id="{28FEB9D1-33D2-4C5B-901D-D009B2E1437E}" type="slidenum">
              <a:rPr lang="zh-TW" altLang="en-US" sz="1100" smtClean="0">
                <a:solidFill>
                  <a:srgbClr val="FFFFFF"/>
                </a:solidFill>
                <a:latin typeface="Calibri" panose="020F0502020204030204" pitchFamily="34" charset="0"/>
                <a:ea typeface="新細明體" panose="02020500000000000000" pitchFamily="18" charset="-120"/>
              </a:rPr>
              <a:pPr>
                <a:lnSpc>
                  <a:spcPct val="100000"/>
                </a:lnSpc>
                <a:spcBef>
                  <a:spcPct val="0"/>
                </a:spcBef>
                <a:buFontTx/>
                <a:buNone/>
              </a:pPr>
              <a:t>6</a:t>
            </a:fld>
            <a:endParaRPr lang="zh-TW" altLang="en-US" sz="1100">
              <a:solidFill>
                <a:srgbClr val="FFFFFF"/>
              </a:solidFill>
              <a:latin typeface="Calibri" panose="020F0502020204030204" pitchFamily="34" charset="0"/>
              <a:ea typeface="新細明體" panose="02020500000000000000" pitchFamily="18" charset="-120"/>
            </a:endParaRPr>
          </a:p>
        </p:txBody>
      </p:sp>
      <p:graphicFrame>
        <p:nvGraphicFramePr>
          <p:cNvPr id="25606" name="圖表 2"/>
          <p:cNvGraphicFramePr>
            <a:graphicFrameLocks/>
          </p:cNvGraphicFramePr>
          <p:nvPr/>
        </p:nvGraphicFramePr>
        <p:xfrm>
          <a:off x="92075" y="1968501"/>
          <a:ext cx="8916987" cy="3969543"/>
        </p:xfrm>
        <a:graphic>
          <a:graphicData uri="http://schemas.openxmlformats.org/presentationml/2006/ole">
            <mc:AlternateContent xmlns:mc="http://schemas.openxmlformats.org/markup-compatibility/2006">
              <mc:Choice xmlns:v="urn:schemas-microsoft-com:vml" Requires="v">
                <p:oleObj spid="_x0000_s3149" name="圖表" r:id="rId4" imgW="8925318" imgH="3523793" progId="">
                  <p:embed/>
                </p:oleObj>
              </mc:Choice>
              <mc:Fallback>
                <p:oleObj name="圖表" r:id="rId4" imgW="8925318" imgH="3523793"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 y="1968501"/>
                        <a:ext cx="8916987" cy="3969543"/>
                      </a:xfrm>
                      <a:prstGeom prst="rect">
                        <a:avLst/>
                      </a:prstGeom>
                      <a:noFill/>
                      <a:extLst/>
                    </p:spPr>
                  </p:pic>
                </p:oleObj>
              </mc:Fallback>
            </mc:AlternateContent>
          </a:graphicData>
        </a:graphic>
      </p:graphicFrame>
      <p:sp>
        <p:nvSpPr>
          <p:cNvPr id="25608" name="文字方塊 14"/>
          <p:cNvSpPr txBox="1">
            <a:spLocks noChangeArrowheads="1"/>
          </p:cNvSpPr>
          <p:nvPr/>
        </p:nvSpPr>
        <p:spPr bwMode="auto">
          <a:xfrm>
            <a:off x="57888" y="1529330"/>
            <a:ext cx="1489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30288">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defTabSz="1030288">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defTabSz="1030288">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defTabSz="1030288">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defTabSz="1030288">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defTabSz="1030288"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defTabSz="1030288"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defTabSz="1030288"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defTabSz="1030288"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algn="ctr" eaLnBrk="1" hangingPunct="1">
              <a:lnSpc>
                <a:spcPct val="100000"/>
              </a:lnSpc>
              <a:spcBef>
                <a:spcPct val="0"/>
              </a:spcBef>
              <a:buFontTx/>
              <a:buNone/>
            </a:pPr>
            <a:r>
              <a:rPr lang="en-US" altLang="zh-TW" sz="1600" dirty="0">
                <a:solidFill>
                  <a:srgbClr val="000000"/>
                </a:solidFill>
              </a:rPr>
              <a:t>Unit</a:t>
            </a:r>
            <a:r>
              <a:rPr lang="zh-TW" altLang="en-US" sz="1600" dirty="0">
                <a:solidFill>
                  <a:srgbClr val="000000"/>
                </a:solidFill>
              </a:rPr>
              <a:t>：</a:t>
            </a:r>
            <a:r>
              <a:rPr lang="en-US" altLang="zh-TW" sz="1600" dirty="0">
                <a:solidFill>
                  <a:srgbClr val="000000"/>
                </a:solidFill>
              </a:rPr>
              <a:t>k set</a:t>
            </a:r>
            <a:endParaRPr lang="zh-TW" altLang="en-US" sz="1600" dirty="0">
              <a:solidFill>
                <a:srgbClr val="000000"/>
              </a:solidFill>
            </a:endParaRPr>
          </a:p>
        </p:txBody>
      </p:sp>
      <p:sp>
        <p:nvSpPr>
          <p:cNvPr id="25609" name="Text Box 3"/>
          <p:cNvSpPr txBox="1">
            <a:spLocks noChangeArrowheads="1"/>
          </p:cNvSpPr>
          <p:nvPr/>
        </p:nvSpPr>
        <p:spPr bwMode="auto">
          <a:xfrm>
            <a:off x="306388" y="6140112"/>
            <a:ext cx="76866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30288">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defTabSz="1030288">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defTabSz="1030288">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defTabSz="1030288">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defTabSz="1030288">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defTabSz="1030288"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defTabSz="1030288"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defTabSz="1030288"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defTabSz="1030288"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eaLnBrk="1" hangingPunct="1">
              <a:lnSpc>
                <a:spcPct val="100000"/>
              </a:lnSpc>
              <a:spcBef>
                <a:spcPct val="0"/>
              </a:spcBef>
              <a:buFontTx/>
              <a:buNone/>
            </a:pPr>
            <a:br>
              <a:rPr lang="en-US" altLang="zh-TW" sz="1100" dirty="0">
                <a:solidFill>
                  <a:srgbClr val="000000"/>
                </a:solidFill>
              </a:rPr>
            </a:br>
            <a:r>
              <a:rPr lang="en-US" altLang="zh-TW" sz="1100" dirty="0">
                <a:solidFill>
                  <a:srgbClr val="000000"/>
                </a:solidFill>
              </a:rPr>
              <a:t>Source</a:t>
            </a:r>
            <a:r>
              <a:rPr lang="zh-TW" altLang="en-US" sz="1100" dirty="0">
                <a:solidFill>
                  <a:srgbClr val="000000"/>
                </a:solidFill>
              </a:rPr>
              <a:t>：</a:t>
            </a:r>
            <a:r>
              <a:rPr lang="en-US" altLang="zh-TW" sz="1100" dirty="0">
                <a:solidFill>
                  <a:srgbClr val="000000"/>
                </a:solidFill>
              </a:rPr>
              <a:t>DIGITIMES Research</a:t>
            </a:r>
            <a:r>
              <a:rPr lang="zh-TW" altLang="en-US" sz="1100" dirty="0">
                <a:solidFill>
                  <a:srgbClr val="000000"/>
                </a:solidFill>
              </a:rPr>
              <a:t>，</a:t>
            </a:r>
            <a:r>
              <a:rPr lang="en-US" altLang="zh-TW" sz="1100" dirty="0">
                <a:solidFill>
                  <a:srgbClr val="000000"/>
                </a:solidFill>
              </a:rPr>
              <a:t>2020/9</a:t>
            </a:r>
          </a:p>
        </p:txBody>
      </p:sp>
      <p:sp>
        <p:nvSpPr>
          <p:cNvPr id="7" name="向右箭號 6"/>
          <p:cNvSpPr/>
          <p:nvPr/>
        </p:nvSpPr>
        <p:spPr>
          <a:xfrm rot="21161444">
            <a:off x="4298950" y="2720975"/>
            <a:ext cx="2989263" cy="6080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altLang="zh-TW" sz="1600" spc="-70" dirty="0">
                <a:solidFill>
                  <a:srgbClr val="FFFFFF"/>
                </a:solidFill>
                <a:latin typeface="微軟正黑體" panose="020B0604030504040204" pitchFamily="34" charset="-120"/>
                <a:ea typeface="微軟正黑體" panose="020B0604030504040204" pitchFamily="34" charset="-120"/>
              </a:rPr>
              <a:t>CAGR</a:t>
            </a:r>
            <a:r>
              <a:rPr lang="zh-TW" altLang="en-US" sz="1600" spc="-70" dirty="0">
                <a:solidFill>
                  <a:srgbClr val="FFFFFF"/>
                </a:solidFill>
                <a:latin typeface="微軟正黑體" panose="020B0604030504040204" pitchFamily="34" charset="-120"/>
                <a:ea typeface="微軟正黑體" panose="020B0604030504040204" pitchFamily="34" charset="-120"/>
              </a:rPr>
              <a:t> </a:t>
            </a:r>
            <a:r>
              <a:rPr lang="en-US" altLang="zh-TW" sz="1600" spc="-70" dirty="0">
                <a:solidFill>
                  <a:srgbClr val="FFFFFF"/>
                </a:solidFill>
                <a:latin typeface="微軟正黑體" panose="020B0604030504040204" pitchFamily="34" charset="-120"/>
                <a:ea typeface="微軟正黑體" panose="020B0604030504040204" pitchFamily="34" charset="-120"/>
              </a:rPr>
              <a:t>6.7%</a:t>
            </a:r>
            <a:endParaRPr lang="zh-TW" altLang="en-US" sz="1600" dirty="0">
              <a:solidFill>
                <a:srgbClr val="FFFF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3249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0338" y="257175"/>
            <a:ext cx="8780462" cy="825500"/>
          </a:xfrm>
        </p:spPr>
        <p:txBody>
          <a:bodyPr/>
          <a:lstStyle/>
          <a:p>
            <a:pPr algn="l" defTabSz="814388" eaLnBrk="1" fontAlgn="auto" hangingPunct="1">
              <a:lnSpc>
                <a:spcPct val="90000"/>
              </a:lnSpc>
              <a:spcBef>
                <a:spcPts val="1000"/>
              </a:spcBef>
              <a:spcAft>
                <a:spcPts val="0"/>
              </a:spcAft>
              <a:defRPr/>
            </a:pPr>
            <a:r>
              <a:rPr lang="en-US" altLang="zh-TW" sz="2600" dirty="0"/>
              <a:t>100/400G </a:t>
            </a:r>
            <a:r>
              <a:rPr lang="zh-TW" altLang="en-US" sz="2600" dirty="0"/>
              <a:t>交換器將成為主流</a:t>
            </a:r>
          </a:p>
        </p:txBody>
      </p:sp>
      <p:sp>
        <p:nvSpPr>
          <p:cNvPr id="19459" name="投影片編號版面配置區 3"/>
          <p:cNvSpPr>
            <a:spLocks noGrp="1"/>
          </p:cNvSpPr>
          <p:nvPr>
            <p:ph type="sldNum" sz="quarter" idx="4294967295"/>
          </p:nvPr>
        </p:nvSpPr>
        <p:spPr bwMode="auto">
          <a:xfrm>
            <a:off x="7080250" y="6654800"/>
            <a:ext cx="20574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a:lnSpc>
                <a:spcPct val="100000"/>
              </a:lnSpc>
              <a:spcBef>
                <a:spcPct val="0"/>
              </a:spcBef>
              <a:buFontTx/>
              <a:buNone/>
            </a:pPr>
            <a:fld id="{84864768-92D5-4E11-ABC1-F8DE3348243B}" type="slidenum">
              <a:rPr lang="zh-TW" altLang="en-US" sz="1100" smtClean="0">
                <a:solidFill>
                  <a:srgbClr val="FFFFFF"/>
                </a:solidFill>
                <a:latin typeface="Calibri" panose="020F0502020204030204" pitchFamily="34" charset="0"/>
                <a:ea typeface="新細明體" panose="02020500000000000000" pitchFamily="18" charset="-120"/>
              </a:rPr>
              <a:pPr>
                <a:lnSpc>
                  <a:spcPct val="100000"/>
                </a:lnSpc>
                <a:spcBef>
                  <a:spcPct val="0"/>
                </a:spcBef>
                <a:buFontTx/>
                <a:buNone/>
              </a:pPr>
              <a:t>7</a:t>
            </a:fld>
            <a:endParaRPr lang="zh-TW" altLang="en-US" sz="1100">
              <a:solidFill>
                <a:srgbClr val="FFFFFF"/>
              </a:solidFill>
              <a:latin typeface="Calibri" panose="020F0502020204030204" pitchFamily="34" charset="0"/>
              <a:ea typeface="新細明體" panose="02020500000000000000" pitchFamily="18" charset="-120"/>
            </a:endParaRPr>
          </a:p>
        </p:txBody>
      </p:sp>
      <p:sp>
        <p:nvSpPr>
          <p:cNvPr id="19461" name="投影片編號版面配置區 3"/>
          <p:cNvSpPr txBox="1">
            <a:spLocks/>
          </p:cNvSpPr>
          <p:nvPr/>
        </p:nvSpPr>
        <p:spPr bwMode="auto">
          <a:xfrm>
            <a:off x="7080250" y="6654800"/>
            <a:ext cx="2057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6858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algn="r" eaLnBrk="1" hangingPunct="1">
              <a:lnSpc>
                <a:spcPct val="100000"/>
              </a:lnSpc>
              <a:spcBef>
                <a:spcPct val="0"/>
              </a:spcBef>
              <a:buFontTx/>
              <a:buNone/>
            </a:pPr>
            <a:fld id="{4989297F-E3CD-4FF4-AEFD-4DDE6AE032C3}" type="slidenum">
              <a:rPr lang="zh-TW" altLang="en-US" sz="1100">
                <a:solidFill>
                  <a:srgbClr val="FFFFFF"/>
                </a:solidFill>
                <a:latin typeface="Calibri" panose="020F0502020204030204" pitchFamily="34" charset="0"/>
                <a:ea typeface="新細明體" panose="02020500000000000000" pitchFamily="18" charset="-120"/>
              </a:rPr>
              <a:pPr algn="r" eaLnBrk="1" hangingPunct="1">
                <a:lnSpc>
                  <a:spcPct val="100000"/>
                </a:lnSpc>
                <a:spcBef>
                  <a:spcPct val="0"/>
                </a:spcBef>
                <a:buFontTx/>
                <a:buNone/>
              </a:pPr>
              <a:t>7</a:t>
            </a:fld>
            <a:endParaRPr lang="zh-TW" altLang="en-US" sz="1100">
              <a:solidFill>
                <a:srgbClr val="FFFFFF"/>
              </a:solidFill>
              <a:latin typeface="Calibri" panose="020F0502020204030204" pitchFamily="34" charset="0"/>
              <a:ea typeface="新細明體" panose="02020500000000000000" pitchFamily="18" charset="-120"/>
            </a:endParaRPr>
          </a:p>
        </p:txBody>
      </p:sp>
      <p:grpSp>
        <p:nvGrpSpPr>
          <p:cNvPr id="19463" name="群組 37"/>
          <p:cNvGrpSpPr>
            <a:grpSpLocks/>
          </p:cNvGrpSpPr>
          <p:nvPr/>
        </p:nvGrpSpPr>
        <p:grpSpPr bwMode="auto">
          <a:xfrm>
            <a:off x="467544" y="1700808"/>
            <a:ext cx="8139509" cy="4320479"/>
            <a:chOff x="14515" y="1051379"/>
            <a:chExt cx="4669610" cy="2623386"/>
          </a:xfrm>
        </p:grpSpPr>
        <p:pic>
          <p:nvPicPr>
            <p:cNvPr id="19471"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5" y="1362580"/>
              <a:ext cx="4669610" cy="21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文字方塊 26"/>
            <p:cNvSpPr txBox="1">
              <a:spLocks noChangeArrowheads="1"/>
            </p:cNvSpPr>
            <p:nvPr/>
          </p:nvSpPr>
          <p:spPr bwMode="auto">
            <a:xfrm>
              <a:off x="1377770" y="1051379"/>
              <a:ext cx="1581004" cy="27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eaLnBrk="1" hangingPunct="1">
                <a:lnSpc>
                  <a:spcPct val="100000"/>
                </a:lnSpc>
                <a:spcBef>
                  <a:spcPct val="0"/>
                </a:spcBef>
                <a:buFontTx/>
                <a:buNone/>
              </a:pPr>
              <a:r>
                <a:rPr lang="en-US" altLang="zh-TW" sz="1800" u="sng" dirty="0">
                  <a:solidFill>
                    <a:srgbClr val="0000FF"/>
                  </a:solidFill>
                </a:rPr>
                <a:t>2017~2023 switch split</a:t>
              </a:r>
              <a:endParaRPr lang="zh-TW" altLang="en-US" sz="1800" u="sng" dirty="0">
                <a:solidFill>
                  <a:srgbClr val="0000FF"/>
                </a:solidFill>
              </a:endParaRPr>
            </a:p>
          </p:txBody>
        </p:sp>
        <p:pic>
          <p:nvPicPr>
            <p:cNvPr id="19473" name="圖片 3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2934" y="3492157"/>
              <a:ext cx="1868692" cy="18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文字方塊 39"/>
          <p:cNvSpPr txBox="1">
            <a:spLocks noChangeArrowheads="1"/>
          </p:cNvSpPr>
          <p:nvPr/>
        </p:nvSpPr>
        <p:spPr bwMode="auto">
          <a:xfrm>
            <a:off x="114890" y="6223913"/>
            <a:ext cx="32329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eaLnBrk="1" hangingPunct="1">
              <a:lnSpc>
                <a:spcPct val="100000"/>
              </a:lnSpc>
              <a:spcBef>
                <a:spcPct val="0"/>
              </a:spcBef>
              <a:buFontTx/>
              <a:buNone/>
            </a:pPr>
            <a:r>
              <a:rPr lang="en-US" altLang="zh-TW" sz="1100" dirty="0">
                <a:solidFill>
                  <a:srgbClr val="000000"/>
                </a:solidFill>
              </a:rPr>
              <a:t>Source: IDC, Morgan Stanley Research</a:t>
            </a:r>
          </a:p>
        </p:txBody>
      </p:sp>
      <p:sp>
        <p:nvSpPr>
          <p:cNvPr id="19467" name="文字方塊 2"/>
          <p:cNvSpPr txBox="1">
            <a:spLocks noChangeArrowheads="1"/>
          </p:cNvSpPr>
          <p:nvPr/>
        </p:nvSpPr>
        <p:spPr bwMode="auto">
          <a:xfrm>
            <a:off x="8410575" y="5443538"/>
            <a:ext cx="55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9pPr>
          </a:lstStyle>
          <a:p>
            <a:pPr eaLnBrk="1" hangingPunct="1">
              <a:lnSpc>
                <a:spcPct val="100000"/>
              </a:lnSpc>
              <a:spcBef>
                <a:spcPct val="0"/>
              </a:spcBef>
              <a:buFontTx/>
              <a:buNone/>
            </a:pPr>
            <a:r>
              <a:rPr lang="en-US" altLang="zh-TW" sz="1200">
                <a:solidFill>
                  <a:srgbClr val="FFFFFF"/>
                </a:solidFill>
                <a:latin typeface="Arial" panose="020B0604020202020204" pitchFamily="34" charset="0"/>
                <a:ea typeface="新細明體" panose="02020500000000000000" pitchFamily="18" charset="-120"/>
                <a:cs typeface="Arial" panose="020B0604020202020204" pitchFamily="34" charset="0"/>
              </a:rPr>
              <a:t>800G</a:t>
            </a:r>
            <a:endParaRPr lang="zh-TW" altLang="en-US" sz="1200">
              <a:solidFill>
                <a:srgbClr val="FFFFFF"/>
              </a:solidFill>
              <a:latin typeface="Arial" panose="020B0604020202020204" pitchFamily="34" charset="0"/>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385172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9655" y="270429"/>
            <a:ext cx="8781145" cy="825045"/>
          </a:xfrm>
        </p:spPr>
        <p:txBody>
          <a:bodyPr vert="horz" lIns="91440" tIns="45720" rIns="91440" bIns="45720" rtlCol="0" anchor="ctr">
            <a:normAutofit/>
          </a:bodyPr>
          <a:lstStyle/>
          <a:p>
            <a:pPr algn="l" defTabSz="814388" eaLnBrk="1" fontAlgn="auto" hangingPunct="1">
              <a:lnSpc>
                <a:spcPct val="90000"/>
              </a:lnSpc>
              <a:spcBef>
                <a:spcPts val="1000"/>
              </a:spcBef>
              <a:spcAft>
                <a:spcPts val="0"/>
              </a:spcAft>
              <a:defRPr/>
            </a:pPr>
            <a:r>
              <a:rPr lang="en-US" altLang="zh-TW" sz="2600" dirty="0"/>
              <a:t>5G</a:t>
            </a:r>
            <a:r>
              <a:rPr lang="zh-TW" altLang="en-US" sz="2600" dirty="0"/>
              <a:t>手機的複合成長率達</a:t>
            </a:r>
            <a:r>
              <a:rPr lang="en-US" altLang="zh-TW" sz="2600" dirty="0"/>
              <a:t>37.9%</a:t>
            </a:r>
            <a:endParaRPr lang="zh-TW" altLang="en-US" sz="2600" dirty="0"/>
          </a:p>
        </p:txBody>
      </p:sp>
      <p:sp>
        <p:nvSpPr>
          <p:cNvPr id="5" name="投影片編號版面配置區 4"/>
          <p:cNvSpPr>
            <a:spLocks noGrp="1"/>
          </p:cNvSpPr>
          <p:nvPr>
            <p:ph type="sldNum" sz="quarter" idx="12"/>
          </p:nvPr>
        </p:nvSpPr>
        <p:spPr/>
        <p:txBody>
          <a:bodyPr/>
          <a:lstStyle/>
          <a:p>
            <a:fld id="{1876907C-5294-41E5-B8B3-8A4F64E6A652}" type="slidenum">
              <a:rPr lang="zh-TW" altLang="en-US" smtClean="0"/>
              <a:pPr/>
              <a:t>8</a:t>
            </a:fld>
            <a:endParaRPr lang="zh-TW" altLang="en-US"/>
          </a:p>
        </p:txBody>
      </p:sp>
      <p:pic>
        <p:nvPicPr>
          <p:cNvPr id="6" name="圖片 5"/>
          <p:cNvPicPr>
            <a:picLocks noChangeAspect="1"/>
          </p:cNvPicPr>
          <p:nvPr/>
        </p:nvPicPr>
        <p:blipFill>
          <a:blip r:embed="rId3" cstate="print"/>
          <a:stretch>
            <a:fillRect/>
          </a:stretch>
        </p:blipFill>
        <p:spPr>
          <a:xfrm>
            <a:off x="201648" y="1700808"/>
            <a:ext cx="8882103" cy="4698090"/>
          </a:xfrm>
          <a:prstGeom prst="rect">
            <a:avLst/>
          </a:prstGeom>
        </p:spPr>
      </p:pic>
      <p:sp>
        <p:nvSpPr>
          <p:cNvPr id="3" name="向右箭號 2"/>
          <p:cNvSpPr/>
          <p:nvPr/>
        </p:nvSpPr>
        <p:spPr>
          <a:xfrm rot="21153150">
            <a:off x="1831936" y="2717964"/>
            <a:ext cx="6827705" cy="38636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FFFF"/>
              </a:solidFill>
            </a:endParaRPr>
          </a:p>
        </p:txBody>
      </p:sp>
      <p:sp>
        <p:nvSpPr>
          <p:cNvPr id="8" name="文字方塊 7"/>
          <p:cNvSpPr txBox="1"/>
          <p:nvPr/>
        </p:nvSpPr>
        <p:spPr>
          <a:xfrm rot="21129353">
            <a:off x="3825109" y="2337659"/>
            <a:ext cx="3637471" cy="369332"/>
          </a:xfrm>
          <a:prstGeom prst="rect">
            <a:avLst/>
          </a:prstGeom>
          <a:noFill/>
        </p:spPr>
        <p:txBody>
          <a:bodyPr wrap="none" rtlCol="0">
            <a:spAutoFit/>
          </a:bodyPr>
          <a:lstStyle/>
          <a:p>
            <a:r>
              <a:rPr lang="en-US" altLang="zh-TW" dirty="0">
                <a:solidFill>
                  <a:srgbClr val="FF0000"/>
                </a:solidFill>
              </a:rPr>
              <a:t>2020 – 2025 5G Phone CAGR +37.9%</a:t>
            </a:r>
            <a:endParaRPr lang="zh-TW" altLang="en-US" dirty="0">
              <a:solidFill>
                <a:srgbClr val="FF0000"/>
              </a:solidFill>
            </a:endParaRPr>
          </a:p>
        </p:txBody>
      </p:sp>
    </p:spTree>
    <p:extLst>
      <p:ext uri="{BB962C8B-B14F-4D97-AF65-F5344CB8AC3E}">
        <p14:creationId xmlns:p14="http://schemas.microsoft.com/office/powerpoint/2010/main" val="2956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5630BA-60BD-402B-AAED-A0959A0D942F}"/>
              </a:ext>
            </a:extLst>
          </p:cNvPr>
          <p:cNvSpPr>
            <a:spLocks noGrp="1"/>
          </p:cNvSpPr>
          <p:nvPr>
            <p:ph type="title"/>
          </p:nvPr>
        </p:nvSpPr>
        <p:spPr>
          <a:xfrm>
            <a:off x="159655" y="221381"/>
            <a:ext cx="8781145" cy="741146"/>
          </a:xfrm>
        </p:spPr>
        <p:txBody>
          <a:bodyPr/>
          <a:lstStyle/>
          <a:p>
            <a:pPr algn="l"/>
            <a:r>
              <a:rPr lang="zh-TW" altLang="en-US" sz="2600" dirty="0"/>
              <a:t>汽車電動化及智能化勢必採用高密度互連板</a:t>
            </a:r>
          </a:p>
        </p:txBody>
      </p:sp>
      <p:sp>
        <p:nvSpPr>
          <p:cNvPr id="5" name="投影片編號版面配置區 4">
            <a:extLst>
              <a:ext uri="{FF2B5EF4-FFF2-40B4-BE49-F238E27FC236}">
                <a16:creationId xmlns:a16="http://schemas.microsoft.com/office/drawing/2014/main" id="{EE7F03F9-30E6-4936-A08D-2EFCEFE7B234}"/>
              </a:ext>
            </a:extLst>
          </p:cNvPr>
          <p:cNvSpPr>
            <a:spLocks noGrp="1"/>
          </p:cNvSpPr>
          <p:nvPr>
            <p:ph type="sldNum" sz="quarter" idx="12"/>
          </p:nvPr>
        </p:nvSpPr>
        <p:spPr/>
        <p:txBody>
          <a:bodyPr/>
          <a:lstStyle/>
          <a:p>
            <a:fld id="{1876907C-5294-41E5-B8B3-8A4F64E6A652}" type="slidenum">
              <a:rPr lang="zh-TW" altLang="en-US" smtClean="0"/>
              <a:pPr/>
              <a:t>9</a:t>
            </a:fld>
            <a:endParaRPr lang="zh-TW" altLang="en-US"/>
          </a:p>
        </p:txBody>
      </p:sp>
      <p:pic>
        <p:nvPicPr>
          <p:cNvPr id="9" name="圖片 8"/>
          <p:cNvPicPr>
            <a:picLocks noChangeAspect="1"/>
          </p:cNvPicPr>
          <p:nvPr/>
        </p:nvPicPr>
        <p:blipFill>
          <a:blip r:embed="rId3" cstate="print"/>
          <a:stretch>
            <a:fillRect/>
          </a:stretch>
        </p:blipFill>
        <p:spPr>
          <a:xfrm>
            <a:off x="1041850" y="1895565"/>
            <a:ext cx="7173484" cy="3644130"/>
          </a:xfrm>
          <a:prstGeom prst="rect">
            <a:avLst/>
          </a:prstGeom>
        </p:spPr>
      </p:pic>
      <p:sp>
        <p:nvSpPr>
          <p:cNvPr id="18" name="矩形 17"/>
          <p:cNvSpPr/>
          <p:nvPr/>
        </p:nvSpPr>
        <p:spPr>
          <a:xfrm>
            <a:off x="488132" y="5991671"/>
            <a:ext cx="7560840" cy="461665"/>
          </a:xfrm>
          <a:prstGeom prst="rect">
            <a:avLst/>
          </a:prstGeom>
        </p:spPr>
        <p:txBody>
          <a:bodyPr wrap="square">
            <a:spAutoFit/>
          </a:bodyPr>
          <a:lstStyle/>
          <a:p>
            <a:r>
              <a:rPr lang="zh-TW" altLang="en-US" sz="1200" dirty="0">
                <a:solidFill>
                  <a:srgbClr val="134482"/>
                </a:solidFill>
                <a:ea typeface="微軟正黑體" panose="020B0604030504040204" pitchFamily="34" charset="-120"/>
              </a:rPr>
              <a:t>高密度互連板在汽車領域的應用在未來</a:t>
            </a:r>
            <a:r>
              <a:rPr lang="en-US" altLang="zh-TW" sz="1200" dirty="0">
                <a:solidFill>
                  <a:srgbClr val="134482"/>
                </a:solidFill>
                <a:ea typeface="微軟正黑體" panose="020B0604030504040204" pitchFamily="34" charset="-120"/>
              </a:rPr>
              <a:t>10</a:t>
            </a:r>
            <a:r>
              <a:rPr lang="zh-TW" altLang="en-US" sz="1200" dirty="0">
                <a:solidFill>
                  <a:srgbClr val="134482"/>
                </a:solidFill>
                <a:ea typeface="微軟正黑體" panose="020B0604030504040204" pitchFamily="34" charset="-120"/>
              </a:rPr>
              <a:t>年的滲透率可望大幅成長，特別是應用在高級駕駛輔助系統，車用資訊娛樂系統，及智慧車載系統。</a:t>
            </a:r>
          </a:p>
        </p:txBody>
      </p:sp>
    </p:spTree>
    <p:extLst>
      <p:ext uri="{BB962C8B-B14F-4D97-AF65-F5344CB8AC3E}">
        <p14:creationId xmlns:p14="http://schemas.microsoft.com/office/powerpoint/2010/main" val="314954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zh-TW" altLang="en-US" sz="1000" b="1"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zh-TW" altLang="en-US" sz="1000" b="1" i="0" u="none" strike="noStrike" cap="none" normalizeH="0" baseline="0" smtClean="0">
            <a:ln>
              <a:noFill/>
            </a:ln>
            <a:solidFill>
              <a:schemeClr val="tx1"/>
            </a:solidFill>
            <a:effectLst/>
            <a:latin typeface="Arial" charset="0"/>
            <a:ea typeface="標楷體" pitchFamily="65" charset="-12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Designs\Global.pot</Template>
  <TotalTime>114454</TotalTime>
  <Words>1154</Words>
  <Application>Microsoft Office PowerPoint</Application>
  <PresentationFormat>如螢幕大小 (4:3)</PresentationFormat>
  <Paragraphs>174</Paragraphs>
  <Slides>17</Slides>
  <Notes>10</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3</vt:i4>
      </vt:variant>
      <vt:variant>
        <vt:lpstr>投影片標題</vt:lpstr>
      </vt:variant>
      <vt:variant>
        <vt:i4>17</vt:i4>
      </vt:variant>
    </vt:vector>
  </HeadingPairs>
  <TitlesOfParts>
    <vt:vector size="32" baseType="lpstr">
      <vt:lpstr>Arial Unicode MS</vt:lpstr>
      <vt:lpstr>微軟正黑體</vt:lpstr>
      <vt:lpstr>新細明體</vt:lpstr>
      <vt:lpstr>新細明體</vt:lpstr>
      <vt:lpstr>標楷體</vt:lpstr>
      <vt:lpstr>Arial</vt:lpstr>
      <vt:lpstr>Calibri</vt:lpstr>
      <vt:lpstr>Tahoma</vt:lpstr>
      <vt:lpstr>Times New Roman</vt:lpstr>
      <vt:lpstr>Vijaya</vt:lpstr>
      <vt:lpstr>Wingdings</vt:lpstr>
      <vt:lpstr>Global</vt:lpstr>
      <vt:lpstr>圖表</vt:lpstr>
      <vt:lpstr>Worksheet</vt:lpstr>
      <vt:lpstr>Microsoft Excel 工作表</vt:lpstr>
      <vt:lpstr>PowerPoint 簡報</vt:lpstr>
      <vt:lpstr>免責聲明</vt:lpstr>
      <vt:lpstr>簡報大綱</vt:lpstr>
      <vt:lpstr>網通板設計趨勢朝向細線路高密度互連技術發展</vt:lpstr>
      <vt:lpstr>PowerPoint 簡報</vt:lpstr>
      <vt:lpstr>伺服器未年五年的複合成長率達 6.7%</vt:lpstr>
      <vt:lpstr>100/400G 交換器將成為主流</vt:lpstr>
      <vt:lpstr>5G手機的複合成長率達37.9%</vt:lpstr>
      <vt:lpstr>汽車電動化及智能化勢必採用高密度互連板</vt:lpstr>
      <vt:lpstr>PowerPoint 簡報</vt:lpstr>
      <vt:lpstr>PowerPoint 簡報</vt:lpstr>
      <vt:lpstr>每股現金股息暨股息配發率</vt:lpstr>
      <vt:lpstr>損益表摘要</vt:lpstr>
      <vt:lpstr>資產負債表摘要</vt:lpstr>
      <vt:lpstr>附註</vt:lpstr>
      <vt:lpstr>公司簡介-全球生產基地及主要據點</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沒有投影片標題</dc:title>
  <dc:creator>maggie</dc:creator>
  <cp:lastModifiedBy>12-莊育清(Robert Chuang)</cp:lastModifiedBy>
  <cp:revision>2440</cp:revision>
  <cp:lastPrinted>2021-05-11T08:58:32Z</cp:lastPrinted>
  <dcterms:created xsi:type="dcterms:W3CDTF">1995-06-17T23:31:02Z</dcterms:created>
  <dcterms:modified xsi:type="dcterms:W3CDTF">2021-08-02T23:36:20Z</dcterms:modified>
</cp:coreProperties>
</file>