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handoutMasterIdLst>
    <p:handoutMasterId r:id="rId30"/>
  </p:handout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92" r:id="rId13"/>
    <p:sldId id="268" r:id="rId14"/>
    <p:sldId id="269" r:id="rId15"/>
    <p:sldId id="270" r:id="rId16"/>
    <p:sldId id="271" r:id="rId17"/>
    <p:sldId id="295" r:id="rId18"/>
    <p:sldId id="296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</p:sldIdLst>
  <p:sldSz cx="9144000" cy="6858000" type="screen4x3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DDDD"/>
    <a:srgbClr val="DEA900"/>
    <a:srgbClr val="00FF00"/>
    <a:srgbClr val="0000CC"/>
    <a:srgbClr val="FBFBFB"/>
    <a:srgbClr val="9DC3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29" autoAdjust="0"/>
    <p:restoredTop sz="94660"/>
  </p:normalViewPr>
  <p:slideViewPr>
    <p:cSldViewPr snapToGrid="0">
      <p:cViewPr varScale="1">
        <p:scale>
          <a:sx n="64" d="100"/>
          <a:sy n="64" d="100"/>
        </p:scale>
        <p:origin x="1376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39" d="100"/>
          <a:sy n="39" d="100"/>
        </p:scale>
        <p:origin x="2410" y="5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3" Type="http://schemas.openxmlformats.org/officeDocument/2006/relationships/image" Target="../media/image12.png"/><Relationship Id="rId21" Type="http://schemas.openxmlformats.org/officeDocument/2006/relationships/image" Target="../media/image30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" Type="http://schemas.openxmlformats.org/officeDocument/2006/relationships/image" Target="../media/image11.png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1" Type="http://schemas.openxmlformats.org/officeDocument/2006/relationships/image" Target="../media/image10.png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19" Type="http://schemas.openxmlformats.org/officeDocument/2006/relationships/image" Target="../media/image28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Relationship Id="rId22" Type="http://schemas.openxmlformats.org/officeDocument/2006/relationships/image" Target="../media/image31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18" Type="http://schemas.openxmlformats.org/officeDocument/2006/relationships/image" Target="../media/image31.png"/><Relationship Id="rId3" Type="http://schemas.openxmlformats.org/officeDocument/2006/relationships/image" Target="../media/image12.png"/><Relationship Id="rId21" Type="http://schemas.openxmlformats.org/officeDocument/2006/relationships/image" Target="../media/image22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17" Type="http://schemas.openxmlformats.org/officeDocument/2006/relationships/image" Target="../media/image30.png"/><Relationship Id="rId2" Type="http://schemas.openxmlformats.org/officeDocument/2006/relationships/image" Target="../media/image11.png"/><Relationship Id="rId16" Type="http://schemas.openxmlformats.org/officeDocument/2006/relationships/image" Target="../media/image27.png"/><Relationship Id="rId20" Type="http://schemas.openxmlformats.org/officeDocument/2006/relationships/image" Target="../media/image29.png"/><Relationship Id="rId1" Type="http://schemas.openxmlformats.org/officeDocument/2006/relationships/image" Target="../media/image10.png"/><Relationship Id="rId6" Type="http://schemas.openxmlformats.org/officeDocument/2006/relationships/image" Target="../media/image25.png"/><Relationship Id="rId11" Type="http://schemas.openxmlformats.org/officeDocument/2006/relationships/image" Target="../media/image18.png"/><Relationship Id="rId5" Type="http://schemas.openxmlformats.org/officeDocument/2006/relationships/image" Target="../media/image24.png"/><Relationship Id="rId15" Type="http://schemas.openxmlformats.org/officeDocument/2006/relationships/image" Target="../media/image26.png"/><Relationship Id="rId10" Type="http://schemas.openxmlformats.org/officeDocument/2006/relationships/image" Target="../media/image17.png"/><Relationship Id="rId19" Type="http://schemas.openxmlformats.org/officeDocument/2006/relationships/image" Target="../media/image28.png"/><Relationship Id="rId4" Type="http://schemas.openxmlformats.org/officeDocument/2006/relationships/image" Target="../media/image13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Relationship Id="rId22" Type="http://schemas.openxmlformats.org/officeDocument/2006/relationships/image" Target="../media/image2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F4D4A5-0A1B-465B-9CBB-4AE36E09B801}" type="doc">
      <dgm:prSet loTypeId="urn:microsoft.com/office/officeart/2008/layout/HexagonCluster" loCatId="pictur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C89DD267-EB8D-41E3-AA52-35FCC060CA79}">
      <dgm:prSet phldrT="[文字]"/>
      <dgm:spPr>
        <a:blipFill dpi="0" rotWithShape="0">
          <a:blip xmlns:r="http://schemas.openxmlformats.org/officeDocument/2006/relationships" r:embed="rId1"/>
          <a:srcRect/>
          <a:stretch>
            <a:fillRect l="20779" t="15960" r="20779" b="15960"/>
          </a:stretch>
        </a:blipFill>
      </dgm:spPr>
      <dgm:t>
        <a:bodyPr/>
        <a:lstStyle/>
        <a:p>
          <a:endParaRPr lang="zh-TW" altLang="en-US" dirty="0"/>
        </a:p>
      </dgm:t>
    </dgm:pt>
    <dgm:pt modelId="{865EE1D6-FFAC-4577-A68F-039E4970562F}" type="parTrans" cxnId="{7EA04914-50FD-4BCB-B151-8A99389C3B52}">
      <dgm:prSet/>
      <dgm:spPr/>
      <dgm:t>
        <a:bodyPr/>
        <a:lstStyle/>
        <a:p>
          <a:endParaRPr lang="zh-TW" altLang="en-US"/>
        </a:p>
      </dgm:t>
    </dgm:pt>
    <dgm:pt modelId="{48C94F3C-7047-4AE9-B2EE-C1C0141B925E}" type="sibTrans" cxnId="{7EA04914-50FD-4BCB-B151-8A99389C3B52}">
      <dgm:prSet/>
      <dgm:spPr>
        <a:blipFill dpi="0" rotWithShape="1">
          <a:blip xmlns:r="http://schemas.openxmlformats.org/officeDocument/2006/relationships" r:embed="rId2"/>
          <a:srcRect/>
          <a:stretch>
            <a:fillRect l="8599" t="10816" r="8599" b="10816"/>
          </a:stretch>
        </a:blipFill>
      </dgm:spPr>
      <dgm:t>
        <a:bodyPr/>
        <a:lstStyle/>
        <a:p>
          <a:endParaRPr lang="zh-TW" altLang="en-US"/>
        </a:p>
      </dgm:t>
    </dgm:pt>
    <dgm:pt modelId="{ABEC1F93-55BF-4084-8722-DD726AA7486B}">
      <dgm:prSet phldrT="[文字]"/>
      <dgm:spPr>
        <a:blipFill dpi="0" rotWithShape="0">
          <a:blip xmlns:r="http://schemas.openxmlformats.org/officeDocument/2006/relationships" r:embed="rId3"/>
          <a:srcRect/>
          <a:stretch>
            <a:fillRect l="12480" t="20659" r="-3046" b="20659"/>
          </a:stretch>
        </a:blipFill>
      </dgm:spPr>
      <dgm:t>
        <a:bodyPr/>
        <a:lstStyle/>
        <a:p>
          <a:endParaRPr lang="zh-TW" altLang="en-US" dirty="0"/>
        </a:p>
      </dgm:t>
    </dgm:pt>
    <dgm:pt modelId="{82500780-62FE-4E7F-B94C-7DD4CE677EAB}" type="parTrans" cxnId="{875DD59D-F57C-45B2-A845-EDB7EBDABF18}">
      <dgm:prSet/>
      <dgm:spPr/>
      <dgm:t>
        <a:bodyPr/>
        <a:lstStyle/>
        <a:p>
          <a:endParaRPr lang="zh-TW" altLang="en-US"/>
        </a:p>
      </dgm:t>
    </dgm:pt>
    <dgm:pt modelId="{828993CD-5FEC-4641-91DB-E458F29A9D05}" type="sibTrans" cxnId="{875DD59D-F57C-45B2-A845-EDB7EBDABF18}">
      <dgm:prSet/>
      <dgm:spPr>
        <a:blipFill rotWithShape="1">
          <a:blip xmlns:r="http://schemas.openxmlformats.org/officeDocument/2006/relationships" r:embed="rId4"/>
          <a:srcRect/>
          <a:stretch>
            <a:fillRect l="-32000" r="-32000"/>
          </a:stretch>
        </a:blipFill>
      </dgm:spPr>
      <dgm:t>
        <a:bodyPr/>
        <a:lstStyle/>
        <a:p>
          <a:endParaRPr lang="zh-TW" altLang="en-US"/>
        </a:p>
      </dgm:t>
    </dgm:pt>
    <dgm:pt modelId="{3ACB8669-0A79-4D0D-B1C6-6F374053A0EE}">
      <dgm:prSet phldrT="[文字]"/>
      <dgm:spPr>
        <a:blipFill dpi="0" rotWithShape="0">
          <a:blip xmlns:r="http://schemas.openxmlformats.org/officeDocument/2006/relationships" r:embed="rId5"/>
          <a:srcRect/>
          <a:stretch>
            <a:fillRect l="10962" t="10389" r="10962" b="10389"/>
          </a:stretch>
        </a:blipFill>
      </dgm:spPr>
      <dgm:t>
        <a:bodyPr/>
        <a:lstStyle/>
        <a:p>
          <a:endParaRPr lang="zh-TW" altLang="en-US" dirty="0"/>
        </a:p>
      </dgm:t>
    </dgm:pt>
    <dgm:pt modelId="{A845C722-3508-4166-BAED-AC143E51DE6E}" type="parTrans" cxnId="{CB7775F5-A0CB-4E5D-B0C7-80F1BEC663EE}">
      <dgm:prSet/>
      <dgm:spPr/>
      <dgm:t>
        <a:bodyPr/>
        <a:lstStyle/>
        <a:p>
          <a:endParaRPr lang="zh-TW" altLang="en-US"/>
        </a:p>
      </dgm:t>
    </dgm:pt>
    <dgm:pt modelId="{AAEA70B1-9263-41C9-BE34-EBF26E00D8D3}" type="sibTrans" cxnId="{CB7775F5-A0CB-4E5D-B0C7-80F1BEC663EE}">
      <dgm:prSet/>
      <dgm:spPr>
        <a:blipFill dpi="0" rotWithShape="1">
          <a:blip xmlns:r="http://schemas.openxmlformats.org/officeDocument/2006/relationships" r:embed="rId6"/>
          <a:srcRect/>
          <a:stretch>
            <a:fillRect l="-5633" t="9309" r="-5633" b="9309"/>
          </a:stretch>
        </a:blipFill>
      </dgm:spPr>
      <dgm:t>
        <a:bodyPr/>
        <a:lstStyle/>
        <a:p>
          <a:endParaRPr lang="zh-TW" altLang="en-US"/>
        </a:p>
      </dgm:t>
    </dgm:pt>
    <dgm:pt modelId="{C910EE56-C5D6-46AE-8700-7E69564CFEDA}">
      <dgm:prSet phldrT="[文字]"/>
      <dgm:spPr>
        <a:blipFill dpi="0" rotWithShape="0">
          <a:blip xmlns:r="http://schemas.openxmlformats.org/officeDocument/2006/relationships" r:embed="rId7"/>
          <a:srcRect/>
          <a:stretch>
            <a:fillRect l="-458" t="-4255" r="-458" b="7801"/>
          </a:stretch>
        </a:blipFill>
      </dgm:spPr>
      <dgm:t>
        <a:bodyPr/>
        <a:lstStyle/>
        <a:p>
          <a:endParaRPr lang="zh-TW" altLang="en-US" dirty="0"/>
        </a:p>
      </dgm:t>
    </dgm:pt>
    <dgm:pt modelId="{F52C755F-0E0B-4A87-AEE5-50642D87D4D8}" type="sibTrans" cxnId="{360FEE6C-5D7C-41CD-9524-D6FB6F9D587B}">
      <dgm:prSet/>
      <dgm:spPr>
        <a:blipFill dpi="0" rotWithShape="1">
          <a:blip xmlns:r="http://schemas.openxmlformats.org/officeDocument/2006/relationships" r:embed="rId8"/>
          <a:srcRect/>
          <a:stretch>
            <a:fillRect l="11186" t="29461" r="11186" b="29461"/>
          </a:stretch>
        </a:blipFill>
      </dgm:spPr>
      <dgm:t>
        <a:bodyPr/>
        <a:lstStyle/>
        <a:p>
          <a:endParaRPr lang="zh-TW" altLang="en-US"/>
        </a:p>
      </dgm:t>
    </dgm:pt>
    <dgm:pt modelId="{B66319CF-A3B7-4CA2-9D53-DB89E872142A}" type="parTrans" cxnId="{360FEE6C-5D7C-41CD-9524-D6FB6F9D587B}">
      <dgm:prSet/>
      <dgm:spPr/>
      <dgm:t>
        <a:bodyPr/>
        <a:lstStyle/>
        <a:p>
          <a:endParaRPr lang="zh-TW" altLang="en-US"/>
        </a:p>
      </dgm:t>
    </dgm:pt>
    <dgm:pt modelId="{48560A5B-0CDB-48DD-997A-D4721BD0F4E0}">
      <dgm:prSet phldrT="[文字]" custT="1"/>
      <dgm:spPr>
        <a:blipFill dpi="0" rotWithShape="0">
          <a:blip xmlns:r="http://schemas.openxmlformats.org/officeDocument/2006/relationships" r:embed="rId9"/>
          <a:srcRect/>
          <a:stretch>
            <a:fillRect l="8599" t="20659" r="8599" b="20659"/>
          </a:stretch>
        </a:blipFill>
      </dgm:spPr>
      <dgm:t>
        <a:bodyPr/>
        <a:lstStyle/>
        <a:p>
          <a:endParaRPr lang="zh-TW" altLang="en-US" sz="2400" dirty="0"/>
        </a:p>
      </dgm:t>
    </dgm:pt>
    <dgm:pt modelId="{1B363AFE-C094-4726-B174-9B4079EE725B}" type="parTrans" cxnId="{D3CC03A0-CB3E-45BB-A2F3-8A21ED910360}">
      <dgm:prSet/>
      <dgm:spPr/>
      <dgm:t>
        <a:bodyPr/>
        <a:lstStyle/>
        <a:p>
          <a:endParaRPr lang="zh-TW" altLang="en-US"/>
        </a:p>
      </dgm:t>
    </dgm:pt>
    <dgm:pt modelId="{DF90695B-5C89-4901-AB02-CED6A5C3DBB1}" type="sibTrans" cxnId="{D3CC03A0-CB3E-45BB-A2F3-8A21ED910360}">
      <dgm:prSet/>
      <dgm:spPr>
        <a:blipFill dpi="0" rotWithShape="1">
          <a:blip xmlns:r="http://schemas.openxmlformats.org/officeDocument/2006/relationships" r:embed="rId10"/>
          <a:srcRect/>
          <a:stretch>
            <a:fillRect l="-4340" t="18351" r="-4340" b="18351"/>
          </a:stretch>
        </a:blipFill>
      </dgm:spPr>
      <dgm:t>
        <a:bodyPr/>
        <a:lstStyle/>
        <a:p>
          <a:endParaRPr lang="zh-TW" altLang="en-US"/>
        </a:p>
      </dgm:t>
    </dgm:pt>
    <dgm:pt modelId="{8E0FF363-BDA5-48DF-A9E0-B484BBDBA40A}">
      <dgm:prSet phldrT="[文字]" custT="1"/>
      <dgm:spPr>
        <a:blipFill dpi="0" rotWithShape="0">
          <a:blip xmlns:r="http://schemas.openxmlformats.org/officeDocument/2006/relationships" r:embed="rId11"/>
          <a:srcRect/>
          <a:stretch>
            <a:fillRect l="10551" t="15960" r="10551" b="22768"/>
          </a:stretch>
        </a:blipFill>
      </dgm:spPr>
      <dgm:t>
        <a:bodyPr/>
        <a:lstStyle/>
        <a:p>
          <a:endParaRPr lang="zh-TW" altLang="en-US" sz="2400" dirty="0"/>
        </a:p>
      </dgm:t>
    </dgm:pt>
    <dgm:pt modelId="{E16D3BB8-C640-4650-BA16-0B1AC3493E84}" type="parTrans" cxnId="{34FF4CAB-C0CB-4A0F-81E7-C683E900E9FA}">
      <dgm:prSet/>
      <dgm:spPr/>
      <dgm:t>
        <a:bodyPr/>
        <a:lstStyle/>
        <a:p>
          <a:endParaRPr lang="zh-TW" altLang="en-US"/>
        </a:p>
      </dgm:t>
    </dgm:pt>
    <dgm:pt modelId="{9433D5AD-DC56-4A3A-B0B7-7A02013B3FCA}" type="sibTrans" cxnId="{34FF4CAB-C0CB-4A0F-81E7-C683E900E9FA}">
      <dgm:prSet/>
      <dgm:spPr>
        <a:blipFill dpi="0" rotWithShape="1">
          <a:blip xmlns:r="http://schemas.openxmlformats.org/officeDocument/2006/relationships" r:embed="rId12"/>
          <a:srcRect/>
          <a:stretch>
            <a:fillRect l="-458" t="15337" r="-458" b="15337"/>
          </a:stretch>
        </a:blipFill>
      </dgm:spPr>
      <dgm:t>
        <a:bodyPr/>
        <a:lstStyle/>
        <a:p>
          <a:endParaRPr lang="zh-TW" altLang="en-US"/>
        </a:p>
      </dgm:t>
    </dgm:pt>
    <dgm:pt modelId="{3DC4BC7A-AC89-42C3-893B-C0A8497FDD10}">
      <dgm:prSet phldrT="[文字]" custT="1"/>
      <dgm:spPr>
        <a:blipFill dpi="0" rotWithShape="0">
          <a:blip xmlns:r="http://schemas.openxmlformats.org/officeDocument/2006/relationships" r:embed="rId13"/>
          <a:srcRect/>
          <a:stretch>
            <a:fillRect l="5075" t="37006" r="3563" b="31924"/>
          </a:stretch>
        </a:blipFill>
      </dgm:spPr>
      <dgm:t>
        <a:bodyPr/>
        <a:lstStyle/>
        <a:p>
          <a:endParaRPr lang="zh-TW" altLang="en-US" sz="2400" dirty="0"/>
        </a:p>
      </dgm:t>
    </dgm:pt>
    <dgm:pt modelId="{62ABBB47-E3C1-4993-B172-B1379BB40DC2}" type="parTrans" cxnId="{2C811649-AE55-4818-9EB0-84B20CE1BA2D}">
      <dgm:prSet/>
      <dgm:spPr/>
      <dgm:t>
        <a:bodyPr/>
        <a:lstStyle/>
        <a:p>
          <a:endParaRPr lang="zh-TW" altLang="en-US"/>
        </a:p>
      </dgm:t>
    </dgm:pt>
    <dgm:pt modelId="{204CADF7-EC17-4EBE-9938-989457A8D06B}" type="sibTrans" cxnId="{2C811649-AE55-4818-9EB0-84B20CE1BA2D}">
      <dgm:prSet/>
      <dgm:spPr>
        <a:blipFill dpi="0" rotWithShape="1">
          <a:blip xmlns:r="http://schemas.openxmlformats.org/officeDocument/2006/relationships" r:embed="rId14"/>
          <a:srcRect/>
          <a:stretch>
            <a:fillRect l="10219" t="38086" r="5039" b="38086"/>
          </a:stretch>
        </a:blipFill>
      </dgm:spPr>
      <dgm:t>
        <a:bodyPr/>
        <a:lstStyle/>
        <a:p>
          <a:endParaRPr lang="zh-TW" altLang="en-US"/>
        </a:p>
      </dgm:t>
    </dgm:pt>
    <dgm:pt modelId="{C4E02E7D-104E-4DA9-9280-63B79813248E}">
      <dgm:prSet/>
      <dgm:spPr>
        <a:blipFill dpi="0" rotWithShape="0">
          <a:blip xmlns:r="http://schemas.openxmlformats.org/officeDocument/2006/relationships" r:embed="rId15"/>
          <a:srcRect/>
          <a:stretch>
            <a:fillRect l="19318" t="14258" r="19318" b="14258"/>
          </a:stretch>
        </a:blipFill>
      </dgm:spPr>
      <dgm:t>
        <a:bodyPr/>
        <a:lstStyle/>
        <a:p>
          <a:endParaRPr lang="zh-TW" altLang="en-US"/>
        </a:p>
      </dgm:t>
    </dgm:pt>
    <dgm:pt modelId="{9B9E9C4F-D193-41A5-A4D0-1D913FD0E496}" type="parTrans" cxnId="{CC7A0D7C-DA9A-4DAD-9F5C-8BA161E879D2}">
      <dgm:prSet/>
      <dgm:spPr/>
      <dgm:t>
        <a:bodyPr/>
        <a:lstStyle/>
        <a:p>
          <a:endParaRPr lang="zh-TW" altLang="en-US"/>
        </a:p>
      </dgm:t>
    </dgm:pt>
    <dgm:pt modelId="{529448B8-725E-4A67-98AF-FE3E407B7AA0}" type="sibTrans" cxnId="{CC7A0D7C-DA9A-4DAD-9F5C-8BA161E879D2}">
      <dgm:prSet/>
      <dgm:spPr>
        <a:blipFill dpi="0" rotWithShape="1">
          <a:blip xmlns:r="http://schemas.openxmlformats.org/officeDocument/2006/relationships" r:embed="rId16"/>
          <a:srcRect/>
          <a:stretch>
            <a:fillRect l="13473" t="7450" r="13473" b="7450"/>
          </a:stretch>
        </a:blipFill>
      </dgm:spPr>
      <dgm:t>
        <a:bodyPr/>
        <a:lstStyle/>
        <a:p>
          <a:endParaRPr lang="zh-TW" altLang="en-US"/>
        </a:p>
      </dgm:t>
    </dgm:pt>
    <dgm:pt modelId="{8FB5AC5D-9C7D-4419-9F21-2AE43E89E94F}">
      <dgm:prSet/>
      <dgm:spPr>
        <a:blipFill dpi="0" rotWithShape="0">
          <a:blip xmlns:r="http://schemas.openxmlformats.org/officeDocument/2006/relationships" r:embed="rId17"/>
          <a:srcRect/>
          <a:stretch>
            <a:fillRect l="9090" r="9090"/>
          </a:stretch>
        </a:blipFill>
      </dgm:spPr>
      <dgm:t>
        <a:bodyPr/>
        <a:lstStyle/>
        <a:p>
          <a:endParaRPr lang="zh-TW" altLang="en-US"/>
        </a:p>
      </dgm:t>
    </dgm:pt>
    <dgm:pt modelId="{4CD876EA-A77C-4E3E-9011-357F0335D485}" type="parTrans" cxnId="{33684177-3A36-4D42-B2B5-0B8C67D705EC}">
      <dgm:prSet/>
      <dgm:spPr/>
      <dgm:t>
        <a:bodyPr/>
        <a:lstStyle/>
        <a:p>
          <a:endParaRPr lang="zh-TW" altLang="en-US"/>
        </a:p>
      </dgm:t>
    </dgm:pt>
    <dgm:pt modelId="{4D8D6A1D-F158-4D57-A53A-395647DFE3AE}" type="sibTrans" cxnId="{33684177-3A36-4D42-B2B5-0B8C67D705EC}">
      <dgm:prSet/>
      <dgm:spPr>
        <a:blipFill rotWithShape="1">
          <a:blip xmlns:r="http://schemas.openxmlformats.org/officeDocument/2006/relationships" r:embed="rId18"/>
          <a:srcRect/>
          <a:stretch>
            <a:fillRect l="-7000" r="-7000"/>
          </a:stretch>
        </a:blipFill>
      </dgm:spPr>
      <dgm:t>
        <a:bodyPr/>
        <a:lstStyle/>
        <a:p>
          <a:endParaRPr lang="zh-TW" altLang="en-US"/>
        </a:p>
      </dgm:t>
    </dgm:pt>
    <dgm:pt modelId="{616AF8D0-D5F0-41CF-8BEF-E07386E5E2E3}">
      <dgm:prSet/>
      <dgm:spPr>
        <a:blipFill dpi="0" rotWithShape="0">
          <a:blip xmlns:r="http://schemas.openxmlformats.org/officeDocument/2006/relationships" r:embed="rId19"/>
          <a:srcRect/>
          <a:stretch>
            <a:fillRect l="7629" t="5748" r="7629" b="5748"/>
          </a:stretch>
        </a:blipFill>
      </dgm:spPr>
      <dgm:t>
        <a:bodyPr/>
        <a:lstStyle/>
        <a:p>
          <a:endParaRPr lang="zh-TW" altLang="en-US"/>
        </a:p>
      </dgm:t>
    </dgm:pt>
    <dgm:pt modelId="{925A91ED-1E88-4622-B257-A4983F70FBAC}" type="parTrans" cxnId="{58157BED-342B-438E-839C-67DABE62EC5E}">
      <dgm:prSet/>
      <dgm:spPr/>
      <dgm:t>
        <a:bodyPr/>
        <a:lstStyle/>
        <a:p>
          <a:endParaRPr lang="zh-TW" altLang="en-US"/>
        </a:p>
      </dgm:t>
    </dgm:pt>
    <dgm:pt modelId="{4F2E8F54-8338-47E0-B898-38159C051C93}" type="sibTrans" cxnId="{58157BED-342B-438E-839C-67DABE62EC5E}">
      <dgm:prSet/>
      <dgm:spPr>
        <a:blipFill rotWithShape="1">
          <a:blip xmlns:r="http://schemas.openxmlformats.org/officeDocument/2006/relationships" r:embed="rId20"/>
          <a:srcRect/>
          <a:stretch>
            <a:fillRect t="-8000" b="-8000"/>
          </a:stretch>
        </a:blipFill>
      </dgm:spPr>
      <dgm:t>
        <a:bodyPr/>
        <a:lstStyle/>
        <a:p>
          <a:endParaRPr lang="zh-TW" altLang="en-US"/>
        </a:p>
      </dgm:t>
    </dgm:pt>
    <dgm:pt modelId="{8DFAE6C6-9F5E-4971-A364-5608075B7720}">
      <dgm:prSet/>
      <dgm:spPr>
        <a:blipFill dpi="0" rotWithShape="0">
          <a:blip xmlns:r="http://schemas.openxmlformats.org/officeDocument/2006/relationships" r:embed="rId21"/>
          <a:srcRect/>
          <a:stretch>
            <a:fillRect l="-9904" t="15960" r="-4060" b="9152"/>
          </a:stretch>
        </a:blipFill>
      </dgm:spPr>
      <dgm:t>
        <a:bodyPr/>
        <a:lstStyle/>
        <a:p>
          <a:endParaRPr lang="zh-TW" altLang="en-US"/>
        </a:p>
      </dgm:t>
    </dgm:pt>
    <dgm:pt modelId="{36492573-90D9-4AB3-ABFC-66E261364936}" type="parTrans" cxnId="{40F2B57E-103B-4EB8-B224-7C67D6FCA9B2}">
      <dgm:prSet/>
      <dgm:spPr/>
      <dgm:t>
        <a:bodyPr/>
        <a:lstStyle/>
        <a:p>
          <a:endParaRPr lang="zh-TW" altLang="en-US"/>
        </a:p>
      </dgm:t>
    </dgm:pt>
    <dgm:pt modelId="{9AFB7B10-C915-42BD-A061-0493861C6E1C}" type="sibTrans" cxnId="{40F2B57E-103B-4EB8-B224-7C67D6FCA9B2}">
      <dgm:prSet/>
      <dgm:spPr>
        <a:blipFill rotWithShape="1">
          <a:blip xmlns:r="http://schemas.openxmlformats.org/officeDocument/2006/relationships" r:embed="rId22"/>
          <a:srcRect/>
          <a:stretch>
            <a:fillRect t="-8000" b="-8000"/>
          </a:stretch>
        </a:blipFill>
      </dgm:spPr>
      <dgm:t>
        <a:bodyPr/>
        <a:lstStyle/>
        <a:p>
          <a:endParaRPr lang="zh-TW" altLang="en-US"/>
        </a:p>
      </dgm:t>
    </dgm:pt>
    <dgm:pt modelId="{DA92D21A-84F4-4A9A-8CE8-F216AD1B4277}" type="pres">
      <dgm:prSet presAssocID="{EEF4D4A5-0A1B-465B-9CBB-4AE36E09B801}" presName="Name0" presStyleCnt="0">
        <dgm:presLayoutVars>
          <dgm:chMax val="21"/>
          <dgm:chPref val="21"/>
        </dgm:presLayoutVars>
      </dgm:prSet>
      <dgm:spPr/>
      <dgm:t>
        <a:bodyPr/>
        <a:lstStyle/>
        <a:p>
          <a:endParaRPr lang="zh-TW" altLang="en-US"/>
        </a:p>
      </dgm:t>
    </dgm:pt>
    <dgm:pt modelId="{BABDFD14-10F4-44D7-8252-A82E0A9B7669}" type="pres">
      <dgm:prSet presAssocID="{C89DD267-EB8D-41E3-AA52-35FCC060CA79}" presName="text1" presStyleCnt="0"/>
      <dgm:spPr/>
    </dgm:pt>
    <dgm:pt modelId="{347A8F4B-E95F-459A-B5E0-5B6535102D2D}" type="pres">
      <dgm:prSet presAssocID="{C89DD267-EB8D-41E3-AA52-35FCC060CA79}" presName="textRepeatNode" presStyleLbl="alignNode1" presStyleIdx="0" presStyleCnt="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1295ACD-25C8-4CAF-89FD-B918959CDC8F}" type="pres">
      <dgm:prSet presAssocID="{C89DD267-EB8D-41E3-AA52-35FCC060CA79}" presName="textaccent1" presStyleCnt="0"/>
      <dgm:spPr/>
    </dgm:pt>
    <dgm:pt modelId="{22FEA91A-9BF6-4CEC-B543-E419065237AD}" type="pres">
      <dgm:prSet presAssocID="{C89DD267-EB8D-41E3-AA52-35FCC060CA79}" presName="accentRepeatNode" presStyleLbl="solidAlignAcc1" presStyleIdx="0" presStyleCnt="22"/>
      <dgm:spPr/>
    </dgm:pt>
    <dgm:pt modelId="{03AEE7C7-6117-47D0-A505-D14F5023C881}" type="pres">
      <dgm:prSet presAssocID="{48C94F3C-7047-4AE9-B2EE-C1C0141B925E}" presName="image1" presStyleCnt="0"/>
      <dgm:spPr/>
    </dgm:pt>
    <dgm:pt modelId="{102DAFF7-309C-4D3F-928B-F90FE4E6E011}" type="pres">
      <dgm:prSet presAssocID="{48C94F3C-7047-4AE9-B2EE-C1C0141B925E}" presName="imageRepeatNode" presStyleLbl="alignAcc1" presStyleIdx="0" presStyleCnt="11"/>
      <dgm:spPr/>
      <dgm:t>
        <a:bodyPr/>
        <a:lstStyle/>
        <a:p>
          <a:endParaRPr lang="zh-TW" altLang="en-US"/>
        </a:p>
      </dgm:t>
    </dgm:pt>
    <dgm:pt modelId="{9600F550-47CB-44CF-857A-FEA57452CC3A}" type="pres">
      <dgm:prSet presAssocID="{48C94F3C-7047-4AE9-B2EE-C1C0141B925E}" presName="imageaccent1" presStyleCnt="0"/>
      <dgm:spPr/>
    </dgm:pt>
    <dgm:pt modelId="{AD930A53-EFF9-4CC1-9C60-313EDD33F18D}" type="pres">
      <dgm:prSet presAssocID="{48C94F3C-7047-4AE9-B2EE-C1C0141B925E}" presName="accentRepeatNode" presStyleLbl="solidAlignAcc1" presStyleIdx="1" presStyleCnt="22"/>
      <dgm:spPr/>
    </dgm:pt>
    <dgm:pt modelId="{C83C1117-8878-4926-BCC0-98688570E61D}" type="pres">
      <dgm:prSet presAssocID="{ABEC1F93-55BF-4084-8722-DD726AA7486B}" presName="text2" presStyleCnt="0"/>
      <dgm:spPr/>
    </dgm:pt>
    <dgm:pt modelId="{496292E3-41D4-49AB-B32D-68A27A5B1941}" type="pres">
      <dgm:prSet presAssocID="{ABEC1F93-55BF-4084-8722-DD726AA7486B}" presName="textRepeatNode" presStyleLbl="alignNode1" presStyleIdx="1" presStyleCnt="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2B74E30-1938-494F-BC93-AEDF3BB841C7}" type="pres">
      <dgm:prSet presAssocID="{ABEC1F93-55BF-4084-8722-DD726AA7486B}" presName="textaccent2" presStyleCnt="0"/>
      <dgm:spPr/>
    </dgm:pt>
    <dgm:pt modelId="{0B04C96D-CED8-4B66-9263-F65FE283D43E}" type="pres">
      <dgm:prSet presAssocID="{ABEC1F93-55BF-4084-8722-DD726AA7486B}" presName="accentRepeatNode" presStyleLbl="solidAlignAcc1" presStyleIdx="2" presStyleCnt="22"/>
      <dgm:spPr/>
    </dgm:pt>
    <dgm:pt modelId="{4681C9FE-BEA0-4742-8DAF-37C4759E75A3}" type="pres">
      <dgm:prSet presAssocID="{828993CD-5FEC-4641-91DB-E458F29A9D05}" presName="image2" presStyleCnt="0"/>
      <dgm:spPr/>
    </dgm:pt>
    <dgm:pt modelId="{EA038566-72B7-47EE-860F-83AFB75E9258}" type="pres">
      <dgm:prSet presAssocID="{828993CD-5FEC-4641-91DB-E458F29A9D05}" presName="imageRepeatNode" presStyleLbl="alignAcc1" presStyleIdx="1" presStyleCnt="11"/>
      <dgm:spPr/>
      <dgm:t>
        <a:bodyPr/>
        <a:lstStyle/>
        <a:p>
          <a:endParaRPr lang="zh-TW" altLang="en-US"/>
        </a:p>
      </dgm:t>
    </dgm:pt>
    <dgm:pt modelId="{77088457-9E8B-4DFF-B3C7-5FA31075B086}" type="pres">
      <dgm:prSet presAssocID="{828993CD-5FEC-4641-91DB-E458F29A9D05}" presName="imageaccent2" presStyleCnt="0"/>
      <dgm:spPr/>
    </dgm:pt>
    <dgm:pt modelId="{301A4ED9-DF68-4772-8A4A-957A62CB70D1}" type="pres">
      <dgm:prSet presAssocID="{828993CD-5FEC-4641-91DB-E458F29A9D05}" presName="accentRepeatNode" presStyleLbl="solidAlignAcc1" presStyleIdx="3" presStyleCnt="22" custLinFactX="43034" custLinFactY="168993" custLinFactNeighborX="100000" custLinFactNeighborY="200000"/>
      <dgm:spPr/>
    </dgm:pt>
    <dgm:pt modelId="{3EA838CA-F7C2-4D97-9FCC-9E903E50D906}" type="pres">
      <dgm:prSet presAssocID="{C4E02E7D-104E-4DA9-9280-63B79813248E}" presName="text3" presStyleCnt="0"/>
      <dgm:spPr/>
    </dgm:pt>
    <dgm:pt modelId="{841C285C-2C74-4495-9D13-8C67D9AB5592}" type="pres">
      <dgm:prSet presAssocID="{C4E02E7D-104E-4DA9-9280-63B79813248E}" presName="textRepeatNode" presStyleLbl="alignNode1" presStyleIdx="2" presStyleCnt="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10B641A-E455-46B2-8B30-F0F268622596}" type="pres">
      <dgm:prSet presAssocID="{C4E02E7D-104E-4DA9-9280-63B79813248E}" presName="textaccent3" presStyleCnt="0"/>
      <dgm:spPr/>
    </dgm:pt>
    <dgm:pt modelId="{01FD854A-47A6-4540-BDFC-72FEB8F53548}" type="pres">
      <dgm:prSet presAssocID="{C4E02E7D-104E-4DA9-9280-63B79813248E}" presName="accentRepeatNode" presStyleLbl="solidAlignAcc1" presStyleIdx="4" presStyleCnt="22"/>
      <dgm:spPr/>
    </dgm:pt>
    <dgm:pt modelId="{CBDA2DB0-C46E-4DF6-8C31-BC8F8527D63D}" type="pres">
      <dgm:prSet presAssocID="{529448B8-725E-4A67-98AF-FE3E407B7AA0}" presName="image3" presStyleCnt="0"/>
      <dgm:spPr/>
    </dgm:pt>
    <dgm:pt modelId="{C08DBBD8-255D-484E-B17B-6117476695E4}" type="pres">
      <dgm:prSet presAssocID="{529448B8-725E-4A67-98AF-FE3E407B7AA0}" presName="imageRepeatNode" presStyleLbl="alignAcc1" presStyleIdx="2" presStyleCnt="11"/>
      <dgm:spPr/>
      <dgm:t>
        <a:bodyPr/>
        <a:lstStyle/>
        <a:p>
          <a:endParaRPr lang="zh-TW" altLang="en-US"/>
        </a:p>
      </dgm:t>
    </dgm:pt>
    <dgm:pt modelId="{FEFEA8EA-0365-43B1-B645-6059597D02EE}" type="pres">
      <dgm:prSet presAssocID="{529448B8-725E-4A67-98AF-FE3E407B7AA0}" presName="imageaccent3" presStyleCnt="0"/>
      <dgm:spPr/>
    </dgm:pt>
    <dgm:pt modelId="{1F8630E8-46E5-4D35-84A1-A664D47602E5}" type="pres">
      <dgm:prSet presAssocID="{529448B8-725E-4A67-98AF-FE3E407B7AA0}" presName="accentRepeatNode" presStyleLbl="solidAlignAcc1" presStyleIdx="5" presStyleCnt="22" custLinFactX="265635" custLinFactY="169084" custLinFactNeighborX="300000" custLinFactNeighborY="200000"/>
      <dgm:spPr/>
    </dgm:pt>
    <dgm:pt modelId="{8BC3A028-DB3B-4922-BDCB-3B22AAD3AEA6}" type="pres">
      <dgm:prSet presAssocID="{3ACB8669-0A79-4D0D-B1C6-6F374053A0EE}" presName="text4" presStyleCnt="0"/>
      <dgm:spPr/>
    </dgm:pt>
    <dgm:pt modelId="{138D49D2-E1CF-48EB-A3AA-C58E819606AA}" type="pres">
      <dgm:prSet presAssocID="{3ACB8669-0A79-4D0D-B1C6-6F374053A0EE}" presName="textRepeatNode" presStyleLbl="alignNode1" presStyleIdx="3" presStyleCnt="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519AD19-8A08-4495-B47C-2BCEDAD75B9F}" type="pres">
      <dgm:prSet presAssocID="{3ACB8669-0A79-4D0D-B1C6-6F374053A0EE}" presName="textaccent4" presStyleCnt="0"/>
      <dgm:spPr/>
    </dgm:pt>
    <dgm:pt modelId="{884C1C9D-6226-416F-82EB-D0C870BC7015}" type="pres">
      <dgm:prSet presAssocID="{3ACB8669-0A79-4D0D-B1C6-6F374053A0EE}" presName="accentRepeatNode" presStyleLbl="solidAlignAcc1" presStyleIdx="6" presStyleCnt="22" custLinFactX="-56038" custLinFactY="146487" custLinFactNeighborX="-100000" custLinFactNeighborY="200000"/>
      <dgm:spPr/>
    </dgm:pt>
    <dgm:pt modelId="{B0E73ED9-16CD-497F-8E72-B976866D4C41}" type="pres">
      <dgm:prSet presAssocID="{AAEA70B1-9263-41C9-BE34-EBF26E00D8D3}" presName="image4" presStyleCnt="0"/>
      <dgm:spPr/>
    </dgm:pt>
    <dgm:pt modelId="{36B313C0-1FB6-4BBE-A334-8C7CCEE4E224}" type="pres">
      <dgm:prSet presAssocID="{AAEA70B1-9263-41C9-BE34-EBF26E00D8D3}" presName="imageRepeatNode" presStyleLbl="alignAcc1" presStyleIdx="3" presStyleCnt="11"/>
      <dgm:spPr/>
      <dgm:t>
        <a:bodyPr/>
        <a:lstStyle/>
        <a:p>
          <a:endParaRPr lang="zh-TW" altLang="en-US"/>
        </a:p>
      </dgm:t>
    </dgm:pt>
    <dgm:pt modelId="{CF7EE0F4-B7E6-47C7-9551-88A539C59A1A}" type="pres">
      <dgm:prSet presAssocID="{AAEA70B1-9263-41C9-BE34-EBF26E00D8D3}" presName="imageaccent4" presStyleCnt="0"/>
      <dgm:spPr/>
    </dgm:pt>
    <dgm:pt modelId="{AF6EA808-300E-4487-809C-7B9B340B15BC}" type="pres">
      <dgm:prSet presAssocID="{AAEA70B1-9263-41C9-BE34-EBF26E00D8D3}" presName="accentRepeatNode" presStyleLbl="solidAlignAcc1" presStyleIdx="7" presStyleCnt="22" custLinFactX="200000" custLinFactY="319003" custLinFactNeighborX="214077" custLinFactNeighborY="400000"/>
      <dgm:spPr/>
    </dgm:pt>
    <dgm:pt modelId="{300A34E9-5CC4-464B-B96C-9677F32DA36D}" type="pres">
      <dgm:prSet presAssocID="{C910EE56-C5D6-46AE-8700-7E69564CFEDA}" presName="text5" presStyleCnt="0"/>
      <dgm:spPr/>
    </dgm:pt>
    <dgm:pt modelId="{BC3A61C6-6C25-43B5-A6DF-DEA2B137CC8A}" type="pres">
      <dgm:prSet presAssocID="{C910EE56-C5D6-46AE-8700-7E69564CFEDA}" presName="textRepeatNode" presStyleLbl="alignNode1" presStyleIdx="4" presStyleCnt="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CFB32FE-F0B6-4575-BF95-83E76CD95678}" type="pres">
      <dgm:prSet presAssocID="{C910EE56-C5D6-46AE-8700-7E69564CFEDA}" presName="textaccent5" presStyleCnt="0"/>
      <dgm:spPr/>
    </dgm:pt>
    <dgm:pt modelId="{C885EACF-43A9-4EAF-8587-1E3ED73E3BA7}" type="pres">
      <dgm:prSet presAssocID="{C910EE56-C5D6-46AE-8700-7E69564CFEDA}" presName="accentRepeatNode" presStyleLbl="solidAlignAcc1" presStyleIdx="8" presStyleCnt="22" custLinFactX="-298955" custLinFactY="146876" custLinFactNeighborX="-300000" custLinFactNeighborY="200000"/>
      <dgm:spPr/>
    </dgm:pt>
    <dgm:pt modelId="{E30B99FD-EC3E-4CBA-9391-CA456266EAA4}" type="pres">
      <dgm:prSet presAssocID="{F52C755F-0E0B-4A87-AEE5-50642D87D4D8}" presName="image5" presStyleCnt="0"/>
      <dgm:spPr/>
    </dgm:pt>
    <dgm:pt modelId="{87F4EE98-67BB-41FC-9FF3-F19273DA7041}" type="pres">
      <dgm:prSet presAssocID="{F52C755F-0E0B-4A87-AEE5-50642D87D4D8}" presName="imageRepeatNode" presStyleLbl="alignAcc1" presStyleIdx="4" presStyleCnt="11"/>
      <dgm:spPr/>
      <dgm:t>
        <a:bodyPr/>
        <a:lstStyle/>
        <a:p>
          <a:endParaRPr lang="zh-TW" altLang="en-US"/>
        </a:p>
      </dgm:t>
    </dgm:pt>
    <dgm:pt modelId="{0B635CE1-5D8E-43D3-A74E-443B56D890A0}" type="pres">
      <dgm:prSet presAssocID="{F52C755F-0E0B-4A87-AEE5-50642D87D4D8}" presName="imageaccent5" presStyleCnt="0"/>
      <dgm:spPr/>
    </dgm:pt>
    <dgm:pt modelId="{BEAAF437-5C6B-4D88-86D7-123BEE688C30}" type="pres">
      <dgm:prSet presAssocID="{F52C755F-0E0B-4A87-AEE5-50642D87D4D8}" presName="accentRepeatNode" presStyleLbl="solidAlignAcc1" presStyleIdx="9" presStyleCnt="22"/>
      <dgm:spPr/>
    </dgm:pt>
    <dgm:pt modelId="{2C9DF4A6-FCD7-44DC-81C1-9152CF03993D}" type="pres">
      <dgm:prSet presAssocID="{48560A5B-0CDB-48DD-997A-D4721BD0F4E0}" presName="text6" presStyleCnt="0"/>
      <dgm:spPr/>
    </dgm:pt>
    <dgm:pt modelId="{D0052378-99D2-4ADD-B4CC-B7B40CD84430}" type="pres">
      <dgm:prSet presAssocID="{48560A5B-0CDB-48DD-997A-D4721BD0F4E0}" presName="textRepeatNode" presStyleLbl="alignNode1" presStyleIdx="5" presStyleCnt="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5A4C882-6C6E-484C-A700-8A5930679020}" type="pres">
      <dgm:prSet presAssocID="{48560A5B-0CDB-48DD-997A-D4721BD0F4E0}" presName="textaccent6" presStyleCnt="0"/>
      <dgm:spPr/>
    </dgm:pt>
    <dgm:pt modelId="{CE9EE635-E669-4204-BC48-4C306D86A0D2}" type="pres">
      <dgm:prSet presAssocID="{48560A5B-0CDB-48DD-997A-D4721BD0F4E0}" presName="accentRepeatNode" presStyleLbl="solidAlignAcc1" presStyleIdx="10" presStyleCnt="22" custLinFactX="278639" custLinFactY="146487" custLinFactNeighborX="300000" custLinFactNeighborY="200000"/>
      <dgm:spPr/>
    </dgm:pt>
    <dgm:pt modelId="{17A22783-92DC-4D4E-B569-C9280CC3D668}" type="pres">
      <dgm:prSet presAssocID="{DF90695B-5C89-4901-AB02-CED6A5C3DBB1}" presName="image6" presStyleCnt="0"/>
      <dgm:spPr/>
    </dgm:pt>
    <dgm:pt modelId="{FE695C2B-CD48-459A-B664-84E1788889CF}" type="pres">
      <dgm:prSet presAssocID="{DF90695B-5C89-4901-AB02-CED6A5C3DBB1}" presName="imageRepeatNode" presStyleLbl="alignAcc1" presStyleIdx="5" presStyleCnt="11"/>
      <dgm:spPr/>
      <dgm:t>
        <a:bodyPr/>
        <a:lstStyle/>
        <a:p>
          <a:endParaRPr lang="zh-TW" altLang="en-US"/>
        </a:p>
      </dgm:t>
    </dgm:pt>
    <dgm:pt modelId="{603C17AA-1DF1-4A16-813B-250471DE9184}" type="pres">
      <dgm:prSet presAssocID="{DF90695B-5C89-4901-AB02-CED6A5C3DBB1}" presName="imageaccent6" presStyleCnt="0"/>
      <dgm:spPr/>
    </dgm:pt>
    <dgm:pt modelId="{EA51EA7F-3531-4DC7-BA6F-88069711D6A1}" type="pres">
      <dgm:prSet presAssocID="{DF90695B-5C89-4901-AB02-CED6A5C3DBB1}" presName="accentRepeatNode" presStyleLbl="solidAlignAcc1" presStyleIdx="11" presStyleCnt="22" custLinFactY="317382" custLinFactNeighborX="9560" custLinFactNeighborY="400000"/>
      <dgm:spPr/>
    </dgm:pt>
    <dgm:pt modelId="{261FC6E1-62BA-4476-B444-879FE4192FC9}" type="pres">
      <dgm:prSet presAssocID="{8E0FF363-BDA5-48DF-A9E0-B484BBDBA40A}" presName="text7" presStyleCnt="0"/>
      <dgm:spPr/>
    </dgm:pt>
    <dgm:pt modelId="{2026AF9F-CD20-4AD3-84CD-5A449D4B328B}" type="pres">
      <dgm:prSet presAssocID="{8E0FF363-BDA5-48DF-A9E0-B484BBDBA40A}" presName="textRepeatNode" presStyleLbl="alignNode1" presStyleIdx="6" presStyleCnt="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47E0AF2-99DF-45FF-9CB5-B4915D2517D5}" type="pres">
      <dgm:prSet presAssocID="{8E0FF363-BDA5-48DF-A9E0-B484BBDBA40A}" presName="textaccent7" presStyleCnt="0"/>
      <dgm:spPr/>
    </dgm:pt>
    <dgm:pt modelId="{D46A1DD3-BA9B-443F-9598-D961313E0952}" type="pres">
      <dgm:prSet presAssocID="{8E0FF363-BDA5-48DF-A9E0-B484BBDBA40A}" presName="accentRepeatNode" presStyleLbl="solidAlignAcc1" presStyleIdx="12" presStyleCnt="22"/>
      <dgm:spPr/>
    </dgm:pt>
    <dgm:pt modelId="{1A6E39FF-8092-4176-AFF8-037ED5F4408B}" type="pres">
      <dgm:prSet presAssocID="{9433D5AD-DC56-4A3A-B0B7-7A02013B3FCA}" presName="image7" presStyleCnt="0"/>
      <dgm:spPr/>
    </dgm:pt>
    <dgm:pt modelId="{F3685DF0-CC30-4959-BCE4-1840397D84D8}" type="pres">
      <dgm:prSet presAssocID="{9433D5AD-DC56-4A3A-B0B7-7A02013B3FCA}" presName="imageRepeatNode" presStyleLbl="alignAcc1" presStyleIdx="6" presStyleCnt="11"/>
      <dgm:spPr/>
      <dgm:t>
        <a:bodyPr/>
        <a:lstStyle/>
        <a:p>
          <a:endParaRPr lang="zh-TW" altLang="en-US"/>
        </a:p>
      </dgm:t>
    </dgm:pt>
    <dgm:pt modelId="{F71BF0FE-A15B-482E-8A38-4B132785A92A}" type="pres">
      <dgm:prSet presAssocID="{9433D5AD-DC56-4A3A-B0B7-7A02013B3FCA}" presName="imageaccent7" presStyleCnt="0"/>
      <dgm:spPr/>
    </dgm:pt>
    <dgm:pt modelId="{BBE21F38-FC8B-4A1F-B9B2-0E3657CC9A29}" type="pres">
      <dgm:prSet presAssocID="{9433D5AD-DC56-4A3A-B0B7-7A02013B3FCA}" presName="accentRepeatNode" presStyleLbl="solidAlignAcc1" presStyleIdx="13" presStyleCnt="22" custLinFactNeighborX="6947" custLinFactNeighborY="12030"/>
      <dgm:spPr/>
    </dgm:pt>
    <dgm:pt modelId="{147C1490-473C-4EB1-AE44-95205DA9EF0E}" type="pres">
      <dgm:prSet presAssocID="{8FB5AC5D-9C7D-4419-9F21-2AE43E89E94F}" presName="text8" presStyleCnt="0"/>
      <dgm:spPr/>
    </dgm:pt>
    <dgm:pt modelId="{3E404D15-81B2-4BBA-AB08-1E0AE8B7025B}" type="pres">
      <dgm:prSet presAssocID="{8FB5AC5D-9C7D-4419-9F21-2AE43E89E94F}" presName="textRepeatNode" presStyleLbl="alignNode1" presStyleIdx="7" presStyleCnt="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C40C8E8-E0B6-4A02-870D-398F79BC8126}" type="pres">
      <dgm:prSet presAssocID="{8FB5AC5D-9C7D-4419-9F21-2AE43E89E94F}" presName="textaccent8" presStyleCnt="0"/>
      <dgm:spPr/>
    </dgm:pt>
    <dgm:pt modelId="{E6C6430F-AF76-4280-B713-6BA901D2B534}" type="pres">
      <dgm:prSet presAssocID="{8FB5AC5D-9C7D-4419-9F21-2AE43E89E94F}" presName="accentRepeatNode" presStyleLbl="solidAlignAcc1" presStyleIdx="14" presStyleCnt="22"/>
      <dgm:spPr/>
    </dgm:pt>
    <dgm:pt modelId="{4CB8F3A4-4053-4BD6-B3E8-E9DBD5CC087A}" type="pres">
      <dgm:prSet presAssocID="{4D8D6A1D-F158-4D57-A53A-395647DFE3AE}" presName="image8" presStyleCnt="0"/>
      <dgm:spPr/>
    </dgm:pt>
    <dgm:pt modelId="{AAAFF577-2356-4A94-AF11-74B4104A18C6}" type="pres">
      <dgm:prSet presAssocID="{4D8D6A1D-F158-4D57-A53A-395647DFE3AE}" presName="imageRepeatNode" presStyleLbl="alignAcc1" presStyleIdx="7" presStyleCnt="11"/>
      <dgm:spPr/>
      <dgm:t>
        <a:bodyPr/>
        <a:lstStyle/>
        <a:p>
          <a:endParaRPr lang="zh-TW" altLang="en-US"/>
        </a:p>
      </dgm:t>
    </dgm:pt>
    <dgm:pt modelId="{3B965937-7A5E-4E1C-B096-A5984A7B3288}" type="pres">
      <dgm:prSet presAssocID="{4D8D6A1D-F158-4D57-A53A-395647DFE3AE}" presName="imageaccent8" presStyleCnt="0"/>
      <dgm:spPr/>
    </dgm:pt>
    <dgm:pt modelId="{616CC873-42E7-46CF-B7AC-EC7463E7C1F9}" type="pres">
      <dgm:prSet presAssocID="{4D8D6A1D-F158-4D57-A53A-395647DFE3AE}" presName="accentRepeatNode" presStyleLbl="solidAlignAcc1" presStyleIdx="15" presStyleCnt="22"/>
      <dgm:spPr/>
    </dgm:pt>
    <dgm:pt modelId="{B76A65B2-300B-4EFC-B61F-53BEFED6CA95}" type="pres">
      <dgm:prSet presAssocID="{8DFAE6C6-9F5E-4971-A364-5608075B7720}" presName="text9" presStyleCnt="0"/>
      <dgm:spPr/>
    </dgm:pt>
    <dgm:pt modelId="{C0485FBE-EAE8-4E94-A69C-76DB9B611A7A}" type="pres">
      <dgm:prSet presAssocID="{8DFAE6C6-9F5E-4971-A364-5608075B7720}" presName="textRepeatNode" presStyleLbl="alignNode1" presStyleIdx="8" presStyleCnt="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A3FE25C-F6AA-4FD0-9751-0612FBA029DC}" type="pres">
      <dgm:prSet presAssocID="{8DFAE6C6-9F5E-4971-A364-5608075B7720}" presName="textaccent9" presStyleCnt="0"/>
      <dgm:spPr/>
    </dgm:pt>
    <dgm:pt modelId="{16D8EB80-16A8-46F5-9046-AFA5A672B691}" type="pres">
      <dgm:prSet presAssocID="{8DFAE6C6-9F5E-4971-A364-5608075B7720}" presName="accentRepeatNode" presStyleLbl="solidAlignAcc1" presStyleIdx="16" presStyleCnt="22"/>
      <dgm:spPr/>
    </dgm:pt>
    <dgm:pt modelId="{CAA2B1F3-2B1B-4829-8070-ABA89278FEE0}" type="pres">
      <dgm:prSet presAssocID="{9AFB7B10-C915-42BD-A061-0493861C6E1C}" presName="image9" presStyleCnt="0"/>
      <dgm:spPr/>
    </dgm:pt>
    <dgm:pt modelId="{8536BC33-78EE-41DB-9A23-D1E5599C0084}" type="pres">
      <dgm:prSet presAssocID="{9AFB7B10-C915-42BD-A061-0493861C6E1C}" presName="imageRepeatNode" presStyleLbl="alignAcc1" presStyleIdx="8" presStyleCnt="11"/>
      <dgm:spPr/>
      <dgm:t>
        <a:bodyPr/>
        <a:lstStyle/>
        <a:p>
          <a:endParaRPr lang="zh-TW" altLang="en-US"/>
        </a:p>
      </dgm:t>
    </dgm:pt>
    <dgm:pt modelId="{C884E217-2C26-48DC-91D2-37DACCF2172E}" type="pres">
      <dgm:prSet presAssocID="{9AFB7B10-C915-42BD-A061-0493861C6E1C}" presName="imageaccent9" presStyleCnt="0"/>
      <dgm:spPr/>
    </dgm:pt>
    <dgm:pt modelId="{1F12563B-533B-43B0-903E-53B6175455A9}" type="pres">
      <dgm:prSet presAssocID="{9AFB7B10-C915-42BD-A061-0493861C6E1C}" presName="accentRepeatNode" presStyleLbl="solidAlignAcc1" presStyleIdx="17" presStyleCnt="22"/>
      <dgm:spPr/>
    </dgm:pt>
    <dgm:pt modelId="{841C395D-63CE-47CF-B2D1-A2204E1FC8FC}" type="pres">
      <dgm:prSet presAssocID="{616AF8D0-D5F0-41CF-8BEF-E07386E5E2E3}" presName="text10" presStyleCnt="0"/>
      <dgm:spPr/>
    </dgm:pt>
    <dgm:pt modelId="{A24A3909-6DBD-4E3B-BB22-C6E4DB56EF01}" type="pres">
      <dgm:prSet presAssocID="{616AF8D0-D5F0-41CF-8BEF-E07386E5E2E3}" presName="textRepeatNode" presStyleLbl="alignNode1" presStyleIdx="9" presStyleCnt="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D419BEF-DE18-4852-981F-3B46614AB40B}" type="pres">
      <dgm:prSet presAssocID="{616AF8D0-D5F0-41CF-8BEF-E07386E5E2E3}" presName="textaccent10" presStyleCnt="0"/>
      <dgm:spPr/>
    </dgm:pt>
    <dgm:pt modelId="{1C80FFD3-57E8-46E5-8869-E00C4E5965F2}" type="pres">
      <dgm:prSet presAssocID="{616AF8D0-D5F0-41CF-8BEF-E07386E5E2E3}" presName="accentRepeatNode" presStyleLbl="solidAlignAcc1" presStyleIdx="18" presStyleCnt="22" custLinFactX="265635" custLinFactY="161552" custLinFactNeighborX="300000" custLinFactNeighborY="200000"/>
      <dgm:spPr/>
    </dgm:pt>
    <dgm:pt modelId="{97289E59-348D-49BD-B66A-184326A675E6}" type="pres">
      <dgm:prSet presAssocID="{4F2E8F54-8338-47E0-B898-38159C051C93}" presName="image10" presStyleCnt="0"/>
      <dgm:spPr/>
    </dgm:pt>
    <dgm:pt modelId="{06860127-6BDC-4634-819E-BAA80CE23243}" type="pres">
      <dgm:prSet presAssocID="{4F2E8F54-8338-47E0-B898-38159C051C93}" presName="imageRepeatNode" presStyleLbl="alignAcc1" presStyleIdx="9" presStyleCnt="11"/>
      <dgm:spPr/>
      <dgm:t>
        <a:bodyPr/>
        <a:lstStyle/>
        <a:p>
          <a:endParaRPr lang="zh-TW" altLang="en-US"/>
        </a:p>
      </dgm:t>
    </dgm:pt>
    <dgm:pt modelId="{4DF89EAA-A965-4812-8AF5-335C631534BC}" type="pres">
      <dgm:prSet presAssocID="{4F2E8F54-8338-47E0-B898-38159C051C93}" presName="imageaccent10" presStyleCnt="0"/>
      <dgm:spPr/>
    </dgm:pt>
    <dgm:pt modelId="{B72B7EB5-DD4F-4F13-9683-844A8548A885}" type="pres">
      <dgm:prSet presAssocID="{4F2E8F54-8338-47E0-B898-38159C051C93}" presName="accentRepeatNode" presStyleLbl="solidAlignAcc1" presStyleIdx="19" presStyleCnt="22"/>
      <dgm:spPr/>
    </dgm:pt>
    <dgm:pt modelId="{B5C08BF4-8C68-43EA-AFC4-04C1D6DFA8F7}" type="pres">
      <dgm:prSet presAssocID="{3DC4BC7A-AC89-42C3-893B-C0A8497FDD10}" presName="text11" presStyleCnt="0"/>
      <dgm:spPr/>
    </dgm:pt>
    <dgm:pt modelId="{55BFCBB0-C869-4D19-8AE6-F34EAE97FD94}" type="pres">
      <dgm:prSet presAssocID="{3DC4BC7A-AC89-42C3-893B-C0A8497FDD10}" presName="textRepeatNode" presStyleLbl="alignNode1" presStyleIdx="10" presStyleCnt="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DCBB040-1849-4C7E-9FD5-C20F0CB31B5D}" type="pres">
      <dgm:prSet presAssocID="{3DC4BC7A-AC89-42C3-893B-C0A8497FDD10}" presName="textaccent11" presStyleCnt="0"/>
      <dgm:spPr/>
    </dgm:pt>
    <dgm:pt modelId="{4A396BE4-B57B-4E57-97C3-7185404D26C0}" type="pres">
      <dgm:prSet presAssocID="{3DC4BC7A-AC89-42C3-893B-C0A8497FDD10}" presName="accentRepeatNode" presStyleLbl="solidAlignAcc1" presStyleIdx="20" presStyleCnt="22"/>
      <dgm:spPr/>
    </dgm:pt>
    <dgm:pt modelId="{7DECD399-9E0E-4709-96FA-66C93EC0736F}" type="pres">
      <dgm:prSet presAssocID="{204CADF7-EC17-4EBE-9938-989457A8D06B}" presName="image11" presStyleCnt="0"/>
      <dgm:spPr/>
    </dgm:pt>
    <dgm:pt modelId="{8C20A0DA-5D88-4A10-8A32-BCC9518AB037}" type="pres">
      <dgm:prSet presAssocID="{204CADF7-EC17-4EBE-9938-989457A8D06B}" presName="imageRepeatNode" presStyleLbl="alignAcc1" presStyleIdx="10" presStyleCnt="11" custLinFactNeighborX="18" custLinFactNeighborY="-3925"/>
      <dgm:spPr/>
      <dgm:t>
        <a:bodyPr/>
        <a:lstStyle/>
        <a:p>
          <a:endParaRPr lang="zh-TW" altLang="en-US"/>
        </a:p>
      </dgm:t>
    </dgm:pt>
    <dgm:pt modelId="{6A09C19F-2F12-4A3C-BF0C-54A04CE16EC7}" type="pres">
      <dgm:prSet presAssocID="{204CADF7-EC17-4EBE-9938-989457A8D06B}" presName="imageaccent11" presStyleCnt="0"/>
      <dgm:spPr/>
    </dgm:pt>
    <dgm:pt modelId="{01C9CA25-989E-4527-9F14-9887E032BEF8}" type="pres">
      <dgm:prSet presAssocID="{204CADF7-EC17-4EBE-9938-989457A8D06B}" presName="accentRepeatNode" presStyleLbl="solidAlignAcc1" presStyleIdx="21" presStyleCnt="22"/>
      <dgm:spPr/>
    </dgm:pt>
  </dgm:ptLst>
  <dgm:cxnLst>
    <dgm:cxn modelId="{6F2F8421-644E-4901-92FE-2CE38BD04F25}" type="presOf" srcId="{204CADF7-EC17-4EBE-9938-989457A8D06B}" destId="{8C20A0DA-5D88-4A10-8A32-BCC9518AB037}" srcOrd="0" destOrd="0" presId="urn:microsoft.com/office/officeart/2008/layout/HexagonCluster"/>
    <dgm:cxn modelId="{5BC1024C-2054-4E7B-8956-5D6578AC4A54}" type="presOf" srcId="{C4E02E7D-104E-4DA9-9280-63B79813248E}" destId="{841C285C-2C74-4495-9D13-8C67D9AB5592}" srcOrd="0" destOrd="0" presId="urn:microsoft.com/office/officeart/2008/layout/HexagonCluster"/>
    <dgm:cxn modelId="{9465ADEA-9042-4FFF-804E-E3483A6BF2EC}" type="presOf" srcId="{F52C755F-0E0B-4A87-AEE5-50642D87D4D8}" destId="{87F4EE98-67BB-41FC-9FF3-F19273DA7041}" srcOrd="0" destOrd="0" presId="urn:microsoft.com/office/officeart/2008/layout/HexagonCluster"/>
    <dgm:cxn modelId="{AADFFF31-FC85-4886-8AD5-BA50B16E8960}" type="presOf" srcId="{EEF4D4A5-0A1B-465B-9CBB-4AE36E09B801}" destId="{DA92D21A-84F4-4A9A-8CE8-F216AD1B4277}" srcOrd="0" destOrd="0" presId="urn:microsoft.com/office/officeart/2008/layout/HexagonCluster"/>
    <dgm:cxn modelId="{F50C8E3D-F355-4955-BBCB-3C3AAF2A75D1}" type="presOf" srcId="{9AFB7B10-C915-42BD-A061-0493861C6E1C}" destId="{8536BC33-78EE-41DB-9A23-D1E5599C0084}" srcOrd="0" destOrd="0" presId="urn:microsoft.com/office/officeart/2008/layout/HexagonCluster"/>
    <dgm:cxn modelId="{C23F256C-2EF6-46BD-A515-58EB0FF44661}" type="presOf" srcId="{C910EE56-C5D6-46AE-8700-7E69564CFEDA}" destId="{BC3A61C6-6C25-43B5-A6DF-DEA2B137CC8A}" srcOrd="0" destOrd="0" presId="urn:microsoft.com/office/officeart/2008/layout/HexagonCluster"/>
    <dgm:cxn modelId="{875DD59D-F57C-45B2-A845-EDB7EBDABF18}" srcId="{EEF4D4A5-0A1B-465B-9CBB-4AE36E09B801}" destId="{ABEC1F93-55BF-4084-8722-DD726AA7486B}" srcOrd="1" destOrd="0" parTransId="{82500780-62FE-4E7F-B94C-7DD4CE677EAB}" sibTransId="{828993CD-5FEC-4641-91DB-E458F29A9D05}"/>
    <dgm:cxn modelId="{CC7A0D7C-DA9A-4DAD-9F5C-8BA161E879D2}" srcId="{EEF4D4A5-0A1B-465B-9CBB-4AE36E09B801}" destId="{C4E02E7D-104E-4DA9-9280-63B79813248E}" srcOrd="2" destOrd="0" parTransId="{9B9E9C4F-D193-41A5-A4D0-1D913FD0E496}" sibTransId="{529448B8-725E-4A67-98AF-FE3E407B7AA0}"/>
    <dgm:cxn modelId="{1BDAC0C2-5CC9-42D8-96D3-CAD1502B8704}" type="presOf" srcId="{3ACB8669-0A79-4D0D-B1C6-6F374053A0EE}" destId="{138D49D2-E1CF-48EB-A3AA-C58E819606AA}" srcOrd="0" destOrd="0" presId="urn:microsoft.com/office/officeart/2008/layout/HexagonCluster"/>
    <dgm:cxn modelId="{7EA04914-50FD-4BCB-B151-8A99389C3B52}" srcId="{EEF4D4A5-0A1B-465B-9CBB-4AE36E09B801}" destId="{C89DD267-EB8D-41E3-AA52-35FCC060CA79}" srcOrd="0" destOrd="0" parTransId="{865EE1D6-FFAC-4577-A68F-039E4970562F}" sibTransId="{48C94F3C-7047-4AE9-B2EE-C1C0141B925E}"/>
    <dgm:cxn modelId="{B9DA74D5-2EF7-4B68-81C3-0CB6F846EFF6}" type="presOf" srcId="{616AF8D0-D5F0-41CF-8BEF-E07386E5E2E3}" destId="{A24A3909-6DBD-4E3B-BB22-C6E4DB56EF01}" srcOrd="0" destOrd="0" presId="urn:microsoft.com/office/officeart/2008/layout/HexagonCluster"/>
    <dgm:cxn modelId="{556BF238-23DB-46F1-B0D0-15E99FE5FBD2}" type="presOf" srcId="{8E0FF363-BDA5-48DF-A9E0-B484BBDBA40A}" destId="{2026AF9F-CD20-4AD3-84CD-5A449D4B328B}" srcOrd="0" destOrd="0" presId="urn:microsoft.com/office/officeart/2008/layout/HexagonCluster"/>
    <dgm:cxn modelId="{33684177-3A36-4D42-B2B5-0B8C67D705EC}" srcId="{EEF4D4A5-0A1B-465B-9CBB-4AE36E09B801}" destId="{8FB5AC5D-9C7D-4419-9F21-2AE43E89E94F}" srcOrd="7" destOrd="0" parTransId="{4CD876EA-A77C-4E3E-9011-357F0335D485}" sibTransId="{4D8D6A1D-F158-4D57-A53A-395647DFE3AE}"/>
    <dgm:cxn modelId="{D3CC03A0-CB3E-45BB-A2F3-8A21ED910360}" srcId="{EEF4D4A5-0A1B-465B-9CBB-4AE36E09B801}" destId="{48560A5B-0CDB-48DD-997A-D4721BD0F4E0}" srcOrd="5" destOrd="0" parTransId="{1B363AFE-C094-4726-B174-9B4079EE725B}" sibTransId="{DF90695B-5C89-4901-AB02-CED6A5C3DBB1}"/>
    <dgm:cxn modelId="{90D8A9FE-E072-4FA9-A364-0F07C4BE10B6}" type="presOf" srcId="{AAEA70B1-9263-41C9-BE34-EBF26E00D8D3}" destId="{36B313C0-1FB6-4BBE-A334-8C7CCEE4E224}" srcOrd="0" destOrd="0" presId="urn:microsoft.com/office/officeart/2008/layout/HexagonCluster"/>
    <dgm:cxn modelId="{A8C9038E-6037-4AEF-94A3-F7E1E0644A91}" type="presOf" srcId="{828993CD-5FEC-4641-91DB-E458F29A9D05}" destId="{EA038566-72B7-47EE-860F-83AFB75E9258}" srcOrd="0" destOrd="0" presId="urn:microsoft.com/office/officeart/2008/layout/HexagonCluster"/>
    <dgm:cxn modelId="{178DDF3F-A2DB-4F6A-8696-40E031C1BB04}" type="presOf" srcId="{9433D5AD-DC56-4A3A-B0B7-7A02013B3FCA}" destId="{F3685DF0-CC30-4959-BCE4-1840397D84D8}" srcOrd="0" destOrd="0" presId="urn:microsoft.com/office/officeart/2008/layout/HexagonCluster"/>
    <dgm:cxn modelId="{247AAA49-9BDF-4324-8CC5-CF11DFB0ECB7}" type="presOf" srcId="{8FB5AC5D-9C7D-4419-9F21-2AE43E89E94F}" destId="{3E404D15-81B2-4BBA-AB08-1E0AE8B7025B}" srcOrd="0" destOrd="0" presId="urn:microsoft.com/office/officeart/2008/layout/HexagonCluster"/>
    <dgm:cxn modelId="{357964EB-AC5F-4DC7-8AB8-8577000671BC}" type="presOf" srcId="{48560A5B-0CDB-48DD-997A-D4721BD0F4E0}" destId="{D0052378-99D2-4ADD-B4CC-B7B40CD84430}" srcOrd="0" destOrd="0" presId="urn:microsoft.com/office/officeart/2008/layout/HexagonCluster"/>
    <dgm:cxn modelId="{360FEE6C-5D7C-41CD-9524-D6FB6F9D587B}" srcId="{EEF4D4A5-0A1B-465B-9CBB-4AE36E09B801}" destId="{C910EE56-C5D6-46AE-8700-7E69564CFEDA}" srcOrd="4" destOrd="0" parTransId="{B66319CF-A3B7-4CA2-9D53-DB89E872142A}" sibTransId="{F52C755F-0E0B-4A87-AEE5-50642D87D4D8}"/>
    <dgm:cxn modelId="{136A9DEC-9346-42B8-88F5-280558E0C66F}" type="presOf" srcId="{8DFAE6C6-9F5E-4971-A364-5608075B7720}" destId="{C0485FBE-EAE8-4E94-A69C-76DB9B611A7A}" srcOrd="0" destOrd="0" presId="urn:microsoft.com/office/officeart/2008/layout/HexagonCluster"/>
    <dgm:cxn modelId="{B6CF8C37-D25D-4FA1-960F-D19840227918}" type="presOf" srcId="{ABEC1F93-55BF-4084-8722-DD726AA7486B}" destId="{496292E3-41D4-49AB-B32D-68A27A5B1941}" srcOrd="0" destOrd="0" presId="urn:microsoft.com/office/officeart/2008/layout/HexagonCluster"/>
    <dgm:cxn modelId="{2F4ABF42-8D3E-434E-A0E9-799A951DCC1C}" type="presOf" srcId="{529448B8-725E-4A67-98AF-FE3E407B7AA0}" destId="{C08DBBD8-255D-484E-B17B-6117476695E4}" srcOrd="0" destOrd="0" presId="urn:microsoft.com/office/officeart/2008/layout/HexagonCluster"/>
    <dgm:cxn modelId="{3775AD2C-EB19-4B8C-83DE-F3689C3247C7}" type="presOf" srcId="{C89DD267-EB8D-41E3-AA52-35FCC060CA79}" destId="{347A8F4B-E95F-459A-B5E0-5B6535102D2D}" srcOrd="0" destOrd="0" presId="urn:microsoft.com/office/officeart/2008/layout/HexagonCluster"/>
    <dgm:cxn modelId="{BA813F48-7092-4A38-B15A-F31371D98364}" type="presOf" srcId="{4D8D6A1D-F158-4D57-A53A-395647DFE3AE}" destId="{AAAFF577-2356-4A94-AF11-74B4104A18C6}" srcOrd="0" destOrd="0" presId="urn:microsoft.com/office/officeart/2008/layout/HexagonCluster"/>
    <dgm:cxn modelId="{34FF4CAB-C0CB-4A0F-81E7-C683E900E9FA}" srcId="{EEF4D4A5-0A1B-465B-9CBB-4AE36E09B801}" destId="{8E0FF363-BDA5-48DF-A9E0-B484BBDBA40A}" srcOrd="6" destOrd="0" parTransId="{E16D3BB8-C640-4650-BA16-0B1AC3493E84}" sibTransId="{9433D5AD-DC56-4A3A-B0B7-7A02013B3FCA}"/>
    <dgm:cxn modelId="{2C811649-AE55-4818-9EB0-84B20CE1BA2D}" srcId="{EEF4D4A5-0A1B-465B-9CBB-4AE36E09B801}" destId="{3DC4BC7A-AC89-42C3-893B-C0A8497FDD10}" srcOrd="10" destOrd="0" parTransId="{62ABBB47-E3C1-4993-B172-B1379BB40DC2}" sibTransId="{204CADF7-EC17-4EBE-9938-989457A8D06B}"/>
    <dgm:cxn modelId="{58157BED-342B-438E-839C-67DABE62EC5E}" srcId="{EEF4D4A5-0A1B-465B-9CBB-4AE36E09B801}" destId="{616AF8D0-D5F0-41CF-8BEF-E07386E5E2E3}" srcOrd="9" destOrd="0" parTransId="{925A91ED-1E88-4622-B257-A4983F70FBAC}" sibTransId="{4F2E8F54-8338-47E0-B898-38159C051C93}"/>
    <dgm:cxn modelId="{D4101195-80B4-470A-ADB0-BCDE39EC5839}" type="presOf" srcId="{DF90695B-5C89-4901-AB02-CED6A5C3DBB1}" destId="{FE695C2B-CD48-459A-B664-84E1788889CF}" srcOrd="0" destOrd="0" presId="urn:microsoft.com/office/officeart/2008/layout/HexagonCluster"/>
    <dgm:cxn modelId="{F6FD239E-9221-465B-886A-6636D513FC4E}" type="presOf" srcId="{48C94F3C-7047-4AE9-B2EE-C1C0141B925E}" destId="{102DAFF7-309C-4D3F-928B-F90FE4E6E011}" srcOrd="0" destOrd="0" presId="urn:microsoft.com/office/officeart/2008/layout/HexagonCluster"/>
    <dgm:cxn modelId="{CB7775F5-A0CB-4E5D-B0C7-80F1BEC663EE}" srcId="{EEF4D4A5-0A1B-465B-9CBB-4AE36E09B801}" destId="{3ACB8669-0A79-4D0D-B1C6-6F374053A0EE}" srcOrd="3" destOrd="0" parTransId="{A845C722-3508-4166-BAED-AC143E51DE6E}" sibTransId="{AAEA70B1-9263-41C9-BE34-EBF26E00D8D3}"/>
    <dgm:cxn modelId="{40F2B57E-103B-4EB8-B224-7C67D6FCA9B2}" srcId="{EEF4D4A5-0A1B-465B-9CBB-4AE36E09B801}" destId="{8DFAE6C6-9F5E-4971-A364-5608075B7720}" srcOrd="8" destOrd="0" parTransId="{36492573-90D9-4AB3-ABFC-66E261364936}" sibTransId="{9AFB7B10-C915-42BD-A061-0493861C6E1C}"/>
    <dgm:cxn modelId="{67C75048-7BF5-4D27-A65E-0FF3B2A958F0}" type="presOf" srcId="{3DC4BC7A-AC89-42C3-893B-C0A8497FDD10}" destId="{55BFCBB0-C869-4D19-8AE6-F34EAE97FD94}" srcOrd="0" destOrd="0" presId="urn:microsoft.com/office/officeart/2008/layout/HexagonCluster"/>
    <dgm:cxn modelId="{23EC60D9-CCFC-4228-AD20-18F1EB2BEBD1}" type="presOf" srcId="{4F2E8F54-8338-47E0-B898-38159C051C93}" destId="{06860127-6BDC-4634-819E-BAA80CE23243}" srcOrd="0" destOrd="0" presId="urn:microsoft.com/office/officeart/2008/layout/HexagonCluster"/>
    <dgm:cxn modelId="{C0337C58-577C-4933-8919-A674DA05327D}" type="presParOf" srcId="{DA92D21A-84F4-4A9A-8CE8-F216AD1B4277}" destId="{BABDFD14-10F4-44D7-8252-A82E0A9B7669}" srcOrd="0" destOrd="0" presId="urn:microsoft.com/office/officeart/2008/layout/HexagonCluster"/>
    <dgm:cxn modelId="{2B8CC7E4-7465-4DB9-AA5D-285DE0AF205F}" type="presParOf" srcId="{BABDFD14-10F4-44D7-8252-A82E0A9B7669}" destId="{347A8F4B-E95F-459A-B5E0-5B6535102D2D}" srcOrd="0" destOrd="0" presId="urn:microsoft.com/office/officeart/2008/layout/HexagonCluster"/>
    <dgm:cxn modelId="{049424C7-4CB6-4CA9-8D08-C6CDC12E71D1}" type="presParOf" srcId="{DA92D21A-84F4-4A9A-8CE8-F216AD1B4277}" destId="{21295ACD-25C8-4CAF-89FD-B918959CDC8F}" srcOrd="1" destOrd="0" presId="urn:microsoft.com/office/officeart/2008/layout/HexagonCluster"/>
    <dgm:cxn modelId="{2F032E86-287C-4BE9-9372-323F753385C3}" type="presParOf" srcId="{21295ACD-25C8-4CAF-89FD-B918959CDC8F}" destId="{22FEA91A-9BF6-4CEC-B543-E419065237AD}" srcOrd="0" destOrd="0" presId="urn:microsoft.com/office/officeart/2008/layout/HexagonCluster"/>
    <dgm:cxn modelId="{32470D43-84F1-4E22-9A77-ED5E9ED76A70}" type="presParOf" srcId="{DA92D21A-84F4-4A9A-8CE8-F216AD1B4277}" destId="{03AEE7C7-6117-47D0-A505-D14F5023C881}" srcOrd="2" destOrd="0" presId="urn:microsoft.com/office/officeart/2008/layout/HexagonCluster"/>
    <dgm:cxn modelId="{0ABB5849-EF82-470F-AD49-2F41C11882A7}" type="presParOf" srcId="{03AEE7C7-6117-47D0-A505-D14F5023C881}" destId="{102DAFF7-309C-4D3F-928B-F90FE4E6E011}" srcOrd="0" destOrd="0" presId="urn:microsoft.com/office/officeart/2008/layout/HexagonCluster"/>
    <dgm:cxn modelId="{2EDB0B80-01A7-4202-A10F-AD2B432FB983}" type="presParOf" srcId="{DA92D21A-84F4-4A9A-8CE8-F216AD1B4277}" destId="{9600F550-47CB-44CF-857A-FEA57452CC3A}" srcOrd="3" destOrd="0" presId="urn:microsoft.com/office/officeart/2008/layout/HexagonCluster"/>
    <dgm:cxn modelId="{408A6BD8-AF57-4AB6-AE6C-5954273187F8}" type="presParOf" srcId="{9600F550-47CB-44CF-857A-FEA57452CC3A}" destId="{AD930A53-EFF9-4CC1-9C60-313EDD33F18D}" srcOrd="0" destOrd="0" presId="urn:microsoft.com/office/officeart/2008/layout/HexagonCluster"/>
    <dgm:cxn modelId="{88F8DC71-8D3F-4352-8887-D4668AFCF7BC}" type="presParOf" srcId="{DA92D21A-84F4-4A9A-8CE8-F216AD1B4277}" destId="{C83C1117-8878-4926-BCC0-98688570E61D}" srcOrd="4" destOrd="0" presId="urn:microsoft.com/office/officeart/2008/layout/HexagonCluster"/>
    <dgm:cxn modelId="{795D13B8-3734-4BF3-A6CE-4B14C05D505E}" type="presParOf" srcId="{C83C1117-8878-4926-BCC0-98688570E61D}" destId="{496292E3-41D4-49AB-B32D-68A27A5B1941}" srcOrd="0" destOrd="0" presId="urn:microsoft.com/office/officeart/2008/layout/HexagonCluster"/>
    <dgm:cxn modelId="{2AF7E05A-6AD1-4B9A-ACD0-6F82A46219E2}" type="presParOf" srcId="{DA92D21A-84F4-4A9A-8CE8-F216AD1B4277}" destId="{D2B74E30-1938-494F-BC93-AEDF3BB841C7}" srcOrd="5" destOrd="0" presId="urn:microsoft.com/office/officeart/2008/layout/HexagonCluster"/>
    <dgm:cxn modelId="{058CCE78-17C4-47E6-A93A-281C04748700}" type="presParOf" srcId="{D2B74E30-1938-494F-BC93-AEDF3BB841C7}" destId="{0B04C96D-CED8-4B66-9263-F65FE283D43E}" srcOrd="0" destOrd="0" presId="urn:microsoft.com/office/officeart/2008/layout/HexagonCluster"/>
    <dgm:cxn modelId="{3317FCF5-FD5B-4F62-AC10-B628DE67567E}" type="presParOf" srcId="{DA92D21A-84F4-4A9A-8CE8-F216AD1B4277}" destId="{4681C9FE-BEA0-4742-8DAF-37C4759E75A3}" srcOrd="6" destOrd="0" presId="urn:microsoft.com/office/officeart/2008/layout/HexagonCluster"/>
    <dgm:cxn modelId="{DD4D42BB-C78D-413F-A545-1F1652C3B2B0}" type="presParOf" srcId="{4681C9FE-BEA0-4742-8DAF-37C4759E75A3}" destId="{EA038566-72B7-47EE-860F-83AFB75E9258}" srcOrd="0" destOrd="0" presId="urn:microsoft.com/office/officeart/2008/layout/HexagonCluster"/>
    <dgm:cxn modelId="{8A40AD3B-D600-4CD4-B77C-C12FB36551F1}" type="presParOf" srcId="{DA92D21A-84F4-4A9A-8CE8-F216AD1B4277}" destId="{77088457-9E8B-4DFF-B3C7-5FA31075B086}" srcOrd="7" destOrd="0" presId="urn:microsoft.com/office/officeart/2008/layout/HexagonCluster"/>
    <dgm:cxn modelId="{DF1D38B4-EE8F-44F0-99D7-CD4ED8DF3A5A}" type="presParOf" srcId="{77088457-9E8B-4DFF-B3C7-5FA31075B086}" destId="{301A4ED9-DF68-4772-8A4A-957A62CB70D1}" srcOrd="0" destOrd="0" presId="urn:microsoft.com/office/officeart/2008/layout/HexagonCluster"/>
    <dgm:cxn modelId="{682993B1-DDAE-45E2-9F97-6E4A35A17E6F}" type="presParOf" srcId="{DA92D21A-84F4-4A9A-8CE8-F216AD1B4277}" destId="{3EA838CA-F7C2-4D97-9FCC-9E903E50D906}" srcOrd="8" destOrd="0" presId="urn:microsoft.com/office/officeart/2008/layout/HexagonCluster"/>
    <dgm:cxn modelId="{1D5E9BB9-BFA4-4101-A916-B3F93191B016}" type="presParOf" srcId="{3EA838CA-F7C2-4D97-9FCC-9E903E50D906}" destId="{841C285C-2C74-4495-9D13-8C67D9AB5592}" srcOrd="0" destOrd="0" presId="urn:microsoft.com/office/officeart/2008/layout/HexagonCluster"/>
    <dgm:cxn modelId="{63866EC8-317D-437B-9989-BFB5A48994AE}" type="presParOf" srcId="{DA92D21A-84F4-4A9A-8CE8-F216AD1B4277}" destId="{010B641A-E455-46B2-8B30-F0F268622596}" srcOrd="9" destOrd="0" presId="urn:microsoft.com/office/officeart/2008/layout/HexagonCluster"/>
    <dgm:cxn modelId="{50A526EA-4BF2-4967-9FBA-86FB8C1A7E6C}" type="presParOf" srcId="{010B641A-E455-46B2-8B30-F0F268622596}" destId="{01FD854A-47A6-4540-BDFC-72FEB8F53548}" srcOrd="0" destOrd="0" presId="urn:microsoft.com/office/officeart/2008/layout/HexagonCluster"/>
    <dgm:cxn modelId="{66DB6517-E242-4D67-81CF-E470E363847C}" type="presParOf" srcId="{DA92D21A-84F4-4A9A-8CE8-F216AD1B4277}" destId="{CBDA2DB0-C46E-4DF6-8C31-BC8F8527D63D}" srcOrd="10" destOrd="0" presId="urn:microsoft.com/office/officeart/2008/layout/HexagonCluster"/>
    <dgm:cxn modelId="{4BF40EE9-9D2C-408D-B569-3791272FEC4F}" type="presParOf" srcId="{CBDA2DB0-C46E-4DF6-8C31-BC8F8527D63D}" destId="{C08DBBD8-255D-484E-B17B-6117476695E4}" srcOrd="0" destOrd="0" presId="urn:microsoft.com/office/officeart/2008/layout/HexagonCluster"/>
    <dgm:cxn modelId="{D8ADDE54-426E-4FE3-808C-A637282C321A}" type="presParOf" srcId="{DA92D21A-84F4-4A9A-8CE8-F216AD1B4277}" destId="{FEFEA8EA-0365-43B1-B645-6059597D02EE}" srcOrd="11" destOrd="0" presId="urn:microsoft.com/office/officeart/2008/layout/HexagonCluster"/>
    <dgm:cxn modelId="{B7121770-2AEC-499F-8754-4E875E2AD814}" type="presParOf" srcId="{FEFEA8EA-0365-43B1-B645-6059597D02EE}" destId="{1F8630E8-46E5-4D35-84A1-A664D47602E5}" srcOrd="0" destOrd="0" presId="urn:microsoft.com/office/officeart/2008/layout/HexagonCluster"/>
    <dgm:cxn modelId="{601299CF-5FD0-4F89-B80B-6298CAFFC1B4}" type="presParOf" srcId="{DA92D21A-84F4-4A9A-8CE8-F216AD1B4277}" destId="{8BC3A028-DB3B-4922-BDCB-3B22AAD3AEA6}" srcOrd="12" destOrd="0" presId="urn:microsoft.com/office/officeart/2008/layout/HexagonCluster"/>
    <dgm:cxn modelId="{AFD70727-7A8B-4F2E-894B-39CA0D1BC905}" type="presParOf" srcId="{8BC3A028-DB3B-4922-BDCB-3B22AAD3AEA6}" destId="{138D49D2-E1CF-48EB-A3AA-C58E819606AA}" srcOrd="0" destOrd="0" presId="urn:microsoft.com/office/officeart/2008/layout/HexagonCluster"/>
    <dgm:cxn modelId="{EF2B1E4E-C70F-4D9E-B007-30AC0A15FE0D}" type="presParOf" srcId="{DA92D21A-84F4-4A9A-8CE8-F216AD1B4277}" destId="{C519AD19-8A08-4495-B47C-2BCEDAD75B9F}" srcOrd="13" destOrd="0" presId="urn:microsoft.com/office/officeart/2008/layout/HexagonCluster"/>
    <dgm:cxn modelId="{C7E028F2-95FB-4829-8406-67A25E3E11DB}" type="presParOf" srcId="{C519AD19-8A08-4495-B47C-2BCEDAD75B9F}" destId="{884C1C9D-6226-416F-82EB-D0C870BC7015}" srcOrd="0" destOrd="0" presId="urn:microsoft.com/office/officeart/2008/layout/HexagonCluster"/>
    <dgm:cxn modelId="{84A8C91D-104B-418F-B430-4D3B24C00780}" type="presParOf" srcId="{DA92D21A-84F4-4A9A-8CE8-F216AD1B4277}" destId="{B0E73ED9-16CD-497F-8E72-B976866D4C41}" srcOrd="14" destOrd="0" presId="urn:microsoft.com/office/officeart/2008/layout/HexagonCluster"/>
    <dgm:cxn modelId="{B9BED618-3F44-4E03-83BA-DF0FC6EAAC7E}" type="presParOf" srcId="{B0E73ED9-16CD-497F-8E72-B976866D4C41}" destId="{36B313C0-1FB6-4BBE-A334-8C7CCEE4E224}" srcOrd="0" destOrd="0" presId="urn:microsoft.com/office/officeart/2008/layout/HexagonCluster"/>
    <dgm:cxn modelId="{D56C33E9-DACF-4666-9B31-650B2BDC7F99}" type="presParOf" srcId="{DA92D21A-84F4-4A9A-8CE8-F216AD1B4277}" destId="{CF7EE0F4-B7E6-47C7-9551-88A539C59A1A}" srcOrd="15" destOrd="0" presId="urn:microsoft.com/office/officeart/2008/layout/HexagonCluster"/>
    <dgm:cxn modelId="{9663EC9C-FDCD-4452-8232-C7EFEAC2AFB6}" type="presParOf" srcId="{CF7EE0F4-B7E6-47C7-9551-88A539C59A1A}" destId="{AF6EA808-300E-4487-809C-7B9B340B15BC}" srcOrd="0" destOrd="0" presId="urn:microsoft.com/office/officeart/2008/layout/HexagonCluster"/>
    <dgm:cxn modelId="{7B6D6566-5297-488E-B332-FD5D05183D87}" type="presParOf" srcId="{DA92D21A-84F4-4A9A-8CE8-F216AD1B4277}" destId="{300A34E9-5CC4-464B-B96C-9677F32DA36D}" srcOrd="16" destOrd="0" presId="urn:microsoft.com/office/officeart/2008/layout/HexagonCluster"/>
    <dgm:cxn modelId="{370D0D7B-7DEC-4BFE-BC4A-DF8E399B4D1D}" type="presParOf" srcId="{300A34E9-5CC4-464B-B96C-9677F32DA36D}" destId="{BC3A61C6-6C25-43B5-A6DF-DEA2B137CC8A}" srcOrd="0" destOrd="0" presId="urn:microsoft.com/office/officeart/2008/layout/HexagonCluster"/>
    <dgm:cxn modelId="{B5856AD4-9CE0-4876-B793-6C722288309B}" type="presParOf" srcId="{DA92D21A-84F4-4A9A-8CE8-F216AD1B4277}" destId="{3CFB32FE-F0B6-4575-BF95-83E76CD95678}" srcOrd="17" destOrd="0" presId="urn:microsoft.com/office/officeart/2008/layout/HexagonCluster"/>
    <dgm:cxn modelId="{0683A099-3452-4854-802E-28B60A760698}" type="presParOf" srcId="{3CFB32FE-F0B6-4575-BF95-83E76CD95678}" destId="{C885EACF-43A9-4EAF-8587-1E3ED73E3BA7}" srcOrd="0" destOrd="0" presId="urn:microsoft.com/office/officeart/2008/layout/HexagonCluster"/>
    <dgm:cxn modelId="{17CF8C11-1D66-4DCD-9E8C-80F47D74F890}" type="presParOf" srcId="{DA92D21A-84F4-4A9A-8CE8-F216AD1B4277}" destId="{E30B99FD-EC3E-4CBA-9391-CA456266EAA4}" srcOrd="18" destOrd="0" presId="urn:microsoft.com/office/officeart/2008/layout/HexagonCluster"/>
    <dgm:cxn modelId="{66F003DC-2177-4167-B4AA-64D1716FFF4E}" type="presParOf" srcId="{E30B99FD-EC3E-4CBA-9391-CA456266EAA4}" destId="{87F4EE98-67BB-41FC-9FF3-F19273DA7041}" srcOrd="0" destOrd="0" presId="urn:microsoft.com/office/officeart/2008/layout/HexagonCluster"/>
    <dgm:cxn modelId="{82450291-714F-4900-9AAB-87EBE78C83A6}" type="presParOf" srcId="{DA92D21A-84F4-4A9A-8CE8-F216AD1B4277}" destId="{0B635CE1-5D8E-43D3-A74E-443B56D890A0}" srcOrd="19" destOrd="0" presId="urn:microsoft.com/office/officeart/2008/layout/HexagonCluster"/>
    <dgm:cxn modelId="{14454478-5EA2-4627-B6D8-9B2DF86CD57F}" type="presParOf" srcId="{0B635CE1-5D8E-43D3-A74E-443B56D890A0}" destId="{BEAAF437-5C6B-4D88-86D7-123BEE688C30}" srcOrd="0" destOrd="0" presId="urn:microsoft.com/office/officeart/2008/layout/HexagonCluster"/>
    <dgm:cxn modelId="{8AE47761-63D5-4A77-8719-26DA26CBE77F}" type="presParOf" srcId="{DA92D21A-84F4-4A9A-8CE8-F216AD1B4277}" destId="{2C9DF4A6-FCD7-44DC-81C1-9152CF03993D}" srcOrd="20" destOrd="0" presId="urn:microsoft.com/office/officeart/2008/layout/HexagonCluster"/>
    <dgm:cxn modelId="{D5AC13A1-7050-42FF-95F7-9D84F55E0AA2}" type="presParOf" srcId="{2C9DF4A6-FCD7-44DC-81C1-9152CF03993D}" destId="{D0052378-99D2-4ADD-B4CC-B7B40CD84430}" srcOrd="0" destOrd="0" presId="urn:microsoft.com/office/officeart/2008/layout/HexagonCluster"/>
    <dgm:cxn modelId="{D6A7858D-DEA0-4B87-90E9-B288451498B4}" type="presParOf" srcId="{DA92D21A-84F4-4A9A-8CE8-F216AD1B4277}" destId="{B5A4C882-6C6E-484C-A700-8A5930679020}" srcOrd="21" destOrd="0" presId="urn:microsoft.com/office/officeart/2008/layout/HexagonCluster"/>
    <dgm:cxn modelId="{A6218986-825D-4831-B26C-C89403D7383F}" type="presParOf" srcId="{B5A4C882-6C6E-484C-A700-8A5930679020}" destId="{CE9EE635-E669-4204-BC48-4C306D86A0D2}" srcOrd="0" destOrd="0" presId="urn:microsoft.com/office/officeart/2008/layout/HexagonCluster"/>
    <dgm:cxn modelId="{D4994052-5AB2-4BEF-B571-12A1229D2C27}" type="presParOf" srcId="{DA92D21A-84F4-4A9A-8CE8-F216AD1B4277}" destId="{17A22783-92DC-4D4E-B569-C9280CC3D668}" srcOrd="22" destOrd="0" presId="urn:microsoft.com/office/officeart/2008/layout/HexagonCluster"/>
    <dgm:cxn modelId="{0CAA4A78-FFB6-4D47-949B-F059C79025C4}" type="presParOf" srcId="{17A22783-92DC-4D4E-B569-C9280CC3D668}" destId="{FE695C2B-CD48-459A-B664-84E1788889CF}" srcOrd="0" destOrd="0" presId="urn:microsoft.com/office/officeart/2008/layout/HexagonCluster"/>
    <dgm:cxn modelId="{FCD7144A-002D-462E-94F9-5DFABE9B2E18}" type="presParOf" srcId="{DA92D21A-84F4-4A9A-8CE8-F216AD1B4277}" destId="{603C17AA-1DF1-4A16-813B-250471DE9184}" srcOrd="23" destOrd="0" presId="urn:microsoft.com/office/officeart/2008/layout/HexagonCluster"/>
    <dgm:cxn modelId="{CBEBFA60-E88F-4086-ADC2-D58BBC7C0C94}" type="presParOf" srcId="{603C17AA-1DF1-4A16-813B-250471DE9184}" destId="{EA51EA7F-3531-4DC7-BA6F-88069711D6A1}" srcOrd="0" destOrd="0" presId="urn:microsoft.com/office/officeart/2008/layout/HexagonCluster"/>
    <dgm:cxn modelId="{A0C1A05B-3E88-4670-9530-1EB24724FE6A}" type="presParOf" srcId="{DA92D21A-84F4-4A9A-8CE8-F216AD1B4277}" destId="{261FC6E1-62BA-4476-B444-879FE4192FC9}" srcOrd="24" destOrd="0" presId="urn:microsoft.com/office/officeart/2008/layout/HexagonCluster"/>
    <dgm:cxn modelId="{36C13CDB-B53A-4FEE-A265-9CF650E7BB92}" type="presParOf" srcId="{261FC6E1-62BA-4476-B444-879FE4192FC9}" destId="{2026AF9F-CD20-4AD3-84CD-5A449D4B328B}" srcOrd="0" destOrd="0" presId="urn:microsoft.com/office/officeart/2008/layout/HexagonCluster"/>
    <dgm:cxn modelId="{95E7D65F-3AFB-44C7-BAFD-5AC1056846F9}" type="presParOf" srcId="{DA92D21A-84F4-4A9A-8CE8-F216AD1B4277}" destId="{147E0AF2-99DF-45FF-9CB5-B4915D2517D5}" srcOrd="25" destOrd="0" presId="urn:microsoft.com/office/officeart/2008/layout/HexagonCluster"/>
    <dgm:cxn modelId="{3955EAD4-0DAE-4A28-8D91-BA67EB4B947A}" type="presParOf" srcId="{147E0AF2-99DF-45FF-9CB5-B4915D2517D5}" destId="{D46A1DD3-BA9B-443F-9598-D961313E0952}" srcOrd="0" destOrd="0" presId="urn:microsoft.com/office/officeart/2008/layout/HexagonCluster"/>
    <dgm:cxn modelId="{6667BEC0-0956-4971-8CE0-AC6935077DEA}" type="presParOf" srcId="{DA92D21A-84F4-4A9A-8CE8-F216AD1B4277}" destId="{1A6E39FF-8092-4176-AFF8-037ED5F4408B}" srcOrd="26" destOrd="0" presId="urn:microsoft.com/office/officeart/2008/layout/HexagonCluster"/>
    <dgm:cxn modelId="{D2B7BF6D-E93F-4AD6-8BC0-05BB5E4560CA}" type="presParOf" srcId="{1A6E39FF-8092-4176-AFF8-037ED5F4408B}" destId="{F3685DF0-CC30-4959-BCE4-1840397D84D8}" srcOrd="0" destOrd="0" presId="urn:microsoft.com/office/officeart/2008/layout/HexagonCluster"/>
    <dgm:cxn modelId="{91F69532-B955-48B7-960A-0E52BB9E8031}" type="presParOf" srcId="{DA92D21A-84F4-4A9A-8CE8-F216AD1B4277}" destId="{F71BF0FE-A15B-482E-8A38-4B132785A92A}" srcOrd="27" destOrd="0" presId="urn:microsoft.com/office/officeart/2008/layout/HexagonCluster"/>
    <dgm:cxn modelId="{BB1BF66E-2047-4FC3-B82E-5EB8670FA2DF}" type="presParOf" srcId="{F71BF0FE-A15B-482E-8A38-4B132785A92A}" destId="{BBE21F38-FC8B-4A1F-B9B2-0E3657CC9A29}" srcOrd="0" destOrd="0" presId="urn:microsoft.com/office/officeart/2008/layout/HexagonCluster"/>
    <dgm:cxn modelId="{C54D85B7-C0B3-4BE1-8EE0-681DBDDBDEBC}" type="presParOf" srcId="{DA92D21A-84F4-4A9A-8CE8-F216AD1B4277}" destId="{147C1490-473C-4EB1-AE44-95205DA9EF0E}" srcOrd="28" destOrd="0" presId="urn:microsoft.com/office/officeart/2008/layout/HexagonCluster"/>
    <dgm:cxn modelId="{5ADC53BA-7E32-4F4B-AA09-565D31B7C981}" type="presParOf" srcId="{147C1490-473C-4EB1-AE44-95205DA9EF0E}" destId="{3E404D15-81B2-4BBA-AB08-1E0AE8B7025B}" srcOrd="0" destOrd="0" presId="urn:microsoft.com/office/officeart/2008/layout/HexagonCluster"/>
    <dgm:cxn modelId="{93E3598C-64F0-4DA5-89C6-03013B22A240}" type="presParOf" srcId="{DA92D21A-84F4-4A9A-8CE8-F216AD1B4277}" destId="{7C40C8E8-E0B6-4A02-870D-398F79BC8126}" srcOrd="29" destOrd="0" presId="urn:microsoft.com/office/officeart/2008/layout/HexagonCluster"/>
    <dgm:cxn modelId="{04884550-5D5F-471B-9DCD-CF7CB69310F3}" type="presParOf" srcId="{7C40C8E8-E0B6-4A02-870D-398F79BC8126}" destId="{E6C6430F-AF76-4280-B713-6BA901D2B534}" srcOrd="0" destOrd="0" presId="urn:microsoft.com/office/officeart/2008/layout/HexagonCluster"/>
    <dgm:cxn modelId="{CB71ECDC-F664-42F6-90D3-DC32C1859FA5}" type="presParOf" srcId="{DA92D21A-84F4-4A9A-8CE8-F216AD1B4277}" destId="{4CB8F3A4-4053-4BD6-B3E8-E9DBD5CC087A}" srcOrd="30" destOrd="0" presId="urn:microsoft.com/office/officeart/2008/layout/HexagonCluster"/>
    <dgm:cxn modelId="{2AD65ECF-218D-43CD-989E-95E39BC0E248}" type="presParOf" srcId="{4CB8F3A4-4053-4BD6-B3E8-E9DBD5CC087A}" destId="{AAAFF577-2356-4A94-AF11-74B4104A18C6}" srcOrd="0" destOrd="0" presId="urn:microsoft.com/office/officeart/2008/layout/HexagonCluster"/>
    <dgm:cxn modelId="{56DBCDFC-2834-4097-8402-E4E7D379B95E}" type="presParOf" srcId="{DA92D21A-84F4-4A9A-8CE8-F216AD1B4277}" destId="{3B965937-7A5E-4E1C-B096-A5984A7B3288}" srcOrd="31" destOrd="0" presId="urn:microsoft.com/office/officeart/2008/layout/HexagonCluster"/>
    <dgm:cxn modelId="{85DF38E9-A03B-4264-AF88-460F38476D6B}" type="presParOf" srcId="{3B965937-7A5E-4E1C-B096-A5984A7B3288}" destId="{616CC873-42E7-46CF-B7AC-EC7463E7C1F9}" srcOrd="0" destOrd="0" presId="urn:microsoft.com/office/officeart/2008/layout/HexagonCluster"/>
    <dgm:cxn modelId="{61B85448-EC27-4DCB-AF62-BAD33D4F722A}" type="presParOf" srcId="{DA92D21A-84F4-4A9A-8CE8-F216AD1B4277}" destId="{B76A65B2-300B-4EFC-B61F-53BEFED6CA95}" srcOrd="32" destOrd="0" presId="urn:microsoft.com/office/officeart/2008/layout/HexagonCluster"/>
    <dgm:cxn modelId="{D4231B1D-ADC5-4A9F-9D41-4AE419CD0D3F}" type="presParOf" srcId="{B76A65B2-300B-4EFC-B61F-53BEFED6CA95}" destId="{C0485FBE-EAE8-4E94-A69C-76DB9B611A7A}" srcOrd="0" destOrd="0" presId="urn:microsoft.com/office/officeart/2008/layout/HexagonCluster"/>
    <dgm:cxn modelId="{2BAAF392-AFFC-434D-90C9-3D618BFE59FC}" type="presParOf" srcId="{DA92D21A-84F4-4A9A-8CE8-F216AD1B4277}" destId="{6A3FE25C-F6AA-4FD0-9751-0612FBA029DC}" srcOrd="33" destOrd="0" presId="urn:microsoft.com/office/officeart/2008/layout/HexagonCluster"/>
    <dgm:cxn modelId="{316C45F1-781B-4E9C-9446-075573DCA520}" type="presParOf" srcId="{6A3FE25C-F6AA-4FD0-9751-0612FBA029DC}" destId="{16D8EB80-16A8-46F5-9046-AFA5A672B691}" srcOrd="0" destOrd="0" presId="urn:microsoft.com/office/officeart/2008/layout/HexagonCluster"/>
    <dgm:cxn modelId="{D471C742-3CA5-4EA1-BA02-2EA8D916FC58}" type="presParOf" srcId="{DA92D21A-84F4-4A9A-8CE8-F216AD1B4277}" destId="{CAA2B1F3-2B1B-4829-8070-ABA89278FEE0}" srcOrd="34" destOrd="0" presId="urn:microsoft.com/office/officeart/2008/layout/HexagonCluster"/>
    <dgm:cxn modelId="{4FEE48B2-75BF-40F6-8B6C-B308B9295E69}" type="presParOf" srcId="{CAA2B1F3-2B1B-4829-8070-ABA89278FEE0}" destId="{8536BC33-78EE-41DB-9A23-D1E5599C0084}" srcOrd="0" destOrd="0" presId="urn:microsoft.com/office/officeart/2008/layout/HexagonCluster"/>
    <dgm:cxn modelId="{ABB4D6FE-ABCB-4353-9488-B50813DFED96}" type="presParOf" srcId="{DA92D21A-84F4-4A9A-8CE8-F216AD1B4277}" destId="{C884E217-2C26-48DC-91D2-37DACCF2172E}" srcOrd="35" destOrd="0" presId="urn:microsoft.com/office/officeart/2008/layout/HexagonCluster"/>
    <dgm:cxn modelId="{A1E45F37-F34E-4109-AE4C-13E16907029C}" type="presParOf" srcId="{C884E217-2C26-48DC-91D2-37DACCF2172E}" destId="{1F12563B-533B-43B0-903E-53B6175455A9}" srcOrd="0" destOrd="0" presId="urn:microsoft.com/office/officeart/2008/layout/HexagonCluster"/>
    <dgm:cxn modelId="{0D9CBDB4-13D1-4308-AD41-C638A6CB32D8}" type="presParOf" srcId="{DA92D21A-84F4-4A9A-8CE8-F216AD1B4277}" destId="{841C395D-63CE-47CF-B2D1-A2204E1FC8FC}" srcOrd="36" destOrd="0" presId="urn:microsoft.com/office/officeart/2008/layout/HexagonCluster"/>
    <dgm:cxn modelId="{1F27E4E3-0BC0-4B29-8544-B7E594975E19}" type="presParOf" srcId="{841C395D-63CE-47CF-B2D1-A2204E1FC8FC}" destId="{A24A3909-6DBD-4E3B-BB22-C6E4DB56EF01}" srcOrd="0" destOrd="0" presId="urn:microsoft.com/office/officeart/2008/layout/HexagonCluster"/>
    <dgm:cxn modelId="{FB6B3975-FBFE-4939-812C-62F2CCEEA3BB}" type="presParOf" srcId="{DA92D21A-84F4-4A9A-8CE8-F216AD1B4277}" destId="{1D419BEF-DE18-4852-981F-3B46614AB40B}" srcOrd="37" destOrd="0" presId="urn:microsoft.com/office/officeart/2008/layout/HexagonCluster"/>
    <dgm:cxn modelId="{D41CEB6C-D483-49B8-8E2D-F44DEEDD5216}" type="presParOf" srcId="{1D419BEF-DE18-4852-981F-3B46614AB40B}" destId="{1C80FFD3-57E8-46E5-8869-E00C4E5965F2}" srcOrd="0" destOrd="0" presId="urn:microsoft.com/office/officeart/2008/layout/HexagonCluster"/>
    <dgm:cxn modelId="{5F33CE72-E5F2-4024-A4AA-26F008F7B620}" type="presParOf" srcId="{DA92D21A-84F4-4A9A-8CE8-F216AD1B4277}" destId="{97289E59-348D-49BD-B66A-184326A675E6}" srcOrd="38" destOrd="0" presId="urn:microsoft.com/office/officeart/2008/layout/HexagonCluster"/>
    <dgm:cxn modelId="{3E5909CF-E7A3-4136-9487-1FED8D4E7DC2}" type="presParOf" srcId="{97289E59-348D-49BD-B66A-184326A675E6}" destId="{06860127-6BDC-4634-819E-BAA80CE23243}" srcOrd="0" destOrd="0" presId="urn:microsoft.com/office/officeart/2008/layout/HexagonCluster"/>
    <dgm:cxn modelId="{93389B1F-EE09-4E2E-A32E-9755B68B14B7}" type="presParOf" srcId="{DA92D21A-84F4-4A9A-8CE8-F216AD1B4277}" destId="{4DF89EAA-A965-4812-8AF5-335C631534BC}" srcOrd="39" destOrd="0" presId="urn:microsoft.com/office/officeart/2008/layout/HexagonCluster"/>
    <dgm:cxn modelId="{A9CF3A49-86AF-455D-97A8-C2BEC7C00CA0}" type="presParOf" srcId="{4DF89EAA-A965-4812-8AF5-335C631534BC}" destId="{B72B7EB5-DD4F-4F13-9683-844A8548A885}" srcOrd="0" destOrd="0" presId="urn:microsoft.com/office/officeart/2008/layout/HexagonCluster"/>
    <dgm:cxn modelId="{449FA917-CB62-435A-86D5-B7648C2A8129}" type="presParOf" srcId="{DA92D21A-84F4-4A9A-8CE8-F216AD1B4277}" destId="{B5C08BF4-8C68-43EA-AFC4-04C1D6DFA8F7}" srcOrd="40" destOrd="0" presId="urn:microsoft.com/office/officeart/2008/layout/HexagonCluster"/>
    <dgm:cxn modelId="{E2CBABE4-E28D-4752-BC88-023E6417DDD8}" type="presParOf" srcId="{B5C08BF4-8C68-43EA-AFC4-04C1D6DFA8F7}" destId="{55BFCBB0-C869-4D19-8AE6-F34EAE97FD94}" srcOrd="0" destOrd="0" presId="urn:microsoft.com/office/officeart/2008/layout/HexagonCluster"/>
    <dgm:cxn modelId="{7284BC62-E161-47DA-88E0-D4924515F37A}" type="presParOf" srcId="{DA92D21A-84F4-4A9A-8CE8-F216AD1B4277}" destId="{3DCBB040-1849-4C7E-9FD5-C20F0CB31B5D}" srcOrd="41" destOrd="0" presId="urn:microsoft.com/office/officeart/2008/layout/HexagonCluster"/>
    <dgm:cxn modelId="{0F43E288-CCA4-46D0-A45E-6C23F5C7F4CE}" type="presParOf" srcId="{3DCBB040-1849-4C7E-9FD5-C20F0CB31B5D}" destId="{4A396BE4-B57B-4E57-97C3-7185404D26C0}" srcOrd="0" destOrd="0" presId="urn:microsoft.com/office/officeart/2008/layout/HexagonCluster"/>
    <dgm:cxn modelId="{B51A36C9-BE8C-42DE-89FE-B8B7E5F16232}" type="presParOf" srcId="{DA92D21A-84F4-4A9A-8CE8-F216AD1B4277}" destId="{7DECD399-9E0E-4709-96FA-66C93EC0736F}" srcOrd="42" destOrd="0" presId="urn:microsoft.com/office/officeart/2008/layout/HexagonCluster"/>
    <dgm:cxn modelId="{626421CD-863E-45C3-9EF1-716CB0D09498}" type="presParOf" srcId="{7DECD399-9E0E-4709-96FA-66C93EC0736F}" destId="{8C20A0DA-5D88-4A10-8A32-BCC9518AB037}" srcOrd="0" destOrd="0" presId="urn:microsoft.com/office/officeart/2008/layout/HexagonCluster"/>
    <dgm:cxn modelId="{AA5C1CEF-F9B8-43E3-902C-B947894B0627}" type="presParOf" srcId="{DA92D21A-84F4-4A9A-8CE8-F216AD1B4277}" destId="{6A09C19F-2F12-4A3C-BF0C-54A04CE16EC7}" srcOrd="43" destOrd="0" presId="urn:microsoft.com/office/officeart/2008/layout/HexagonCluster"/>
    <dgm:cxn modelId="{72E8CA2A-85D1-41F0-99FD-1666A0EBE887}" type="presParOf" srcId="{6A09C19F-2F12-4A3C-BF0C-54A04CE16EC7}" destId="{01C9CA25-989E-4527-9F14-9887E032BEF8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B3DE2F2-CD24-4095-94AD-A47D47CBEE63}" type="doc">
      <dgm:prSet loTypeId="urn:microsoft.com/office/officeart/2005/8/layout/cycle6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42979333-9C78-4220-9DCE-AA7E56A64093}">
      <dgm:prSet phldrT="[文字]" custT="1"/>
      <dgm:spPr/>
      <dgm:t>
        <a:bodyPr/>
        <a:lstStyle/>
        <a:p>
          <a:r>
            <a:rPr lang="en-US" altLang="zh-TW" sz="1800" dirty="0" smtClean="0"/>
            <a:t>Laser printing</a:t>
          </a:r>
          <a:r>
            <a:rPr lang="zh-TW" altLang="en-US" sz="1800" dirty="0" smtClean="0"/>
            <a:t> </a:t>
          </a:r>
          <a:endParaRPr lang="zh-TW" altLang="en-US" sz="1800" dirty="0"/>
        </a:p>
      </dgm:t>
    </dgm:pt>
    <dgm:pt modelId="{099319D4-F95F-4A86-967B-5039BBF2CB08}" type="parTrans" cxnId="{2755AB3F-1A85-43ED-BEFF-ECEFCAB02C96}">
      <dgm:prSet/>
      <dgm:spPr/>
      <dgm:t>
        <a:bodyPr/>
        <a:lstStyle/>
        <a:p>
          <a:endParaRPr lang="zh-TW" altLang="en-US" sz="2800"/>
        </a:p>
      </dgm:t>
    </dgm:pt>
    <dgm:pt modelId="{95561F71-E085-4857-8A05-5CB55D609478}" type="sibTrans" cxnId="{2755AB3F-1A85-43ED-BEFF-ECEFCAB02C96}">
      <dgm:prSet/>
      <dgm:spPr/>
      <dgm:t>
        <a:bodyPr/>
        <a:lstStyle/>
        <a:p>
          <a:endParaRPr lang="zh-TW" altLang="en-US" sz="2800"/>
        </a:p>
      </dgm:t>
    </dgm:pt>
    <dgm:pt modelId="{EEE745D6-87F2-4432-9AB1-0A1AC3271213}">
      <dgm:prSet phldrT="[文字]" custT="1"/>
      <dgm:spPr>
        <a:solidFill>
          <a:srgbClr val="00B0F0"/>
        </a:solidFill>
      </dgm:spPr>
      <dgm:t>
        <a:bodyPr/>
        <a:lstStyle/>
        <a:p>
          <a:r>
            <a:rPr lang="en-US" altLang="zh-TW" sz="1800" dirty="0" smtClean="0"/>
            <a:t>Assembly</a:t>
          </a:r>
          <a:endParaRPr lang="zh-TW" altLang="en-US" sz="1800" dirty="0"/>
        </a:p>
      </dgm:t>
    </dgm:pt>
    <dgm:pt modelId="{735F1D07-FFF7-4BE6-8E78-EC83C34B51D5}" type="parTrans" cxnId="{276F2FEE-8F37-4AD8-9FC1-5EF467DF4473}">
      <dgm:prSet/>
      <dgm:spPr/>
      <dgm:t>
        <a:bodyPr/>
        <a:lstStyle/>
        <a:p>
          <a:endParaRPr lang="zh-TW" altLang="en-US" sz="2800"/>
        </a:p>
      </dgm:t>
    </dgm:pt>
    <dgm:pt modelId="{CEB761CC-10C3-4EFE-B894-88CAA82B3C7F}" type="sibTrans" cxnId="{276F2FEE-8F37-4AD8-9FC1-5EF467DF4473}">
      <dgm:prSet/>
      <dgm:spPr/>
      <dgm:t>
        <a:bodyPr/>
        <a:lstStyle/>
        <a:p>
          <a:endParaRPr lang="zh-TW" altLang="en-US" sz="2800"/>
        </a:p>
      </dgm:t>
    </dgm:pt>
    <dgm:pt modelId="{56700B46-1927-4A71-AAC6-D3D9BE7B5011}">
      <dgm:prSet phldrT="[文字]" custT="1"/>
      <dgm:spPr>
        <a:solidFill>
          <a:srgbClr val="DEA900"/>
        </a:solidFill>
      </dgm:spPr>
      <dgm:t>
        <a:bodyPr/>
        <a:lstStyle/>
        <a:p>
          <a:r>
            <a:rPr lang="en-US" altLang="zh-TW" sz="1800" dirty="0" smtClean="0"/>
            <a:t>Tooling</a:t>
          </a:r>
          <a:endParaRPr lang="zh-TW" altLang="en-US" sz="1800" dirty="0"/>
        </a:p>
      </dgm:t>
    </dgm:pt>
    <dgm:pt modelId="{234F701C-2327-4AFC-8107-EF35FEBB2C49}" type="parTrans" cxnId="{E1C0AFA6-DEC3-4C2F-8381-B18F3D544148}">
      <dgm:prSet/>
      <dgm:spPr/>
      <dgm:t>
        <a:bodyPr/>
        <a:lstStyle/>
        <a:p>
          <a:endParaRPr lang="zh-TW" altLang="en-US" sz="2800"/>
        </a:p>
      </dgm:t>
    </dgm:pt>
    <dgm:pt modelId="{B01899D1-E069-479F-B624-D675C2404621}" type="sibTrans" cxnId="{E1C0AFA6-DEC3-4C2F-8381-B18F3D544148}">
      <dgm:prSet/>
      <dgm:spPr/>
      <dgm:t>
        <a:bodyPr/>
        <a:lstStyle/>
        <a:p>
          <a:endParaRPr lang="zh-TW" altLang="en-US" sz="2800"/>
        </a:p>
      </dgm:t>
    </dgm:pt>
    <dgm:pt modelId="{8E28B5F2-13A3-4D9C-A101-79041F46BDF4}">
      <dgm:prSet phldrT="[文字]" custT="1"/>
      <dgm:spPr/>
      <dgm:t>
        <a:bodyPr/>
        <a:lstStyle/>
        <a:p>
          <a:r>
            <a:rPr lang="en-US" altLang="zh-TW" sz="1800" dirty="0" smtClean="0"/>
            <a:t>Molding</a:t>
          </a:r>
          <a:endParaRPr lang="zh-TW" altLang="en-US" sz="1800" dirty="0"/>
        </a:p>
      </dgm:t>
    </dgm:pt>
    <dgm:pt modelId="{320C8839-E6EF-4C4D-AA8D-E6F1E2F5B361}" type="parTrans" cxnId="{A23A3BAB-3948-44CB-A715-3100D52FB86B}">
      <dgm:prSet/>
      <dgm:spPr/>
      <dgm:t>
        <a:bodyPr/>
        <a:lstStyle/>
        <a:p>
          <a:endParaRPr lang="zh-TW" altLang="en-US" sz="2800"/>
        </a:p>
      </dgm:t>
    </dgm:pt>
    <dgm:pt modelId="{0A924C48-CEF8-4B3D-BBE7-E4D229BACE69}" type="sibTrans" cxnId="{A23A3BAB-3948-44CB-A715-3100D52FB86B}">
      <dgm:prSet/>
      <dgm:spPr/>
      <dgm:t>
        <a:bodyPr/>
        <a:lstStyle/>
        <a:p>
          <a:endParaRPr lang="zh-TW" altLang="en-US" sz="2800"/>
        </a:p>
      </dgm:t>
    </dgm:pt>
    <dgm:pt modelId="{C1248F23-A9C8-4F6A-A9BD-75F1CE33AD89}">
      <dgm:prSet phldrT="[文字]" custT="1"/>
      <dgm:spPr/>
      <dgm:t>
        <a:bodyPr/>
        <a:lstStyle/>
        <a:p>
          <a:r>
            <a:rPr lang="en-US" altLang="zh-TW" sz="1800" dirty="0" smtClean="0"/>
            <a:t>Rubber</a:t>
          </a:r>
          <a:endParaRPr lang="zh-TW" altLang="en-US" sz="1800" dirty="0"/>
        </a:p>
      </dgm:t>
    </dgm:pt>
    <dgm:pt modelId="{52506DD8-5D32-465E-ADE5-0A5DA6AED40A}" type="parTrans" cxnId="{87A6AEC7-6EE9-4F42-81CF-7A709DC33FA0}">
      <dgm:prSet/>
      <dgm:spPr/>
      <dgm:t>
        <a:bodyPr/>
        <a:lstStyle/>
        <a:p>
          <a:endParaRPr lang="zh-TW" altLang="en-US" sz="2800"/>
        </a:p>
      </dgm:t>
    </dgm:pt>
    <dgm:pt modelId="{2CBB59C4-5213-471E-A617-439DB5B2A63C}" type="sibTrans" cxnId="{87A6AEC7-6EE9-4F42-81CF-7A709DC33FA0}">
      <dgm:prSet/>
      <dgm:spPr/>
      <dgm:t>
        <a:bodyPr/>
        <a:lstStyle/>
        <a:p>
          <a:endParaRPr lang="zh-TW" altLang="en-US" sz="2800"/>
        </a:p>
      </dgm:t>
    </dgm:pt>
    <dgm:pt modelId="{E8C8066F-6A0E-461C-B771-B355D4FB5CAB}">
      <dgm:prSet phldrT="[文字]" custT="1"/>
      <dgm:spPr/>
      <dgm:t>
        <a:bodyPr/>
        <a:lstStyle/>
        <a:p>
          <a:r>
            <a:rPr lang="en-US" altLang="zh-TW" sz="1800" dirty="0" smtClean="0"/>
            <a:t>Painting</a:t>
          </a:r>
          <a:endParaRPr lang="zh-TW" altLang="en-US" sz="1800" dirty="0"/>
        </a:p>
      </dgm:t>
    </dgm:pt>
    <dgm:pt modelId="{E95DD8AE-5F31-4658-8D62-49E0CEF01675}" type="parTrans" cxnId="{AF173547-430B-43F0-907D-F81AA0BEBBEE}">
      <dgm:prSet/>
      <dgm:spPr/>
      <dgm:t>
        <a:bodyPr/>
        <a:lstStyle/>
        <a:p>
          <a:endParaRPr lang="zh-TW" altLang="en-US" sz="2800"/>
        </a:p>
      </dgm:t>
    </dgm:pt>
    <dgm:pt modelId="{9028AC7F-95BB-4C2C-8705-44C851225D55}" type="sibTrans" cxnId="{AF173547-430B-43F0-907D-F81AA0BEBBEE}">
      <dgm:prSet/>
      <dgm:spPr/>
      <dgm:t>
        <a:bodyPr/>
        <a:lstStyle/>
        <a:p>
          <a:endParaRPr lang="zh-TW" altLang="en-US" sz="2800"/>
        </a:p>
      </dgm:t>
    </dgm:pt>
    <dgm:pt modelId="{CE62E7A6-626E-4082-865E-9375042C063F}">
      <dgm:prSet phldrT="[文字]" custT="1"/>
      <dgm:spPr>
        <a:solidFill>
          <a:srgbClr val="00B0F0"/>
        </a:solidFill>
      </dgm:spPr>
      <dgm:t>
        <a:bodyPr/>
        <a:lstStyle/>
        <a:p>
          <a:r>
            <a:rPr lang="en-US" altLang="zh-TW" sz="1800" dirty="0" smtClean="0"/>
            <a:t>Backlight</a:t>
          </a:r>
          <a:endParaRPr lang="zh-TW" altLang="en-US" sz="1800" dirty="0"/>
        </a:p>
      </dgm:t>
    </dgm:pt>
    <dgm:pt modelId="{CDFCE0DD-A452-4F94-929A-ECDF21EEFE88}" type="parTrans" cxnId="{D69C32B8-4C54-4ABA-AA2E-5212B351F1AB}">
      <dgm:prSet/>
      <dgm:spPr/>
      <dgm:t>
        <a:bodyPr/>
        <a:lstStyle/>
        <a:p>
          <a:endParaRPr lang="zh-TW" altLang="en-US" sz="2800"/>
        </a:p>
      </dgm:t>
    </dgm:pt>
    <dgm:pt modelId="{44EFDF88-83BC-4D58-B821-2FDF3AC8F7A2}" type="sibTrans" cxnId="{D69C32B8-4C54-4ABA-AA2E-5212B351F1AB}">
      <dgm:prSet/>
      <dgm:spPr/>
      <dgm:t>
        <a:bodyPr/>
        <a:lstStyle/>
        <a:p>
          <a:endParaRPr lang="zh-TW" altLang="en-US" sz="2800"/>
        </a:p>
      </dgm:t>
    </dgm:pt>
    <dgm:pt modelId="{4CC13D39-EA25-48CB-88C6-A82289851541}">
      <dgm:prSet phldrT="[文字]" custT="1"/>
      <dgm:spPr>
        <a:solidFill>
          <a:srgbClr val="DEA900"/>
        </a:solidFill>
      </dgm:spPr>
      <dgm:t>
        <a:bodyPr/>
        <a:lstStyle/>
        <a:p>
          <a:r>
            <a:rPr lang="en-US" altLang="zh-TW" sz="1800" dirty="0" smtClean="0"/>
            <a:t>SMT</a:t>
          </a:r>
          <a:endParaRPr lang="zh-TW" altLang="en-US" sz="1800" dirty="0"/>
        </a:p>
      </dgm:t>
    </dgm:pt>
    <dgm:pt modelId="{D7C6C015-54FD-40F8-B7F5-DC119BC29897}" type="parTrans" cxnId="{79741C9F-D9EF-4A1E-915A-5A3DE9C69D55}">
      <dgm:prSet/>
      <dgm:spPr/>
      <dgm:t>
        <a:bodyPr/>
        <a:lstStyle/>
        <a:p>
          <a:endParaRPr lang="zh-TW" altLang="en-US" sz="2800"/>
        </a:p>
      </dgm:t>
    </dgm:pt>
    <dgm:pt modelId="{F7DF8760-8FD6-4650-932A-565989A9D5BE}" type="sibTrans" cxnId="{79741C9F-D9EF-4A1E-915A-5A3DE9C69D55}">
      <dgm:prSet/>
      <dgm:spPr/>
      <dgm:t>
        <a:bodyPr/>
        <a:lstStyle/>
        <a:p>
          <a:endParaRPr lang="zh-TW" altLang="en-US" sz="2800"/>
        </a:p>
      </dgm:t>
    </dgm:pt>
    <dgm:pt modelId="{640ED8C9-056A-4569-BD67-4F01F57DC0F7}">
      <dgm:prSet phldrT="[文字]" custT="1"/>
      <dgm:spPr/>
      <dgm:t>
        <a:bodyPr/>
        <a:lstStyle/>
        <a:p>
          <a:r>
            <a:rPr lang="en-US" altLang="zh-TW" sz="1800" dirty="0" smtClean="0"/>
            <a:t>Membrane</a:t>
          </a:r>
          <a:endParaRPr lang="zh-TW" altLang="en-US" sz="1800" dirty="0"/>
        </a:p>
      </dgm:t>
    </dgm:pt>
    <dgm:pt modelId="{7A031BBF-8518-4C8A-B63F-B1D4104D766A}" type="parTrans" cxnId="{C4D093D3-CD13-4656-91BE-C79E38ECA76A}">
      <dgm:prSet/>
      <dgm:spPr/>
      <dgm:t>
        <a:bodyPr/>
        <a:lstStyle/>
        <a:p>
          <a:endParaRPr lang="zh-TW" altLang="en-US" sz="2800"/>
        </a:p>
      </dgm:t>
    </dgm:pt>
    <dgm:pt modelId="{2FC75DAA-F3EC-42BB-80D1-D23BAAF60B05}" type="sibTrans" cxnId="{C4D093D3-CD13-4656-91BE-C79E38ECA76A}">
      <dgm:prSet/>
      <dgm:spPr/>
      <dgm:t>
        <a:bodyPr/>
        <a:lstStyle/>
        <a:p>
          <a:endParaRPr lang="zh-TW" altLang="en-US" sz="2800"/>
        </a:p>
      </dgm:t>
    </dgm:pt>
    <dgm:pt modelId="{52532F3F-B538-42A0-A232-000CCAB29CF1}">
      <dgm:prSet phldrT="[文字]" custT="1"/>
      <dgm:spPr/>
      <dgm:t>
        <a:bodyPr/>
        <a:lstStyle/>
        <a:p>
          <a:r>
            <a:rPr lang="en-US" altLang="zh-TW" sz="1800" dirty="0" smtClean="0"/>
            <a:t>Silk / </a:t>
          </a:r>
          <a:r>
            <a:rPr lang="en-US" altLang="zh-TW" sz="1800" dirty="0" err="1" smtClean="0"/>
            <a:t>Tampo</a:t>
          </a:r>
          <a:r>
            <a:rPr lang="en-US" altLang="zh-TW" sz="1800" dirty="0" smtClean="0"/>
            <a:t/>
          </a:r>
          <a:br>
            <a:rPr lang="en-US" altLang="zh-TW" sz="1800" dirty="0" smtClean="0"/>
          </a:br>
          <a:r>
            <a:rPr lang="en-US" altLang="zh-TW" sz="1800" dirty="0" smtClean="0"/>
            <a:t>printing</a:t>
          </a:r>
          <a:endParaRPr lang="zh-TW" altLang="en-US" sz="1800" dirty="0"/>
        </a:p>
      </dgm:t>
    </dgm:pt>
    <dgm:pt modelId="{BDB4651A-3D39-47FA-BDD2-13CBBBDD2308}" type="parTrans" cxnId="{5F054803-85F9-40AD-9D34-A52BB4EA3EA5}">
      <dgm:prSet/>
      <dgm:spPr/>
      <dgm:t>
        <a:bodyPr/>
        <a:lstStyle/>
        <a:p>
          <a:endParaRPr lang="zh-TW" altLang="en-US" sz="2800"/>
        </a:p>
      </dgm:t>
    </dgm:pt>
    <dgm:pt modelId="{16243295-702F-4620-BE15-FA1BA647D6E9}" type="sibTrans" cxnId="{5F054803-85F9-40AD-9D34-A52BB4EA3EA5}">
      <dgm:prSet/>
      <dgm:spPr/>
      <dgm:t>
        <a:bodyPr/>
        <a:lstStyle/>
        <a:p>
          <a:endParaRPr lang="zh-TW" altLang="en-US" sz="2800"/>
        </a:p>
      </dgm:t>
    </dgm:pt>
    <dgm:pt modelId="{7335DF6E-8296-424B-9571-94EFA11A61ED}" type="pres">
      <dgm:prSet presAssocID="{8B3DE2F2-CD24-4095-94AD-A47D47CBEE63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CC4647FE-9495-4636-AE9E-09868C0449D7}" type="pres">
      <dgm:prSet presAssocID="{42979333-9C78-4220-9DCE-AA7E56A64093}" presName="node" presStyleLbl="node1" presStyleIdx="0" presStyleCnt="10" custScaleY="7197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03B8CDB-8219-458F-A343-E4557A57020F}" type="pres">
      <dgm:prSet presAssocID="{42979333-9C78-4220-9DCE-AA7E56A64093}" presName="spNode" presStyleCnt="0"/>
      <dgm:spPr/>
    </dgm:pt>
    <dgm:pt modelId="{66DDB0A6-861F-4BC9-A4C6-2C4C5DFDD7CB}" type="pres">
      <dgm:prSet presAssocID="{95561F71-E085-4857-8A05-5CB55D609478}" presName="sibTrans" presStyleLbl="sibTrans1D1" presStyleIdx="0" presStyleCnt="10"/>
      <dgm:spPr/>
      <dgm:t>
        <a:bodyPr/>
        <a:lstStyle/>
        <a:p>
          <a:endParaRPr lang="zh-TW" altLang="en-US"/>
        </a:p>
      </dgm:t>
    </dgm:pt>
    <dgm:pt modelId="{9A830E58-B8C9-4564-91DF-A9D73AD58C7F}" type="pres">
      <dgm:prSet presAssocID="{EEE745D6-87F2-4432-9AB1-0A1AC3271213}" presName="node" presStyleLbl="node1" presStyleIdx="1" presStyleCnt="10" custScaleX="121950" custScaleY="9310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2FF1FA3-89CB-43E5-8560-40716F653067}" type="pres">
      <dgm:prSet presAssocID="{EEE745D6-87F2-4432-9AB1-0A1AC3271213}" presName="spNode" presStyleCnt="0"/>
      <dgm:spPr/>
    </dgm:pt>
    <dgm:pt modelId="{854E90D6-23DA-461F-83F3-7B157F4AB18E}" type="pres">
      <dgm:prSet presAssocID="{CEB761CC-10C3-4EFE-B894-88CAA82B3C7F}" presName="sibTrans" presStyleLbl="sibTrans1D1" presStyleIdx="1" presStyleCnt="10"/>
      <dgm:spPr/>
      <dgm:t>
        <a:bodyPr/>
        <a:lstStyle/>
        <a:p>
          <a:endParaRPr lang="zh-TW" altLang="en-US"/>
        </a:p>
      </dgm:t>
    </dgm:pt>
    <dgm:pt modelId="{F821FEA6-B8E4-49A3-9925-345488323841}" type="pres">
      <dgm:prSet presAssocID="{56700B46-1927-4A71-AAC6-D3D9BE7B5011}" presName="node" presStyleLbl="node1" presStyleIdx="2" presStyleCnt="10" custScaleY="8628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D5B9976-5976-401B-96C3-C0D8DBE14415}" type="pres">
      <dgm:prSet presAssocID="{56700B46-1927-4A71-AAC6-D3D9BE7B5011}" presName="spNode" presStyleCnt="0"/>
      <dgm:spPr/>
    </dgm:pt>
    <dgm:pt modelId="{193AAFE9-1BCA-4676-AA4F-8E0A82E5EA04}" type="pres">
      <dgm:prSet presAssocID="{B01899D1-E069-479F-B624-D675C2404621}" presName="sibTrans" presStyleLbl="sibTrans1D1" presStyleIdx="2" presStyleCnt="10"/>
      <dgm:spPr/>
      <dgm:t>
        <a:bodyPr/>
        <a:lstStyle/>
        <a:p>
          <a:endParaRPr lang="zh-TW" altLang="en-US"/>
        </a:p>
      </dgm:t>
    </dgm:pt>
    <dgm:pt modelId="{EDF991AF-9E34-4040-B745-830D56EB789B}" type="pres">
      <dgm:prSet presAssocID="{8E28B5F2-13A3-4D9C-A101-79041F46BDF4}" presName="node" presStyleLbl="node1" presStyleIdx="3" presStyleCnt="10" custScaleX="13445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8CFBDE9-9F39-4A1D-B2F0-07225CEE22B7}" type="pres">
      <dgm:prSet presAssocID="{8E28B5F2-13A3-4D9C-A101-79041F46BDF4}" presName="spNode" presStyleCnt="0"/>
      <dgm:spPr/>
    </dgm:pt>
    <dgm:pt modelId="{F740F707-482C-434A-A526-EB44ED343686}" type="pres">
      <dgm:prSet presAssocID="{0A924C48-CEF8-4B3D-BBE7-E4D229BACE69}" presName="sibTrans" presStyleLbl="sibTrans1D1" presStyleIdx="3" presStyleCnt="10"/>
      <dgm:spPr/>
      <dgm:t>
        <a:bodyPr/>
        <a:lstStyle/>
        <a:p>
          <a:endParaRPr lang="zh-TW" altLang="en-US"/>
        </a:p>
      </dgm:t>
    </dgm:pt>
    <dgm:pt modelId="{8C36CE69-A2FC-45CA-B1D2-5A39C9C48324}" type="pres">
      <dgm:prSet presAssocID="{C1248F23-A9C8-4F6A-A9BD-75F1CE33AD89}" presName="node" presStyleLbl="node1" presStyleIdx="4" presStyleCnt="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72C70BE-5A37-4089-88B1-DC51A914DEAF}" type="pres">
      <dgm:prSet presAssocID="{C1248F23-A9C8-4F6A-A9BD-75F1CE33AD89}" presName="spNode" presStyleCnt="0"/>
      <dgm:spPr/>
    </dgm:pt>
    <dgm:pt modelId="{FC68168B-21AA-450A-9BC0-3BC0F87A46B5}" type="pres">
      <dgm:prSet presAssocID="{2CBB59C4-5213-471E-A617-439DB5B2A63C}" presName="sibTrans" presStyleLbl="sibTrans1D1" presStyleIdx="4" presStyleCnt="10"/>
      <dgm:spPr/>
      <dgm:t>
        <a:bodyPr/>
        <a:lstStyle/>
        <a:p>
          <a:endParaRPr lang="zh-TW" altLang="en-US"/>
        </a:p>
      </dgm:t>
    </dgm:pt>
    <dgm:pt modelId="{8694B66E-1BED-47B4-990F-F2BC7D575C3F}" type="pres">
      <dgm:prSet presAssocID="{E8C8066F-6A0E-461C-B771-B355D4FB5CAB}" presName="node" presStyleLbl="node1" presStyleIdx="5" presStyleCnt="10" custScaleY="717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83E96FB-EEB2-44BE-AF9C-DCEAD67EC330}" type="pres">
      <dgm:prSet presAssocID="{E8C8066F-6A0E-461C-B771-B355D4FB5CAB}" presName="spNode" presStyleCnt="0"/>
      <dgm:spPr/>
    </dgm:pt>
    <dgm:pt modelId="{38A6F323-AE9F-4326-B05B-69FFD3B184D7}" type="pres">
      <dgm:prSet presAssocID="{9028AC7F-95BB-4C2C-8705-44C851225D55}" presName="sibTrans" presStyleLbl="sibTrans1D1" presStyleIdx="5" presStyleCnt="10"/>
      <dgm:spPr/>
      <dgm:t>
        <a:bodyPr/>
        <a:lstStyle/>
        <a:p>
          <a:endParaRPr lang="zh-TW" altLang="en-US"/>
        </a:p>
      </dgm:t>
    </dgm:pt>
    <dgm:pt modelId="{46631195-C115-4882-9D62-478CD478237C}" type="pres">
      <dgm:prSet presAssocID="{CE62E7A6-626E-4082-865E-9375042C063F}" presName="node" presStyleLbl="node1" presStyleIdx="6" presStyleCnt="10" custScaleX="136283" custScaleY="8729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5674992-23C4-4E59-9EAD-FAE7557AF8AB}" type="pres">
      <dgm:prSet presAssocID="{CE62E7A6-626E-4082-865E-9375042C063F}" presName="spNode" presStyleCnt="0"/>
      <dgm:spPr/>
    </dgm:pt>
    <dgm:pt modelId="{4ADEC0A6-F3CC-46E9-A649-882A7EC538D5}" type="pres">
      <dgm:prSet presAssocID="{44EFDF88-83BC-4D58-B821-2FDF3AC8F7A2}" presName="sibTrans" presStyleLbl="sibTrans1D1" presStyleIdx="6" presStyleCnt="10"/>
      <dgm:spPr/>
      <dgm:t>
        <a:bodyPr/>
        <a:lstStyle/>
        <a:p>
          <a:endParaRPr lang="zh-TW" altLang="en-US"/>
        </a:p>
      </dgm:t>
    </dgm:pt>
    <dgm:pt modelId="{BD45A22E-7613-44E9-8E32-980541FA2617}" type="pres">
      <dgm:prSet presAssocID="{4CC13D39-EA25-48CB-88C6-A82289851541}" presName="node" presStyleLbl="node1" presStyleIdx="7" presStyleCnt="10" custScaleY="8707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625AD8C-A5A0-4C09-A7F4-1B4D5A17BF43}" type="pres">
      <dgm:prSet presAssocID="{4CC13D39-EA25-48CB-88C6-A82289851541}" presName="spNode" presStyleCnt="0"/>
      <dgm:spPr/>
    </dgm:pt>
    <dgm:pt modelId="{6F480437-445D-43A1-806B-1C1A6417071C}" type="pres">
      <dgm:prSet presAssocID="{F7DF8760-8FD6-4650-932A-565989A9D5BE}" presName="sibTrans" presStyleLbl="sibTrans1D1" presStyleIdx="7" presStyleCnt="10"/>
      <dgm:spPr/>
      <dgm:t>
        <a:bodyPr/>
        <a:lstStyle/>
        <a:p>
          <a:endParaRPr lang="zh-TW" altLang="en-US"/>
        </a:p>
      </dgm:t>
    </dgm:pt>
    <dgm:pt modelId="{B98958F7-70BC-4017-88FE-3F19C97EB15A}" type="pres">
      <dgm:prSet presAssocID="{640ED8C9-056A-4569-BD67-4F01F57DC0F7}" presName="node" presStyleLbl="node1" presStyleIdx="8" presStyleCnt="10" custScaleX="13593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93A1A48-1AD3-466F-A820-29984A2C09F2}" type="pres">
      <dgm:prSet presAssocID="{640ED8C9-056A-4569-BD67-4F01F57DC0F7}" presName="spNode" presStyleCnt="0"/>
      <dgm:spPr/>
    </dgm:pt>
    <dgm:pt modelId="{771A3122-B9D7-4491-AC65-0CA899E78DF1}" type="pres">
      <dgm:prSet presAssocID="{2FC75DAA-F3EC-42BB-80D1-D23BAAF60B05}" presName="sibTrans" presStyleLbl="sibTrans1D1" presStyleIdx="8" presStyleCnt="10"/>
      <dgm:spPr/>
      <dgm:t>
        <a:bodyPr/>
        <a:lstStyle/>
        <a:p>
          <a:endParaRPr lang="zh-TW" altLang="en-US"/>
        </a:p>
      </dgm:t>
    </dgm:pt>
    <dgm:pt modelId="{331F9361-D252-467F-A14E-15806AEEB6C4}" type="pres">
      <dgm:prSet presAssocID="{52532F3F-B538-42A0-A232-000CCAB29CF1}" presName="node" presStyleLbl="node1" presStyleIdx="9" presStyleCnt="10" custScaleX="14871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5243463-D3D8-4ACB-B265-90DC2CA774D0}" type="pres">
      <dgm:prSet presAssocID="{52532F3F-B538-42A0-A232-000CCAB29CF1}" presName="spNode" presStyleCnt="0"/>
      <dgm:spPr/>
    </dgm:pt>
    <dgm:pt modelId="{EAFDB69B-FD94-4C4D-ACCB-F1EE9D280073}" type="pres">
      <dgm:prSet presAssocID="{16243295-702F-4620-BE15-FA1BA647D6E9}" presName="sibTrans" presStyleLbl="sibTrans1D1" presStyleIdx="9" presStyleCnt="10"/>
      <dgm:spPr/>
      <dgm:t>
        <a:bodyPr/>
        <a:lstStyle/>
        <a:p>
          <a:endParaRPr lang="zh-TW" altLang="en-US"/>
        </a:p>
      </dgm:t>
    </dgm:pt>
  </dgm:ptLst>
  <dgm:cxnLst>
    <dgm:cxn modelId="{AF173547-430B-43F0-907D-F81AA0BEBBEE}" srcId="{8B3DE2F2-CD24-4095-94AD-A47D47CBEE63}" destId="{E8C8066F-6A0E-461C-B771-B355D4FB5CAB}" srcOrd="5" destOrd="0" parTransId="{E95DD8AE-5F31-4658-8D62-49E0CEF01675}" sibTransId="{9028AC7F-95BB-4C2C-8705-44C851225D55}"/>
    <dgm:cxn modelId="{B660AFA5-9D82-4DBB-A498-296A66B93ACA}" type="presOf" srcId="{EEE745D6-87F2-4432-9AB1-0A1AC3271213}" destId="{9A830E58-B8C9-4564-91DF-A9D73AD58C7F}" srcOrd="0" destOrd="0" presId="urn:microsoft.com/office/officeart/2005/8/layout/cycle6"/>
    <dgm:cxn modelId="{1945B1BA-2A30-4F26-AA90-90B14AF3CF89}" type="presOf" srcId="{640ED8C9-056A-4569-BD67-4F01F57DC0F7}" destId="{B98958F7-70BC-4017-88FE-3F19C97EB15A}" srcOrd="0" destOrd="0" presId="urn:microsoft.com/office/officeart/2005/8/layout/cycle6"/>
    <dgm:cxn modelId="{890F90AB-B96B-4CBD-B6D7-313A1D32CD00}" type="presOf" srcId="{B01899D1-E069-479F-B624-D675C2404621}" destId="{193AAFE9-1BCA-4676-AA4F-8E0A82E5EA04}" srcOrd="0" destOrd="0" presId="urn:microsoft.com/office/officeart/2005/8/layout/cycle6"/>
    <dgm:cxn modelId="{2BE7713D-F889-4093-975F-8BE3DEE0FD70}" type="presOf" srcId="{9028AC7F-95BB-4C2C-8705-44C851225D55}" destId="{38A6F323-AE9F-4326-B05B-69FFD3B184D7}" srcOrd="0" destOrd="0" presId="urn:microsoft.com/office/officeart/2005/8/layout/cycle6"/>
    <dgm:cxn modelId="{E1C0AFA6-DEC3-4C2F-8381-B18F3D544148}" srcId="{8B3DE2F2-CD24-4095-94AD-A47D47CBEE63}" destId="{56700B46-1927-4A71-AAC6-D3D9BE7B5011}" srcOrd="2" destOrd="0" parTransId="{234F701C-2327-4AFC-8107-EF35FEBB2C49}" sibTransId="{B01899D1-E069-479F-B624-D675C2404621}"/>
    <dgm:cxn modelId="{537316A1-3DE6-48AE-AFF3-484A109F9750}" type="presOf" srcId="{0A924C48-CEF8-4B3D-BBE7-E4D229BACE69}" destId="{F740F707-482C-434A-A526-EB44ED343686}" srcOrd="0" destOrd="0" presId="urn:microsoft.com/office/officeart/2005/8/layout/cycle6"/>
    <dgm:cxn modelId="{D69C32B8-4C54-4ABA-AA2E-5212B351F1AB}" srcId="{8B3DE2F2-CD24-4095-94AD-A47D47CBEE63}" destId="{CE62E7A6-626E-4082-865E-9375042C063F}" srcOrd="6" destOrd="0" parTransId="{CDFCE0DD-A452-4F94-929A-ECDF21EEFE88}" sibTransId="{44EFDF88-83BC-4D58-B821-2FDF3AC8F7A2}"/>
    <dgm:cxn modelId="{2D72F0A9-B471-4BC6-AEB1-B77F531679D1}" type="presOf" srcId="{2CBB59C4-5213-471E-A617-439DB5B2A63C}" destId="{FC68168B-21AA-450A-9BC0-3BC0F87A46B5}" srcOrd="0" destOrd="0" presId="urn:microsoft.com/office/officeart/2005/8/layout/cycle6"/>
    <dgm:cxn modelId="{276F2FEE-8F37-4AD8-9FC1-5EF467DF4473}" srcId="{8B3DE2F2-CD24-4095-94AD-A47D47CBEE63}" destId="{EEE745D6-87F2-4432-9AB1-0A1AC3271213}" srcOrd="1" destOrd="0" parTransId="{735F1D07-FFF7-4BE6-8E78-EC83C34B51D5}" sibTransId="{CEB761CC-10C3-4EFE-B894-88CAA82B3C7F}"/>
    <dgm:cxn modelId="{134A925C-1BF0-43F5-98FB-40A0A0BFD763}" type="presOf" srcId="{44EFDF88-83BC-4D58-B821-2FDF3AC8F7A2}" destId="{4ADEC0A6-F3CC-46E9-A649-882A7EC538D5}" srcOrd="0" destOrd="0" presId="urn:microsoft.com/office/officeart/2005/8/layout/cycle6"/>
    <dgm:cxn modelId="{1258F7A8-1868-4E49-A3BB-E8EA495C9D25}" type="presOf" srcId="{52532F3F-B538-42A0-A232-000CCAB29CF1}" destId="{331F9361-D252-467F-A14E-15806AEEB6C4}" srcOrd="0" destOrd="0" presId="urn:microsoft.com/office/officeart/2005/8/layout/cycle6"/>
    <dgm:cxn modelId="{1D5FC8FD-E62D-486B-96B8-83186CFC6AD6}" type="presOf" srcId="{95561F71-E085-4857-8A05-5CB55D609478}" destId="{66DDB0A6-861F-4BC9-A4C6-2C4C5DFDD7CB}" srcOrd="0" destOrd="0" presId="urn:microsoft.com/office/officeart/2005/8/layout/cycle6"/>
    <dgm:cxn modelId="{7F89FF20-6609-4C1C-8450-DBF8203018FC}" type="presOf" srcId="{CE62E7A6-626E-4082-865E-9375042C063F}" destId="{46631195-C115-4882-9D62-478CD478237C}" srcOrd="0" destOrd="0" presId="urn:microsoft.com/office/officeart/2005/8/layout/cycle6"/>
    <dgm:cxn modelId="{EBCE637F-D73E-4A4E-9F54-F6EB33222326}" type="presOf" srcId="{CEB761CC-10C3-4EFE-B894-88CAA82B3C7F}" destId="{854E90D6-23DA-461F-83F3-7B157F4AB18E}" srcOrd="0" destOrd="0" presId="urn:microsoft.com/office/officeart/2005/8/layout/cycle6"/>
    <dgm:cxn modelId="{C195426D-07F3-4EC2-80A5-CAD2E3565B12}" type="presOf" srcId="{E8C8066F-6A0E-461C-B771-B355D4FB5CAB}" destId="{8694B66E-1BED-47B4-990F-F2BC7D575C3F}" srcOrd="0" destOrd="0" presId="urn:microsoft.com/office/officeart/2005/8/layout/cycle6"/>
    <dgm:cxn modelId="{5F054803-85F9-40AD-9D34-A52BB4EA3EA5}" srcId="{8B3DE2F2-CD24-4095-94AD-A47D47CBEE63}" destId="{52532F3F-B538-42A0-A232-000CCAB29CF1}" srcOrd="9" destOrd="0" parTransId="{BDB4651A-3D39-47FA-BDD2-13CBBBDD2308}" sibTransId="{16243295-702F-4620-BE15-FA1BA647D6E9}"/>
    <dgm:cxn modelId="{87A6AEC7-6EE9-4F42-81CF-7A709DC33FA0}" srcId="{8B3DE2F2-CD24-4095-94AD-A47D47CBEE63}" destId="{C1248F23-A9C8-4F6A-A9BD-75F1CE33AD89}" srcOrd="4" destOrd="0" parTransId="{52506DD8-5D32-465E-ADE5-0A5DA6AED40A}" sibTransId="{2CBB59C4-5213-471E-A617-439DB5B2A63C}"/>
    <dgm:cxn modelId="{5DCD4DA5-770F-458A-8D32-98FA4DB37586}" type="presOf" srcId="{42979333-9C78-4220-9DCE-AA7E56A64093}" destId="{CC4647FE-9495-4636-AE9E-09868C0449D7}" srcOrd="0" destOrd="0" presId="urn:microsoft.com/office/officeart/2005/8/layout/cycle6"/>
    <dgm:cxn modelId="{758A6D53-1A6B-44C7-9BD6-73775F50CBBC}" type="presOf" srcId="{C1248F23-A9C8-4F6A-A9BD-75F1CE33AD89}" destId="{8C36CE69-A2FC-45CA-B1D2-5A39C9C48324}" srcOrd="0" destOrd="0" presId="urn:microsoft.com/office/officeart/2005/8/layout/cycle6"/>
    <dgm:cxn modelId="{A0708D39-10CF-40A2-BE58-71888D888E43}" type="presOf" srcId="{2FC75DAA-F3EC-42BB-80D1-D23BAAF60B05}" destId="{771A3122-B9D7-4491-AC65-0CA899E78DF1}" srcOrd="0" destOrd="0" presId="urn:microsoft.com/office/officeart/2005/8/layout/cycle6"/>
    <dgm:cxn modelId="{DDA28279-9CF8-4B68-AA5B-52CC6F6E2362}" type="presOf" srcId="{56700B46-1927-4A71-AAC6-D3D9BE7B5011}" destId="{F821FEA6-B8E4-49A3-9925-345488323841}" srcOrd="0" destOrd="0" presId="urn:microsoft.com/office/officeart/2005/8/layout/cycle6"/>
    <dgm:cxn modelId="{7CD68D50-617E-45EF-915A-99008AFE1FFC}" type="presOf" srcId="{F7DF8760-8FD6-4650-932A-565989A9D5BE}" destId="{6F480437-445D-43A1-806B-1C1A6417071C}" srcOrd="0" destOrd="0" presId="urn:microsoft.com/office/officeart/2005/8/layout/cycle6"/>
    <dgm:cxn modelId="{7F796584-4448-4700-854A-CC31FDD153F5}" type="presOf" srcId="{8E28B5F2-13A3-4D9C-A101-79041F46BDF4}" destId="{EDF991AF-9E34-4040-B745-830D56EB789B}" srcOrd="0" destOrd="0" presId="urn:microsoft.com/office/officeart/2005/8/layout/cycle6"/>
    <dgm:cxn modelId="{2755AB3F-1A85-43ED-BEFF-ECEFCAB02C96}" srcId="{8B3DE2F2-CD24-4095-94AD-A47D47CBEE63}" destId="{42979333-9C78-4220-9DCE-AA7E56A64093}" srcOrd="0" destOrd="0" parTransId="{099319D4-F95F-4A86-967B-5039BBF2CB08}" sibTransId="{95561F71-E085-4857-8A05-5CB55D609478}"/>
    <dgm:cxn modelId="{C4D093D3-CD13-4656-91BE-C79E38ECA76A}" srcId="{8B3DE2F2-CD24-4095-94AD-A47D47CBEE63}" destId="{640ED8C9-056A-4569-BD67-4F01F57DC0F7}" srcOrd="8" destOrd="0" parTransId="{7A031BBF-8518-4C8A-B63F-B1D4104D766A}" sibTransId="{2FC75DAA-F3EC-42BB-80D1-D23BAAF60B05}"/>
    <dgm:cxn modelId="{22AE37B0-3824-4E6F-82EB-34FE3B7E9680}" type="presOf" srcId="{8B3DE2F2-CD24-4095-94AD-A47D47CBEE63}" destId="{7335DF6E-8296-424B-9571-94EFA11A61ED}" srcOrd="0" destOrd="0" presId="urn:microsoft.com/office/officeart/2005/8/layout/cycle6"/>
    <dgm:cxn modelId="{06010FCE-4904-4A21-8155-15A6DB8703BE}" type="presOf" srcId="{4CC13D39-EA25-48CB-88C6-A82289851541}" destId="{BD45A22E-7613-44E9-8E32-980541FA2617}" srcOrd="0" destOrd="0" presId="urn:microsoft.com/office/officeart/2005/8/layout/cycle6"/>
    <dgm:cxn modelId="{A23A3BAB-3948-44CB-A715-3100D52FB86B}" srcId="{8B3DE2F2-CD24-4095-94AD-A47D47CBEE63}" destId="{8E28B5F2-13A3-4D9C-A101-79041F46BDF4}" srcOrd="3" destOrd="0" parTransId="{320C8839-E6EF-4C4D-AA8D-E6F1E2F5B361}" sibTransId="{0A924C48-CEF8-4B3D-BBE7-E4D229BACE69}"/>
    <dgm:cxn modelId="{79741C9F-D9EF-4A1E-915A-5A3DE9C69D55}" srcId="{8B3DE2F2-CD24-4095-94AD-A47D47CBEE63}" destId="{4CC13D39-EA25-48CB-88C6-A82289851541}" srcOrd="7" destOrd="0" parTransId="{D7C6C015-54FD-40F8-B7F5-DC119BC29897}" sibTransId="{F7DF8760-8FD6-4650-932A-565989A9D5BE}"/>
    <dgm:cxn modelId="{054D6022-B17F-482C-B855-DDC668092F8D}" type="presOf" srcId="{16243295-702F-4620-BE15-FA1BA647D6E9}" destId="{EAFDB69B-FD94-4C4D-ACCB-F1EE9D280073}" srcOrd="0" destOrd="0" presId="urn:microsoft.com/office/officeart/2005/8/layout/cycle6"/>
    <dgm:cxn modelId="{3316822A-A021-4A57-AF83-79B5EBE45E10}" type="presParOf" srcId="{7335DF6E-8296-424B-9571-94EFA11A61ED}" destId="{CC4647FE-9495-4636-AE9E-09868C0449D7}" srcOrd="0" destOrd="0" presId="urn:microsoft.com/office/officeart/2005/8/layout/cycle6"/>
    <dgm:cxn modelId="{05A1A2C9-F894-4BEB-A3BE-1B1F0AF743AB}" type="presParOf" srcId="{7335DF6E-8296-424B-9571-94EFA11A61ED}" destId="{C03B8CDB-8219-458F-A343-E4557A57020F}" srcOrd="1" destOrd="0" presId="urn:microsoft.com/office/officeart/2005/8/layout/cycle6"/>
    <dgm:cxn modelId="{0C865420-4CDB-49E6-9A16-6A97C8610C26}" type="presParOf" srcId="{7335DF6E-8296-424B-9571-94EFA11A61ED}" destId="{66DDB0A6-861F-4BC9-A4C6-2C4C5DFDD7CB}" srcOrd="2" destOrd="0" presId="urn:microsoft.com/office/officeart/2005/8/layout/cycle6"/>
    <dgm:cxn modelId="{F0160606-D0E9-4CF7-BC56-0D61133D7C78}" type="presParOf" srcId="{7335DF6E-8296-424B-9571-94EFA11A61ED}" destId="{9A830E58-B8C9-4564-91DF-A9D73AD58C7F}" srcOrd="3" destOrd="0" presId="urn:microsoft.com/office/officeart/2005/8/layout/cycle6"/>
    <dgm:cxn modelId="{9933ACEE-980E-486F-81F5-9B96F35424E4}" type="presParOf" srcId="{7335DF6E-8296-424B-9571-94EFA11A61ED}" destId="{82FF1FA3-89CB-43E5-8560-40716F653067}" srcOrd="4" destOrd="0" presId="urn:microsoft.com/office/officeart/2005/8/layout/cycle6"/>
    <dgm:cxn modelId="{88F59E77-5CAC-4802-94CA-4CDB2272BD74}" type="presParOf" srcId="{7335DF6E-8296-424B-9571-94EFA11A61ED}" destId="{854E90D6-23DA-461F-83F3-7B157F4AB18E}" srcOrd="5" destOrd="0" presId="urn:microsoft.com/office/officeart/2005/8/layout/cycle6"/>
    <dgm:cxn modelId="{AB0D3A6A-015F-4E02-A5D9-DFB465162823}" type="presParOf" srcId="{7335DF6E-8296-424B-9571-94EFA11A61ED}" destId="{F821FEA6-B8E4-49A3-9925-345488323841}" srcOrd="6" destOrd="0" presId="urn:microsoft.com/office/officeart/2005/8/layout/cycle6"/>
    <dgm:cxn modelId="{8FF90F54-3C32-4CB1-BBCC-E30B09B1381F}" type="presParOf" srcId="{7335DF6E-8296-424B-9571-94EFA11A61ED}" destId="{9D5B9976-5976-401B-96C3-C0D8DBE14415}" srcOrd="7" destOrd="0" presId="urn:microsoft.com/office/officeart/2005/8/layout/cycle6"/>
    <dgm:cxn modelId="{A0E0BC79-81A7-4E37-8CCD-BA1CF4668142}" type="presParOf" srcId="{7335DF6E-8296-424B-9571-94EFA11A61ED}" destId="{193AAFE9-1BCA-4676-AA4F-8E0A82E5EA04}" srcOrd="8" destOrd="0" presId="urn:microsoft.com/office/officeart/2005/8/layout/cycle6"/>
    <dgm:cxn modelId="{DA012BA5-0559-4234-AE5A-E573CE765982}" type="presParOf" srcId="{7335DF6E-8296-424B-9571-94EFA11A61ED}" destId="{EDF991AF-9E34-4040-B745-830D56EB789B}" srcOrd="9" destOrd="0" presId="urn:microsoft.com/office/officeart/2005/8/layout/cycle6"/>
    <dgm:cxn modelId="{C756F924-BB95-4098-85C5-379EC1191298}" type="presParOf" srcId="{7335DF6E-8296-424B-9571-94EFA11A61ED}" destId="{C8CFBDE9-9F39-4A1D-B2F0-07225CEE22B7}" srcOrd="10" destOrd="0" presId="urn:microsoft.com/office/officeart/2005/8/layout/cycle6"/>
    <dgm:cxn modelId="{9EC5BEC2-7E06-4541-A30C-1D4BEFFA87B9}" type="presParOf" srcId="{7335DF6E-8296-424B-9571-94EFA11A61ED}" destId="{F740F707-482C-434A-A526-EB44ED343686}" srcOrd="11" destOrd="0" presId="urn:microsoft.com/office/officeart/2005/8/layout/cycle6"/>
    <dgm:cxn modelId="{2A680EFA-3374-40F5-B7D2-B25CC6993CD8}" type="presParOf" srcId="{7335DF6E-8296-424B-9571-94EFA11A61ED}" destId="{8C36CE69-A2FC-45CA-B1D2-5A39C9C48324}" srcOrd="12" destOrd="0" presId="urn:microsoft.com/office/officeart/2005/8/layout/cycle6"/>
    <dgm:cxn modelId="{0351CD25-B748-4B0C-B30B-62B65D0A9B3F}" type="presParOf" srcId="{7335DF6E-8296-424B-9571-94EFA11A61ED}" destId="{B72C70BE-5A37-4089-88B1-DC51A914DEAF}" srcOrd="13" destOrd="0" presId="urn:microsoft.com/office/officeart/2005/8/layout/cycle6"/>
    <dgm:cxn modelId="{0889B7FD-5205-45DC-A4F9-C65A84A73110}" type="presParOf" srcId="{7335DF6E-8296-424B-9571-94EFA11A61ED}" destId="{FC68168B-21AA-450A-9BC0-3BC0F87A46B5}" srcOrd="14" destOrd="0" presId="urn:microsoft.com/office/officeart/2005/8/layout/cycle6"/>
    <dgm:cxn modelId="{618B2C1C-F17B-43AF-A97F-D681FE0E3372}" type="presParOf" srcId="{7335DF6E-8296-424B-9571-94EFA11A61ED}" destId="{8694B66E-1BED-47B4-990F-F2BC7D575C3F}" srcOrd="15" destOrd="0" presId="urn:microsoft.com/office/officeart/2005/8/layout/cycle6"/>
    <dgm:cxn modelId="{D055F9E9-09F6-4630-B0DA-860D8634E0EC}" type="presParOf" srcId="{7335DF6E-8296-424B-9571-94EFA11A61ED}" destId="{483E96FB-EEB2-44BE-AF9C-DCEAD67EC330}" srcOrd="16" destOrd="0" presId="urn:microsoft.com/office/officeart/2005/8/layout/cycle6"/>
    <dgm:cxn modelId="{82100B5C-CD27-4319-9C40-9C905B5C1B9B}" type="presParOf" srcId="{7335DF6E-8296-424B-9571-94EFA11A61ED}" destId="{38A6F323-AE9F-4326-B05B-69FFD3B184D7}" srcOrd="17" destOrd="0" presId="urn:microsoft.com/office/officeart/2005/8/layout/cycle6"/>
    <dgm:cxn modelId="{1BA17131-900E-4E2B-8972-707DB494E2A2}" type="presParOf" srcId="{7335DF6E-8296-424B-9571-94EFA11A61ED}" destId="{46631195-C115-4882-9D62-478CD478237C}" srcOrd="18" destOrd="0" presId="urn:microsoft.com/office/officeart/2005/8/layout/cycle6"/>
    <dgm:cxn modelId="{FCC0C748-AB81-47A9-9533-2A291E57C010}" type="presParOf" srcId="{7335DF6E-8296-424B-9571-94EFA11A61ED}" destId="{25674992-23C4-4E59-9EAD-FAE7557AF8AB}" srcOrd="19" destOrd="0" presId="urn:microsoft.com/office/officeart/2005/8/layout/cycle6"/>
    <dgm:cxn modelId="{B01ACE1F-2F7A-43E2-A2FC-9E63C7B42F47}" type="presParOf" srcId="{7335DF6E-8296-424B-9571-94EFA11A61ED}" destId="{4ADEC0A6-F3CC-46E9-A649-882A7EC538D5}" srcOrd="20" destOrd="0" presId="urn:microsoft.com/office/officeart/2005/8/layout/cycle6"/>
    <dgm:cxn modelId="{7D912D7F-08A8-4A61-885C-C291F7D6AFFB}" type="presParOf" srcId="{7335DF6E-8296-424B-9571-94EFA11A61ED}" destId="{BD45A22E-7613-44E9-8E32-980541FA2617}" srcOrd="21" destOrd="0" presId="urn:microsoft.com/office/officeart/2005/8/layout/cycle6"/>
    <dgm:cxn modelId="{6B7B8DD6-8442-497C-8AC0-D7FCAD2BA9FE}" type="presParOf" srcId="{7335DF6E-8296-424B-9571-94EFA11A61ED}" destId="{F625AD8C-A5A0-4C09-A7F4-1B4D5A17BF43}" srcOrd="22" destOrd="0" presId="urn:microsoft.com/office/officeart/2005/8/layout/cycle6"/>
    <dgm:cxn modelId="{85AE2713-34A4-4399-92A0-076A622C035F}" type="presParOf" srcId="{7335DF6E-8296-424B-9571-94EFA11A61ED}" destId="{6F480437-445D-43A1-806B-1C1A6417071C}" srcOrd="23" destOrd="0" presId="urn:microsoft.com/office/officeart/2005/8/layout/cycle6"/>
    <dgm:cxn modelId="{547C14C8-42B4-4845-B985-6CB8E4267168}" type="presParOf" srcId="{7335DF6E-8296-424B-9571-94EFA11A61ED}" destId="{B98958F7-70BC-4017-88FE-3F19C97EB15A}" srcOrd="24" destOrd="0" presId="urn:microsoft.com/office/officeart/2005/8/layout/cycle6"/>
    <dgm:cxn modelId="{74637564-031B-4A53-86B2-C77C9FC4A123}" type="presParOf" srcId="{7335DF6E-8296-424B-9571-94EFA11A61ED}" destId="{A93A1A48-1AD3-466F-A820-29984A2C09F2}" srcOrd="25" destOrd="0" presId="urn:microsoft.com/office/officeart/2005/8/layout/cycle6"/>
    <dgm:cxn modelId="{5F73F4AB-0F15-4561-B106-9CDB2C86688E}" type="presParOf" srcId="{7335DF6E-8296-424B-9571-94EFA11A61ED}" destId="{771A3122-B9D7-4491-AC65-0CA899E78DF1}" srcOrd="26" destOrd="0" presId="urn:microsoft.com/office/officeart/2005/8/layout/cycle6"/>
    <dgm:cxn modelId="{C2EF8CD7-773B-4B62-AD97-7DE35FD29700}" type="presParOf" srcId="{7335DF6E-8296-424B-9571-94EFA11A61ED}" destId="{331F9361-D252-467F-A14E-15806AEEB6C4}" srcOrd="27" destOrd="0" presId="urn:microsoft.com/office/officeart/2005/8/layout/cycle6"/>
    <dgm:cxn modelId="{EC7B1531-2629-400B-831F-A03DEE33F5F8}" type="presParOf" srcId="{7335DF6E-8296-424B-9571-94EFA11A61ED}" destId="{45243463-D3D8-4ACB-B265-90DC2CA774D0}" srcOrd="28" destOrd="0" presId="urn:microsoft.com/office/officeart/2005/8/layout/cycle6"/>
    <dgm:cxn modelId="{0C8728ED-E785-444C-9018-243043281CB2}" type="presParOf" srcId="{7335DF6E-8296-424B-9571-94EFA11A61ED}" destId="{EAFDB69B-FD94-4C4D-ACCB-F1EE9D280073}" srcOrd="29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D485492-62DC-422E-B8CD-0420F614303A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1B0A263A-9937-48BD-8324-B28AFC6B3C9F}">
      <dgm:prSet phldrT="[文字]" custT="1"/>
      <dgm:spPr/>
      <dgm:t>
        <a:bodyPr/>
        <a:lstStyle/>
        <a:p>
          <a:r>
            <a:rPr lang="zh-TW" altLang="en-US" sz="1600" b="1" dirty="0" smtClean="0">
              <a:latin typeface="+mj-ea"/>
              <a:ea typeface="+mj-ea"/>
            </a:rPr>
            <a:t>集團內部整合生產所有的主要零組件，為客戶提供產品整體解決方案。</a:t>
          </a:r>
          <a:endParaRPr lang="zh-TW" altLang="en-US" sz="1600" b="1" dirty="0">
            <a:latin typeface="+mj-ea"/>
            <a:ea typeface="+mj-ea"/>
          </a:endParaRPr>
        </a:p>
      </dgm:t>
    </dgm:pt>
    <dgm:pt modelId="{C728A5A9-BA58-4F02-987F-BCCA3290AEC5}" type="parTrans" cxnId="{F010464A-160C-4030-96C1-A4E8CFD7D167}">
      <dgm:prSet/>
      <dgm:spPr/>
      <dgm:t>
        <a:bodyPr/>
        <a:lstStyle/>
        <a:p>
          <a:endParaRPr lang="zh-TW" altLang="en-US" b="0">
            <a:solidFill>
              <a:schemeClr val="bg1"/>
            </a:solidFill>
            <a:latin typeface="+mj-ea"/>
            <a:ea typeface="+mj-ea"/>
          </a:endParaRPr>
        </a:p>
      </dgm:t>
    </dgm:pt>
    <dgm:pt modelId="{2C6D3DB2-38B1-4034-A69D-469AA89C519D}" type="sibTrans" cxnId="{F010464A-160C-4030-96C1-A4E8CFD7D167}">
      <dgm:prSet/>
      <dgm:spPr/>
      <dgm:t>
        <a:bodyPr/>
        <a:lstStyle/>
        <a:p>
          <a:endParaRPr lang="zh-TW" altLang="en-US" b="0">
            <a:solidFill>
              <a:schemeClr val="bg1"/>
            </a:solidFill>
            <a:latin typeface="+mj-ea"/>
            <a:ea typeface="+mj-ea"/>
          </a:endParaRPr>
        </a:p>
      </dgm:t>
    </dgm:pt>
    <dgm:pt modelId="{41CD3E8B-46CF-43D4-B5E2-264D3676BAEB}">
      <dgm:prSet phldrT="[文字]" custT="1"/>
      <dgm:spPr/>
      <dgm:t>
        <a:bodyPr/>
        <a:lstStyle/>
        <a:p>
          <a:r>
            <a:rPr lang="zh-TW" altLang="en-US" sz="2000" b="1" spc="50" baseline="0" dirty="0" smtClean="0">
              <a:latin typeface="+mj-ea"/>
              <a:ea typeface="+mj-ea"/>
            </a:rPr>
            <a:t>提供更加靈活 </a:t>
          </a:r>
          <a:r>
            <a:rPr lang="en-US" altLang="zh-TW" sz="2000" b="1" spc="50" baseline="0" dirty="0" smtClean="0">
              <a:latin typeface="+mj-ea"/>
              <a:ea typeface="+mj-ea"/>
            </a:rPr>
            <a:t>/</a:t>
          </a:r>
          <a:r>
            <a:rPr lang="zh-TW" altLang="en-US" sz="2000" b="1" spc="50" baseline="0" dirty="0" smtClean="0">
              <a:latin typeface="+mj-ea"/>
              <a:ea typeface="+mj-ea"/>
            </a:rPr>
            <a:t> 快捷的交貨彈性。</a:t>
          </a:r>
          <a:endParaRPr lang="zh-TW" altLang="en-US" sz="2000" b="1" spc="50" baseline="0" dirty="0">
            <a:latin typeface="+mj-ea"/>
            <a:ea typeface="+mj-ea"/>
          </a:endParaRPr>
        </a:p>
      </dgm:t>
    </dgm:pt>
    <dgm:pt modelId="{7AA9A4EB-52FC-4170-A69E-72597F272B6F}" type="parTrans" cxnId="{11A37A6A-F584-4D90-9537-C23227D4A64B}">
      <dgm:prSet/>
      <dgm:spPr/>
      <dgm:t>
        <a:bodyPr/>
        <a:lstStyle/>
        <a:p>
          <a:endParaRPr lang="zh-TW" altLang="en-US" b="0">
            <a:solidFill>
              <a:schemeClr val="bg1"/>
            </a:solidFill>
            <a:latin typeface="+mj-ea"/>
            <a:ea typeface="+mj-ea"/>
          </a:endParaRPr>
        </a:p>
      </dgm:t>
    </dgm:pt>
    <dgm:pt modelId="{8D663231-03CD-4A28-B1D3-3D44F5C6011A}" type="sibTrans" cxnId="{11A37A6A-F584-4D90-9537-C23227D4A64B}">
      <dgm:prSet/>
      <dgm:spPr/>
      <dgm:t>
        <a:bodyPr/>
        <a:lstStyle/>
        <a:p>
          <a:endParaRPr lang="zh-TW" altLang="en-US" b="0">
            <a:solidFill>
              <a:schemeClr val="bg1"/>
            </a:solidFill>
            <a:latin typeface="+mj-ea"/>
            <a:ea typeface="+mj-ea"/>
          </a:endParaRPr>
        </a:p>
      </dgm:t>
    </dgm:pt>
    <dgm:pt modelId="{9E970F76-C9D2-45CF-8E7E-E99E299147B9}">
      <dgm:prSet phldrT="[文字]" custT="1"/>
      <dgm:spPr/>
      <dgm:t>
        <a:bodyPr/>
        <a:lstStyle/>
        <a:p>
          <a:r>
            <a:rPr lang="zh-TW" altLang="en-US" sz="2000" b="1" spc="50" baseline="0" dirty="0" smtClean="0">
              <a:latin typeface="+mj-ea"/>
              <a:ea typeface="+mj-ea"/>
            </a:rPr>
            <a:t>為客戶提供更具成本競爭力的產品。</a:t>
          </a:r>
          <a:endParaRPr lang="zh-TW" altLang="en-US" sz="2000" b="1" spc="50" baseline="0" dirty="0">
            <a:latin typeface="+mj-ea"/>
            <a:ea typeface="+mj-ea"/>
          </a:endParaRPr>
        </a:p>
      </dgm:t>
    </dgm:pt>
    <dgm:pt modelId="{66893430-84E5-46D4-AADD-6B26C46ED9C2}" type="parTrans" cxnId="{F48C89AC-4591-4645-93E8-0C106030AAFE}">
      <dgm:prSet/>
      <dgm:spPr/>
      <dgm:t>
        <a:bodyPr/>
        <a:lstStyle/>
        <a:p>
          <a:endParaRPr lang="zh-TW" altLang="en-US" b="0">
            <a:solidFill>
              <a:schemeClr val="bg1"/>
            </a:solidFill>
            <a:latin typeface="+mj-ea"/>
            <a:ea typeface="+mj-ea"/>
          </a:endParaRPr>
        </a:p>
      </dgm:t>
    </dgm:pt>
    <dgm:pt modelId="{B5B6FB08-222F-496C-8554-1CC3A34BF2CA}" type="sibTrans" cxnId="{F48C89AC-4591-4645-93E8-0C106030AAFE}">
      <dgm:prSet/>
      <dgm:spPr/>
      <dgm:t>
        <a:bodyPr/>
        <a:lstStyle/>
        <a:p>
          <a:endParaRPr lang="zh-TW" altLang="en-US" b="0">
            <a:solidFill>
              <a:schemeClr val="bg1"/>
            </a:solidFill>
            <a:latin typeface="+mj-ea"/>
            <a:ea typeface="+mj-ea"/>
          </a:endParaRPr>
        </a:p>
      </dgm:t>
    </dgm:pt>
    <dgm:pt modelId="{8588A7BD-AFE2-4998-A56C-40EBC01BED45}">
      <dgm:prSet phldrT="[文字]" custT="1"/>
      <dgm:spPr/>
      <dgm:t>
        <a:bodyPr/>
        <a:lstStyle/>
        <a:p>
          <a:pPr>
            <a:lnSpc>
              <a:spcPts val="2500"/>
            </a:lnSpc>
          </a:pPr>
          <a:r>
            <a:rPr lang="zh-TW" altLang="en-US" sz="1800" b="1" dirty="0" smtClean="0">
              <a:latin typeface="+mj-ea"/>
              <a:ea typeface="+mj-ea"/>
            </a:rPr>
            <a:t>在專業的整合設計上，研發的優勢，可提供客戶全面性的產品支援服務，為客戶量身訂做各項應用產品。</a:t>
          </a:r>
          <a:endParaRPr lang="zh-TW" altLang="en-US" sz="1800" b="1" dirty="0">
            <a:latin typeface="+mj-ea"/>
            <a:ea typeface="+mj-ea"/>
          </a:endParaRPr>
        </a:p>
      </dgm:t>
    </dgm:pt>
    <dgm:pt modelId="{55921988-56B6-41F4-A3ED-B9982F921B1E}" type="parTrans" cxnId="{FDA9F2CF-4DDD-44D7-B182-59F784241266}">
      <dgm:prSet/>
      <dgm:spPr/>
      <dgm:t>
        <a:bodyPr/>
        <a:lstStyle/>
        <a:p>
          <a:endParaRPr lang="zh-TW" altLang="en-US" b="0">
            <a:solidFill>
              <a:schemeClr val="bg1"/>
            </a:solidFill>
            <a:latin typeface="+mj-ea"/>
            <a:ea typeface="+mj-ea"/>
          </a:endParaRPr>
        </a:p>
      </dgm:t>
    </dgm:pt>
    <dgm:pt modelId="{C9432635-E737-42AB-8A02-4BE89C3EB508}" type="sibTrans" cxnId="{FDA9F2CF-4DDD-44D7-B182-59F784241266}">
      <dgm:prSet/>
      <dgm:spPr/>
      <dgm:t>
        <a:bodyPr/>
        <a:lstStyle/>
        <a:p>
          <a:endParaRPr lang="zh-TW" altLang="en-US" b="0">
            <a:solidFill>
              <a:schemeClr val="bg1"/>
            </a:solidFill>
            <a:latin typeface="+mj-ea"/>
            <a:ea typeface="+mj-ea"/>
          </a:endParaRPr>
        </a:p>
      </dgm:t>
    </dgm:pt>
    <dgm:pt modelId="{D23C211E-B9DC-4A2D-BFB3-2E67D587BD69}">
      <dgm:prSet phldrT="[文字]" custT="1"/>
      <dgm:spPr>
        <a:solidFill>
          <a:schemeClr val="accent1"/>
        </a:solidFill>
      </dgm:spPr>
      <dgm:t>
        <a:bodyPr/>
        <a:lstStyle/>
        <a:p>
          <a:r>
            <a:rPr lang="zh-TW" altLang="en-US" sz="2000" b="1" spc="50" baseline="0" dirty="0" smtClean="0">
              <a:latin typeface="+mj-ea"/>
              <a:ea typeface="+mj-ea"/>
            </a:rPr>
            <a:t>提高客戶機密資料的保護。</a:t>
          </a:r>
          <a:endParaRPr lang="zh-TW" altLang="en-US" sz="2000" b="1" spc="50" baseline="0" dirty="0">
            <a:latin typeface="+mj-ea"/>
            <a:ea typeface="+mj-ea"/>
          </a:endParaRPr>
        </a:p>
      </dgm:t>
    </dgm:pt>
    <dgm:pt modelId="{2EF16220-9106-4720-9BCC-522A772C394D}" type="parTrans" cxnId="{E611CD0E-F3C6-41FA-9F1E-F2B1BE0B5C82}">
      <dgm:prSet/>
      <dgm:spPr/>
      <dgm:t>
        <a:bodyPr/>
        <a:lstStyle/>
        <a:p>
          <a:endParaRPr lang="zh-TW" altLang="en-US" b="0">
            <a:solidFill>
              <a:schemeClr val="bg1"/>
            </a:solidFill>
            <a:latin typeface="+mj-ea"/>
            <a:ea typeface="+mj-ea"/>
          </a:endParaRPr>
        </a:p>
      </dgm:t>
    </dgm:pt>
    <dgm:pt modelId="{F547DC38-977D-43F0-9C2F-B849F111F2FF}" type="sibTrans" cxnId="{E611CD0E-F3C6-41FA-9F1E-F2B1BE0B5C82}">
      <dgm:prSet/>
      <dgm:spPr/>
      <dgm:t>
        <a:bodyPr/>
        <a:lstStyle/>
        <a:p>
          <a:endParaRPr lang="zh-TW" altLang="en-US" b="0">
            <a:solidFill>
              <a:schemeClr val="bg1"/>
            </a:solidFill>
            <a:latin typeface="+mj-ea"/>
            <a:ea typeface="+mj-ea"/>
          </a:endParaRPr>
        </a:p>
      </dgm:t>
    </dgm:pt>
    <dgm:pt modelId="{F1219B3A-896C-42C8-BE1D-8699DCB4B55B}">
      <dgm:prSet custT="1"/>
      <dgm:spPr/>
      <dgm:t>
        <a:bodyPr/>
        <a:lstStyle/>
        <a:p>
          <a:r>
            <a:rPr lang="zh-TW" altLang="en-US" sz="2000" b="1" spc="50" baseline="0" dirty="0" smtClean="0">
              <a:latin typeface="+mj-ea"/>
              <a:ea typeface="+mj-ea"/>
            </a:rPr>
            <a:t>提供高質量的產品品質。</a:t>
          </a:r>
          <a:endParaRPr lang="en-US" altLang="zh-TW" sz="2000" b="1" spc="50" baseline="0" dirty="0">
            <a:latin typeface="+mj-ea"/>
            <a:ea typeface="+mj-ea"/>
          </a:endParaRPr>
        </a:p>
      </dgm:t>
    </dgm:pt>
    <dgm:pt modelId="{7EBFBE89-BBC7-4A15-A53F-5A4CCBF9FB5D}" type="parTrans" cxnId="{ACBF05BE-BA16-41B6-B1E4-7D66EAB3CDCD}">
      <dgm:prSet/>
      <dgm:spPr/>
      <dgm:t>
        <a:bodyPr/>
        <a:lstStyle/>
        <a:p>
          <a:endParaRPr lang="zh-TW" altLang="en-US" b="0">
            <a:solidFill>
              <a:schemeClr val="bg1"/>
            </a:solidFill>
            <a:latin typeface="+mj-ea"/>
            <a:ea typeface="+mj-ea"/>
          </a:endParaRPr>
        </a:p>
      </dgm:t>
    </dgm:pt>
    <dgm:pt modelId="{C6F70910-0C8B-4C58-A5F1-C9630EF11494}" type="sibTrans" cxnId="{ACBF05BE-BA16-41B6-B1E4-7D66EAB3CDCD}">
      <dgm:prSet/>
      <dgm:spPr/>
      <dgm:t>
        <a:bodyPr/>
        <a:lstStyle/>
        <a:p>
          <a:endParaRPr lang="zh-TW" altLang="en-US" b="0">
            <a:solidFill>
              <a:schemeClr val="bg1"/>
            </a:solidFill>
            <a:latin typeface="+mj-ea"/>
            <a:ea typeface="+mj-ea"/>
          </a:endParaRPr>
        </a:p>
      </dgm:t>
    </dgm:pt>
    <dgm:pt modelId="{3BB1A3FA-5F70-4550-AFC6-C2D3FDA589C3}" type="pres">
      <dgm:prSet presAssocID="{7D485492-62DC-422E-B8CD-0420F614303A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zh-TW" altLang="en-US"/>
        </a:p>
      </dgm:t>
    </dgm:pt>
    <dgm:pt modelId="{C66B73BF-07B7-449D-ABCB-FF2140D8CCC8}" type="pres">
      <dgm:prSet presAssocID="{7D485492-62DC-422E-B8CD-0420F614303A}" presName="Name1" presStyleCnt="0"/>
      <dgm:spPr/>
    </dgm:pt>
    <dgm:pt modelId="{3064ED27-AB4B-41FD-9683-F5715A0E5D4C}" type="pres">
      <dgm:prSet presAssocID="{7D485492-62DC-422E-B8CD-0420F614303A}" presName="cycle" presStyleCnt="0"/>
      <dgm:spPr/>
    </dgm:pt>
    <dgm:pt modelId="{0155C749-826F-4748-A3C0-ABAC0AE314AB}" type="pres">
      <dgm:prSet presAssocID="{7D485492-62DC-422E-B8CD-0420F614303A}" presName="srcNode" presStyleLbl="node1" presStyleIdx="0" presStyleCnt="6"/>
      <dgm:spPr/>
    </dgm:pt>
    <dgm:pt modelId="{40F0115A-419C-4BDC-8018-3587A581858F}" type="pres">
      <dgm:prSet presAssocID="{7D485492-62DC-422E-B8CD-0420F614303A}" presName="conn" presStyleLbl="parChTrans1D2" presStyleIdx="0" presStyleCnt="1"/>
      <dgm:spPr/>
      <dgm:t>
        <a:bodyPr/>
        <a:lstStyle/>
        <a:p>
          <a:endParaRPr lang="zh-TW" altLang="en-US"/>
        </a:p>
      </dgm:t>
    </dgm:pt>
    <dgm:pt modelId="{87B32EA6-ADCF-4957-BA92-B0FE81F22F3D}" type="pres">
      <dgm:prSet presAssocID="{7D485492-62DC-422E-B8CD-0420F614303A}" presName="extraNode" presStyleLbl="node1" presStyleIdx="0" presStyleCnt="6"/>
      <dgm:spPr/>
    </dgm:pt>
    <dgm:pt modelId="{D0BB9CA1-7E5D-46B5-A158-63DAFFB0C6E7}" type="pres">
      <dgm:prSet presAssocID="{7D485492-62DC-422E-B8CD-0420F614303A}" presName="dstNode" presStyleLbl="node1" presStyleIdx="0" presStyleCnt="6"/>
      <dgm:spPr/>
    </dgm:pt>
    <dgm:pt modelId="{5DBD0560-2900-4E95-A5A5-E258385CF75C}" type="pres">
      <dgm:prSet presAssocID="{1B0A263A-9937-48BD-8324-B28AFC6B3C9F}" presName="text_1" presStyleLbl="node1" presStyleIdx="0" presStyleCnt="6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zh-TW" altLang="en-US"/>
        </a:p>
      </dgm:t>
    </dgm:pt>
    <dgm:pt modelId="{79E09AAA-7FAB-4AC4-A29B-6DB6DD3FD0CE}" type="pres">
      <dgm:prSet presAssocID="{1B0A263A-9937-48BD-8324-B28AFC6B3C9F}" presName="accent_1" presStyleCnt="0"/>
      <dgm:spPr/>
    </dgm:pt>
    <dgm:pt modelId="{81A8707B-840D-4424-A018-F903277C9ACC}" type="pres">
      <dgm:prSet presAssocID="{1B0A263A-9937-48BD-8324-B28AFC6B3C9F}" presName="accentRepeatNode" presStyleLbl="solidFgAcc1" presStyleIdx="0" presStyleCnt="6"/>
      <dgm:spPr/>
    </dgm:pt>
    <dgm:pt modelId="{694D02B5-3C19-4AD6-B68A-DDD43BC31FD3}" type="pres">
      <dgm:prSet presAssocID="{F1219B3A-896C-42C8-BE1D-8699DCB4B55B}" presName="text_2" presStyleLbl="node1" presStyleIdx="1" presStyleCnt="6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zh-TW" altLang="en-US"/>
        </a:p>
      </dgm:t>
    </dgm:pt>
    <dgm:pt modelId="{CAC59FAC-79EE-416F-B366-3F8DBAFDA639}" type="pres">
      <dgm:prSet presAssocID="{F1219B3A-896C-42C8-BE1D-8699DCB4B55B}" presName="accent_2" presStyleCnt="0"/>
      <dgm:spPr/>
    </dgm:pt>
    <dgm:pt modelId="{2B3A3CF6-8DAE-48FA-903F-E15DEEB933EC}" type="pres">
      <dgm:prSet presAssocID="{F1219B3A-896C-42C8-BE1D-8699DCB4B55B}" presName="accentRepeatNode" presStyleLbl="solidFgAcc1" presStyleIdx="1" presStyleCnt="6"/>
      <dgm:spPr/>
    </dgm:pt>
    <dgm:pt modelId="{946BB59E-13A0-4AEF-B84F-1796560AA9A2}" type="pres">
      <dgm:prSet presAssocID="{41CD3E8B-46CF-43D4-B5E2-264D3676BAEB}" presName="text_3" presStyleLbl="node1" presStyleIdx="2" presStyleCnt="6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zh-TW" altLang="en-US"/>
        </a:p>
      </dgm:t>
    </dgm:pt>
    <dgm:pt modelId="{F9052E6C-C5DC-4F24-BCA3-73F521CA3837}" type="pres">
      <dgm:prSet presAssocID="{41CD3E8B-46CF-43D4-B5E2-264D3676BAEB}" presName="accent_3" presStyleCnt="0"/>
      <dgm:spPr/>
    </dgm:pt>
    <dgm:pt modelId="{804E2663-DF1E-4720-835C-F968FFD05416}" type="pres">
      <dgm:prSet presAssocID="{41CD3E8B-46CF-43D4-B5E2-264D3676BAEB}" presName="accentRepeatNode" presStyleLbl="solidFgAcc1" presStyleIdx="2" presStyleCnt="6"/>
      <dgm:spPr/>
    </dgm:pt>
    <dgm:pt modelId="{A783EA49-247D-4DB7-ADEB-0EF34E349E98}" type="pres">
      <dgm:prSet presAssocID="{9E970F76-C9D2-45CF-8E7E-E99E299147B9}" presName="text_4" presStyleLbl="node1" presStyleIdx="3" presStyleCnt="6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zh-TW" altLang="en-US"/>
        </a:p>
      </dgm:t>
    </dgm:pt>
    <dgm:pt modelId="{4A80D4E5-3750-4C67-9939-6B62350973DB}" type="pres">
      <dgm:prSet presAssocID="{9E970F76-C9D2-45CF-8E7E-E99E299147B9}" presName="accent_4" presStyleCnt="0"/>
      <dgm:spPr/>
    </dgm:pt>
    <dgm:pt modelId="{91C43673-22D4-4D0F-83D6-649CB4A2F4DB}" type="pres">
      <dgm:prSet presAssocID="{9E970F76-C9D2-45CF-8E7E-E99E299147B9}" presName="accentRepeatNode" presStyleLbl="solidFgAcc1" presStyleIdx="3" presStyleCnt="6"/>
      <dgm:spPr/>
    </dgm:pt>
    <dgm:pt modelId="{268F060A-5489-473F-B303-8F38137D56DF}" type="pres">
      <dgm:prSet presAssocID="{8588A7BD-AFE2-4998-A56C-40EBC01BED45}" presName="text_5" presStyleLbl="node1" presStyleIdx="4" presStyleCnt="6" custScaleY="128718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zh-TW" altLang="en-US"/>
        </a:p>
      </dgm:t>
    </dgm:pt>
    <dgm:pt modelId="{F0BE6902-88E9-4EEC-B97D-5FE08205C904}" type="pres">
      <dgm:prSet presAssocID="{8588A7BD-AFE2-4998-A56C-40EBC01BED45}" presName="accent_5" presStyleCnt="0"/>
      <dgm:spPr/>
    </dgm:pt>
    <dgm:pt modelId="{533A1AF3-EBF3-4936-822E-184011F90F59}" type="pres">
      <dgm:prSet presAssocID="{8588A7BD-AFE2-4998-A56C-40EBC01BED45}" presName="accentRepeatNode" presStyleLbl="solidFgAcc1" presStyleIdx="4" presStyleCnt="6"/>
      <dgm:spPr/>
    </dgm:pt>
    <dgm:pt modelId="{F8B3F5E6-915D-4999-9D8A-AB120BA23686}" type="pres">
      <dgm:prSet presAssocID="{D23C211E-B9DC-4A2D-BFB3-2E67D587BD69}" presName="text_6" presStyleLbl="node1" presStyleIdx="5" presStyleCnt="6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zh-TW" altLang="en-US"/>
        </a:p>
      </dgm:t>
    </dgm:pt>
    <dgm:pt modelId="{6A6CCBBE-E7D9-4069-BB0F-6C5BDE6FF4FE}" type="pres">
      <dgm:prSet presAssocID="{D23C211E-B9DC-4A2D-BFB3-2E67D587BD69}" presName="accent_6" presStyleCnt="0"/>
      <dgm:spPr/>
    </dgm:pt>
    <dgm:pt modelId="{B005A8B6-6CF2-4E38-88CF-036CC65085AC}" type="pres">
      <dgm:prSet presAssocID="{D23C211E-B9DC-4A2D-BFB3-2E67D587BD69}" presName="accentRepeatNode" presStyleLbl="solidFgAcc1" presStyleIdx="5" presStyleCnt="6"/>
      <dgm:spPr>
        <a:solidFill>
          <a:schemeClr val="bg1"/>
        </a:solidFill>
        <a:ln>
          <a:solidFill>
            <a:schemeClr val="accent1"/>
          </a:solidFill>
        </a:ln>
      </dgm:spPr>
    </dgm:pt>
  </dgm:ptLst>
  <dgm:cxnLst>
    <dgm:cxn modelId="{FDA9F2CF-4DDD-44D7-B182-59F784241266}" srcId="{7D485492-62DC-422E-B8CD-0420F614303A}" destId="{8588A7BD-AFE2-4998-A56C-40EBC01BED45}" srcOrd="4" destOrd="0" parTransId="{55921988-56B6-41F4-A3ED-B9982F921B1E}" sibTransId="{C9432635-E737-42AB-8A02-4BE89C3EB508}"/>
    <dgm:cxn modelId="{F48C89AC-4591-4645-93E8-0C106030AAFE}" srcId="{7D485492-62DC-422E-B8CD-0420F614303A}" destId="{9E970F76-C9D2-45CF-8E7E-E99E299147B9}" srcOrd="3" destOrd="0" parTransId="{66893430-84E5-46D4-AADD-6B26C46ED9C2}" sibTransId="{B5B6FB08-222F-496C-8554-1CC3A34BF2CA}"/>
    <dgm:cxn modelId="{F010464A-160C-4030-96C1-A4E8CFD7D167}" srcId="{7D485492-62DC-422E-B8CD-0420F614303A}" destId="{1B0A263A-9937-48BD-8324-B28AFC6B3C9F}" srcOrd="0" destOrd="0" parTransId="{C728A5A9-BA58-4F02-987F-BCCA3290AEC5}" sibTransId="{2C6D3DB2-38B1-4034-A69D-469AA89C519D}"/>
    <dgm:cxn modelId="{B45C5E7B-CEC2-4FAD-829B-2721A4B8C893}" type="presOf" srcId="{F1219B3A-896C-42C8-BE1D-8699DCB4B55B}" destId="{694D02B5-3C19-4AD6-B68A-DDD43BC31FD3}" srcOrd="0" destOrd="0" presId="urn:microsoft.com/office/officeart/2008/layout/VerticalCurvedList"/>
    <dgm:cxn modelId="{65ADDF9C-669E-4BE1-AF1C-D150AD95C774}" type="presOf" srcId="{1B0A263A-9937-48BD-8324-B28AFC6B3C9F}" destId="{5DBD0560-2900-4E95-A5A5-E258385CF75C}" srcOrd="0" destOrd="0" presId="urn:microsoft.com/office/officeart/2008/layout/VerticalCurvedList"/>
    <dgm:cxn modelId="{E611CD0E-F3C6-41FA-9F1E-F2B1BE0B5C82}" srcId="{7D485492-62DC-422E-B8CD-0420F614303A}" destId="{D23C211E-B9DC-4A2D-BFB3-2E67D587BD69}" srcOrd="5" destOrd="0" parTransId="{2EF16220-9106-4720-9BCC-522A772C394D}" sibTransId="{F547DC38-977D-43F0-9C2F-B849F111F2FF}"/>
    <dgm:cxn modelId="{F1448716-DEE4-4B10-B272-473ACAF9E0E6}" type="presOf" srcId="{8588A7BD-AFE2-4998-A56C-40EBC01BED45}" destId="{268F060A-5489-473F-B303-8F38137D56DF}" srcOrd="0" destOrd="0" presId="urn:microsoft.com/office/officeart/2008/layout/VerticalCurvedList"/>
    <dgm:cxn modelId="{11A37A6A-F584-4D90-9537-C23227D4A64B}" srcId="{7D485492-62DC-422E-B8CD-0420F614303A}" destId="{41CD3E8B-46CF-43D4-B5E2-264D3676BAEB}" srcOrd="2" destOrd="0" parTransId="{7AA9A4EB-52FC-4170-A69E-72597F272B6F}" sibTransId="{8D663231-03CD-4A28-B1D3-3D44F5C6011A}"/>
    <dgm:cxn modelId="{B1A17C42-BAA6-4E48-B7DA-E26D639B8B0F}" type="presOf" srcId="{41CD3E8B-46CF-43D4-B5E2-264D3676BAEB}" destId="{946BB59E-13A0-4AEF-B84F-1796560AA9A2}" srcOrd="0" destOrd="0" presId="urn:microsoft.com/office/officeart/2008/layout/VerticalCurvedList"/>
    <dgm:cxn modelId="{3E88D0E8-14B4-4D88-96E1-9D13309DE99B}" type="presOf" srcId="{D23C211E-B9DC-4A2D-BFB3-2E67D587BD69}" destId="{F8B3F5E6-915D-4999-9D8A-AB120BA23686}" srcOrd="0" destOrd="0" presId="urn:microsoft.com/office/officeart/2008/layout/VerticalCurvedList"/>
    <dgm:cxn modelId="{5C1F0DA1-9142-4B4E-80F4-69BA512C266E}" type="presOf" srcId="{7D485492-62DC-422E-B8CD-0420F614303A}" destId="{3BB1A3FA-5F70-4550-AFC6-C2D3FDA589C3}" srcOrd="0" destOrd="0" presId="urn:microsoft.com/office/officeart/2008/layout/VerticalCurvedList"/>
    <dgm:cxn modelId="{D252EE6A-C33C-4EE6-836D-57764A97DD60}" type="presOf" srcId="{9E970F76-C9D2-45CF-8E7E-E99E299147B9}" destId="{A783EA49-247D-4DB7-ADEB-0EF34E349E98}" srcOrd="0" destOrd="0" presId="urn:microsoft.com/office/officeart/2008/layout/VerticalCurvedList"/>
    <dgm:cxn modelId="{ACBF05BE-BA16-41B6-B1E4-7D66EAB3CDCD}" srcId="{7D485492-62DC-422E-B8CD-0420F614303A}" destId="{F1219B3A-896C-42C8-BE1D-8699DCB4B55B}" srcOrd="1" destOrd="0" parTransId="{7EBFBE89-BBC7-4A15-A53F-5A4CCBF9FB5D}" sibTransId="{C6F70910-0C8B-4C58-A5F1-C9630EF11494}"/>
    <dgm:cxn modelId="{50D01B4C-9295-409A-B303-6DF7C1A5BF93}" type="presOf" srcId="{2C6D3DB2-38B1-4034-A69D-469AA89C519D}" destId="{40F0115A-419C-4BDC-8018-3587A581858F}" srcOrd="0" destOrd="0" presId="urn:microsoft.com/office/officeart/2008/layout/VerticalCurvedList"/>
    <dgm:cxn modelId="{F0511748-ECD1-4DA2-867C-BB070B47457F}" type="presParOf" srcId="{3BB1A3FA-5F70-4550-AFC6-C2D3FDA589C3}" destId="{C66B73BF-07B7-449D-ABCB-FF2140D8CCC8}" srcOrd="0" destOrd="0" presId="urn:microsoft.com/office/officeart/2008/layout/VerticalCurvedList"/>
    <dgm:cxn modelId="{B2763154-A283-45A6-8B42-8BE211A98BD2}" type="presParOf" srcId="{C66B73BF-07B7-449D-ABCB-FF2140D8CCC8}" destId="{3064ED27-AB4B-41FD-9683-F5715A0E5D4C}" srcOrd="0" destOrd="0" presId="urn:microsoft.com/office/officeart/2008/layout/VerticalCurvedList"/>
    <dgm:cxn modelId="{15EA8760-A54D-4B25-9010-44C3B88EADCB}" type="presParOf" srcId="{3064ED27-AB4B-41FD-9683-F5715A0E5D4C}" destId="{0155C749-826F-4748-A3C0-ABAC0AE314AB}" srcOrd="0" destOrd="0" presId="urn:microsoft.com/office/officeart/2008/layout/VerticalCurvedList"/>
    <dgm:cxn modelId="{86A4C3A7-B941-4DAB-9D50-39163FA11DD7}" type="presParOf" srcId="{3064ED27-AB4B-41FD-9683-F5715A0E5D4C}" destId="{40F0115A-419C-4BDC-8018-3587A581858F}" srcOrd="1" destOrd="0" presId="urn:microsoft.com/office/officeart/2008/layout/VerticalCurvedList"/>
    <dgm:cxn modelId="{43B2A275-4296-408B-AE99-9EB4457D33C9}" type="presParOf" srcId="{3064ED27-AB4B-41FD-9683-F5715A0E5D4C}" destId="{87B32EA6-ADCF-4957-BA92-B0FE81F22F3D}" srcOrd="2" destOrd="0" presId="urn:microsoft.com/office/officeart/2008/layout/VerticalCurvedList"/>
    <dgm:cxn modelId="{A9DBC26B-85DA-43AD-BE21-1323F2563AD5}" type="presParOf" srcId="{3064ED27-AB4B-41FD-9683-F5715A0E5D4C}" destId="{D0BB9CA1-7E5D-46B5-A158-63DAFFB0C6E7}" srcOrd="3" destOrd="0" presId="urn:microsoft.com/office/officeart/2008/layout/VerticalCurvedList"/>
    <dgm:cxn modelId="{CAC6D074-149A-4A7C-92C5-BF08483160D9}" type="presParOf" srcId="{C66B73BF-07B7-449D-ABCB-FF2140D8CCC8}" destId="{5DBD0560-2900-4E95-A5A5-E258385CF75C}" srcOrd="1" destOrd="0" presId="urn:microsoft.com/office/officeart/2008/layout/VerticalCurvedList"/>
    <dgm:cxn modelId="{F784068C-3532-44AD-BB62-10558BB46F68}" type="presParOf" srcId="{C66B73BF-07B7-449D-ABCB-FF2140D8CCC8}" destId="{79E09AAA-7FAB-4AC4-A29B-6DB6DD3FD0CE}" srcOrd="2" destOrd="0" presId="urn:microsoft.com/office/officeart/2008/layout/VerticalCurvedList"/>
    <dgm:cxn modelId="{44CA8409-16A7-45DD-89EE-090D3F1B3C34}" type="presParOf" srcId="{79E09AAA-7FAB-4AC4-A29B-6DB6DD3FD0CE}" destId="{81A8707B-840D-4424-A018-F903277C9ACC}" srcOrd="0" destOrd="0" presId="urn:microsoft.com/office/officeart/2008/layout/VerticalCurvedList"/>
    <dgm:cxn modelId="{B3510D7C-D7A7-4424-92CC-2A7C73F29587}" type="presParOf" srcId="{C66B73BF-07B7-449D-ABCB-FF2140D8CCC8}" destId="{694D02B5-3C19-4AD6-B68A-DDD43BC31FD3}" srcOrd="3" destOrd="0" presId="urn:microsoft.com/office/officeart/2008/layout/VerticalCurvedList"/>
    <dgm:cxn modelId="{6EF94999-D534-4DC3-ACA5-7B953690E939}" type="presParOf" srcId="{C66B73BF-07B7-449D-ABCB-FF2140D8CCC8}" destId="{CAC59FAC-79EE-416F-B366-3F8DBAFDA639}" srcOrd="4" destOrd="0" presId="urn:microsoft.com/office/officeart/2008/layout/VerticalCurvedList"/>
    <dgm:cxn modelId="{D37D768E-99BB-4CB6-933A-A11F1BCA4772}" type="presParOf" srcId="{CAC59FAC-79EE-416F-B366-3F8DBAFDA639}" destId="{2B3A3CF6-8DAE-48FA-903F-E15DEEB933EC}" srcOrd="0" destOrd="0" presId="urn:microsoft.com/office/officeart/2008/layout/VerticalCurvedList"/>
    <dgm:cxn modelId="{BCD9D962-78AB-4790-A8DD-6D5833A46A0E}" type="presParOf" srcId="{C66B73BF-07B7-449D-ABCB-FF2140D8CCC8}" destId="{946BB59E-13A0-4AEF-B84F-1796560AA9A2}" srcOrd="5" destOrd="0" presId="urn:microsoft.com/office/officeart/2008/layout/VerticalCurvedList"/>
    <dgm:cxn modelId="{A05D79D5-8836-49BD-ACB1-A271289D5E50}" type="presParOf" srcId="{C66B73BF-07B7-449D-ABCB-FF2140D8CCC8}" destId="{F9052E6C-C5DC-4F24-BCA3-73F521CA3837}" srcOrd="6" destOrd="0" presId="urn:microsoft.com/office/officeart/2008/layout/VerticalCurvedList"/>
    <dgm:cxn modelId="{B2D6D7AF-E394-40FB-A3B8-F28FEC147DF4}" type="presParOf" srcId="{F9052E6C-C5DC-4F24-BCA3-73F521CA3837}" destId="{804E2663-DF1E-4720-835C-F968FFD05416}" srcOrd="0" destOrd="0" presId="urn:microsoft.com/office/officeart/2008/layout/VerticalCurvedList"/>
    <dgm:cxn modelId="{3F539D1E-EDA9-4784-A5F1-16F0F11F321F}" type="presParOf" srcId="{C66B73BF-07B7-449D-ABCB-FF2140D8CCC8}" destId="{A783EA49-247D-4DB7-ADEB-0EF34E349E98}" srcOrd="7" destOrd="0" presId="urn:microsoft.com/office/officeart/2008/layout/VerticalCurvedList"/>
    <dgm:cxn modelId="{194AF22D-CCA6-4FC0-86AC-A69F43D226D8}" type="presParOf" srcId="{C66B73BF-07B7-449D-ABCB-FF2140D8CCC8}" destId="{4A80D4E5-3750-4C67-9939-6B62350973DB}" srcOrd="8" destOrd="0" presId="urn:microsoft.com/office/officeart/2008/layout/VerticalCurvedList"/>
    <dgm:cxn modelId="{A26F28A0-E872-497B-A1C0-277A0A106915}" type="presParOf" srcId="{4A80D4E5-3750-4C67-9939-6B62350973DB}" destId="{91C43673-22D4-4D0F-83D6-649CB4A2F4DB}" srcOrd="0" destOrd="0" presId="urn:microsoft.com/office/officeart/2008/layout/VerticalCurvedList"/>
    <dgm:cxn modelId="{551A375D-EEB1-486B-8CE1-D3F9FF177676}" type="presParOf" srcId="{C66B73BF-07B7-449D-ABCB-FF2140D8CCC8}" destId="{268F060A-5489-473F-B303-8F38137D56DF}" srcOrd="9" destOrd="0" presId="urn:microsoft.com/office/officeart/2008/layout/VerticalCurvedList"/>
    <dgm:cxn modelId="{F947C90A-2DD7-4F28-9295-4E6AF310DBAF}" type="presParOf" srcId="{C66B73BF-07B7-449D-ABCB-FF2140D8CCC8}" destId="{F0BE6902-88E9-4EEC-B97D-5FE08205C904}" srcOrd="10" destOrd="0" presId="urn:microsoft.com/office/officeart/2008/layout/VerticalCurvedList"/>
    <dgm:cxn modelId="{4B5E770D-62E5-4B7E-9C40-0EAE8307CF19}" type="presParOf" srcId="{F0BE6902-88E9-4EEC-B97D-5FE08205C904}" destId="{533A1AF3-EBF3-4936-822E-184011F90F59}" srcOrd="0" destOrd="0" presId="urn:microsoft.com/office/officeart/2008/layout/VerticalCurvedList"/>
    <dgm:cxn modelId="{F700A591-82B8-45CF-9443-D46DE0371F3F}" type="presParOf" srcId="{C66B73BF-07B7-449D-ABCB-FF2140D8CCC8}" destId="{F8B3F5E6-915D-4999-9D8A-AB120BA23686}" srcOrd="11" destOrd="0" presId="urn:microsoft.com/office/officeart/2008/layout/VerticalCurvedList"/>
    <dgm:cxn modelId="{5451CBE3-8490-4238-93E1-3125DBBAB88D}" type="presParOf" srcId="{C66B73BF-07B7-449D-ABCB-FF2140D8CCC8}" destId="{6A6CCBBE-E7D9-4069-BB0F-6C5BDE6FF4FE}" srcOrd="12" destOrd="0" presId="urn:microsoft.com/office/officeart/2008/layout/VerticalCurvedList"/>
    <dgm:cxn modelId="{88524FF5-58FF-4C51-8F8F-8B4F31D61E5A}" type="presParOf" srcId="{6A6CCBBE-E7D9-4069-BB0F-6C5BDE6FF4FE}" destId="{B005A8B6-6CF2-4E38-88CF-036CC65085A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7A8F4B-E95F-459A-B5E0-5B6535102D2D}">
      <dsp:nvSpPr>
        <dsp:cNvPr id="0" name=""/>
        <dsp:cNvSpPr/>
      </dsp:nvSpPr>
      <dsp:spPr>
        <a:xfrm>
          <a:off x="1799821" y="1552302"/>
          <a:ext cx="1088280" cy="934391"/>
        </a:xfrm>
        <a:prstGeom prst="hexagon">
          <a:avLst>
            <a:gd name="adj" fmla="val 25000"/>
            <a:gd name="vf" fmla="val 115470"/>
          </a:avLst>
        </a:prstGeom>
        <a:blipFill dpi="0" rotWithShape="0">
          <a:blip xmlns:r="http://schemas.openxmlformats.org/officeDocument/2006/relationships" r:embed="rId1"/>
          <a:srcRect/>
          <a:stretch>
            <a:fillRect l="20779" t="15960" r="20779" b="15960"/>
          </a:stretch>
        </a:blip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9530" rIns="0" bIns="4953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900" kern="1200" dirty="0"/>
        </a:p>
      </dsp:txBody>
      <dsp:txXfrm>
        <a:off x="1968377" y="1697023"/>
        <a:ext cx="751168" cy="644949"/>
      </dsp:txXfrm>
    </dsp:sp>
    <dsp:sp modelId="{22FEA91A-9BF6-4CEC-B543-E419065237AD}">
      <dsp:nvSpPr>
        <dsp:cNvPr id="0" name=""/>
        <dsp:cNvSpPr/>
      </dsp:nvSpPr>
      <dsp:spPr>
        <a:xfrm>
          <a:off x="1825972" y="1970020"/>
          <a:ext cx="126731" cy="109445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2DAFF7-309C-4D3F-928B-F90FE4E6E011}">
      <dsp:nvSpPr>
        <dsp:cNvPr id="0" name=""/>
        <dsp:cNvSpPr/>
      </dsp:nvSpPr>
      <dsp:spPr>
        <a:xfrm>
          <a:off x="863752" y="1036084"/>
          <a:ext cx="1088280" cy="934391"/>
        </a:xfrm>
        <a:prstGeom prst="hexagon">
          <a:avLst>
            <a:gd name="adj" fmla="val 25000"/>
            <a:gd name="vf" fmla="val 115470"/>
          </a:avLst>
        </a:prstGeom>
        <a:blipFill dpi="0" rotWithShape="1">
          <a:blip xmlns:r="http://schemas.openxmlformats.org/officeDocument/2006/relationships" r:embed="rId2"/>
          <a:srcRect/>
          <a:stretch>
            <a:fillRect l="8599" t="10816" r="8599" b="10816"/>
          </a:stretch>
        </a:blip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930A53-EFF9-4CC1-9C60-313EDD33F18D}">
      <dsp:nvSpPr>
        <dsp:cNvPr id="0" name=""/>
        <dsp:cNvSpPr/>
      </dsp:nvSpPr>
      <dsp:spPr>
        <a:xfrm>
          <a:off x="1608718" y="1845981"/>
          <a:ext cx="126731" cy="109445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6292E3-41D4-49AB-B32D-68A27A5B1941}">
      <dsp:nvSpPr>
        <dsp:cNvPr id="0" name=""/>
        <dsp:cNvSpPr/>
      </dsp:nvSpPr>
      <dsp:spPr>
        <a:xfrm>
          <a:off x="2736560" y="1032892"/>
          <a:ext cx="1088280" cy="934391"/>
        </a:xfrm>
        <a:prstGeom prst="hexagon">
          <a:avLst>
            <a:gd name="adj" fmla="val 25000"/>
            <a:gd name="vf" fmla="val 115470"/>
          </a:avLst>
        </a:prstGeom>
        <a:blipFill dpi="0" rotWithShape="0">
          <a:blip xmlns:r="http://schemas.openxmlformats.org/officeDocument/2006/relationships" r:embed="rId3"/>
          <a:srcRect/>
          <a:stretch>
            <a:fillRect l="12480" t="20659" r="-3046" b="20659"/>
          </a:stretch>
        </a:blip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9530" rIns="0" bIns="4953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900" kern="1200" dirty="0"/>
        </a:p>
      </dsp:txBody>
      <dsp:txXfrm>
        <a:off x="2905116" y="1177613"/>
        <a:ext cx="751168" cy="644949"/>
      </dsp:txXfrm>
    </dsp:sp>
    <dsp:sp modelId="{0B04C96D-CED8-4B66-9263-F65FE283D43E}">
      <dsp:nvSpPr>
        <dsp:cNvPr id="0" name=""/>
        <dsp:cNvSpPr/>
      </dsp:nvSpPr>
      <dsp:spPr>
        <a:xfrm>
          <a:off x="3485550" y="1841421"/>
          <a:ext cx="126731" cy="109445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038566-72B7-47EE-860F-83AFB75E9258}">
      <dsp:nvSpPr>
        <dsp:cNvPr id="0" name=""/>
        <dsp:cNvSpPr/>
      </dsp:nvSpPr>
      <dsp:spPr>
        <a:xfrm>
          <a:off x="3672629" y="1550478"/>
          <a:ext cx="1088280" cy="934391"/>
        </a:xfrm>
        <a:prstGeom prst="hexagon">
          <a:avLst>
            <a:gd name="adj" fmla="val 25000"/>
            <a:gd name="vf" fmla="val 115470"/>
          </a:avLst>
        </a:prstGeom>
        <a:blipFill rotWithShape="1">
          <a:blip xmlns:r="http://schemas.openxmlformats.org/officeDocument/2006/relationships" r:embed="rId4"/>
          <a:srcRect/>
          <a:stretch>
            <a:fillRect l="-32000" r="-32000"/>
          </a:stretch>
        </a:blip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1A4ED9-DF68-4772-8A4A-957A62CB70D1}">
      <dsp:nvSpPr>
        <dsp:cNvPr id="0" name=""/>
        <dsp:cNvSpPr/>
      </dsp:nvSpPr>
      <dsp:spPr>
        <a:xfrm>
          <a:off x="3880049" y="2370218"/>
          <a:ext cx="126731" cy="109445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1C285C-2C74-4495-9D13-8C67D9AB5592}">
      <dsp:nvSpPr>
        <dsp:cNvPr id="0" name=""/>
        <dsp:cNvSpPr/>
      </dsp:nvSpPr>
      <dsp:spPr>
        <a:xfrm>
          <a:off x="1799821" y="519410"/>
          <a:ext cx="1088280" cy="934391"/>
        </a:xfrm>
        <a:prstGeom prst="hexagon">
          <a:avLst>
            <a:gd name="adj" fmla="val 25000"/>
            <a:gd name="vf" fmla="val 115470"/>
          </a:avLst>
        </a:prstGeom>
        <a:blipFill dpi="0" rotWithShape="0">
          <a:blip xmlns:r="http://schemas.openxmlformats.org/officeDocument/2006/relationships" r:embed="rId5"/>
          <a:srcRect/>
          <a:stretch>
            <a:fillRect l="19318" t="14258" r="19318" b="14258"/>
          </a:stretch>
        </a:blip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9530" rIns="0" bIns="4953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900" kern="1200"/>
        </a:p>
      </dsp:txBody>
      <dsp:txXfrm>
        <a:off x="1968377" y="664131"/>
        <a:ext cx="751168" cy="644949"/>
      </dsp:txXfrm>
    </dsp:sp>
    <dsp:sp modelId="{01FD854A-47A6-4540-BDFC-72FEB8F53548}">
      <dsp:nvSpPr>
        <dsp:cNvPr id="0" name=""/>
        <dsp:cNvSpPr/>
      </dsp:nvSpPr>
      <dsp:spPr>
        <a:xfrm>
          <a:off x="2540764" y="532179"/>
          <a:ext cx="126731" cy="109445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8DBBD8-255D-484E-B17B-6117476695E4}">
      <dsp:nvSpPr>
        <dsp:cNvPr id="0" name=""/>
        <dsp:cNvSpPr/>
      </dsp:nvSpPr>
      <dsp:spPr>
        <a:xfrm>
          <a:off x="2736560" y="0"/>
          <a:ext cx="1088280" cy="934391"/>
        </a:xfrm>
        <a:prstGeom prst="hexagon">
          <a:avLst>
            <a:gd name="adj" fmla="val 25000"/>
            <a:gd name="vf" fmla="val 115470"/>
          </a:avLst>
        </a:prstGeom>
        <a:blipFill dpi="0" rotWithShape="1">
          <a:blip xmlns:r="http://schemas.openxmlformats.org/officeDocument/2006/relationships" r:embed="rId6"/>
          <a:srcRect/>
          <a:stretch>
            <a:fillRect l="13473" t="7450" r="13473" b="7450"/>
          </a:stretch>
        </a:blip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8630E8-46E5-4D35-84A1-A664D47602E5}">
      <dsp:nvSpPr>
        <dsp:cNvPr id="0" name=""/>
        <dsp:cNvSpPr/>
      </dsp:nvSpPr>
      <dsp:spPr>
        <a:xfrm>
          <a:off x="3484242" y="818015"/>
          <a:ext cx="126731" cy="109445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8D49D2-E1CF-48EB-A3AA-C58E819606AA}">
      <dsp:nvSpPr>
        <dsp:cNvPr id="0" name=""/>
        <dsp:cNvSpPr/>
      </dsp:nvSpPr>
      <dsp:spPr>
        <a:xfrm>
          <a:off x="3672629" y="517586"/>
          <a:ext cx="1088280" cy="934391"/>
        </a:xfrm>
        <a:prstGeom prst="hexagon">
          <a:avLst>
            <a:gd name="adj" fmla="val 25000"/>
            <a:gd name="vf" fmla="val 115470"/>
          </a:avLst>
        </a:prstGeom>
        <a:blipFill dpi="0" rotWithShape="0">
          <a:blip xmlns:r="http://schemas.openxmlformats.org/officeDocument/2006/relationships" r:embed="rId7"/>
          <a:srcRect/>
          <a:stretch>
            <a:fillRect l="10962" t="10389" r="10962" b="10389"/>
          </a:stretch>
        </a:blip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9530" rIns="0" bIns="4953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900" kern="1200" dirty="0"/>
        </a:p>
      </dsp:txBody>
      <dsp:txXfrm>
        <a:off x="3841185" y="662307"/>
        <a:ext cx="751168" cy="644949"/>
      </dsp:txXfrm>
    </dsp:sp>
    <dsp:sp modelId="{884C1C9D-6226-416F-82EB-D0C870BC7015}">
      <dsp:nvSpPr>
        <dsp:cNvPr id="0" name=""/>
        <dsp:cNvSpPr/>
      </dsp:nvSpPr>
      <dsp:spPr>
        <a:xfrm>
          <a:off x="4416314" y="1310414"/>
          <a:ext cx="126731" cy="109445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B313C0-1FB6-4BBE-A334-8C7CCEE4E224}">
      <dsp:nvSpPr>
        <dsp:cNvPr id="0" name=""/>
        <dsp:cNvSpPr/>
      </dsp:nvSpPr>
      <dsp:spPr>
        <a:xfrm>
          <a:off x="4608698" y="1042925"/>
          <a:ext cx="1088280" cy="934391"/>
        </a:xfrm>
        <a:prstGeom prst="hexagon">
          <a:avLst>
            <a:gd name="adj" fmla="val 25000"/>
            <a:gd name="vf" fmla="val 115470"/>
          </a:avLst>
        </a:prstGeom>
        <a:blipFill dpi="0" rotWithShape="1">
          <a:blip xmlns:r="http://schemas.openxmlformats.org/officeDocument/2006/relationships" r:embed="rId8"/>
          <a:srcRect/>
          <a:stretch>
            <a:fillRect l="-5633" t="9309" r="-5633" b="9309"/>
          </a:stretch>
        </a:blip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6EA808-300E-4487-809C-7B9B340B15BC}">
      <dsp:nvSpPr>
        <dsp:cNvPr id="0" name=""/>
        <dsp:cNvSpPr/>
      </dsp:nvSpPr>
      <dsp:spPr>
        <a:xfrm>
          <a:off x="5345353" y="1846258"/>
          <a:ext cx="126731" cy="109445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3A61C6-6C25-43B5-A6DF-DEA2B137CC8A}">
      <dsp:nvSpPr>
        <dsp:cNvPr id="0" name=""/>
        <dsp:cNvSpPr/>
      </dsp:nvSpPr>
      <dsp:spPr>
        <a:xfrm>
          <a:off x="4608698" y="10032"/>
          <a:ext cx="1088280" cy="934391"/>
        </a:xfrm>
        <a:prstGeom prst="hexagon">
          <a:avLst>
            <a:gd name="adj" fmla="val 25000"/>
            <a:gd name="vf" fmla="val 115470"/>
          </a:avLst>
        </a:prstGeom>
        <a:blipFill dpi="0" rotWithShape="0">
          <a:blip xmlns:r="http://schemas.openxmlformats.org/officeDocument/2006/relationships" r:embed="rId9"/>
          <a:srcRect/>
          <a:stretch>
            <a:fillRect l="-458" t="-4255" r="-458" b="7801"/>
          </a:stretch>
        </a:blip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9530" rIns="0" bIns="4953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900" kern="1200" dirty="0"/>
        </a:p>
      </dsp:txBody>
      <dsp:txXfrm>
        <a:off x="4777254" y="154753"/>
        <a:ext cx="751168" cy="644949"/>
      </dsp:txXfrm>
    </dsp:sp>
    <dsp:sp modelId="{C885EACF-43A9-4EAF-8587-1E3ED73E3BA7}">
      <dsp:nvSpPr>
        <dsp:cNvPr id="0" name=""/>
        <dsp:cNvSpPr/>
      </dsp:nvSpPr>
      <dsp:spPr>
        <a:xfrm>
          <a:off x="4791068" y="808302"/>
          <a:ext cx="126731" cy="109445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F4EE98-67BB-41FC-9FF3-F19273DA7041}">
      <dsp:nvSpPr>
        <dsp:cNvPr id="0" name=""/>
        <dsp:cNvSpPr/>
      </dsp:nvSpPr>
      <dsp:spPr>
        <a:xfrm>
          <a:off x="5545438" y="531267"/>
          <a:ext cx="1088280" cy="934391"/>
        </a:xfrm>
        <a:prstGeom prst="hexagon">
          <a:avLst>
            <a:gd name="adj" fmla="val 25000"/>
            <a:gd name="vf" fmla="val 115470"/>
          </a:avLst>
        </a:prstGeom>
        <a:blipFill dpi="0" rotWithShape="1">
          <a:blip xmlns:r="http://schemas.openxmlformats.org/officeDocument/2006/relationships" r:embed="rId10"/>
          <a:srcRect/>
          <a:stretch>
            <a:fillRect l="11186" t="29461" r="11186" b="29461"/>
          </a:stretch>
        </a:blip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AAF437-5C6B-4D88-86D7-123BEE688C30}">
      <dsp:nvSpPr>
        <dsp:cNvPr id="0" name=""/>
        <dsp:cNvSpPr/>
      </dsp:nvSpPr>
      <dsp:spPr>
        <a:xfrm>
          <a:off x="5762021" y="551788"/>
          <a:ext cx="126731" cy="109445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052378-99D2-4ADD-B4CC-B7B40CD84430}">
      <dsp:nvSpPr>
        <dsp:cNvPr id="0" name=""/>
        <dsp:cNvSpPr/>
      </dsp:nvSpPr>
      <dsp:spPr>
        <a:xfrm>
          <a:off x="5545438" y="1562335"/>
          <a:ext cx="1088280" cy="934391"/>
        </a:xfrm>
        <a:prstGeom prst="hexagon">
          <a:avLst>
            <a:gd name="adj" fmla="val 25000"/>
            <a:gd name="vf" fmla="val 115470"/>
          </a:avLst>
        </a:prstGeom>
        <a:blipFill dpi="0" rotWithShape="0">
          <a:blip xmlns:r="http://schemas.openxmlformats.org/officeDocument/2006/relationships" r:embed="rId11"/>
          <a:srcRect/>
          <a:stretch>
            <a:fillRect l="8599" t="20659" r="8599" b="20659"/>
          </a:stretch>
        </a:blip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0480" rIns="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400" kern="1200" dirty="0"/>
        </a:p>
      </dsp:txBody>
      <dsp:txXfrm>
        <a:off x="5713994" y="1707056"/>
        <a:ext cx="751168" cy="644949"/>
      </dsp:txXfrm>
    </dsp:sp>
    <dsp:sp modelId="{CE9EE635-E669-4204-BC48-4C306D86A0D2}">
      <dsp:nvSpPr>
        <dsp:cNvPr id="0" name=""/>
        <dsp:cNvSpPr/>
      </dsp:nvSpPr>
      <dsp:spPr>
        <a:xfrm>
          <a:off x="6493997" y="2760111"/>
          <a:ext cx="126731" cy="109445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695C2B-CD48-459A-B664-84E1788889CF}">
      <dsp:nvSpPr>
        <dsp:cNvPr id="0" name=""/>
        <dsp:cNvSpPr/>
      </dsp:nvSpPr>
      <dsp:spPr>
        <a:xfrm>
          <a:off x="4608698" y="2073993"/>
          <a:ext cx="1088280" cy="934391"/>
        </a:xfrm>
        <a:prstGeom prst="hexagon">
          <a:avLst>
            <a:gd name="adj" fmla="val 25000"/>
            <a:gd name="vf" fmla="val 115470"/>
          </a:avLst>
        </a:prstGeom>
        <a:blipFill dpi="0" rotWithShape="1">
          <a:blip xmlns:r="http://schemas.openxmlformats.org/officeDocument/2006/relationships" r:embed="rId12"/>
          <a:srcRect/>
          <a:stretch>
            <a:fillRect l="-4340" t="18351" r="-4340" b="18351"/>
          </a:stretch>
        </a:blip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51EA7F-3531-4DC7-BA6F-88069711D6A1}">
      <dsp:nvSpPr>
        <dsp:cNvPr id="0" name=""/>
        <dsp:cNvSpPr/>
      </dsp:nvSpPr>
      <dsp:spPr>
        <a:xfrm>
          <a:off x="5570964" y="3269101"/>
          <a:ext cx="126731" cy="109445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26AF9F-CD20-4AD3-84CD-5A449D4B328B}">
      <dsp:nvSpPr>
        <dsp:cNvPr id="0" name=""/>
        <dsp:cNvSpPr/>
      </dsp:nvSpPr>
      <dsp:spPr>
        <a:xfrm>
          <a:off x="2735890" y="2068065"/>
          <a:ext cx="1088280" cy="934391"/>
        </a:xfrm>
        <a:prstGeom prst="hexagon">
          <a:avLst>
            <a:gd name="adj" fmla="val 25000"/>
            <a:gd name="vf" fmla="val 115470"/>
          </a:avLst>
        </a:prstGeom>
        <a:blipFill dpi="0" rotWithShape="0">
          <a:blip xmlns:r="http://schemas.openxmlformats.org/officeDocument/2006/relationships" r:embed="rId13"/>
          <a:srcRect/>
          <a:stretch>
            <a:fillRect l="10551" t="15960" r="10551" b="22768"/>
          </a:stretch>
        </a:blip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0480" rIns="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400" kern="1200" dirty="0"/>
        </a:p>
      </dsp:txBody>
      <dsp:txXfrm>
        <a:off x="2904446" y="2212786"/>
        <a:ext cx="751168" cy="644949"/>
      </dsp:txXfrm>
    </dsp:sp>
    <dsp:sp modelId="{D46A1DD3-BA9B-443F-9598-D961313E0952}">
      <dsp:nvSpPr>
        <dsp:cNvPr id="0" name=""/>
        <dsp:cNvSpPr/>
      </dsp:nvSpPr>
      <dsp:spPr>
        <a:xfrm>
          <a:off x="2766735" y="2482134"/>
          <a:ext cx="126731" cy="109445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685DF0-CC30-4959-BCE4-1840397D84D8}">
      <dsp:nvSpPr>
        <dsp:cNvPr id="0" name=""/>
        <dsp:cNvSpPr/>
      </dsp:nvSpPr>
      <dsp:spPr>
        <a:xfrm>
          <a:off x="1799150" y="2587475"/>
          <a:ext cx="1088280" cy="934391"/>
        </a:xfrm>
        <a:prstGeom prst="hexagon">
          <a:avLst>
            <a:gd name="adj" fmla="val 25000"/>
            <a:gd name="vf" fmla="val 115470"/>
          </a:avLst>
        </a:prstGeom>
        <a:blipFill dpi="0" rotWithShape="1">
          <a:blip xmlns:r="http://schemas.openxmlformats.org/officeDocument/2006/relationships" r:embed="rId14"/>
          <a:srcRect/>
          <a:stretch>
            <a:fillRect l="-458" t="15337" r="-458" b="15337"/>
          </a:stretch>
        </a:blip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E21F38-FC8B-4A1F-B9B2-0E3657CC9A29}">
      <dsp:nvSpPr>
        <dsp:cNvPr id="0" name=""/>
        <dsp:cNvSpPr/>
      </dsp:nvSpPr>
      <dsp:spPr>
        <a:xfrm>
          <a:off x="2548897" y="2613866"/>
          <a:ext cx="126731" cy="109445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404D15-81B2-4BBA-AB08-1E0AE8B7025B}">
      <dsp:nvSpPr>
        <dsp:cNvPr id="0" name=""/>
        <dsp:cNvSpPr/>
      </dsp:nvSpPr>
      <dsp:spPr>
        <a:xfrm>
          <a:off x="6476813" y="2085850"/>
          <a:ext cx="1088280" cy="934391"/>
        </a:xfrm>
        <a:prstGeom prst="hexagon">
          <a:avLst>
            <a:gd name="adj" fmla="val 25000"/>
            <a:gd name="vf" fmla="val 115470"/>
          </a:avLst>
        </a:prstGeom>
        <a:blipFill dpi="0" rotWithShape="0">
          <a:blip xmlns:r="http://schemas.openxmlformats.org/officeDocument/2006/relationships" r:embed="rId15"/>
          <a:srcRect/>
          <a:stretch>
            <a:fillRect l="9090" r="9090"/>
          </a:stretch>
        </a:blip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9530" rIns="0" bIns="4953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900" kern="1200"/>
        </a:p>
      </dsp:txBody>
      <dsp:txXfrm>
        <a:off x="6645369" y="2230571"/>
        <a:ext cx="751168" cy="644949"/>
      </dsp:txXfrm>
    </dsp:sp>
    <dsp:sp modelId="{E6C6430F-AF76-4280-B713-6BA901D2B534}">
      <dsp:nvSpPr>
        <dsp:cNvPr id="0" name=""/>
        <dsp:cNvSpPr/>
      </dsp:nvSpPr>
      <dsp:spPr>
        <a:xfrm>
          <a:off x="6692726" y="2904411"/>
          <a:ext cx="126731" cy="109445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AFF577-2356-4A94-AF11-74B4104A18C6}">
      <dsp:nvSpPr>
        <dsp:cNvPr id="0" name=""/>
        <dsp:cNvSpPr/>
      </dsp:nvSpPr>
      <dsp:spPr>
        <a:xfrm>
          <a:off x="5540744" y="2597508"/>
          <a:ext cx="1088280" cy="934391"/>
        </a:xfrm>
        <a:prstGeom prst="hexagon">
          <a:avLst>
            <a:gd name="adj" fmla="val 25000"/>
            <a:gd name="vf" fmla="val 115470"/>
          </a:avLst>
        </a:prstGeom>
        <a:blipFill rotWithShape="1">
          <a:blip xmlns:r="http://schemas.openxmlformats.org/officeDocument/2006/relationships" r:embed="rId16"/>
          <a:srcRect/>
          <a:stretch>
            <a:fillRect l="-7000" r="-7000"/>
          </a:stretch>
        </a:blip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6CC873-42E7-46CF-B7AC-EC7463E7C1F9}">
      <dsp:nvSpPr>
        <dsp:cNvPr id="0" name=""/>
        <dsp:cNvSpPr/>
      </dsp:nvSpPr>
      <dsp:spPr>
        <a:xfrm>
          <a:off x="6490894" y="3007473"/>
          <a:ext cx="126731" cy="109445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485FBE-EAE8-4E94-A69C-76DB9B611A7A}">
      <dsp:nvSpPr>
        <dsp:cNvPr id="0" name=""/>
        <dsp:cNvSpPr/>
      </dsp:nvSpPr>
      <dsp:spPr>
        <a:xfrm>
          <a:off x="6480836" y="20065"/>
          <a:ext cx="1088280" cy="934391"/>
        </a:xfrm>
        <a:prstGeom prst="hexagon">
          <a:avLst>
            <a:gd name="adj" fmla="val 25000"/>
            <a:gd name="vf" fmla="val 115470"/>
          </a:avLst>
        </a:prstGeom>
        <a:blipFill dpi="0" rotWithShape="0">
          <a:blip xmlns:r="http://schemas.openxmlformats.org/officeDocument/2006/relationships" r:embed="rId17"/>
          <a:srcRect/>
          <a:stretch>
            <a:fillRect l="-9904" t="15960" r="-4060" b="9152"/>
          </a:stretch>
        </a:blip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9530" rIns="0" bIns="4953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900" kern="1200"/>
        </a:p>
      </dsp:txBody>
      <dsp:txXfrm>
        <a:off x="6649392" y="164786"/>
        <a:ext cx="751168" cy="644949"/>
      </dsp:txXfrm>
    </dsp:sp>
    <dsp:sp modelId="{16D8EB80-16A8-46F5-9046-AFA5A672B691}">
      <dsp:nvSpPr>
        <dsp:cNvPr id="0" name=""/>
        <dsp:cNvSpPr/>
      </dsp:nvSpPr>
      <dsp:spPr>
        <a:xfrm>
          <a:off x="7233849" y="841818"/>
          <a:ext cx="126731" cy="109445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36BC33-78EE-41DB-9A23-D1E5599C0084}">
      <dsp:nvSpPr>
        <dsp:cNvPr id="0" name=""/>
        <dsp:cNvSpPr/>
      </dsp:nvSpPr>
      <dsp:spPr>
        <a:xfrm>
          <a:off x="6480836" y="1051589"/>
          <a:ext cx="1088280" cy="934391"/>
        </a:xfrm>
        <a:prstGeom prst="hexagon">
          <a:avLst>
            <a:gd name="adj" fmla="val 25000"/>
            <a:gd name="vf" fmla="val 115470"/>
          </a:avLst>
        </a:prstGeom>
        <a:blipFill rotWithShape="1">
          <a:blip xmlns:r="http://schemas.openxmlformats.org/officeDocument/2006/relationships" r:embed="rId18"/>
          <a:srcRect/>
          <a:stretch>
            <a:fillRect t="-8000" b="-8000"/>
          </a:stretch>
        </a:blip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12563B-533B-43B0-903E-53B6175455A9}">
      <dsp:nvSpPr>
        <dsp:cNvPr id="0" name=""/>
        <dsp:cNvSpPr/>
      </dsp:nvSpPr>
      <dsp:spPr>
        <a:xfrm>
          <a:off x="7233849" y="1057061"/>
          <a:ext cx="126731" cy="109445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4A3909-6DBD-4E3B-BB22-C6E4DB56EF01}">
      <dsp:nvSpPr>
        <dsp:cNvPr id="0" name=""/>
        <dsp:cNvSpPr/>
      </dsp:nvSpPr>
      <dsp:spPr>
        <a:xfrm>
          <a:off x="3668606" y="2591579"/>
          <a:ext cx="1088280" cy="934391"/>
        </a:xfrm>
        <a:prstGeom prst="hexagon">
          <a:avLst>
            <a:gd name="adj" fmla="val 25000"/>
            <a:gd name="vf" fmla="val 115470"/>
          </a:avLst>
        </a:prstGeom>
        <a:blipFill dpi="0" rotWithShape="0">
          <a:blip xmlns:r="http://schemas.openxmlformats.org/officeDocument/2006/relationships" r:embed="rId19"/>
          <a:srcRect/>
          <a:stretch>
            <a:fillRect l="7629" t="5748" r="7629" b="5748"/>
          </a:stretch>
        </a:blip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9530" rIns="0" bIns="4953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3900" kern="1200"/>
        </a:p>
      </dsp:txBody>
      <dsp:txXfrm>
        <a:off x="3837162" y="2736300"/>
        <a:ext cx="751168" cy="644949"/>
      </dsp:txXfrm>
    </dsp:sp>
    <dsp:sp modelId="{1C80FFD3-57E8-46E5-8869-E00C4E5965F2}">
      <dsp:nvSpPr>
        <dsp:cNvPr id="0" name=""/>
        <dsp:cNvSpPr/>
      </dsp:nvSpPr>
      <dsp:spPr>
        <a:xfrm>
          <a:off x="4600686" y="3805844"/>
          <a:ext cx="126731" cy="109445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860127-6BDC-4634-819E-BAA80CE23243}">
      <dsp:nvSpPr>
        <dsp:cNvPr id="0" name=""/>
        <dsp:cNvSpPr/>
      </dsp:nvSpPr>
      <dsp:spPr>
        <a:xfrm>
          <a:off x="2731867" y="3103237"/>
          <a:ext cx="1088280" cy="934391"/>
        </a:xfrm>
        <a:prstGeom prst="hexagon">
          <a:avLst>
            <a:gd name="adj" fmla="val 25000"/>
            <a:gd name="vf" fmla="val 115470"/>
          </a:avLst>
        </a:prstGeom>
        <a:blipFill rotWithShape="1">
          <a:blip xmlns:r="http://schemas.openxmlformats.org/officeDocument/2006/relationships" r:embed="rId20"/>
          <a:srcRect/>
          <a:stretch>
            <a:fillRect t="-8000" b="-8000"/>
          </a:stretch>
        </a:blip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2B7EB5-DD4F-4F13-9683-844A8548A885}">
      <dsp:nvSpPr>
        <dsp:cNvPr id="0" name=""/>
        <dsp:cNvSpPr/>
      </dsp:nvSpPr>
      <dsp:spPr>
        <a:xfrm>
          <a:off x="3682017" y="3513202"/>
          <a:ext cx="126731" cy="109445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BFCBB0-C869-4D19-8AE6-F34EAE97FD94}">
      <dsp:nvSpPr>
        <dsp:cNvPr id="0" name=""/>
        <dsp:cNvSpPr/>
      </dsp:nvSpPr>
      <dsp:spPr>
        <a:xfrm>
          <a:off x="5538062" y="3625840"/>
          <a:ext cx="1088280" cy="934391"/>
        </a:xfrm>
        <a:prstGeom prst="hexagon">
          <a:avLst>
            <a:gd name="adj" fmla="val 25000"/>
            <a:gd name="vf" fmla="val 115470"/>
          </a:avLst>
        </a:prstGeom>
        <a:blipFill dpi="0" rotWithShape="0">
          <a:blip xmlns:r="http://schemas.openxmlformats.org/officeDocument/2006/relationships" r:embed="rId21"/>
          <a:srcRect/>
          <a:stretch>
            <a:fillRect l="5075" t="37006" r="3563" b="31924"/>
          </a:stretch>
        </a:blip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30480" rIns="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400" kern="1200" dirty="0"/>
        </a:p>
      </dsp:txBody>
      <dsp:txXfrm>
        <a:off x="5706618" y="3770561"/>
        <a:ext cx="751168" cy="644949"/>
      </dsp:txXfrm>
    </dsp:sp>
    <dsp:sp modelId="{4A396BE4-B57B-4E57-97C3-7185404D26C0}">
      <dsp:nvSpPr>
        <dsp:cNvPr id="0" name=""/>
        <dsp:cNvSpPr/>
      </dsp:nvSpPr>
      <dsp:spPr>
        <a:xfrm>
          <a:off x="5564213" y="4041733"/>
          <a:ext cx="126731" cy="109445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20A0DA-5D88-4A10-8A32-BCC9518AB037}">
      <dsp:nvSpPr>
        <dsp:cNvPr id="0" name=""/>
        <dsp:cNvSpPr/>
      </dsp:nvSpPr>
      <dsp:spPr>
        <a:xfrm>
          <a:off x="4602189" y="3071579"/>
          <a:ext cx="1088280" cy="934391"/>
        </a:xfrm>
        <a:prstGeom prst="hexagon">
          <a:avLst>
            <a:gd name="adj" fmla="val 25000"/>
            <a:gd name="vf" fmla="val 115470"/>
          </a:avLst>
        </a:prstGeom>
        <a:blipFill dpi="0" rotWithShape="1">
          <a:blip xmlns:r="http://schemas.openxmlformats.org/officeDocument/2006/relationships" r:embed="rId22"/>
          <a:srcRect/>
          <a:stretch>
            <a:fillRect l="10219" t="38086" r="5039" b="38086"/>
          </a:stretch>
        </a:blip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C9CA25-989E-4527-9F14-9887E032BEF8}">
      <dsp:nvSpPr>
        <dsp:cNvPr id="0" name=""/>
        <dsp:cNvSpPr/>
      </dsp:nvSpPr>
      <dsp:spPr>
        <a:xfrm>
          <a:off x="5350982" y="3916783"/>
          <a:ext cx="126731" cy="109445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4647FE-9495-4636-AE9E-09868C0449D7}">
      <dsp:nvSpPr>
        <dsp:cNvPr id="0" name=""/>
        <dsp:cNvSpPr/>
      </dsp:nvSpPr>
      <dsp:spPr>
        <a:xfrm>
          <a:off x="3357618" y="93598"/>
          <a:ext cx="996966" cy="46642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800" kern="1200" dirty="0" smtClean="0"/>
            <a:t>Laser printing</a:t>
          </a:r>
          <a:r>
            <a:rPr lang="zh-TW" altLang="en-US" sz="1800" kern="1200" dirty="0" smtClean="0"/>
            <a:t> </a:t>
          </a:r>
          <a:endParaRPr lang="zh-TW" altLang="en-US" sz="1800" kern="1200" dirty="0"/>
        </a:p>
      </dsp:txBody>
      <dsp:txXfrm>
        <a:off x="3380387" y="116367"/>
        <a:ext cx="951428" cy="420886"/>
      </dsp:txXfrm>
    </dsp:sp>
    <dsp:sp modelId="{66DDB0A6-861F-4BC9-A4C6-2C4C5DFDD7CB}">
      <dsp:nvSpPr>
        <dsp:cNvPr id="0" name=""/>
        <dsp:cNvSpPr/>
      </dsp:nvSpPr>
      <dsp:spPr>
        <a:xfrm>
          <a:off x="1160099" y="326811"/>
          <a:ext cx="5392004" cy="5392004"/>
        </a:xfrm>
        <a:custGeom>
          <a:avLst/>
          <a:gdLst/>
          <a:ahLst/>
          <a:cxnLst/>
          <a:rect l="0" t="0" r="0" b="0"/>
          <a:pathLst>
            <a:path>
              <a:moveTo>
                <a:pt x="3200154" y="47557"/>
              </a:moveTo>
              <a:arcTo wR="2696002" hR="2696002" stAng="16846665" swAng="722347"/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830E58-B8C9-4564-91DF-A9D73AD58C7F}">
      <dsp:nvSpPr>
        <dsp:cNvPr id="0" name=""/>
        <dsp:cNvSpPr/>
      </dsp:nvSpPr>
      <dsp:spPr>
        <a:xfrm>
          <a:off x="4832872" y="540018"/>
          <a:ext cx="1215800" cy="603365"/>
        </a:xfrm>
        <a:prstGeom prst="roundRect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800" kern="1200" dirty="0" smtClean="0"/>
            <a:t>Assembly</a:t>
          </a:r>
          <a:endParaRPr lang="zh-TW" altLang="en-US" sz="1800" kern="1200" dirty="0"/>
        </a:p>
      </dsp:txBody>
      <dsp:txXfrm>
        <a:off x="4862326" y="569472"/>
        <a:ext cx="1156892" cy="544457"/>
      </dsp:txXfrm>
    </dsp:sp>
    <dsp:sp modelId="{854E90D6-23DA-461F-83F3-7B157F4AB18E}">
      <dsp:nvSpPr>
        <dsp:cNvPr id="0" name=""/>
        <dsp:cNvSpPr/>
      </dsp:nvSpPr>
      <dsp:spPr>
        <a:xfrm>
          <a:off x="1160099" y="326811"/>
          <a:ext cx="5392004" cy="5392004"/>
        </a:xfrm>
        <a:custGeom>
          <a:avLst/>
          <a:gdLst/>
          <a:ahLst/>
          <a:cxnLst/>
          <a:rect l="0" t="0" r="0" b="0"/>
          <a:pathLst>
            <a:path>
              <a:moveTo>
                <a:pt x="4635379" y="823238"/>
              </a:moveTo>
              <a:arcTo wR="2696002" hR="2696002" stAng="18960065" swAng="1165583"/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21FEA6-B8E4-49A3-9925-345488323841}">
      <dsp:nvSpPr>
        <dsp:cNvPr id="0" name=""/>
        <dsp:cNvSpPr/>
      </dsp:nvSpPr>
      <dsp:spPr>
        <a:xfrm>
          <a:off x="5921669" y="1910140"/>
          <a:ext cx="996966" cy="559125"/>
        </a:xfrm>
        <a:prstGeom prst="roundRect">
          <a:avLst/>
        </a:prstGeom>
        <a:solidFill>
          <a:srgbClr val="DEA9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800" kern="1200" dirty="0" smtClean="0"/>
            <a:t>Tooling</a:t>
          </a:r>
          <a:endParaRPr lang="zh-TW" altLang="en-US" sz="1800" kern="1200" dirty="0"/>
        </a:p>
      </dsp:txBody>
      <dsp:txXfrm>
        <a:off x="5948963" y="1937434"/>
        <a:ext cx="942378" cy="504537"/>
      </dsp:txXfrm>
    </dsp:sp>
    <dsp:sp modelId="{193AAFE9-1BCA-4676-AA4F-8E0A82E5EA04}">
      <dsp:nvSpPr>
        <dsp:cNvPr id="0" name=""/>
        <dsp:cNvSpPr/>
      </dsp:nvSpPr>
      <dsp:spPr>
        <a:xfrm>
          <a:off x="1160099" y="326811"/>
          <a:ext cx="5392004" cy="5392004"/>
        </a:xfrm>
        <a:custGeom>
          <a:avLst/>
          <a:gdLst/>
          <a:ahLst/>
          <a:cxnLst/>
          <a:rect l="0" t="0" r="0" b="0"/>
          <a:pathLst>
            <a:path>
              <a:moveTo>
                <a:pt x="5336726" y="2152859"/>
              </a:moveTo>
              <a:arcTo wR="2696002" hR="2696002" stAng="20902650" swAng="1336883"/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F991AF-9E34-4040-B745-830D56EB789B}">
      <dsp:nvSpPr>
        <dsp:cNvPr id="0" name=""/>
        <dsp:cNvSpPr/>
      </dsp:nvSpPr>
      <dsp:spPr>
        <a:xfrm>
          <a:off x="5749906" y="3531909"/>
          <a:ext cx="1340490" cy="64802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800" kern="1200" dirty="0" smtClean="0"/>
            <a:t>Molding</a:t>
          </a:r>
          <a:endParaRPr lang="zh-TW" altLang="en-US" sz="1800" kern="1200" dirty="0"/>
        </a:p>
      </dsp:txBody>
      <dsp:txXfrm>
        <a:off x="5781540" y="3563543"/>
        <a:ext cx="1277222" cy="584760"/>
      </dsp:txXfrm>
    </dsp:sp>
    <dsp:sp modelId="{F740F707-482C-434A-A526-EB44ED343686}">
      <dsp:nvSpPr>
        <dsp:cNvPr id="0" name=""/>
        <dsp:cNvSpPr/>
      </dsp:nvSpPr>
      <dsp:spPr>
        <a:xfrm>
          <a:off x="1160099" y="326811"/>
          <a:ext cx="5392004" cy="5392004"/>
        </a:xfrm>
        <a:custGeom>
          <a:avLst/>
          <a:gdLst/>
          <a:ahLst/>
          <a:cxnLst/>
          <a:rect l="0" t="0" r="0" b="0"/>
          <a:pathLst>
            <a:path>
              <a:moveTo>
                <a:pt x="5127400" y="3860790"/>
              </a:moveTo>
              <a:arcTo wR="2696002" hR="2696002" stAng="1535836" swAng="1065609"/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36CE69-A2FC-45CA-B1D2-5A39C9C48324}">
      <dsp:nvSpPr>
        <dsp:cNvPr id="0" name=""/>
        <dsp:cNvSpPr/>
      </dsp:nvSpPr>
      <dsp:spPr>
        <a:xfrm>
          <a:off x="4942289" y="4879911"/>
          <a:ext cx="996966" cy="648028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800" kern="1200" dirty="0" smtClean="0"/>
            <a:t>Rubber</a:t>
          </a:r>
          <a:endParaRPr lang="zh-TW" altLang="en-US" sz="1800" kern="1200" dirty="0"/>
        </a:p>
      </dsp:txBody>
      <dsp:txXfrm>
        <a:off x="4973923" y="4911545"/>
        <a:ext cx="933698" cy="584760"/>
      </dsp:txXfrm>
    </dsp:sp>
    <dsp:sp modelId="{FC68168B-21AA-450A-9BC0-3BC0F87A46B5}">
      <dsp:nvSpPr>
        <dsp:cNvPr id="0" name=""/>
        <dsp:cNvSpPr/>
      </dsp:nvSpPr>
      <dsp:spPr>
        <a:xfrm>
          <a:off x="1160099" y="326811"/>
          <a:ext cx="5392004" cy="5392004"/>
        </a:xfrm>
        <a:custGeom>
          <a:avLst/>
          <a:gdLst/>
          <a:ahLst/>
          <a:cxnLst/>
          <a:rect l="0" t="0" r="0" b="0"/>
          <a:pathLst>
            <a:path>
              <a:moveTo>
                <a:pt x="3776555" y="5165988"/>
              </a:moveTo>
              <a:arcTo wR="2696002" hR="2696002" stAng="3982314" swAng="770533"/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94B66E-1BED-47B4-990F-F2BC7D575C3F}">
      <dsp:nvSpPr>
        <dsp:cNvPr id="0" name=""/>
        <dsp:cNvSpPr/>
      </dsp:nvSpPr>
      <dsp:spPr>
        <a:xfrm>
          <a:off x="3357618" y="5486465"/>
          <a:ext cx="996966" cy="4647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800" kern="1200" dirty="0" smtClean="0"/>
            <a:t>Painting</a:t>
          </a:r>
          <a:endParaRPr lang="zh-TW" altLang="en-US" sz="1800" kern="1200" dirty="0"/>
        </a:p>
      </dsp:txBody>
      <dsp:txXfrm>
        <a:off x="3380303" y="5509150"/>
        <a:ext cx="951596" cy="419330"/>
      </dsp:txXfrm>
    </dsp:sp>
    <dsp:sp modelId="{38A6F323-AE9F-4326-B05B-69FFD3B184D7}">
      <dsp:nvSpPr>
        <dsp:cNvPr id="0" name=""/>
        <dsp:cNvSpPr/>
      </dsp:nvSpPr>
      <dsp:spPr>
        <a:xfrm>
          <a:off x="1160099" y="326811"/>
          <a:ext cx="5392004" cy="5392004"/>
        </a:xfrm>
        <a:custGeom>
          <a:avLst/>
          <a:gdLst/>
          <a:ahLst/>
          <a:cxnLst/>
          <a:rect l="0" t="0" r="0" b="0"/>
          <a:pathLst>
            <a:path>
              <a:moveTo>
                <a:pt x="2191388" y="5344359"/>
              </a:moveTo>
              <a:arcTo wR="2696002" hR="2696002" stAng="6047264" swAng="781488"/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631195-C115-4882-9D62-478CD478237C}">
      <dsp:nvSpPr>
        <dsp:cNvPr id="0" name=""/>
        <dsp:cNvSpPr/>
      </dsp:nvSpPr>
      <dsp:spPr>
        <a:xfrm>
          <a:off x="1592083" y="4921067"/>
          <a:ext cx="1358695" cy="565715"/>
        </a:xfrm>
        <a:prstGeom prst="roundRect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800" kern="1200" dirty="0" smtClean="0"/>
            <a:t>Backlight</a:t>
          </a:r>
          <a:endParaRPr lang="zh-TW" altLang="en-US" sz="1800" kern="1200" dirty="0"/>
        </a:p>
      </dsp:txBody>
      <dsp:txXfrm>
        <a:off x="1619699" y="4948683"/>
        <a:ext cx="1303463" cy="510483"/>
      </dsp:txXfrm>
    </dsp:sp>
    <dsp:sp modelId="{4ADEC0A6-F3CC-46E9-A649-882A7EC538D5}">
      <dsp:nvSpPr>
        <dsp:cNvPr id="0" name=""/>
        <dsp:cNvSpPr/>
      </dsp:nvSpPr>
      <dsp:spPr>
        <a:xfrm>
          <a:off x="1160099" y="326811"/>
          <a:ext cx="5392004" cy="5392004"/>
        </a:xfrm>
        <a:custGeom>
          <a:avLst/>
          <a:gdLst/>
          <a:ahLst/>
          <a:cxnLst/>
          <a:rect l="0" t="0" r="0" b="0"/>
          <a:pathLst>
            <a:path>
              <a:moveTo>
                <a:pt x="774881" y="4587489"/>
              </a:moveTo>
              <a:arcTo wR="2696002" hR="2696002" stAng="8126719" swAng="1195053"/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45A22E-7613-44E9-8E32-980541FA2617}">
      <dsp:nvSpPr>
        <dsp:cNvPr id="0" name=""/>
        <dsp:cNvSpPr/>
      </dsp:nvSpPr>
      <dsp:spPr>
        <a:xfrm>
          <a:off x="793568" y="3573804"/>
          <a:ext cx="996966" cy="564238"/>
        </a:xfrm>
        <a:prstGeom prst="roundRect">
          <a:avLst/>
        </a:prstGeom>
        <a:solidFill>
          <a:srgbClr val="DEA9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800" kern="1200" dirty="0" smtClean="0"/>
            <a:t>SMT</a:t>
          </a:r>
          <a:endParaRPr lang="zh-TW" altLang="en-US" sz="1800" kern="1200" dirty="0"/>
        </a:p>
      </dsp:txBody>
      <dsp:txXfrm>
        <a:off x="821112" y="3601348"/>
        <a:ext cx="941878" cy="509150"/>
      </dsp:txXfrm>
    </dsp:sp>
    <dsp:sp modelId="{6F480437-445D-43A1-806B-1C1A6417071C}">
      <dsp:nvSpPr>
        <dsp:cNvPr id="0" name=""/>
        <dsp:cNvSpPr/>
      </dsp:nvSpPr>
      <dsp:spPr>
        <a:xfrm>
          <a:off x="1160099" y="326811"/>
          <a:ext cx="5392004" cy="5392004"/>
        </a:xfrm>
        <a:custGeom>
          <a:avLst/>
          <a:gdLst/>
          <a:ahLst/>
          <a:cxnLst/>
          <a:rect l="0" t="0" r="0" b="0"/>
          <a:pathLst>
            <a:path>
              <a:moveTo>
                <a:pt x="54758" y="3236612"/>
              </a:moveTo>
              <a:arcTo wR="2696002" hR="2696002" stAng="10105948" swAng="1333618"/>
            </a:path>
          </a:pathLst>
        </a:custGeom>
        <a:noFill/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8958F7-70BC-4017-88FE-3F19C97EB15A}">
      <dsp:nvSpPr>
        <dsp:cNvPr id="0" name=""/>
        <dsp:cNvSpPr/>
      </dsp:nvSpPr>
      <dsp:spPr>
        <a:xfrm>
          <a:off x="614458" y="1865688"/>
          <a:ext cx="1355186" cy="64802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800" kern="1200" dirty="0" smtClean="0"/>
            <a:t>Membrane</a:t>
          </a:r>
          <a:endParaRPr lang="zh-TW" altLang="en-US" sz="1800" kern="1200" dirty="0"/>
        </a:p>
      </dsp:txBody>
      <dsp:txXfrm>
        <a:off x="646092" y="1897322"/>
        <a:ext cx="1291918" cy="584760"/>
      </dsp:txXfrm>
    </dsp:sp>
    <dsp:sp modelId="{771A3122-B9D7-4491-AC65-0CA899E78DF1}">
      <dsp:nvSpPr>
        <dsp:cNvPr id="0" name=""/>
        <dsp:cNvSpPr/>
      </dsp:nvSpPr>
      <dsp:spPr>
        <a:xfrm>
          <a:off x="1160099" y="326811"/>
          <a:ext cx="5392004" cy="5392004"/>
        </a:xfrm>
        <a:custGeom>
          <a:avLst/>
          <a:gdLst/>
          <a:ahLst/>
          <a:cxnLst/>
          <a:rect l="0" t="0" r="0" b="0"/>
          <a:pathLst>
            <a:path>
              <a:moveTo>
                <a:pt x="264604" y="1531214"/>
              </a:moveTo>
              <a:arcTo wR="2696002" hR="2696002" stAng="12335836" swAng="1065609"/>
            </a:path>
          </a:pathLst>
        </a:cu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1F9361-D252-467F-A14E-15806AEEB6C4}">
      <dsp:nvSpPr>
        <dsp:cNvPr id="0" name=""/>
        <dsp:cNvSpPr/>
      </dsp:nvSpPr>
      <dsp:spPr>
        <a:xfrm>
          <a:off x="1530097" y="517687"/>
          <a:ext cx="1482668" cy="648028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800" kern="1200" dirty="0" smtClean="0"/>
            <a:t>Silk / </a:t>
          </a:r>
          <a:r>
            <a:rPr lang="en-US" altLang="zh-TW" sz="1800" kern="1200" dirty="0" err="1" smtClean="0"/>
            <a:t>Tampo</a:t>
          </a:r>
          <a:r>
            <a:rPr lang="en-US" altLang="zh-TW" sz="1800" kern="1200" dirty="0" smtClean="0"/>
            <a:t/>
          </a:r>
          <a:br>
            <a:rPr lang="en-US" altLang="zh-TW" sz="1800" kern="1200" dirty="0" smtClean="0"/>
          </a:br>
          <a:r>
            <a:rPr lang="en-US" altLang="zh-TW" sz="1800" kern="1200" dirty="0" smtClean="0"/>
            <a:t>printing</a:t>
          </a:r>
          <a:endParaRPr lang="zh-TW" altLang="en-US" sz="1800" kern="1200" dirty="0"/>
        </a:p>
      </dsp:txBody>
      <dsp:txXfrm>
        <a:off x="1561731" y="549321"/>
        <a:ext cx="1419400" cy="584760"/>
      </dsp:txXfrm>
    </dsp:sp>
    <dsp:sp modelId="{EAFDB69B-FD94-4C4D-ACCB-F1EE9D280073}">
      <dsp:nvSpPr>
        <dsp:cNvPr id="0" name=""/>
        <dsp:cNvSpPr/>
      </dsp:nvSpPr>
      <dsp:spPr>
        <a:xfrm>
          <a:off x="1160099" y="326811"/>
          <a:ext cx="5392004" cy="5392004"/>
        </a:xfrm>
        <a:custGeom>
          <a:avLst/>
          <a:gdLst/>
          <a:ahLst/>
          <a:cxnLst/>
          <a:rect l="0" t="0" r="0" b="0"/>
          <a:pathLst>
            <a:path>
              <a:moveTo>
                <a:pt x="1704440" y="188965"/>
              </a:moveTo>
              <a:arcTo wR="2696002" hR="2696002" stAng="14905239" swAng="648843"/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F0115A-419C-4BDC-8018-3587A581858F}">
      <dsp:nvSpPr>
        <dsp:cNvPr id="0" name=""/>
        <dsp:cNvSpPr/>
      </dsp:nvSpPr>
      <dsp:spPr>
        <a:xfrm>
          <a:off x="-5829189" y="-892138"/>
          <a:ext cx="6939732" cy="6939732"/>
        </a:xfrm>
        <a:prstGeom prst="blockArc">
          <a:avLst>
            <a:gd name="adj1" fmla="val 18900000"/>
            <a:gd name="adj2" fmla="val 2700000"/>
            <a:gd name="adj3" fmla="val 311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BD0560-2900-4E95-A5A5-E258385CF75C}">
      <dsp:nvSpPr>
        <dsp:cNvPr id="0" name=""/>
        <dsp:cNvSpPr/>
      </dsp:nvSpPr>
      <dsp:spPr>
        <a:xfrm>
          <a:off x="413734" y="271486"/>
          <a:ext cx="7448215" cy="542766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0821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600" b="1" kern="1200" dirty="0" smtClean="0">
              <a:latin typeface="+mj-ea"/>
              <a:ea typeface="+mj-ea"/>
            </a:rPr>
            <a:t>集團內部整合生產所有的主要零組件，為客戶提供產品整體解決方案。</a:t>
          </a:r>
          <a:endParaRPr lang="zh-TW" altLang="en-US" sz="1600" b="1" kern="1200" dirty="0">
            <a:latin typeface="+mj-ea"/>
            <a:ea typeface="+mj-ea"/>
          </a:endParaRPr>
        </a:p>
      </dsp:txBody>
      <dsp:txXfrm>
        <a:off x="413734" y="271486"/>
        <a:ext cx="7312524" cy="542766"/>
      </dsp:txXfrm>
    </dsp:sp>
    <dsp:sp modelId="{81A8707B-840D-4424-A018-F903277C9ACC}">
      <dsp:nvSpPr>
        <dsp:cNvPr id="0" name=""/>
        <dsp:cNvSpPr/>
      </dsp:nvSpPr>
      <dsp:spPr>
        <a:xfrm>
          <a:off x="74505" y="203640"/>
          <a:ext cx="678458" cy="67845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4D02B5-3C19-4AD6-B68A-DDD43BC31FD3}">
      <dsp:nvSpPr>
        <dsp:cNvPr id="0" name=""/>
        <dsp:cNvSpPr/>
      </dsp:nvSpPr>
      <dsp:spPr>
        <a:xfrm>
          <a:off x="860197" y="1085532"/>
          <a:ext cx="7001753" cy="542766"/>
        </a:xfrm>
        <a:prstGeom prst="homePlat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0821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spc="50" baseline="0" dirty="0" smtClean="0">
              <a:latin typeface="+mj-ea"/>
              <a:ea typeface="+mj-ea"/>
            </a:rPr>
            <a:t>提供高質量的產品品質。</a:t>
          </a:r>
          <a:endParaRPr lang="en-US" altLang="zh-TW" sz="2000" b="1" kern="1200" spc="50" baseline="0" dirty="0">
            <a:latin typeface="+mj-ea"/>
            <a:ea typeface="+mj-ea"/>
          </a:endParaRPr>
        </a:p>
      </dsp:txBody>
      <dsp:txXfrm>
        <a:off x="860197" y="1085532"/>
        <a:ext cx="6866062" cy="542766"/>
      </dsp:txXfrm>
    </dsp:sp>
    <dsp:sp modelId="{2B3A3CF6-8DAE-48FA-903F-E15DEEB933EC}">
      <dsp:nvSpPr>
        <dsp:cNvPr id="0" name=""/>
        <dsp:cNvSpPr/>
      </dsp:nvSpPr>
      <dsp:spPr>
        <a:xfrm>
          <a:off x="520968" y="1017687"/>
          <a:ext cx="678458" cy="67845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6BB59E-13A0-4AEF-B84F-1796560AA9A2}">
      <dsp:nvSpPr>
        <dsp:cNvPr id="0" name=""/>
        <dsp:cNvSpPr/>
      </dsp:nvSpPr>
      <dsp:spPr>
        <a:xfrm>
          <a:off x="1064353" y="1899579"/>
          <a:ext cx="6797596" cy="542766"/>
        </a:xfrm>
        <a:prstGeom prst="homePlat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0821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spc="50" baseline="0" dirty="0" smtClean="0">
              <a:latin typeface="+mj-ea"/>
              <a:ea typeface="+mj-ea"/>
            </a:rPr>
            <a:t>提供更加靈活 </a:t>
          </a:r>
          <a:r>
            <a:rPr lang="en-US" altLang="zh-TW" sz="2000" b="1" kern="1200" spc="50" baseline="0" dirty="0" smtClean="0">
              <a:latin typeface="+mj-ea"/>
              <a:ea typeface="+mj-ea"/>
            </a:rPr>
            <a:t>/</a:t>
          </a:r>
          <a:r>
            <a:rPr lang="zh-TW" altLang="en-US" sz="2000" b="1" kern="1200" spc="50" baseline="0" dirty="0" smtClean="0">
              <a:latin typeface="+mj-ea"/>
              <a:ea typeface="+mj-ea"/>
            </a:rPr>
            <a:t> 快捷的交貨彈性。</a:t>
          </a:r>
          <a:endParaRPr lang="zh-TW" altLang="en-US" sz="2000" b="1" kern="1200" spc="50" baseline="0" dirty="0">
            <a:latin typeface="+mj-ea"/>
            <a:ea typeface="+mj-ea"/>
          </a:endParaRPr>
        </a:p>
      </dsp:txBody>
      <dsp:txXfrm>
        <a:off x="1064353" y="1899579"/>
        <a:ext cx="6661905" cy="542766"/>
      </dsp:txXfrm>
    </dsp:sp>
    <dsp:sp modelId="{804E2663-DF1E-4720-835C-F968FFD05416}">
      <dsp:nvSpPr>
        <dsp:cNvPr id="0" name=""/>
        <dsp:cNvSpPr/>
      </dsp:nvSpPr>
      <dsp:spPr>
        <a:xfrm>
          <a:off x="725124" y="1831733"/>
          <a:ext cx="678458" cy="67845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83EA49-247D-4DB7-ADEB-0EF34E349E98}">
      <dsp:nvSpPr>
        <dsp:cNvPr id="0" name=""/>
        <dsp:cNvSpPr/>
      </dsp:nvSpPr>
      <dsp:spPr>
        <a:xfrm>
          <a:off x="1064353" y="2713110"/>
          <a:ext cx="6797596" cy="542766"/>
        </a:xfrm>
        <a:prstGeom prst="homePlat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0821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spc="50" baseline="0" dirty="0" smtClean="0">
              <a:latin typeface="+mj-ea"/>
              <a:ea typeface="+mj-ea"/>
            </a:rPr>
            <a:t>為客戶提供更具成本競爭力的產品。</a:t>
          </a:r>
          <a:endParaRPr lang="zh-TW" altLang="en-US" sz="2000" b="1" kern="1200" spc="50" baseline="0" dirty="0">
            <a:latin typeface="+mj-ea"/>
            <a:ea typeface="+mj-ea"/>
          </a:endParaRPr>
        </a:p>
      </dsp:txBody>
      <dsp:txXfrm>
        <a:off x="1064353" y="2713110"/>
        <a:ext cx="6661905" cy="542766"/>
      </dsp:txXfrm>
    </dsp:sp>
    <dsp:sp modelId="{91C43673-22D4-4D0F-83D6-649CB4A2F4DB}">
      <dsp:nvSpPr>
        <dsp:cNvPr id="0" name=""/>
        <dsp:cNvSpPr/>
      </dsp:nvSpPr>
      <dsp:spPr>
        <a:xfrm>
          <a:off x="725124" y="2645264"/>
          <a:ext cx="678458" cy="67845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8F060A-5489-473F-B303-8F38137D56DF}">
      <dsp:nvSpPr>
        <dsp:cNvPr id="0" name=""/>
        <dsp:cNvSpPr/>
      </dsp:nvSpPr>
      <dsp:spPr>
        <a:xfrm>
          <a:off x="860197" y="3449220"/>
          <a:ext cx="7001753" cy="698638"/>
        </a:xfrm>
        <a:prstGeom prst="homePlat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0821" tIns="45720" rIns="45720" bIns="45720" numCol="1" spcCol="1270" anchor="ctr" anchorCtr="0">
          <a:noAutofit/>
        </a:bodyPr>
        <a:lstStyle/>
        <a:p>
          <a:pPr lvl="0" algn="l" defTabSz="800100">
            <a:lnSpc>
              <a:spcPts val="25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 smtClean="0">
              <a:latin typeface="+mj-ea"/>
              <a:ea typeface="+mj-ea"/>
            </a:rPr>
            <a:t>在專業的整合設計上，研發的優勢，可提供客戶全面性的產品支援服務，為客戶量身訂做各項應用產品。</a:t>
          </a:r>
          <a:endParaRPr lang="zh-TW" altLang="en-US" sz="1800" b="1" kern="1200" dirty="0">
            <a:latin typeface="+mj-ea"/>
            <a:ea typeface="+mj-ea"/>
          </a:endParaRPr>
        </a:p>
      </dsp:txBody>
      <dsp:txXfrm>
        <a:off x="860197" y="3449220"/>
        <a:ext cx="6827094" cy="698638"/>
      </dsp:txXfrm>
    </dsp:sp>
    <dsp:sp modelId="{533A1AF3-EBF3-4936-822E-184011F90F59}">
      <dsp:nvSpPr>
        <dsp:cNvPr id="0" name=""/>
        <dsp:cNvSpPr/>
      </dsp:nvSpPr>
      <dsp:spPr>
        <a:xfrm>
          <a:off x="520968" y="3459310"/>
          <a:ext cx="678458" cy="67845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B3F5E6-915D-4999-9D8A-AB120BA23686}">
      <dsp:nvSpPr>
        <dsp:cNvPr id="0" name=""/>
        <dsp:cNvSpPr/>
      </dsp:nvSpPr>
      <dsp:spPr>
        <a:xfrm>
          <a:off x="413734" y="4341203"/>
          <a:ext cx="7448215" cy="542766"/>
        </a:xfrm>
        <a:prstGeom prst="homePlate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0821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spc="50" baseline="0" dirty="0" smtClean="0">
              <a:latin typeface="+mj-ea"/>
              <a:ea typeface="+mj-ea"/>
            </a:rPr>
            <a:t>提高客戶機密資料的保護。</a:t>
          </a:r>
          <a:endParaRPr lang="zh-TW" altLang="en-US" sz="2000" b="1" kern="1200" spc="50" baseline="0" dirty="0">
            <a:latin typeface="+mj-ea"/>
            <a:ea typeface="+mj-ea"/>
          </a:endParaRPr>
        </a:p>
      </dsp:txBody>
      <dsp:txXfrm>
        <a:off x="413734" y="4341203"/>
        <a:ext cx="7312524" cy="542766"/>
      </dsp:txXfrm>
    </dsp:sp>
    <dsp:sp modelId="{B005A8B6-6CF2-4E38-88CF-036CC65085AC}">
      <dsp:nvSpPr>
        <dsp:cNvPr id="0" name=""/>
        <dsp:cNvSpPr/>
      </dsp:nvSpPr>
      <dsp:spPr>
        <a:xfrm>
          <a:off x="74505" y="4273357"/>
          <a:ext cx="678458" cy="678458"/>
        </a:xfrm>
        <a:prstGeom prst="ellipse">
          <a:avLst/>
        </a:prstGeom>
        <a:solidFill>
          <a:schemeClr val="bg1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D1E89D-5612-4967-9023-7DD7BE3DEC44}" type="datetimeFigureOut">
              <a:rPr lang="zh-TW" altLang="en-US" smtClean="0"/>
              <a:t>2023/12/8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C3FB63-6455-4254-8497-277E429E5A8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351128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152ACF-BA6B-4633-B1CB-726B25A4DB2D}" type="datetimeFigureOut">
              <a:rPr lang="zh-TW" altLang="en-US" smtClean="0"/>
              <a:t>2023/12/8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7A0B26-2836-476A-98AA-DADA6204CEF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00648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prstTxWarp prst="textNoShape">
              <a:avLst/>
            </a:prstTxWarp>
          </a:bodyPr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defRPr/>
            </a:pPr>
            <a:fld id="{11E07EDA-9FC1-43AA-82CE-0E5DCAFAED7B}" type="slidenum">
              <a:rPr lang="en-US" altLang="zh-TW" b="0" dirty="0" smtClean="0">
                <a:latin typeface="Times New Roman" panose="02020603050405020304" pitchFamily="18" charset="0"/>
              </a:rPr>
              <a:pPr>
                <a:defRPr/>
              </a:pPr>
              <a:t>1</a:t>
            </a:fld>
            <a:endParaRPr lang="en-US" altLang="zh-TW" b="0" smtClean="0">
              <a:latin typeface="Times New Roman" panose="02020603050405020304" pitchFamily="18" charset="0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xfrm>
            <a:off x="609600" y="808038"/>
            <a:ext cx="5387975" cy="4041775"/>
          </a:xfrm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60885" y="5120147"/>
            <a:ext cx="5282360" cy="484785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prstTxWarp prst="textNoShape">
              <a:avLst/>
            </a:prstTxWarp>
          </a:bodyPr>
          <a:lstStyle/>
          <a:p>
            <a:pPr eaLnBrk="1" hangingPunct="1"/>
            <a:endParaRPr lang="zh-TW" altLang="zh-TW" smtClean="0"/>
          </a:p>
        </p:txBody>
      </p:sp>
    </p:spTree>
    <p:extLst>
      <p:ext uri="{BB962C8B-B14F-4D97-AF65-F5344CB8AC3E}">
        <p14:creationId xmlns:p14="http://schemas.microsoft.com/office/powerpoint/2010/main" val="40318066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prstTxWarp prst="textNoShape">
              <a:avLst/>
            </a:prstTxWarp>
          </a:bodyPr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defRPr/>
            </a:pPr>
            <a:fld id="{0F18625F-955E-4861-B686-49D3BB5F00A0}" type="slidenum">
              <a:rPr lang="en-US" altLang="zh-TW" b="0" dirty="0" smtClean="0">
                <a:latin typeface="Times New Roman" panose="02020603050405020304" pitchFamily="18" charset="0"/>
              </a:rPr>
              <a:pPr>
                <a:defRPr/>
              </a:pPr>
              <a:t>13</a:t>
            </a:fld>
            <a:endParaRPr lang="en-US" altLang="zh-TW" b="0" smtClean="0">
              <a:latin typeface="Times New Roman" panose="02020603050405020304" pitchFamily="18" charset="0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xfrm>
            <a:off x="609600" y="808038"/>
            <a:ext cx="5387975" cy="4041775"/>
          </a:xfrm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60885" y="5120147"/>
            <a:ext cx="5282360" cy="484785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prstTxWarp prst="textNoShape">
              <a:avLst/>
            </a:prstTxWarp>
          </a:bodyPr>
          <a:lstStyle/>
          <a:p>
            <a:pPr eaLnBrk="1" hangingPunct="1"/>
            <a:endParaRPr lang="zh-TW" altLang="zh-TW" smtClean="0"/>
          </a:p>
        </p:txBody>
      </p:sp>
    </p:spTree>
    <p:extLst>
      <p:ext uri="{BB962C8B-B14F-4D97-AF65-F5344CB8AC3E}">
        <p14:creationId xmlns:p14="http://schemas.microsoft.com/office/powerpoint/2010/main" val="1295267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prstTxWarp prst="textNoShape">
              <a:avLst/>
            </a:prstTxWarp>
          </a:bodyPr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defRPr/>
            </a:pPr>
            <a:fld id="{111CE775-0CE9-44EE-BE1E-3E8263CDBCC8}" type="slidenum">
              <a:rPr lang="en-US" altLang="zh-TW" b="0" dirty="0" smtClean="0">
                <a:latin typeface="Times New Roman" panose="02020603050405020304" pitchFamily="18" charset="0"/>
              </a:rPr>
              <a:pPr>
                <a:defRPr/>
              </a:pPr>
              <a:t>14</a:t>
            </a:fld>
            <a:endParaRPr lang="en-US" altLang="zh-TW" b="0" smtClean="0">
              <a:latin typeface="Times New Roman" panose="02020603050405020304" pitchFamily="18" charset="0"/>
            </a:endParaRPr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xfrm>
            <a:off x="609600" y="808038"/>
            <a:ext cx="5387975" cy="4041775"/>
          </a:xfrm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60885" y="5120147"/>
            <a:ext cx="5282360" cy="484785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prstTxWarp prst="textNoShape">
              <a:avLst/>
            </a:prstTxWarp>
          </a:bodyPr>
          <a:lstStyle/>
          <a:p>
            <a:pPr eaLnBrk="1" hangingPunct="1"/>
            <a:endParaRPr lang="zh-TW" altLang="zh-TW" smtClean="0"/>
          </a:p>
        </p:txBody>
      </p:sp>
    </p:spTree>
    <p:extLst>
      <p:ext uri="{BB962C8B-B14F-4D97-AF65-F5344CB8AC3E}">
        <p14:creationId xmlns:p14="http://schemas.microsoft.com/office/powerpoint/2010/main" val="6800925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prstTxWarp prst="textNoShape">
              <a:avLst/>
            </a:prstTxWarp>
          </a:bodyPr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defRPr/>
            </a:pPr>
            <a:fld id="{C6D34631-747C-4A15-BACA-A2C229EE237F}" type="slidenum">
              <a:rPr lang="en-US" altLang="zh-TW" b="0" dirty="0" smtClean="0">
                <a:latin typeface="Times New Roman" panose="02020603050405020304" pitchFamily="18" charset="0"/>
              </a:rPr>
              <a:pPr>
                <a:defRPr/>
              </a:pPr>
              <a:t>20</a:t>
            </a:fld>
            <a:endParaRPr lang="en-US" altLang="zh-TW" b="0" smtClean="0">
              <a:latin typeface="Times New Roman" panose="02020603050405020304" pitchFamily="18" charset="0"/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xfrm>
            <a:off x="609600" y="808038"/>
            <a:ext cx="5387975" cy="4041775"/>
          </a:xfrm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60885" y="5120147"/>
            <a:ext cx="5282360" cy="484785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prstTxWarp prst="textNoShape">
              <a:avLst/>
            </a:prstTxWarp>
          </a:bodyPr>
          <a:lstStyle/>
          <a:p>
            <a:pPr eaLnBrk="1" hangingPunct="1"/>
            <a:endParaRPr lang="zh-TW" altLang="zh-TW" smtClean="0"/>
          </a:p>
        </p:txBody>
      </p:sp>
    </p:spTree>
    <p:extLst>
      <p:ext uri="{BB962C8B-B14F-4D97-AF65-F5344CB8AC3E}">
        <p14:creationId xmlns:p14="http://schemas.microsoft.com/office/powerpoint/2010/main" val="20053027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prstTxWarp prst="textNoShape">
              <a:avLst/>
            </a:prstTxWarp>
          </a:bodyPr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defRPr/>
            </a:pPr>
            <a:fld id="{DB6F9B21-D939-476F-A3E1-EE47A066DBEE}" type="slidenum">
              <a:rPr lang="en-US" altLang="zh-TW" b="0" dirty="0" smtClean="0">
                <a:latin typeface="Times New Roman" panose="02020603050405020304" pitchFamily="18" charset="0"/>
              </a:rPr>
              <a:pPr>
                <a:defRPr/>
              </a:pPr>
              <a:t>21</a:t>
            </a:fld>
            <a:endParaRPr lang="en-US" altLang="zh-TW" b="0" smtClean="0">
              <a:latin typeface="Times New Roman" panose="02020603050405020304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xfrm>
            <a:off x="609600" y="808038"/>
            <a:ext cx="5387975" cy="4041775"/>
          </a:xfrm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60885" y="5120147"/>
            <a:ext cx="5282360" cy="484785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prstTxWarp prst="textNoShape">
              <a:avLst/>
            </a:prstTxWarp>
          </a:bodyPr>
          <a:lstStyle/>
          <a:p>
            <a:pPr eaLnBrk="1" hangingPunct="1"/>
            <a:endParaRPr lang="zh-TW" altLang="zh-TW" smtClean="0"/>
          </a:p>
        </p:txBody>
      </p:sp>
    </p:spTree>
    <p:extLst>
      <p:ext uri="{BB962C8B-B14F-4D97-AF65-F5344CB8AC3E}">
        <p14:creationId xmlns:p14="http://schemas.microsoft.com/office/powerpoint/2010/main" val="30641011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prstTxWarp prst="textNoShape">
              <a:avLst/>
            </a:prstTxWarp>
          </a:bodyPr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defRPr/>
            </a:pPr>
            <a:fld id="{9F4405AD-29D9-4671-B0E6-C08E9516924F}" type="slidenum">
              <a:rPr lang="en-US" altLang="zh-TW" b="0" dirty="0" smtClean="0">
                <a:latin typeface="Times New Roman" panose="02020603050405020304" pitchFamily="18" charset="0"/>
              </a:rPr>
              <a:pPr>
                <a:defRPr/>
              </a:pPr>
              <a:t>22</a:t>
            </a:fld>
            <a:endParaRPr lang="en-US" altLang="zh-TW" b="0" smtClean="0">
              <a:latin typeface="Times New Roman" panose="02020603050405020304" pitchFamily="18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xfrm>
            <a:off x="609600" y="808038"/>
            <a:ext cx="5387975" cy="4041775"/>
          </a:xfrm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60885" y="5120147"/>
            <a:ext cx="5282360" cy="484785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prstTxWarp prst="textNoShape">
              <a:avLst/>
            </a:prstTxWarp>
          </a:bodyPr>
          <a:lstStyle/>
          <a:p>
            <a:pPr eaLnBrk="1" hangingPunct="1"/>
            <a:endParaRPr lang="zh-TW" altLang="zh-TW" smtClean="0"/>
          </a:p>
        </p:txBody>
      </p:sp>
    </p:spTree>
    <p:extLst>
      <p:ext uri="{BB962C8B-B14F-4D97-AF65-F5344CB8AC3E}">
        <p14:creationId xmlns:p14="http://schemas.microsoft.com/office/powerpoint/2010/main" val="2104712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prstTxWarp prst="textNoShape">
              <a:avLst/>
            </a:prstTxWarp>
          </a:bodyPr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defRPr/>
            </a:pPr>
            <a:fld id="{48F65997-F444-4B8F-AA1F-7120F9720BCB}" type="slidenum">
              <a:rPr lang="en-US" altLang="zh-TW" b="0" dirty="0" smtClean="0">
                <a:latin typeface="Times New Roman" panose="02020603050405020304" pitchFamily="18" charset="0"/>
              </a:rPr>
              <a:pPr>
                <a:defRPr/>
              </a:pPr>
              <a:t>23</a:t>
            </a:fld>
            <a:endParaRPr lang="en-US" altLang="zh-TW" b="0" smtClean="0">
              <a:latin typeface="Times New Roman" panose="02020603050405020304" pitchFamily="18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xfrm>
            <a:off x="609600" y="808038"/>
            <a:ext cx="5387975" cy="4041775"/>
          </a:xfrm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60885" y="5120147"/>
            <a:ext cx="5282360" cy="484785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prstTxWarp prst="textNoShape">
              <a:avLst/>
            </a:prstTxWarp>
          </a:bodyPr>
          <a:lstStyle/>
          <a:p>
            <a:pPr eaLnBrk="1" hangingPunct="1"/>
            <a:endParaRPr lang="zh-TW" altLang="zh-TW" smtClean="0"/>
          </a:p>
        </p:txBody>
      </p:sp>
    </p:spTree>
    <p:extLst>
      <p:ext uri="{BB962C8B-B14F-4D97-AF65-F5344CB8AC3E}">
        <p14:creationId xmlns:p14="http://schemas.microsoft.com/office/powerpoint/2010/main" val="13605202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prstTxWarp prst="textNoShape">
              <a:avLst/>
            </a:prstTxWarp>
          </a:bodyPr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defRPr/>
            </a:pPr>
            <a:fld id="{B2284A52-7B25-4A3B-8915-688146ECBAFE}" type="slidenum">
              <a:rPr lang="en-US" altLang="zh-TW" b="0" dirty="0" smtClean="0">
                <a:latin typeface="Times New Roman" panose="02020603050405020304" pitchFamily="18" charset="0"/>
              </a:rPr>
              <a:pPr>
                <a:defRPr/>
              </a:pPr>
              <a:t>24</a:t>
            </a:fld>
            <a:endParaRPr lang="en-US" altLang="zh-TW" b="0" smtClean="0">
              <a:latin typeface="Times New Roman" panose="02020603050405020304" pitchFamily="18" charset="0"/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xfrm>
            <a:off x="609600" y="808038"/>
            <a:ext cx="5387975" cy="4041775"/>
          </a:xfrm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60885" y="5120147"/>
            <a:ext cx="5282360" cy="484785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prstTxWarp prst="textNoShape">
              <a:avLst/>
            </a:prstTxWarp>
          </a:bodyPr>
          <a:lstStyle/>
          <a:p>
            <a:pPr eaLnBrk="1" hangingPunct="1"/>
            <a:endParaRPr lang="zh-TW" altLang="zh-TW" smtClean="0"/>
          </a:p>
        </p:txBody>
      </p:sp>
    </p:spTree>
    <p:extLst>
      <p:ext uri="{BB962C8B-B14F-4D97-AF65-F5344CB8AC3E}">
        <p14:creationId xmlns:p14="http://schemas.microsoft.com/office/powerpoint/2010/main" val="31590542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prstTxWarp prst="textNoShape">
              <a:avLst/>
            </a:prstTxWarp>
          </a:bodyPr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defRPr/>
            </a:pPr>
            <a:fld id="{5A79D897-5F40-4A68-9644-901501892FA6}" type="slidenum">
              <a:rPr lang="en-US" altLang="zh-TW" b="0" dirty="0" smtClean="0">
                <a:latin typeface="Times New Roman" panose="02020603050405020304" pitchFamily="18" charset="0"/>
              </a:rPr>
              <a:pPr>
                <a:defRPr/>
              </a:pPr>
              <a:t>25</a:t>
            </a:fld>
            <a:endParaRPr lang="en-US" altLang="zh-TW" b="0" smtClean="0">
              <a:latin typeface="Times New Roman" panose="02020603050405020304" pitchFamily="18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xfrm>
            <a:off x="609600" y="808038"/>
            <a:ext cx="5387975" cy="4041775"/>
          </a:xfrm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60885" y="5120147"/>
            <a:ext cx="5282360" cy="484785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prstTxWarp prst="textNoShape">
              <a:avLst/>
            </a:prstTxWarp>
          </a:bodyPr>
          <a:lstStyle/>
          <a:p>
            <a:pPr eaLnBrk="1" hangingPunct="1"/>
            <a:endParaRPr lang="zh-TW" altLang="zh-TW" smtClean="0"/>
          </a:p>
        </p:txBody>
      </p:sp>
    </p:spTree>
    <p:extLst>
      <p:ext uri="{BB962C8B-B14F-4D97-AF65-F5344CB8AC3E}">
        <p14:creationId xmlns:p14="http://schemas.microsoft.com/office/powerpoint/2010/main" val="23581891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prstTxWarp prst="textNoShape">
              <a:avLst/>
            </a:prstTxWarp>
          </a:bodyPr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defRPr/>
            </a:pPr>
            <a:fld id="{18EAC59B-1148-4846-B993-2B55AC3D6786}" type="slidenum">
              <a:rPr lang="en-US" altLang="zh-TW" b="0" dirty="0" smtClean="0">
                <a:latin typeface="Times New Roman" panose="02020603050405020304" pitchFamily="18" charset="0"/>
              </a:rPr>
              <a:pPr>
                <a:defRPr/>
              </a:pPr>
              <a:t>26</a:t>
            </a:fld>
            <a:endParaRPr lang="en-US" altLang="zh-TW" b="0" smtClean="0">
              <a:latin typeface="Times New Roman" panose="02020603050405020304" pitchFamily="18" charset="0"/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xfrm>
            <a:off x="609600" y="808038"/>
            <a:ext cx="5387975" cy="4041775"/>
          </a:xfrm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60885" y="5120147"/>
            <a:ext cx="5282360" cy="484785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prstTxWarp prst="textNoShape">
              <a:avLst/>
            </a:prstTxWarp>
          </a:bodyPr>
          <a:lstStyle/>
          <a:p>
            <a:pPr eaLnBrk="1" hangingPunct="1"/>
            <a:endParaRPr lang="zh-TW" altLang="zh-TW" smtClean="0"/>
          </a:p>
        </p:txBody>
      </p:sp>
    </p:spTree>
    <p:extLst>
      <p:ext uri="{BB962C8B-B14F-4D97-AF65-F5344CB8AC3E}">
        <p14:creationId xmlns:p14="http://schemas.microsoft.com/office/powerpoint/2010/main" val="29871512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prstTxWarp prst="textNoShape">
              <a:avLst/>
            </a:prstTxWarp>
          </a:bodyPr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defRPr/>
            </a:pPr>
            <a:fld id="{4F1C988B-6DF9-40EF-95B7-E253654E2D13}" type="slidenum">
              <a:rPr lang="en-US" altLang="zh-TW" b="0" dirty="0" smtClean="0">
                <a:latin typeface="Times New Roman" panose="02020603050405020304" pitchFamily="18" charset="0"/>
              </a:rPr>
              <a:pPr>
                <a:defRPr/>
              </a:pPr>
              <a:t>2</a:t>
            </a:fld>
            <a:endParaRPr lang="en-US" altLang="zh-TW" b="0" smtClean="0">
              <a:latin typeface="Times New Roman" panose="02020603050405020304" pitchFamily="18" charset="0"/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xfrm>
            <a:off x="609600" y="808038"/>
            <a:ext cx="5387975" cy="4041775"/>
          </a:xfrm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60885" y="5120147"/>
            <a:ext cx="5282360" cy="484785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prstTxWarp prst="textNoShape">
              <a:avLst/>
            </a:prstTxWarp>
          </a:bodyPr>
          <a:lstStyle/>
          <a:p>
            <a:pPr eaLnBrk="1" hangingPunct="1"/>
            <a:endParaRPr lang="zh-TW" altLang="zh-TW" smtClean="0"/>
          </a:p>
        </p:txBody>
      </p:sp>
    </p:spTree>
    <p:extLst>
      <p:ext uri="{BB962C8B-B14F-4D97-AF65-F5344CB8AC3E}">
        <p14:creationId xmlns:p14="http://schemas.microsoft.com/office/powerpoint/2010/main" val="25517294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prstTxWarp prst="textNoShape">
              <a:avLst/>
            </a:prstTxWarp>
          </a:bodyPr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defRPr/>
            </a:pPr>
            <a:fld id="{8E994646-B5D0-4F6D-8F2E-DDD7915E3C92}" type="slidenum">
              <a:rPr lang="en-US" altLang="zh-TW" b="0" dirty="0" smtClean="0">
                <a:latin typeface="Times New Roman" panose="02020603050405020304" pitchFamily="18" charset="0"/>
              </a:rPr>
              <a:pPr>
                <a:defRPr/>
              </a:pPr>
              <a:t>3</a:t>
            </a:fld>
            <a:endParaRPr lang="en-US" altLang="zh-TW" b="0" smtClean="0">
              <a:latin typeface="Times New Roman" panose="02020603050405020304" pitchFamily="18" charset="0"/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xfrm>
            <a:off x="609600" y="808038"/>
            <a:ext cx="5387975" cy="4041775"/>
          </a:xfrm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60885" y="5120147"/>
            <a:ext cx="5282360" cy="484785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prstTxWarp prst="textNoShape">
              <a:avLst/>
            </a:prstTxWarp>
          </a:bodyPr>
          <a:lstStyle/>
          <a:p>
            <a:pPr eaLnBrk="1" hangingPunct="1"/>
            <a:endParaRPr lang="zh-TW" altLang="zh-TW" smtClean="0"/>
          </a:p>
        </p:txBody>
      </p:sp>
    </p:spTree>
    <p:extLst>
      <p:ext uri="{BB962C8B-B14F-4D97-AF65-F5344CB8AC3E}">
        <p14:creationId xmlns:p14="http://schemas.microsoft.com/office/powerpoint/2010/main" val="3606618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prstTxWarp prst="textNoShape">
              <a:avLst/>
            </a:prstTxWarp>
          </a:bodyPr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defRPr/>
            </a:pPr>
            <a:fld id="{0A572508-DA77-426E-9642-44FC73FB0D26}" type="slidenum">
              <a:rPr lang="en-US" altLang="zh-TW" b="0" dirty="0" smtClean="0">
                <a:latin typeface="Times New Roman" panose="02020603050405020304" pitchFamily="18" charset="0"/>
              </a:rPr>
              <a:pPr>
                <a:defRPr/>
              </a:pPr>
              <a:t>4</a:t>
            </a:fld>
            <a:endParaRPr lang="en-US" altLang="zh-TW" b="0" smtClean="0">
              <a:latin typeface="Times New Roman" panose="02020603050405020304" pitchFamily="18" charset="0"/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xfrm>
            <a:off x="609600" y="808038"/>
            <a:ext cx="5387975" cy="4041775"/>
          </a:xfrm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60885" y="5120147"/>
            <a:ext cx="5282360" cy="484785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prstTxWarp prst="textNoShape">
              <a:avLst/>
            </a:prstTxWarp>
          </a:bodyPr>
          <a:lstStyle/>
          <a:p>
            <a:pPr eaLnBrk="1" hangingPunct="1"/>
            <a:endParaRPr lang="zh-TW" altLang="zh-TW" smtClean="0"/>
          </a:p>
        </p:txBody>
      </p:sp>
    </p:spTree>
    <p:extLst>
      <p:ext uri="{BB962C8B-B14F-4D97-AF65-F5344CB8AC3E}">
        <p14:creationId xmlns:p14="http://schemas.microsoft.com/office/powerpoint/2010/main" val="10722092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prstTxWarp prst="textNoShape">
              <a:avLst/>
            </a:prstTxWarp>
          </a:bodyPr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defRPr/>
            </a:pPr>
            <a:fld id="{F1BEA996-73F0-4A0B-8197-3586C7390862}" type="slidenum">
              <a:rPr lang="en-US" altLang="zh-TW" b="0" dirty="0" smtClean="0">
                <a:latin typeface="Times New Roman" panose="02020603050405020304" pitchFamily="18" charset="0"/>
              </a:rPr>
              <a:pPr>
                <a:defRPr/>
              </a:pPr>
              <a:t>5</a:t>
            </a:fld>
            <a:endParaRPr lang="en-US" altLang="zh-TW" b="0" smtClean="0">
              <a:latin typeface="Times New Roman" panose="02020603050405020304" pitchFamily="18" charset="0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xfrm>
            <a:off x="609600" y="808038"/>
            <a:ext cx="5387975" cy="4041775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60885" y="5120147"/>
            <a:ext cx="5282360" cy="484785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prstTxWarp prst="textNoShape">
              <a:avLst/>
            </a:prstTxWarp>
          </a:bodyPr>
          <a:lstStyle/>
          <a:p>
            <a:pPr eaLnBrk="1" hangingPunct="1"/>
            <a:endParaRPr lang="zh-TW" altLang="zh-TW" smtClean="0"/>
          </a:p>
        </p:txBody>
      </p:sp>
    </p:spTree>
    <p:extLst>
      <p:ext uri="{BB962C8B-B14F-4D97-AF65-F5344CB8AC3E}">
        <p14:creationId xmlns:p14="http://schemas.microsoft.com/office/powerpoint/2010/main" val="32964823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prstTxWarp prst="textNoShape">
              <a:avLst/>
            </a:prstTxWarp>
          </a:bodyPr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defRPr/>
            </a:pPr>
            <a:fld id="{B2A3362E-37DD-4DB7-98DD-07C287E9FC08}" type="slidenum">
              <a:rPr lang="en-US" altLang="zh-TW" b="0" dirty="0" smtClean="0">
                <a:latin typeface="Times New Roman" panose="02020603050405020304" pitchFamily="18" charset="0"/>
              </a:rPr>
              <a:pPr>
                <a:defRPr/>
              </a:pPr>
              <a:t>6</a:t>
            </a:fld>
            <a:endParaRPr lang="en-US" altLang="zh-TW" b="0" smtClean="0">
              <a:latin typeface="Times New Roman" panose="02020603050405020304" pitchFamily="18" charset="0"/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xfrm>
            <a:off x="609600" y="808038"/>
            <a:ext cx="5387975" cy="4041775"/>
          </a:xfrm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60885" y="5120147"/>
            <a:ext cx="5282360" cy="484785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prstTxWarp prst="textNoShape">
              <a:avLst/>
            </a:prstTxWarp>
          </a:bodyPr>
          <a:lstStyle/>
          <a:p>
            <a:pPr eaLnBrk="1" hangingPunct="1"/>
            <a:endParaRPr lang="zh-TW" altLang="zh-TW" smtClean="0"/>
          </a:p>
        </p:txBody>
      </p:sp>
    </p:spTree>
    <p:extLst>
      <p:ext uri="{BB962C8B-B14F-4D97-AF65-F5344CB8AC3E}">
        <p14:creationId xmlns:p14="http://schemas.microsoft.com/office/powerpoint/2010/main" val="25026373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prstTxWarp prst="textNoShape">
              <a:avLst/>
            </a:prstTxWarp>
          </a:bodyPr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defRPr/>
            </a:pPr>
            <a:fld id="{99A8EF23-F768-4DA8-8CF7-0BD2639073B7}" type="slidenum">
              <a:rPr lang="en-US" altLang="zh-TW" b="0" dirty="0" smtClean="0">
                <a:latin typeface="Times New Roman" panose="02020603050405020304" pitchFamily="18" charset="0"/>
              </a:rPr>
              <a:pPr>
                <a:defRPr/>
              </a:pPr>
              <a:t>9</a:t>
            </a:fld>
            <a:endParaRPr lang="en-US" altLang="zh-TW" b="0" smtClean="0">
              <a:latin typeface="Times New Roman" panose="02020603050405020304" pitchFamily="18" charset="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xfrm>
            <a:off x="609600" y="808038"/>
            <a:ext cx="5387975" cy="4041775"/>
          </a:xfr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60885" y="5120147"/>
            <a:ext cx="5282360" cy="484785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prstTxWarp prst="textNoShape">
              <a:avLst/>
            </a:prstTxWarp>
          </a:bodyPr>
          <a:lstStyle/>
          <a:p>
            <a:pPr eaLnBrk="1" hangingPunct="1"/>
            <a:endParaRPr lang="zh-TW" altLang="zh-TW" smtClean="0"/>
          </a:p>
        </p:txBody>
      </p:sp>
    </p:spTree>
    <p:extLst>
      <p:ext uri="{BB962C8B-B14F-4D97-AF65-F5344CB8AC3E}">
        <p14:creationId xmlns:p14="http://schemas.microsoft.com/office/powerpoint/2010/main" val="7981150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hape 476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7" name="Shape 477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>
              <a:defRPr/>
            </a:pPr>
            <a:r>
              <a:t>一條龍生產 模具設計開發 到射出 噴塗 組裝</a:t>
            </a:r>
          </a:p>
          <a:p>
            <a:pPr>
              <a:defRPr sz="1200">
                <a:latin typeface="+mn-lt"/>
                <a:ea typeface="+mn-ea"/>
                <a:cs typeface="+mn-cs"/>
                <a:sym typeface="Helvetica Light"/>
              </a:defRPr>
            </a:pPr>
            <a:r>
              <a:rPr>
                <a:latin typeface="+mn-lt"/>
                <a:ea typeface="+mn-ea"/>
                <a:sym typeface="Helvetica Light"/>
              </a:rPr>
              <a:t>皆可在集團內的工廠獨立完成</a:t>
            </a:r>
          </a:p>
          <a:p>
            <a:pPr>
              <a:defRPr sz="1200">
                <a:latin typeface="+mn-lt"/>
                <a:ea typeface="+mn-ea"/>
                <a:cs typeface="+mn-cs"/>
                <a:sym typeface="Helvetica Light"/>
              </a:defRPr>
            </a:pPr>
            <a:r>
              <a:rPr>
                <a:latin typeface="+mn-lt"/>
                <a:ea typeface="+mn-ea"/>
                <a:sym typeface="Helvetica Light"/>
              </a:rPr>
              <a:t>，精元利用垂直整合帶來的時間和成本優勢,</a:t>
            </a:r>
            <a:r>
              <a:rPr sz="2200">
                <a:latin typeface="+mj-lt"/>
                <a:ea typeface="+mj-ea"/>
                <a:cs typeface="+mj-cs"/>
                <a:sym typeface="Lucida Grande"/>
              </a:rPr>
              <a:t>可以提供給我們客戶更優質的服務</a:t>
            </a:r>
          </a:p>
          <a:p>
            <a:pPr>
              <a:defRPr/>
            </a:pPr>
            <a:endParaRPr sz="2200">
              <a:latin typeface="+mj-lt"/>
              <a:ea typeface="+mj-ea"/>
              <a:cs typeface="+mj-cs"/>
              <a:sym typeface="Lucida Grande"/>
            </a:endParaRPr>
          </a:p>
          <a:p>
            <a:pPr>
              <a:defRPr/>
            </a:pPr>
            <a:endParaRPr sz="2200">
              <a:latin typeface="+mj-lt"/>
              <a:ea typeface="+mj-ea"/>
              <a:cs typeface="+mj-cs"/>
              <a:sym typeface="Lucida Grande"/>
            </a:endParaRPr>
          </a:p>
          <a:p>
            <a:pPr>
              <a:defRPr/>
            </a:pPr>
            <a:endParaRPr sz="2200">
              <a:latin typeface="+mj-lt"/>
              <a:ea typeface="+mj-ea"/>
              <a:cs typeface="+mj-cs"/>
              <a:sym typeface="Lucida Grande"/>
            </a:endParaRPr>
          </a:p>
          <a:p>
            <a:pPr>
              <a:lnSpc>
                <a:spcPct val="125000"/>
              </a:lnSpc>
              <a:defRPr sz="1200">
                <a:latin typeface="+mn-lt"/>
                <a:ea typeface="+mn-ea"/>
                <a:cs typeface="+mn-cs"/>
                <a:sym typeface="Helvetica Light"/>
              </a:defRPr>
            </a:pPr>
            <a:r>
              <a:rPr>
                <a:latin typeface="+mn-lt"/>
                <a:ea typeface="+mn-ea"/>
                <a:sym typeface="Helvetica Light"/>
              </a:rPr>
              <a:t>精元素來聞名的垂直整合，更是提供顧客一條龍的服務，從模具設計、噴塗、SMT到組裝，皆可在集團內的工廠獨立完成，在電子產品開發時程愈趨簡短的趨勢下，精元利用垂直整合帶來的時間和成本優勢，成功的創造其穩固的領先地位。</a:t>
            </a:r>
          </a:p>
          <a:p>
            <a:pPr>
              <a:defRPr/>
            </a:pPr>
            <a:endParaRPr/>
          </a:p>
          <a:p>
            <a:pPr>
              <a:defRPr/>
            </a:pPr>
            <a:r>
              <a:t>我們可以提供vertical integration一條龍的製作, 我們的29 experience , in house manufacturing all core competitive advantage 中：</a:t>
            </a:r>
          </a:p>
          <a:p>
            <a:pPr>
              <a:defRPr/>
            </a:pPr>
            <a:r>
              <a:t>英：</a:t>
            </a:r>
          </a:p>
        </p:txBody>
      </p:sp>
    </p:spTree>
    <p:extLst>
      <p:ext uri="{BB962C8B-B14F-4D97-AF65-F5344CB8AC3E}">
        <p14:creationId xmlns:p14="http://schemas.microsoft.com/office/powerpoint/2010/main" val="5160248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prstTxWarp prst="textNoShape">
              <a:avLst/>
            </a:prstTxWarp>
          </a:bodyPr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defRPr/>
            </a:pPr>
            <a:fld id="{48F65997-F444-4B8F-AA1F-7120F9720BCB}" type="slidenum">
              <a:rPr lang="en-US" altLang="zh-TW" b="0" dirty="0" smtClean="0">
                <a:latin typeface="Times New Roman" panose="02020603050405020304" pitchFamily="18" charset="0"/>
              </a:rPr>
              <a:pPr>
                <a:defRPr/>
              </a:pPr>
              <a:t>12</a:t>
            </a:fld>
            <a:endParaRPr lang="en-US" altLang="zh-TW" b="0" smtClean="0">
              <a:latin typeface="Times New Roman" panose="02020603050405020304" pitchFamily="18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xfrm>
            <a:off x="609600" y="808038"/>
            <a:ext cx="5387975" cy="4041775"/>
          </a:xfrm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60885" y="5120147"/>
            <a:ext cx="5282360" cy="484785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prstTxWarp prst="textNoShape">
              <a:avLst/>
            </a:prstTxWarp>
          </a:bodyPr>
          <a:lstStyle/>
          <a:p>
            <a:pPr eaLnBrk="1" hangingPunct="1"/>
            <a:endParaRPr lang="zh-TW" altLang="zh-TW" smtClean="0"/>
          </a:p>
        </p:txBody>
      </p:sp>
    </p:spTree>
    <p:extLst>
      <p:ext uri="{BB962C8B-B14F-4D97-AF65-F5344CB8AC3E}">
        <p14:creationId xmlns:p14="http://schemas.microsoft.com/office/powerpoint/2010/main" val="6850754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3F12E-450E-4BD3-8CBC-9F4C33F4A119}" type="datetimeFigureOut">
              <a:rPr lang="zh-TW" altLang="en-US" smtClean="0"/>
              <a:t>2023/12/8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87173-14BF-49FD-93CB-EBE9C89FF55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6049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3F12E-450E-4BD3-8CBC-9F4C33F4A119}" type="datetimeFigureOut">
              <a:rPr lang="zh-TW" altLang="en-US" smtClean="0"/>
              <a:t>2023/12/8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87173-14BF-49FD-93CB-EBE9C89FF55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5338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3F12E-450E-4BD3-8CBC-9F4C33F4A119}" type="datetimeFigureOut">
              <a:rPr lang="zh-TW" altLang="en-US" smtClean="0"/>
              <a:t>2023/12/8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87173-14BF-49FD-93CB-EBE9C89FF55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6596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Sunrex_C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489" y="188914"/>
            <a:ext cx="1104900" cy="26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直線接點 11"/>
          <p:cNvSpPr>
            <a:spLocks noChangeShapeType="1"/>
          </p:cNvSpPr>
          <p:nvPr userDrawn="1"/>
        </p:nvSpPr>
        <p:spPr bwMode="auto">
          <a:xfrm>
            <a:off x="482112" y="638175"/>
            <a:ext cx="8370277" cy="1588"/>
          </a:xfrm>
          <a:prstGeom prst="line">
            <a:avLst/>
          </a:prstGeom>
          <a:noFill/>
          <a:ln w="50800">
            <a:solidFill>
              <a:srgbClr val="970EA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 sz="1662"/>
          </a:p>
        </p:txBody>
      </p:sp>
      <p:sp>
        <p:nvSpPr>
          <p:cNvPr id="4" name="頁尾版面配置區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3"/>
          <p:cNvSpPr>
            <a:spLocks noGrp="1"/>
          </p:cNvSpPr>
          <p:nvPr>
            <p:ph type="sldNum" sz="quarter" idx="11"/>
          </p:nvPr>
        </p:nvSpPr>
        <p:spPr>
          <a:xfrm>
            <a:off x="6965110" y="6356351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9B54A3-3D5C-4180-BCF3-40C4A6AA4CA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92237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3F12E-450E-4BD3-8CBC-9F4C33F4A119}" type="datetimeFigureOut">
              <a:rPr lang="zh-TW" altLang="en-US" smtClean="0"/>
              <a:t>2023/12/8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87173-14BF-49FD-93CB-EBE9C89FF55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37403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3F12E-450E-4BD3-8CBC-9F4C33F4A119}" type="datetimeFigureOut">
              <a:rPr lang="zh-TW" altLang="en-US" smtClean="0"/>
              <a:t>2023/12/8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87173-14BF-49FD-93CB-EBE9C89FF55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2311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3F12E-450E-4BD3-8CBC-9F4C33F4A119}" type="datetimeFigureOut">
              <a:rPr lang="zh-TW" altLang="en-US" smtClean="0"/>
              <a:t>2023/12/8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87173-14BF-49FD-93CB-EBE9C89FF55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12157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3F12E-450E-4BD3-8CBC-9F4C33F4A119}" type="datetimeFigureOut">
              <a:rPr lang="zh-TW" altLang="en-US" smtClean="0"/>
              <a:t>2023/12/8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87173-14BF-49FD-93CB-EBE9C89FF55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22763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3F12E-450E-4BD3-8CBC-9F4C33F4A119}" type="datetimeFigureOut">
              <a:rPr lang="zh-TW" altLang="en-US" smtClean="0"/>
              <a:t>2023/12/8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87173-14BF-49FD-93CB-EBE9C89FF55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86845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3F12E-450E-4BD3-8CBC-9F4C33F4A119}" type="datetimeFigureOut">
              <a:rPr lang="zh-TW" altLang="en-US" smtClean="0"/>
              <a:t>2023/12/8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87173-14BF-49FD-93CB-EBE9C89FF55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72298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3F12E-450E-4BD3-8CBC-9F4C33F4A119}" type="datetimeFigureOut">
              <a:rPr lang="zh-TW" altLang="en-US" smtClean="0"/>
              <a:t>2023/12/8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87173-14BF-49FD-93CB-EBE9C89FF55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66535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3F12E-450E-4BD3-8CBC-9F4C33F4A119}" type="datetimeFigureOut">
              <a:rPr lang="zh-TW" altLang="en-US" smtClean="0"/>
              <a:t>2023/12/8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87173-14BF-49FD-93CB-EBE9C89FF55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4355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B3F12E-450E-4BD3-8CBC-9F4C33F4A119}" type="datetimeFigureOut">
              <a:rPr lang="zh-TW" altLang="en-US" smtClean="0"/>
              <a:t>2023/12/8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387173-14BF-49FD-93CB-EBE9C89FF55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344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8.png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圓角矩形 1"/>
          <p:cNvSpPr/>
          <p:nvPr/>
        </p:nvSpPr>
        <p:spPr>
          <a:xfrm>
            <a:off x="1913361" y="1559645"/>
            <a:ext cx="5649607" cy="581577"/>
          </a:xfrm>
          <a:prstGeom prst="roundRect">
            <a:avLst>
              <a:gd name="adj" fmla="val 50000"/>
            </a:avLst>
          </a:prstGeom>
          <a:solidFill>
            <a:srgbClr val="970EA2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4406" tIns="42203" rIns="84406" bIns="4220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 sz="1662"/>
          </a:p>
        </p:txBody>
      </p:sp>
      <p:sp>
        <p:nvSpPr>
          <p:cNvPr id="21505" name="投影片編號版面配置區 2"/>
          <p:cNvSpPr>
            <a:spLocks noGrp="1" noChangeArrowheads="1"/>
          </p:cNvSpPr>
          <p:nvPr>
            <p:ph type="sldNum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defRPr/>
            </a:pPr>
            <a:fld id="{EFFC4D1C-0FBF-4512-BC8F-DD2681FF2900}" type="slidenum">
              <a:rPr lang="zh-TW" altLang="en-US" dirty="0" smtClean="0"/>
              <a:pPr>
                <a:defRPr/>
              </a:pPr>
              <a:t>1</a:t>
            </a:fld>
            <a:endParaRPr lang="zh-TW" altLang="en-US" dirty="0" smtClean="0"/>
          </a:p>
        </p:txBody>
      </p:sp>
      <p:sp>
        <p:nvSpPr>
          <p:cNvPr id="17411" name="Text Box 6"/>
          <p:cNvSpPr txBox="1">
            <a:spLocks noChangeArrowheads="1"/>
          </p:cNvSpPr>
          <p:nvPr/>
        </p:nvSpPr>
        <p:spPr bwMode="auto">
          <a:xfrm>
            <a:off x="3049077" y="3587552"/>
            <a:ext cx="3075384" cy="717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TW" altLang="en-US" sz="4062" dirty="0">
                <a:latin typeface="標楷體" panose="03000509000000000000" pitchFamily="65" charset="-120"/>
                <a:ea typeface="標楷體" panose="03000509000000000000" pitchFamily="65" charset="-120"/>
              </a:rPr>
              <a:t>法人說明會</a:t>
            </a:r>
            <a:endParaRPr lang="en-US" altLang="zh-TW" sz="4062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000078" y="1465102"/>
            <a:ext cx="5394425" cy="7174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4062" dirty="0">
                <a:latin typeface="標楷體" panose="03000509000000000000" pitchFamily="65" charset="-120"/>
                <a:ea typeface="標楷體" panose="03000509000000000000" pitchFamily="65" charset="-120"/>
              </a:rPr>
              <a:t>精元電腦股份有限公司</a:t>
            </a:r>
            <a:endParaRPr lang="en-US" altLang="zh-TW" sz="4062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490539" y="4549926"/>
            <a:ext cx="19800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2023.12.15</a:t>
            </a:r>
            <a:endParaRPr lang="zh-CN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10" name="直線接點 9"/>
          <p:cNvCxnSpPr/>
          <p:nvPr/>
        </p:nvCxnSpPr>
        <p:spPr>
          <a:xfrm>
            <a:off x="5983169" y="3969036"/>
            <a:ext cx="3159598" cy="0"/>
          </a:xfrm>
          <a:prstGeom prst="line">
            <a:avLst/>
          </a:prstGeom>
          <a:ln w="28575">
            <a:solidFill>
              <a:srgbClr val="970EA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/>
          <p:cNvCxnSpPr/>
          <p:nvPr/>
        </p:nvCxnSpPr>
        <p:spPr>
          <a:xfrm>
            <a:off x="1" y="3969036"/>
            <a:ext cx="3159598" cy="0"/>
          </a:xfrm>
          <a:prstGeom prst="line">
            <a:avLst/>
          </a:prstGeom>
          <a:ln w="28575">
            <a:solidFill>
              <a:srgbClr val="970EA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155229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" name="資料庫圖表 28"/>
          <p:cNvGraphicFramePr/>
          <p:nvPr>
            <p:extLst>
              <p:ext uri="{D42A27DB-BD31-4B8C-83A1-F6EECF244321}">
                <p14:modId xmlns:p14="http://schemas.microsoft.com/office/powerpoint/2010/main" val="261125471"/>
              </p:ext>
            </p:extLst>
          </p:nvPr>
        </p:nvGraphicFramePr>
        <p:xfrm>
          <a:off x="827584" y="673987"/>
          <a:ext cx="7704856" cy="60447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3814" name="Rectangle 34"/>
          <p:cNvSpPr>
            <a:spLocks noGrp="1" noChangeArrowheads="1"/>
          </p:cNvSpPr>
          <p:nvPr>
            <p:ph type="title" idx="4294967295"/>
          </p:nvPr>
        </p:nvSpPr>
        <p:spPr>
          <a:xfrm>
            <a:off x="457388" y="117114"/>
            <a:ext cx="3146231" cy="599343"/>
          </a:xfrm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0" tIns="0" rIns="0" bIns="0" rtlCol="0" anchor="ctr">
            <a:normAutofit/>
          </a:bodyPr>
          <a:lstStyle/>
          <a:p>
            <a:pPr marL="36636"/>
            <a:r>
              <a:rPr lang="zh-TW" altLang="en-US" sz="2585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  <a:sym typeface="Lucida Grande"/>
              </a:rPr>
              <a:t>生產資源垂直整合</a:t>
            </a:r>
            <a:endParaRPr lang="en-US" altLang="zh-TW" sz="2585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  <a:sym typeface="Lucida Grande"/>
            </a:endParaRPr>
          </a:p>
        </p:txBody>
      </p:sp>
      <p:sp>
        <p:nvSpPr>
          <p:cNvPr id="28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pPr>
              <a:defRPr/>
            </a:pPr>
            <a:r>
              <a:rPr lang="en-US" altLang="zh-TW" dirty="0" smtClean="0"/>
              <a:t>10</a:t>
            </a:r>
            <a:endParaRPr lang="zh-TW" altLang="en-US" dirty="0"/>
          </a:p>
        </p:txBody>
      </p:sp>
      <p:sp>
        <p:nvSpPr>
          <p:cNvPr id="30" name="橢圓 29"/>
          <p:cNvSpPr/>
          <p:nvPr/>
        </p:nvSpPr>
        <p:spPr>
          <a:xfrm>
            <a:off x="3419872" y="2492896"/>
            <a:ext cx="2569132" cy="2569132"/>
          </a:xfrm>
          <a:prstGeom prst="ellipse">
            <a:avLst/>
          </a:prstGeom>
          <a:solidFill>
            <a:srgbClr val="9DC3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橢圓 30"/>
          <p:cNvSpPr/>
          <p:nvPr/>
        </p:nvSpPr>
        <p:spPr>
          <a:xfrm>
            <a:off x="3275856" y="2348880"/>
            <a:ext cx="2865548" cy="2865548"/>
          </a:xfrm>
          <a:prstGeom prst="ellipse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Rectangle 31"/>
          <p:cNvSpPr>
            <a:spLocks noChangeArrowheads="1"/>
          </p:cNvSpPr>
          <p:nvPr/>
        </p:nvSpPr>
        <p:spPr bwMode="auto">
          <a:xfrm>
            <a:off x="3625145" y="2885092"/>
            <a:ext cx="2158586" cy="1784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5169" tIns="35169" rIns="35169" bIns="35169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TW" sz="2000" b="1" dirty="0">
                <a:solidFill>
                  <a:schemeClr val="bg1"/>
                </a:solidFill>
                <a:latin typeface="+mn-lt"/>
                <a:sym typeface="Arial Bold" panose="020B0704020202020204" pitchFamily="34" charset="0"/>
              </a:rPr>
              <a:t>Expansion of </a:t>
            </a:r>
            <a:br>
              <a:rPr lang="en-US" altLang="zh-TW" sz="2000" b="1" dirty="0">
                <a:solidFill>
                  <a:schemeClr val="bg1"/>
                </a:solidFill>
                <a:latin typeface="+mn-lt"/>
                <a:sym typeface="Arial Bold" panose="020B0704020202020204" pitchFamily="34" charset="0"/>
              </a:rPr>
            </a:br>
            <a:r>
              <a:rPr lang="en-US" altLang="zh-TW" sz="2000" b="1" dirty="0">
                <a:solidFill>
                  <a:schemeClr val="bg1"/>
                </a:solidFill>
                <a:latin typeface="+mn-lt"/>
                <a:sym typeface="Arial Bold" panose="020B0704020202020204" pitchFamily="34" charset="0"/>
              </a:rPr>
              <a:t>Manufacturing Resource</a:t>
            </a:r>
            <a:br>
              <a:rPr lang="en-US" altLang="zh-TW" sz="2000" b="1" dirty="0">
                <a:solidFill>
                  <a:schemeClr val="bg1"/>
                </a:solidFill>
                <a:latin typeface="+mn-lt"/>
                <a:sym typeface="Arial Bold" panose="020B0704020202020204" pitchFamily="34" charset="0"/>
              </a:rPr>
            </a:br>
            <a:r>
              <a:rPr lang="en-US" altLang="zh-TW" sz="2000" b="1" dirty="0">
                <a:solidFill>
                  <a:schemeClr val="bg1"/>
                </a:solidFill>
                <a:latin typeface="+mn-lt"/>
                <a:sym typeface="Arial Bold" panose="020B0704020202020204" pitchFamily="34" charset="0"/>
              </a:rPr>
              <a:t>in House</a:t>
            </a:r>
          </a:p>
        </p:txBody>
      </p:sp>
    </p:spTree>
    <p:extLst>
      <p:ext uri="{BB962C8B-B14F-4D97-AF65-F5344CB8AC3E}">
        <p14:creationId xmlns:p14="http://schemas.microsoft.com/office/powerpoint/2010/main" val="343656903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幻灯片编号"/>
          <p:cNvSpPr>
            <a:spLocks noGrp="1"/>
          </p:cNvSpPr>
          <p:nvPr>
            <p:ph type="sldNum" sz="quarter" idx="11"/>
          </p:nvPr>
        </p:nvSpPr>
        <p:spPr>
          <a:extLst>
            <a:ext uri="{C572A759-6A51-4108-AA02-DFA0A04FC94B}"/>
          </a:extLst>
        </p:spPr>
        <p:txBody>
          <a:bodyPr/>
          <a:lstStyle/>
          <a:p>
            <a:pPr>
              <a:defRPr/>
            </a:pPr>
            <a:fld id="{87DDF65C-0045-4D25-9716-CF38B06175B2}" type="slidenum">
              <a:rPr/>
              <a:pPr>
                <a:defRPr/>
              </a:pPr>
              <a:t>11</a:t>
            </a:fld>
            <a:endParaRPr/>
          </a:p>
        </p:txBody>
      </p:sp>
      <p:sp>
        <p:nvSpPr>
          <p:cNvPr id="34819" name="文字方塊 1"/>
          <p:cNvSpPr txBox="1">
            <a:spLocks noChangeArrowheads="1"/>
          </p:cNvSpPr>
          <p:nvPr/>
        </p:nvSpPr>
        <p:spPr bwMode="auto">
          <a:xfrm>
            <a:off x="364906" y="173302"/>
            <a:ext cx="5825634" cy="490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zh-TW" altLang="en-US" sz="2585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精元集團生產資源垂直整合之競爭優勢</a:t>
            </a:r>
            <a:endParaRPr lang="en-US" altLang="zh-TW" sz="2585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3" name="資料庫圖表 2"/>
          <p:cNvGraphicFramePr/>
          <p:nvPr>
            <p:extLst>
              <p:ext uri="{D42A27DB-BD31-4B8C-83A1-F6EECF244321}">
                <p14:modId xmlns:p14="http://schemas.microsoft.com/office/powerpoint/2010/main" val="2354453440"/>
              </p:ext>
            </p:extLst>
          </p:nvPr>
        </p:nvGraphicFramePr>
        <p:xfrm>
          <a:off x="334795" y="1144233"/>
          <a:ext cx="7934375" cy="5155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橢圓 3"/>
          <p:cNvSpPr/>
          <p:nvPr/>
        </p:nvSpPr>
        <p:spPr>
          <a:xfrm>
            <a:off x="499697" y="1433146"/>
            <a:ext cx="498231" cy="49823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34822" name="文字方塊 4"/>
          <p:cNvSpPr txBox="1">
            <a:spLocks noChangeArrowheads="1"/>
          </p:cNvSpPr>
          <p:nvPr/>
        </p:nvSpPr>
        <p:spPr bwMode="auto">
          <a:xfrm>
            <a:off x="567104" y="1392116"/>
            <a:ext cx="377026" cy="546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en-US" altLang="zh-TW" sz="2954">
                <a:solidFill>
                  <a:schemeClr val="bg1"/>
                </a:solidFill>
              </a:rPr>
              <a:t>1</a:t>
            </a:r>
            <a:endParaRPr lang="zh-TW" altLang="en-US" sz="2954">
              <a:solidFill>
                <a:schemeClr val="bg1"/>
              </a:solidFill>
            </a:endParaRPr>
          </a:p>
        </p:txBody>
      </p:sp>
      <p:sp>
        <p:nvSpPr>
          <p:cNvPr id="8" name="橢圓 7"/>
          <p:cNvSpPr/>
          <p:nvPr/>
        </p:nvSpPr>
        <p:spPr>
          <a:xfrm>
            <a:off x="942243" y="2244969"/>
            <a:ext cx="498231" cy="49969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34824" name="文字方塊 8"/>
          <p:cNvSpPr txBox="1">
            <a:spLocks noChangeArrowheads="1"/>
          </p:cNvSpPr>
          <p:nvPr/>
        </p:nvSpPr>
        <p:spPr bwMode="auto">
          <a:xfrm>
            <a:off x="1009650" y="2225920"/>
            <a:ext cx="377026" cy="546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en-US" altLang="zh-TW" sz="2954">
                <a:solidFill>
                  <a:schemeClr val="bg1"/>
                </a:solidFill>
              </a:rPr>
              <a:t>2</a:t>
            </a:r>
            <a:endParaRPr lang="zh-TW" altLang="en-US" sz="2954">
              <a:solidFill>
                <a:schemeClr val="bg1"/>
              </a:solidFill>
            </a:endParaRPr>
          </a:p>
        </p:txBody>
      </p:sp>
      <p:sp>
        <p:nvSpPr>
          <p:cNvPr id="10" name="橢圓 9"/>
          <p:cNvSpPr/>
          <p:nvPr/>
        </p:nvSpPr>
        <p:spPr>
          <a:xfrm>
            <a:off x="1147397" y="3061189"/>
            <a:ext cx="498231" cy="49969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34826" name="文字方塊 10"/>
          <p:cNvSpPr txBox="1">
            <a:spLocks noChangeArrowheads="1"/>
          </p:cNvSpPr>
          <p:nvPr/>
        </p:nvSpPr>
        <p:spPr bwMode="auto">
          <a:xfrm>
            <a:off x="1214804" y="3042139"/>
            <a:ext cx="377026" cy="546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en-US" altLang="zh-TW" sz="2954">
                <a:solidFill>
                  <a:schemeClr val="bg1"/>
                </a:solidFill>
              </a:rPr>
              <a:t>3</a:t>
            </a:r>
            <a:endParaRPr lang="zh-TW" altLang="en-US" sz="2954">
              <a:solidFill>
                <a:schemeClr val="bg1"/>
              </a:solidFill>
            </a:endParaRPr>
          </a:p>
        </p:txBody>
      </p:sp>
      <p:sp>
        <p:nvSpPr>
          <p:cNvPr id="12" name="橢圓 11"/>
          <p:cNvSpPr/>
          <p:nvPr/>
        </p:nvSpPr>
        <p:spPr>
          <a:xfrm>
            <a:off x="1147397" y="3873012"/>
            <a:ext cx="498231" cy="498231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34828" name="文字方塊 12"/>
          <p:cNvSpPr txBox="1">
            <a:spLocks noChangeArrowheads="1"/>
          </p:cNvSpPr>
          <p:nvPr/>
        </p:nvSpPr>
        <p:spPr bwMode="auto">
          <a:xfrm>
            <a:off x="1214804" y="3853962"/>
            <a:ext cx="377026" cy="546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en-US" altLang="zh-TW" sz="2954">
                <a:solidFill>
                  <a:schemeClr val="bg1"/>
                </a:solidFill>
              </a:rPr>
              <a:t>4</a:t>
            </a:r>
            <a:endParaRPr lang="zh-TW" altLang="en-US" sz="2954">
              <a:solidFill>
                <a:schemeClr val="bg1"/>
              </a:solidFill>
            </a:endParaRPr>
          </a:p>
        </p:txBody>
      </p:sp>
      <p:sp>
        <p:nvSpPr>
          <p:cNvPr id="14" name="橢圓 13"/>
          <p:cNvSpPr/>
          <p:nvPr/>
        </p:nvSpPr>
        <p:spPr>
          <a:xfrm>
            <a:off x="939312" y="4692161"/>
            <a:ext cx="498231" cy="49823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34830" name="文字方塊 14"/>
          <p:cNvSpPr txBox="1">
            <a:spLocks noChangeArrowheads="1"/>
          </p:cNvSpPr>
          <p:nvPr/>
        </p:nvSpPr>
        <p:spPr bwMode="auto">
          <a:xfrm>
            <a:off x="1006720" y="4673113"/>
            <a:ext cx="377026" cy="546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en-US" altLang="zh-TW" sz="2954">
                <a:solidFill>
                  <a:schemeClr val="bg1"/>
                </a:solidFill>
              </a:rPr>
              <a:t>5</a:t>
            </a:r>
            <a:endParaRPr lang="zh-TW" altLang="en-US" sz="2954">
              <a:solidFill>
                <a:schemeClr val="bg1"/>
              </a:solidFill>
            </a:endParaRPr>
          </a:p>
        </p:txBody>
      </p:sp>
      <p:sp>
        <p:nvSpPr>
          <p:cNvPr id="16" name="橢圓 15"/>
          <p:cNvSpPr/>
          <p:nvPr/>
        </p:nvSpPr>
        <p:spPr>
          <a:xfrm>
            <a:off x="499697" y="5503984"/>
            <a:ext cx="498231" cy="49969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34832" name="文字方塊 16"/>
          <p:cNvSpPr txBox="1">
            <a:spLocks noChangeArrowheads="1"/>
          </p:cNvSpPr>
          <p:nvPr/>
        </p:nvSpPr>
        <p:spPr bwMode="auto">
          <a:xfrm>
            <a:off x="567104" y="5484936"/>
            <a:ext cx="377026" cy="546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en-US" altLang="zh-TW" sz="2954">
                <a:solidFill>
                  <a:schemeClr val="bg1"/>
                </a:solidFill>
              </a:rPr>
              <a:t>6</a:t>
            </a:r>
            <a:endParaRPr lang="zh-TW" altLang="en-US" sz="2954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05990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/>
        </p:nvSpPr>
        <p:spPr>
          <a:xfrm>
            <a:off x="682838" y="3865791"/>
            <a:ext cx="618392" cy="61511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19" name="矩形 18"/>
          <p:cNvSpPr/>
          <p:nvPr/>
        </p:nvSpPr>
        <p:spPr>
          <a:xfrm>
            <a:off x="1290204" y="1148668"/>
            <a:ext cx="6865327" cy="602273"/>
          </a:xfrm>
          <a:prstGeom prst="rect">
            <a:avLst/>
          </a:prstGeom>
          <a:noFill/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2800" b="1" dirty="0">
              <a:latin typeface="+mj-ea"/>
              <a:ea typeface="+mj-ea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671813" y="1149636"/>
            <a:ext cx="618392" cy="60227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21" name="矩形 20"/>
          <p:cNvSpPr/>
          <p:nvPr/>
        </p:nvSpPr>
        <p:spPr>
          <a:xfrm>
            <a:off x="8166557" y="1148668"/>
            <a:ext cx="74446" cy="60227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50190" name="文字方塊 16"/>
          <p:cNvSpPr txBox="1">
            <a:spLocks noChangeArrowheads="1"/>
          </p:cNvSpPr>
          <p:nvPr/>
        </p:nvSpPr>
        <p:spPr bwMode="auto">
          <a:xfrm>
            <a:off x="1320723" y="3911738"/>
            <a:ext cx="68637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TW"/>
            </a:defPPr>
            <a:lvl1pPr>
              <a:spcBef>
                <a:spcPct val="0"/>
              </a:spcBef>
              <a:buFontTx/>
              <a:buNone/>
              <a:defRPr sz="280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 Unicode MS" pitchFamily="34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en-US" altLang="zh-TW" dirty="0"/>
              <a:t>Click </a:t>
            </a:r>
            <a:r>
              <a:rPr lang="en-US" altLang="zh-TW" dirty="0" smtClean="0"/>
              <a:t>Pad</a:t>
            </a:r>
            <a:r>
              <a:rPr lang="zh-TW" altLang="en-US" dirty="0" smtClean="0"/>
              <a:t>模組之</a:t>
            </a:r>
            <a:r>
              <a:rPr lang="zh-TW" altLang="en-US" dirty="0"/>
              <a:t>設計及生產制造</a:t>
            </a:r>
          </a:p>
        </p:txBody>
      </p:sp>
      <p:sp>
        <p:nvSpPr>
          <p:cNvPr id="78849" name="投影片編號版面配置區 2"/>
          <p:cNvSpPr>
            <a:spLocks noGrp="1" noChangeArrowheads="1"/>
          </p:cNvSpPr>
          <p:nvPr>
            <p:ph type="sldNum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defRPr/>
            </a:pPr>
            <a:fld id="{EB9FA728-BCE2-4B7F-BCC9-7E0A42602820}" type="slidenum">
              <a:rPr lang="zh-TW" altLang="en-US" b="0" dirty="0" smtClean="0">
                <a:solidFill>
                  <a:srgbClr val="898989"/>
                </a:solidFill>
                <a:latin typeface="Arial" panose="020B0604020202020204" pitchFamily="34" charset="0"/>
              </a:rPr>
              <a:pPr>
                <a:defRPr/>
              </a:pPr>
              <a:t>12</a:t>
            </a:fld>
            <a:endParaRPr lang="zh-TW" altLang="en-US" b="0" smtClean="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50192" name="Text Box 6"/>
          <p:cNvSpPr txBox="1">
            <a:spLocks noChangeArrowheads="1"/>
          </p:cNvSpPr>
          <p:nvPr/>
        </p:nvSpPr>
        <p:spPr bwMode="auto">
          <a:xfrm>
            <a:off x="471853" y="154213"/>
            <a:ext cx="4166525" cy="490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TW"/>
            </a:defPPr>
            <a:lvl1pPr>
              <a:defRPr sz="2585" b="1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742950" indent="-285750">
              <a:defRPr b="1"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 b="1"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 b="1"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 b="1"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zh-TW" altLang="en-US" dirty="0"/>
              <a:t>精元集團生產資源垂直整合</a:t>
            </a:r>
          </a:p>
        </p:txBody>
      </p:sp>
      <p:sp>
        <p:nvSpPr>
          <p:cNvPr id="50193" name="文字方塊 11"/>
          <p:cNvSpPr txBox="1">
            <a:spLocks noChangeArrowheads="1"/>
          </p:cNvSpPr>
          <p:nvPr/>
        </p:nvSpPr>
        <p:spPr bwMode="auto">
          <a:xfrm>
            <a:off x="806891" y="3937488"/>
            <a:ext cx="365806" cy="43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TW" sz="2215" dirty="0" smtClean="0">
                <a:solidFill>
                  <a:schemeClr val="bg1"/>
                </a:solidFill>
                <a:latin typeface="Verdana" panose="020B0604030504040204" pitchFamily="34" charset="0"/>
              </a:rPr>
              <a:t>2</a:t>
            </a:r>
            <a:endParaRPr lang="zh-TW" altLang="en-US" sz="2215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sp>
        <p:nvSpPr>
          <p:cNvPr id="50200" name="文字方塊 6"/>
          <p:cNvSpPr txBox="1">
            <a:spLocks noChangeArrowheads="1"/>
          </p:cNvSpPr>
          <p:nvPr/>
        </p:nvSpPr>
        <p:spPr bwMode="auto">
          <a:xfrm>
            <a:off x="1252269" y="1176207"/>
            <a:ext cx="666717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TW" altLang="en-US" sz="2800" dirty="0" smtClean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 Unicode MS" pitchFamily="34" charset="-122"/>
              </a:rPr>
              <a:t>鍵盤背光模組之設計及生產制造</a:t>
            </a:r>
            <a:r>
              <a:rPr lang="zh-TW" altLang="en-US" sz="28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 </a:t>
            </a:r>
          </a:p>
        </p:txBody>
      </p:sp>
      <p:sp>
        <p:nvSpPr>
          <p:cNvPr id="50201" name="文字方塊 5"/>
          <p:cNvSpPr txBox="1">
            <a:spLocks noChangeArrowheads="1"/>
          </p:cNvSpPr>
          <p:nvPr/>
        </p:nvSpPr>
        <p:spPr bwMode="auto">
          <a:xfrm>
            <a:off x="797770" y="1184686"/>
            <a:ext cx="365806" cy="43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TW" sz="2215" dirty="0" smtClean="0">
                <a:solidFill>
                  <a:schemeClr val="bg1"/>
                </a:solidFill>
                <a:latin typeface="Verdana" panose="020B0604030504040204" pitchFamily="34" charset="0"/>
              </a:rPr>
              <a:t>1</a:t>
            </a:r>
            <a:endParaRPr lang="zh-TW" altLang="en-US" sz="2215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259143" y="1893727"/>
            <a:ext cx="701676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b="1" dirty="0" smtClean="0">
                <a:solidFill>
                  <a:srgbClr val="DEA9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2400" b="1" dirty="0" smtClean="0">
                <a:solidFill>
                  <a:srgbClr val="DEA9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美系客戶</a:t>
            </a:r>
            <a:r>
              <a:rPr lang="zh-TW" altLang="en-US" sz="2400" b="1" dirty="0">
                <a:solidFill>
                  <a:srgbClr val="DEA9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背光模組</a:t>
            </a:r>
            <a:r>
              <a:rPr lang="zh-TW" altLang="en-US" sz="2400" b="1" dirty="0" smtClean="0">
                <a:solidFill>
                  <a:srgbClr val="DEA9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車間擴建</a:t>
            </a:r>
            <a:r>
              <a:rPr lang="zh-TW" altLang="en-US" sz="2400" b="1" dirty="0" smtClean="0">
                <a:solidFill>
                  <a:srgbClr val="DEA9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完工。</a:t>
            </a:r>
            <a:r>
              <a:rPr lang="zh-TW" altLang="en-US" sz="2400" b="1" dirty="0">
                <a:solidFill>
                  <a:srgbClr val="DEA9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 </a:t>
            </a:r>
            <a:endParaRPr lang="en-US" altLang="zh-TW" sz="2400" b="1" dirty="0" smtClean="0">
              <a:solidFill>
                <a:srgbClr val="DEA9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400" b="1" dirty="0">
              <a:solidFill>
                <a:srgbClr val="DEA9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400" b="1" dirty="0" smtClean="0">
                <a:solidFill>
                  <a:srgbClr val="DEA9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2400" b="1" dirty="0" smtClean="0">
                <a:solidFill>
                  <a:srgbClr val="DEA9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</a:t>
            </a:r>
            <a:r>
              <a:rPr lang="zh-TW" altLang="en-US" sz="2400" b="1" dirty="0">
                <a:solidFill>
                  <a:srgbClr val="DEA9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的線體搭配重點</a:t>
            </a:r>
            <a:r>
              <a:rPr lang="zh-TW" altLang="en-US" sz="2400" b="1" dirty="0" smtClean="0">
                <a:solidFill>
                  <a:srgbClr val="DEA9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工作站</a:t>
            </a:r>
            <a:r>
              <a:rPr lang="zh-TW" altLang="en-US" sz="2400" b="1" dirty="0">
                <a:solidFill>
                  <a:srgbClr val="DEA9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的自動化</a:t>
            </a:r>
            <a:r>
              <a:rPr lang="zh-TW" altLang="en-US" sz="2400" b="1" dirty="0" smtClean="0">
                <a:solidFill>
                  <a:srgbClr val="DEA9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設備產能，朝</a:t>
            </a:r>
            <a:endParaRPr lang="en-US" altLang="zh-TW" sz="2400" b="1" dirty="0" smtClean="0">
              <a:solidFill>
                <a:srgbClr val="DEA9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400" b="1" dirty="0">
                <a:solidFill>
                  <a:srgbClr val="DEA9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b="1" dirty="0" smtClean="0">
                <a:solidFill>
                  <a:srgbClr val="DEA9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TW" altLang="en-US" sz="2400" b="1" dirty="0" smtClean="0">
                <a:solidFill>
                  <a:srgbClr val="DEA9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向客戶爭取更</a:t>
            </a:r>
            <a:r>
              <a:rPr lang="zh-TW" altLang="en-US" sz="2400" b="1" dirty="0">
                <a:solidFill>
                  <a:srgbClr val="DEA9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</a:t>
            </a:r>
            <a:r>
              <a:rPr lang="zh-TW" altLang="en-US" sz="2400" b="1" dirty="0" smtClean="0">
                <a:solidFill>
                  <a:srgbClr val="DEA9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的訂單規劃。</a:t>
            </a:r>
            <a:endParaRPr lang="zh-TW" altLang="en-US" sz="2400" b="1" dirty="0">
              <a:solidFill>
                <a:srgbClr val="DEA9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8" name="文字方塊 16"/>
          <p:cNvSpPr txBox="1">
            <a:spLocks noChangeArrowheads="1"/>
          </p:cNvSpPr>
          <p:nvPr/>
        </p:nvSpPr>
        <p:spPr bwMode="auto">
          <a:xfrm>
            <a:off x="1302783" y="4643905"/>
            <a:ext cx="6863774" cy="830997"/>
          </a:xfrm>
          <a:prstGeom prst="rect">
            <a:avLst/>
          </a:prstGeom>
          <a:extLst/>
        </p:spPr>
        <p:txBody>
          <a:bodyPr wrap="square">
            <a:spAutoFit/>
          </a:bodyPr>
          <a:lstStyle>
            <a:defPPr>
              <a:defRPr lang="zh-TW"/>
            </a:defPPr>
            <a:lvl1pPr>
              <a:defRPr sz="2400" b="1">
                <a:solidFill>
                  <a:srgbClr val="DEA9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朝產品設計輕薄化</a:t>
            </a:r>
            <a:r>
              <a:rPr lang="en-US" altLang="zh-TW" dirty="0"/>
              <a:t>(</a:t>
            </a:r>
            <a:r>
              <a:rPr lang="zh-TW" altLang="en-US" dirty="0"/>
              <a:t>更輕、更薄，有效降低成本</a:t>
            </a:r>
            <a:r>
              <a:rPr lang="en-US" altLang="zh-TW" dirty="0"/>
              <a:t>)</a:t>
            </a:r>
            <a:r>
              <a:rPr lang="zh-TW" altLang="en-US" dirty="0"/>
              <a:t>及生產自動化</a:t>
            </a:r>
            <a:r>
              <a:rPr lang="zh-TW" altLang="en-US" dirty="0" smtClean="0"/>
              <a:t>規劃</a:t>
            </a:r>
            <a:r>
              <a:rPr lang="zh-TW" altLang="en-US" dirty="0"/>
              <a:t>。</a:t>
            </a:r>
          </a:p>
        </p:txBody>
      </p:sp>
      <p:sp>
        <p:nvSpPr>
          <p:cNvPr id="39" name="矩形 38"/>
          <p:cNvSpPr/>
          <p:nvPr/>
        </p:nvSpPr>
        <p:spPr>
          <a:xfrm>
            <a:off x="8149994" y="3852950"/>
            <a:ext cx="74446" cy="60227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40" name="矩形 39"/>
          <p:cNvSpPr/>
          <p:nvPr/>
        </p:nvSpPr>
        <p:spPr>
          <a:xfrm>
            <a:off x="1301230" y="3865791"/>
            <a:ext cx="6865327" cy="602273"/>
          </a:xfrm>
          <a:prstGeom prst="rect">
            <a:avLst/>
          </a:prstGeom>
          <a:noFill/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2800" b="1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147964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18731"/>
            <a:ext cx="9144000" cy="1200694"/>
          </a:xfrm>
          <a:prstGeom prst="rect">
            <a:avLst/>
          </a:prstGeom>
        </p:spPr>
      </p:pic>
      <p:sp>
        <p:nvSpPr>
          <p:cNvPr id="27649" name="投影片編號版面配置區 2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defRPr/>
            </a:pPr>
            <a:fld id="{AD664946-CE58-4C4D-96E6-8B846E46986C}" type="slidenum">
              <a:rPr lang="zh-TW" altLang="en-US" smtClean="0"/>
              <a:pPr>
                <a:defRPr/>
              </a:pPr>
              <a:t>13</a:t>
            </a:fld>
            <a:endParaRPr lang="zh-TW" altLang="en-US" smtClean="0"/>
          </a:p>
        </p:txBody>
      </p:sp>
      <p:sp>
        <p:nvSpPr>
          <p:cNvPr id="36867" name="標題 3"/>
          <p:cNvSpPr>
            <a:spLocks noChangeArrowheads="1"/>
          </p:cNvSpPr>
          <p:nvPr/>
        </p:nvSpPr>
        <p:spPr bwMode="auto">
          <a:xfrm>
            <a:off x="542193" y="1726223"/>
            <a:ext cx="7935058" cy="1992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6092"/>
          </a:p>
        </p:txBody>
      </p:sp>
      <p:sp>
        <p:nvSpPr>
          <p:cNvPr id="36868" name="Text Box 6"/>
          <p:cNvSpPr txBox="1">
            <a:spLocks noChangeArrowheads="1"/>
          </p:cNvSpPr>
          <p:nvPr/>
        </p:nvSpPr>
        <p:spPr bwMode="auto">
          <a:xfrm>
            <a:off x="2933708" y="3092361"/>
            <a:ext cx="3152025" cy="660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TW" altLang="en-US" sz="3692" dirty="0">
                <a:latin typeface="標楷體" panose="03000509000000000000" pitchFamily="65" charset="-120"/>
                <a:ea typeface="標楷體" panose="03000509000000000000" pitchFamily="65" charset="-120"/>
              </a:rPr>
              <a:t>公司產品介紹</a:t>
            </a:r>
            <a:endParaRPr lang="en-US" altLang="zh-TW" sz="3692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70935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圓角矩形 14"/>
          <p:cNvSpPr/>
          <p:nvPr/>
        </p:nvSpPr>
        <p:spPr>
          <a:xfrm>
            <a:off x="7398728" y="1028575"/>
            <a:ext cx="1533291" cy="305341"/>
          </a:xfrm>
          <a:prstGeom prst="roundRect">
            <a:avLst>
              <a:gd name="adj" fmla="val 50000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4406" tIns="42203" rIns="84406" bIns="4220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 sz="1662"/>
          </a:p>
        </p:txBody>
      </p:sp>
      <p:sp>
        <p:nvSpPr>
          <p:cNvPr id="14" name="圓角矩形 13"/>
          <p:cNvSpPr/>
          <p:nvPr/>
        </p:nvSpPr>
        <p:spPr>
          <a:xfrm>
            <a:off x="4096955" y="1028575"/>
            <a:ext cx="1533291" cy="305341"/>
          </a:xfrm>
          <a:prstGeom prst="roundRect">
            <a:avLst>
              <a:gd name="adj" fmla="val 50000"/>
            </a:avLst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4406" tIns="42203" rIns="84406" bIns="4220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 sz="1662"/>
          </a:p>
        </p:txBody>
      </p:sp>
      <p:sp>
        <p:nvSpPr>
          <p:cNvPr id="2" name="圓角矩形 1"/>
          <p:cNvSpPr/>
          <p:nvPr/>
        </p:nvSpPr>
        <p:spPr>
          <a:xfrm>
            <a:off x="1172961" y="1028575"/>
            <a:ext cx="966500" cy="305341"/>
          </a:xfrm>
          <a:prstGeom prst="roundRect">
            <a:avLst>
              <a:gd name="adj" fmla="val 50000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4406" tIns="42203" rIns="84406" bIns="4220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 sz="1662"/>
          </a:p>
        </p:txBody>
      </p:sp>
      <p:sp>
        <p:nvSpPr>
          <p:cNvPr id="38915" name="AutoShape 2" descr="背光鍵盤是什麼意思什麼是背光鍵盤- 愛我窩"/>
          <p:cNvSpPr>
            <a:spLocks noChangeAspect="1" noChangeArrowheads="1"/>
          </p:cNvSpPr>
          <p:nvPr/>
        </p:nvSpPr>
        <p:spPr bwMode="auto">
          <a:xfrm>
            <a:off x="48358" y="137746"/>
            <a:ext cx="281354" cy="281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zh-TW" altLang="en-US" sz="1662"/>
          </a:p>
        </p:txBody>
      </p:sp>
      <p:sp>
        <p:nvSpPr>
          <p:cNvPr id="38916" name="AutoShape 4" descr="背光鍵盤是什麼意思什麼是背光鍵盤- 愛我窩"/>
          <p:cNvSpPr>
            <a:spLocks noChangeAspect="1" noChangeArrowheads="1"/>
          </p:cNvSpPr>
          <p:nvPr/>
        </p:nvSpPr>
        <p:spPr bwMode="auto">
          <a:xfrm>
            <a:off x="189035" y="278423"/>
            <a:ext cx="281354" cy="281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zh-TW" altLang="en-US" sz="1662"/>
          </a:p>
        </p:txBody>
      </p:sp>
      <p:sp>
        <p:nvSpPr>
          <p:cNvPr id="3" name="矩形 2"/>
          <p:cNvSpPr/>
          <p:nvPr/>
        </p:nvSpPr>
        <p:spPr>
          <a:xfrm>
            <a:off x="-1" y="1388732"/>
            <a:ext cx="3407274" cy="4735700"/>
          </a:xfrm>
          <a:custGeom>
            <a:avLst/>
            <a:gdLst>
              <a:gd name="connsiteX0" fmla="*/ 0 w 2140312"/>
              <a:gd name="connsiteY0" fmla="*/ 0 h 5130342"/>
              <a:gd name="connsiteX1" fmla="*/ 2140312 w 2140312"/>
              <a:gd name="connsiteY1" fmla="*/ 0 h 5130342"/>
              <a:gd name="connsiteX2" fmla="*/ 2140312 w 2140312"/>
              <a:gd name="connsiteY2" fmla="*/ 5130342 h 5130342"/>
              <a:gd name="connsiteX3" fmla="*/ 0 w 2140312"/>
              <a:gd name="connsiteY3" fmla="*/ 5130342 h 5130342"/>
              <a:gd name="connsiteX4" fmla="*/ 0 w 2140312"/>
              <a:gd name="connsiteY4" fmla="*/ 0 h 5130342"/>
              <a:gd name="connsiteX0" fmla="*/ 0 w 3505649"/>
              <a:gd name="connsiteY0" fmla="*/ 0 h 5130342"/>
              <a:gd name="connsiteX1" fmla="*/ 3505649 w 3505649"/>
              <a:gd name="connsiteY1" fmla="*/ 0 h 5130342"/>
              <a:gd name="connsiteX2" fmla="*/ 2140312 w 3505649"/>
              <a:gd name="connsiteY2" fmla="*/ 5130342 h 5130342"/>
              <a:gd name="connsiteX3" fmla="*/ 0 w 3505649"/>
              <a:gd name="connsiteY3" fmla="*/ 5130342 h 5130342"/>
              <a:gd name="connsiteX4" fmla="*/ 0 w 3505649"/>
              <a:gd name="connsiteY4" fmla="*/ 0 h 5130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05649" h="5130342">
                <a:moveTo>
                  <a:pt x="0" y="0"/>
                </a:moveTo>
                <a:lnTo>
                  <a:pt x="3505649" y="0"/>
                </a:lnTo>
                <a:lnTo>
                  <a:pt x="2140312" y="5130342"/>
                </a:lnTo>
                <a:lnTo>
                  <a:pt x="0" y="51303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rcRect/>
            <a:stretch>
              <a:fillRect l="-107047" t="-23684" r="-130255" b="-27645"/>
            </a:stretch>
          </a:blip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24" name="矩形 2"/>
          <p:cNvSpPr/>
          <p:nvPr/>
        </p:nvSpPr>
        <p:spPr>
          <a:xfrm>
            <a:off x="2140015" y="1388731"/>
            <a:ext cx="4872500" cy="4735701"/>
          </a:xfrm>
          <a:custGeom>
            <a:avLst/>
            <a:gdLst>
              <a:gd name="connsiteX0" fmla="*/ 0 w 2140312"/>
              <a:gd name="connsiteY0" fmla="*/ 0 h 5130342"/>
              <a:gd name="connsiteX1" fmla="*/ 2140312 w 2140312"/>
              <a:gd name="connsiteY1" fmla="*/ 0 h 5130342"/>
              <a:gd name="connsiteX2" fmla="*/ 2140312 w 2140312"/>
              <a:gd name="connsiteY2" fmla="*/ 5130342 h 5130342"/>
              <a:gd name="connsiteX3" fmla="*/ 0 w 2140312"/>
              <a:gd name="connsiteY3" fmla="*/ 5130342 h 5130342"/>
              <a:gd name="connsiteX4" fmla="*/ 0 w 2140312"/>
              <a:gd name="connsiteY4" fmla="*/ 0 h 5130342"/>
              <a:gd name="connsiteX0" fmla="*/ 0 w 3505649"/>
              <a:gd name="connsiteY0" fmla="*/ 0 h 5130342"/>
              <a:gd name="connsiteX1" fmla="*/ 3505649 w 3505649"/>
              <a:gd name="connsiteY1" fmla="*/ 0 h 5130342"/>
              <a:gd name="connsiteX2" fmla="*/ 2140312 w 3505649"/>
              <a:gd name="connsiteY2" fmla="*/ 5130342 h 5130342"/>
              <a:gd name="connsiteX3" fmla="*/ 0 w 3505649"/>
              <a:gd name="connsiteY3" fmla="*/ 5130342 h 5130342"/>
              <a:gd name="connsiteX4" fmla="*/ 0 w 3505649"/>
              <a:gd name="connsiteY4" fmla="*/ 0 h 5130342"/>
              <a:gd name="connsiteX0" fmla="*/ 1334017 w 4839666"/>
              <a:gd name="connsiteY0" fmla="*/ 0 h 5130342"/>
              <a:gd name="connsiteX1" fmla="*/ 4839666 w 4839666"/>
              <a:gd name="connsiteY1" fmla="*/ 0 h 5130342"/>
              <a:gd name="connsiteX2" fmla="*/ 3474329 w 4839666"/>
              <a:gd name="connsiteY2" fmla="*/ 5130342 h 5130342"/>
              <a:gd name="connsiteX3" fmla="*/ 0 w 4839666"/>
              <a:gd name="connsiteY3" fmla="*/ 5086799 h 5130342"/>
              <a:gd name="connsiteX4" fmla="*/ 1334017 w 4839666"/>
              <a:gd name="connsiteY4" fmla="*/ 0 h 5130342"/>
              <a:gd name="connsiteX0" fmla="*/ 1472018 w 4839666"/>
              <a:gd name="connsiteY0" fmla="*/ 0 h 5130342"/>
              <a:gd name="connsiteX1" fmla="*/ 4839666 w 4839666"/>
              <a:gd name="connsiteY1" fmla="*/ 0 h 5130342"/>
              <a:gd name="connsiteX2" fmla="*/ 3474329 w 4839666"/>
              <a:gd name="connsiteY2" fmla="*/ 5130342 h 5130342"/>
              <a:gd name="connsiteX3" fmla="*/ 0 w 4839666"/>
              <a:gd name="connsiteY3" fmla="*/ 5086799 h 5130342"/>
              <a:gd name="connsiteX4" fmla="*/ 1472018 w 4839666"/>
              <a:gd name="connsiteY4" fmla="*/ 0 h 5130342"/>
              <a:gd name="connsiteX0" fmla="*/ 1364683 w 4839666"/>
              <a:gd name="connsiteY0" fmla="*/ 0 h 5130342"/>
              <a:gd name="connsiteX1" fmla="*/ 4839666 w 4839666"/>
              <a:gd name="connsiteY1" fmla="*/ 0 h 5130342"/>
              <a:gd name="connsiteX2" fmla="*/ 3474329 w 4839666"/>
              <a:gd name="connsiteY2" fmla="*/ 5130342 h 5130342"/>
              <a:gd name="connsiteX3" fmla="*/ 0 w 4839666"/>
              <a:gd name="connsiteY3" fmla="*/ 5086799 h 5130342"/>
              <a:gd name="connsiteX4" fmla="*/ 1364683 w 4839666"/>
              <a:gd name="connsiteY4" fmla="*/ 0 h 5130342"/>
              <a:gd name="connsiteX0" fmla="*/ 1364683 w 4839666"/>
              <a:gd name="connsiteY0" fmla="*/ 0 h 5144857"/>
              <a:gd name="connsiteX1" fmla="*/ 4839666 w 4839666"/>
              <a:gd name="connsiteY1" fmla="*/ 0 h 5144857"/>
              <a:gd name="connsiteX2" fmla="*/ 3474329 w 4839666"/>
              <a:gd name="connsiteY2" fmla="*/ 5130342 h 5144857"/>
              <a:gd name="connsiteX3" fmla="*/ 0 w 4839666"/>
              <a:gd name="connsiteY3" fmla="*/ 5144857 h 5144857"/>
              <a:gd name="connsiteX4" fmla="*/ 1364683 w 4839666"/>
              <a:gd name="connsiteY4" fmla="*/ 0 h 5144857"/>
              <a:gd name="connsiteX0" fmla="*/ 1364683 w 4839666"/>
              <a:gd name="connsiteY0" fmla="*/ 0 h 5130343"/>
              <a:gd name="connsiteX1" fmla="*/ 4839666 w 4839666"/>
              <a:gd name="connsiteY1" fmla="*/ 0 h 5130343"/>
              <a:gd name="connsiteX2" fmla="*/ 3474329 w 4839666"/>
              <a:gd name="connsiteY2" fmla="*/ 5130342 h 5130343"/>
              <a:gd name="connsiteX3" fmla="*/ 0 w 4839666"/>
              <a:gd name="connsiteY3" fmla="*/ 5130343 h 5130343"/>
              <a:gd name="connsiteX4" fmla="*/ 1364683 w 4839666"/>
              <a:gd name="connsiteY4" fmla="*/ 0 h 5130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39666" h="5130343">
                <a:moveTo>
                  <a:pt x="1364683" y="0"/>
                </a:moveTo>
                <a:lnTo>
                  <a:pt x="4839666" y="0"/>
                </a:lnTo>
                <a:lnTo>
                  <a:pt x="3474329" y="5130342"/>
                </a:lnTo>
                <a:lnTo>
                  <a:pt x="0" y="5130343"/>
                </a:lnTo>
                <a:lnTo>
                  <a:pt x="1364683" y="0"/>
                </a:lnTo>
                <a:close/>
              </a:path>
            </a:pathLst>
          </a:custGeom>
          <a:blipFill>
            <a:blip r:embed="rId4"/>
            <a:srcRect/>
            <a:stretch>
              <a:fillRect l="-18293" t="-7794" r="-42787" b="-21153"/>
            </a:stretch>
          </a:blip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26" name="手繪多邊形 25"/>
          <p:cNvSpPr/>
          <p:nvPr/>
        </p:nvSpPr>
        <p:spPr>
          <a:xfrm rot="10800000">
            <a:off x="5736726" y="1388730"/>
            <a:ext cx="3407274" cy="4747458"/>
          </a:xfrm>
          <a:custGeom>
            <a:avLst/>
            <a:gdLst>
              <a:gd name="connsiteX0" fmla="*/ 2334403 w 3823553"/>
              <a:gd name="connsiteY0" fmla="*/ 5130342 h 5130342"/>
              <a:gd name="connsiteX1" fmla="*/ 0 w 3823553"/>
              <a:gd name="connsiteY1" fmla="*/ 5130342 h 5130342"/>
              <a:gd name="connsiteX2" fmla="*/ 0 w 3823553"/>
              <a:gd name="connsiteY2" fmla="*/ 0 h 5130342"/>
              <a:gd name="connsiteX3" fmla="*/ 3823553 w 3823553"/>
              <a:gd name="connsiteY3" fmla="*/ 0 h 5130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23553" h="5130342">
                <a:moveTo>
                  <a:pt x="2334403" y="5130342"/>
                </a:moveTo>
                <a:lnTo>
                  <a:pt x="0" y="5130342"/>
                </a:lnTo>
                <a:lnTo>
                  <a:pt x="0" y="0"/>
                </a:lnTo>
                <a:lnTo>
                  <a:pt x="3823553" y="0"/>
                </a:lnTo>
                <a:close/>
              </a:path>
            </a:pathLst>
          </a:custGeom>
          <a:blipFill dpi="0" rotWithShape="0">
            <a:blip r:embed="rId5"/>
            <a:srcRect/>
            <a:stretch>
              <a:fillRect l="-43261" t="-15251" r="-148039" b="-1215"/>
            </a:stretch>
          </a:blip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38926" name="文字方塊 7"/>
          <p:cNvSpPr txBox="1">
            <a:spLocks noChangeArrowheads="1"/>
          </p:cNvSpPr>
          <p:nvPr/>
        </p:nvSpPr>
        <p:spPr bwMode="auto">
          <a:xfrm>
            <a:off x="1154723" y="996608"/>
            <a:ext cx="992579" cy="376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TW" sz="1846" dirty="0"/>
              <a:t>NB </a:t>
            </a:r>
            <a:r>
              <a:rPr lang="zh-TW" altLang="en-US" sz="1846" dirty="0"/>
              <a:t>鍵盤</a:t>
            </a:r>
          </a:p>
        </p:txBody>
      </p:sp>
      <p:sp>
        <p:nvSpPr>
          <p:cNvPr id="38927" name="文字方塊 27"/>
          <p:cNvSpPr txBox="1">
            <a:spLocks noChangeArrowheads="1"/>
          </p:cNvSpPr>
          <p:nvPr/>
        </p:nvSpPr>
        <p:spPr bwMode="auto">
          <a:xfrm>
            <a:off x="4133837" y="996608"/>
            <a:ext cx="1467068" cy="376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TW" sz="1846" dirty="0"/>
              <a:t>NB </a:t>
            </a:r>
            <a:r>
              <a:rPr lang="zh-TW" altLang="en-US" sz="1846" dirty="0"/>
              <a:t>皮套鍵盤</a:t>
            </a:r>
          </a:p>
        </p:txBody>
      </p:sp>
      <p:sp>
        <p:nvSpPr>
          <p:cNvPr id="38928" name="文字方塊 28"/>
          <p:cNvSpPr txBox="1">
            <a:spLocks noChangeArrowheads="1"/>
          </p:cNvSpPr>
          <p:nvPr/>
        </p:nvSpPr>
        <p:spPr bwMode="auto">
          <a:xfrm>
            <a:off x="7398727" y="984989"/>
            <a:ext cx="1467068" cy="376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TW" sz="1846" dirty="0"/>
              <a:t>NB </a:t>
            </a:r>
            <a:r>
              <a:rPr lang="zh-TW" altLang="en-US" sz="1846" dirty="0"/>
              <a:t>背光鍵盤</a:t>
            </a:r>
          </a:p>
        </p:txBody>
      </p:sp>
      <p:sp>
        <p:nvSpPr>
          <p:cNvPr id="11" name="矩形 5"/>
          <p:cNvSpPr>
            <a:spLocks noChangeArrowheads="1"/>
          </p:cNvSpPr>
          <p:nvPr/>
        </p:nvSpPr>
        <p:spPr bwMode="auto">
          <a:xfrm>
            <a:off x="329712" y="140232"/>
            <a:ext cx="974562" cy="490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TW" altLang="en-US" sz="2585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鍵盤</a:t>
            </a:r>
            <a:endParaRPr lang="zh-HK" altLang="en-US" sz="2585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sp>
        <p:nvSpPr>
          <p:cNvPr id="16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pPr>
              <a:defRPr/>
            </a:pPr>
            <a:r>
              <a:rPr lang="en-US" altLang="zh-TW" dirty="0" smtClean="0"/>
              <a:t>14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49767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矩形 5"/>
          <p:cNvSpPr>
            <a:spLocks noChangeArrowheads="1"/>
          </p:cNvSpPr>
          <p:nvPr/>
        </p:nvSpPr>
        <p:spPr bwMode="auto">
          <a:xfrm>
            <a:off x="304467" y="127167"/>
            <a:ext cx="1578567" cy="490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TW" altLang="en-US" sz="2585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電競鍵盤</a:t>
            </a:r>
            <a:endParaRPr lang="zh-HK" altLang="en-US" sz="2585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grpSp>
        <p:nvGrpSpPr>
          <p:cNvPr id="2" name="群組 1"/>
          <p:cNvGrpSpPr/>
          <p:nvPr/>
        </p:nvGrpSpPr>
        <p:grpSpPr>
          <a:xfrm>
            <a:off x="500959" y="1351938"/>
            <a:ext cx="8380838" cy="4694159"/>
            <a:chOff x="144463" y="954088"/>
            <a:chExt cx="9574212" cy="5362575"/>
          </a:xfrm>
        </p:grpSpPr>
        <p:pic>
          <p:nvPicPr>
            <p:cNvPr id="40963" name="圖片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9" t="22427" r="21219" b="19257"/>
            <a:stretch>
              <a:fillRect/>
            </a:stretch>
          </p:blipFill>
          <p:spPr bwMode="auto">
            <a:xfrm>
              <a:off x="144463" y="954088"/>
              <a:ext cx="4879975" cy="2746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964" name="Picture 2" descr="E:\Case\1603-e16004_CS-GamingKB\id\ren\ID1.1760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55" t="28946" r="20332" b="19293"/>
            <a:stretch>
              <a:fillRect/>
            </a:stretch>
          </p:blipFill>
          <p:spPr bwMode="auto">
            <a:xfrm>
              <a:off x="5013325" y="3700463"/>
              <a:ext cx="4705350" cy="2616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965" name="Picture 3" descr="C:\Users\ID2\Desktop\E15040_Gaming_KB\2D\ppt\20150601_V1_REN.258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516" t="15936" r="18452"/>
            <a:stretch>
              <a:fillRect/>
            </a:stretch>
          </p:blipFill>
          <p:spPr bwMode="auto">
            <a:xfrm>
              <a:off x="5207000" y="954088"/>
              <a:ext cx="4511675" cy="27225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966" name="圖片 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7" t="30434" r="4524" b="17651"/>
            <a:stretch>
              <a:fillRect/>
            </a:stretch>
          </p:blipFill>
          <p:spPr bwMode="auto">
            <a:xfrm>
              <a:off x="144463" y="3705225"/>
              <a:ext cx="4879975" cy="2611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pPr>
              <a:defRPr/>
            </a:pPr>
            <a:r>
              <a:rPr lang="en-US" altLang="zh-TW" dirty="0" smtClean="0"/>
              <a:t>15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210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5" t="32167" r="18363" b="3717"/>
          <a:stretch/>
        </p:blipFill>
        <p:spPr>
          <a:xfrm>
            <a:off x="6477053" y="1485900"/>
            <a:ext cx="2668996" cy="3280410"/>
          </a:xfrm>
          <a:prstGeom prst="rect">
            <a:avLst/>
          </a:prstGeom>
        </p:spPr>
      </p:pic>
      <p:sp>
        <p:nvSpPr>
          <p:cNvPr id="41987" name="NB Keyboard"/>
          <p:cNvSpPr txBox="1">
            <a:spLocks noChangeArrowheads="1"/>
          </p:cNvSpPr>
          <p:nvPr/>
        </p:nvSpPr>
        <p:spPr bwMode="auto">
          <a:xfrm>
            <a:off x="188171" y="134180"/>
            <a:ext cx="2244969" cy="467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4541" tIns="34541" rIns="34541" bIns="34541" anchor="ctr">
            <a:spAutoFit/>
          </a:bodyPr>
          <a:lstStyle>
            <a:lvl1pPr defTabSz="4778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defTabSz="477838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defTabSz="477838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defTabSz="477838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defTabSz="477838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defTabSz="4778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defTabSz="4778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defTabSz="4778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defTabSz="4778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Clr>
                <a:srgbClr val="5C7089"/>
              </a:buClr>
              <a:buFont typeface="Arial" panose="020B0604020202020204" pitchFamily="34" charset="0"/>
              <a:buNone/>
            </a:pPr>
            <a:r>
              <a:rPr lang="zh-TW" altLang="en-US" sz="2585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Helvetica Neue"/>
                <a:sym typeface="Helvetica Neue"/>
              </a:rPr>
              <a:t>滑鼠</a:t>
            </a:r>
            <a:r>
              <a:rPr lang="en-US" altLang="zh-TW" sz="2585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Helvetica Neue"/>
                <a:sym typeface="Helvetica Neue"/>
              </a:rPr>
              <a:t>(</a:t>
            </a:r>
            <a:r>
              <a:rPr lang="zh-TW" altLang="en-US" sz="2585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Helvetica Neue"/>
                <a:sym typeface="Helvetica Neue"/>
              </a:rPr>
              <a:t>鼠標</a:t>
            </a:r>
            <a:r>
              <a:rPr lang="en-US" altLang="zh-TW" sz="2585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Helvetica Neue"/>
                <a:sym typeface="Helvetica Neue"/>
              </a:rPr>
              <a:t>)</a:t>
            </a:r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pPr>
              <a:defRPr/>
            </a:pPr>
            <a:r>
              <a:rPr lang="en-US" altLang="zh-TW" dirty="0" smtClean="0"/>
              <a:t>16</a:t>
            </a:r>
            <a:endParaRPr lang="zh-TW" altLang="en-US" dirty="0"/>
          </a:p>
        </p:txBody>
      </p:sp>
      <p:pic>
        <p:nvPicPr>
          <p:cNvPr id="7" name="Grafik 17"/>
          <p:cNvPicPr>
            <a:picLocks noChangeAspect="1"/>
          </p:cNvPicPr>
          <p:nvPr/>
        </p:nvPicPr>
        <p:blipFill rotWithShape="1">
          <a:blip r:embed="rId3" cstate="email"/>
          <a:srcRect l="3090" t="8929" r="-6601" b="5000"/>
          <a:stretch/>
        </p:blipFill>
        <p:spPr>
          <a:xfrm>
            <a:off x="3779912" y="1124743"/>
            <a:ext cx="3462793" cy="1779381"/>
          </a:xfrm>
          <a:prstGeom prst="homePlate">
            <a:avLst>
              <a:gd name="adj" fmla="val 61066"/>
            </a:avLst>
          </a:prstGeom>
          <a:ln>
            <a:noFill/>
          </a:ln>
        </p:spPr>
      </p:pic>
      <p:pic>
        <p:nvPicPr>
          <p:cNvPr id="9" name="圖片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44" t="33269" r="6471" b="3149"/>
          <a:stretch/>
        </p:blipFill>
        <p:spPr bwMode="auto">
          <a:xfrm>
            <a:off x="305780" y="2132356"/>
            <a:ext cx="3726960" cy="2751765"/>
          </a:xfrm>
          <a:prstGeom prst="round2SameRect">
            <a:avLst>
              <a:gd name="adj1" fmla="val 47307"/>
              <a:gd name="adj2" fmla="val 1667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圖片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9" t="25450" r="22954" b="16336"/>
          <a:stretch/>
        </p:blipFill>
        <p:spPr bwMode="auto">
          <a:xfrm>
            <a:off x="2574653" y="3303315"/>
            <a:ext cx="5940697" cy="3554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2762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NB Keyboard"/>
          <p:cNvSpPr txBox="1">
            <a:spLocks noChangeArrowheads="1"/>
          </p:cNvSpPr>
          <p:nvPr/>
        </p:nvSpPr>
        <p:spPr bwMode="auto">
          <a:xfrm>
            <a:off x="398017" y="134179"/>
            <a:ext cx="4466956" cy="467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4541" tIns="34541" rIns="34541" bIns="34541" anchor="ctr">
            <a:spAutoFit/>
          </a:bodyPr>
          <a:lstStyle>
            <a:lvl1pPr defTabSz="4778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defTabSz="477838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defTabSz="477838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defTabSz="477838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defTabSz="477838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defTabSz="4778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defTabSz="4778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defTabSz="4778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defTabSz="4778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Clr>
                <a:srgbClr val="5C7089"/>
              </a:buClr>
              <a:buNone/>
            </a:pPr>
            <a:r>
              <a:rPr lang="zh-TW" altLang="en-US" sz="2585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Helvetica Neue"/>
              </a:rPr>
              <a:t>鍵盤背光</a:t>
            </a:r>
            <a:r>
              <a:rPr lang="zh-TW" altLang="en-US" sz="2585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Helvetica Neue"/>
              </a:rPr>
              <a:t>模組</a:t>
            </a:r>
            <a:r>
              <a:rPr lang="zh-TW" altLang="en-US" sz="2585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Helvetica Neue"/>
              </a:rPr>
              <a:t>設計及制造</a:t>
            </a:r>
            <a:endParaRPr lang="en-US" altLang="zh-TW" sz="2585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  <a:cs typeface="Helvetica Neue"/>
              <a:sym typeface="Helvetica Neue"/>
            </a:endParaRPr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pPr>
              <a:defRPr/>
            </a:pPr>
            <a:r>
              <a:rPr lang="en-US" altLang="zh-TW" dirty="0" smtClean="0"/>
              <a:t>17</a:t>
            </a:r>
            <a:endParaRPr lang="zh-TW" altLang="en-US" dirty="0"/>
          </a:p>
        </p:txBody>
      </p:sp>
      <p:pic>
        <p:nvPicPr>
          <p:cNvPr id="11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040" y="998596"/>
            <a:ext cx="5332223" cy="1824355"/>
          </a:xfrm>
          <a:prstGeom prst="rect">
            <a:avLst/>
          </a:prstGeom>
        </p:spPr>
      </p:pic>
      <p:pic>
        <p:nvPicPr>
          <p:cNvPr id="13" name="圖片 2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38723" y="4468495"/>
            <a:ext cx="2697861" cy="1213485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3569" y="3506871"/>
            <a:ext cx="2895851" cy="271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805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NB Keyboard"/>
          <p:cNvSpPr txBox="1">
            <a:spLocks noChangeArrowheads="1"/>
          </p:cNvSpPr>
          <p:nvPr/>
        </p:nvSpPr>
        <p:spPr bwMode="auto">
          <a:xfrm>
            <a:off x="257619" y="117636"/>
            <a:ext cx="4534300" cy="500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4541" tIns="34541" rIns="34541" bIns="34541" anchor="ctr">
            <a:spAutoFit/>
          </a:bodyPr>
          <a:lstStyle>
            <a:lvl1pPr defTabSz="4778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defTabSz="477838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defTabSz="477838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defTabSz="477838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defTabSz="477838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defTabSz="4778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defTabSz="4778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defTabSz="4778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defTabSz="4778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Clr>
                <a:srgbClr val="5C7089"/>
              </a:buClr>
              <a:buNone/>
            </a:pPr>
            <a:r>
              <a:rPr lang="en-US" altLang="zh-TW" sz="2800" b="1" dirty="0" smtClean="0">
                <a:solidFill>
                  <a:srgbClr val="0000CC"/>
                </a:solidFill>
              </a:rPr>
              <a:t> </a:t>
            </a:r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Helvetica Neue"/>
              </a:rPr>
              <a:t>Click </a:t>
            </a:r>
            <a:r>
              <a:rPr lang="en-US" altLang="zh-TW" sz="28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Helvetica Neue"/>
              </a:rPr>
              <a:t>Pad</a:t>
            </a:r>
            <a:r>
              <a:rPr lang="zh-TW" altLang="en-US" sz="28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Helvetica Neue"/>
              </a:rPr>
              <a:t>模組設計</a:t>
            </a:r>
            <a:r>
              <a:rPr lang="zh-TW" altLang="en-US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Helvetica Neue"/>
              </a:rPr>
              <a:t>及制造</a:t>
            </a:r>
            <a:endParaRPr lang="en-US" altLang="zh-TW" sz="2585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  <a:cs typeface="Helvetica Neue"/>
              <a:sym typeface="Helvetica Neue"/>
            </a:endParaRPr>
          </a:p>
        </p:txBody>
      </p:sp>
      <p:sp>
        <p:nvSpPr>
          <p:cNvPr id="6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pPr>
              <a:defRPr/>
            </a:pPr>
            <a:r>
              <a:rPr lang="en-US" altLang="zh-TW" dirty="0" smtClean="0"/>
              <a:t>18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64" y="1149926"/>
            <a:ext cx="8188035" cy="3976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343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>
          <a:xfrm>
            <a:off x="0" y="3112922"/>
            <a:ext cx="9144000" cy="1787769"/>
          </a:xfrm>
          <a:prstGeom prst="rect">
            <a:avLst/>
          </a:prstGeom>
          <a:gradFill>
            <a:gsLst>
              <a:gs pos="86000">
                <a:schemeClr val="accent2">
                  <a:lumMod val="60000"/>
                  <a:lumOff val="40000"/>
                </a:schemeClr>
              </a:gs>
              <a:gs pos="66000">
                <a:schemeClr val="accent3">
                  <a:lumMod val="75000"/>
                </a:schemeClr>
              </a:gs>
              <a:gs pos="51000">
                <a:schemeClr val="accent6">
                  <a:lumMod val="75000"/>
                </a:schemeClr>
              </a:gs>
              <a:gs pos="13747">
                <a:srgbClr val="7030A0"/>
              </a:gs>
              <a:gs pos="0">
                <a:srgbClr val="00B050"/>
              </a:gs>
              <a:gs pos="32000">
                <a:srgbClr val="FFC000"/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pic>
        <p:nvPicPr>
          <p:cNvPr id="43011" name="圖片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04" t="4256" r="27596" b="3865"/>
          <a:stretch>
            <a:fillRect/>
          </a:stretch>
        </p:blipFill>
        <p:spPr bwMode="auto">
          <a:xfrm>
            <a:off x="1069731" y="1746738"/>
            <a:ext cx="2697774" cy="4831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2" name="圖片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42" t="21043" r="26601" b="17778"/>
          <a:stretch>
            <a:fillRect/>
          </a:stretch>
        </p:blipFill>
        <p:spPr bwMode="auto">
          <a:xfrm>
            <a:off x="2221524" y="2060331"/>
            <a:ext cx="3222381" cy="4658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3" name="矩形 8"/>
          <p:cNvSpPr>
            <a:spLocks noChangeArrowheads="1"/>
          </p:cNvSpPr>
          <p:nvPr/>
        </p:nvSpPr>
        <p:spPr bwMode="auto">
          <a:xfrm>
            <a:off x="1499700" y="233276"/>
            <a:ext cx="2381358" cy="43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TW" sz="2215" dirty="0">
                <a:solidFill>
                  <a:srgbClr val="7030A0"/>
                </a:solidFill>
              </a:rPr>
              <a:t>Tablet drawing pen</a:t>
            </a:r>
            <a:endParaRPr lang="zh-TW" altLang="en-US" sz="2215" dirty="0">
              <a:solidFill>
                <a:srgbClr val="7030A0"/>
              </a:solidFill>
            </a:endParaRPr>
          </a:p>
        </p:txBody>
      </p:sp>
      <p:sp>
        <p:nvSpPr>
          <p:cNvPr id="43014" name="NB Keyboard"/>
          <p:cNvSpPr txBox="1">
            <a:spLocks noChangeArrowheads="1"/>
          </p:cNvSpPr>
          <p:nvPr/>
        </p:nvSpPr>
        <p:spPr bwMode="auto">
          <a:xfrm>
            <a:off x="303843" y="155628"/>
            <a:ext cx="1287056" cy="467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4541" tIns="34541" rIns="34541" bIns="34541" anchor="ctr">
            <a:spAutoFit/>
          </a:bodyPr>
          <a:lstStyle>
            <a:lvl1pPr defTabSz="4778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defTabSz="477838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defTabSz="477838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defTabSz="477838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defTabSz="477838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defTabSz="4778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defTabSz="4778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defTabSz="4778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defTabSz="4778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Clr>
                <a:srgbClr val="5C7089"/>
              </a:buClr>
              <a:buFont typeface="Arial" panose="020B0604020202020204" pitchFamily="34" charset="0"/>
              <a:buNone/>
            </a:pPr>
            <a:r>
              <a:rPr lang="zh-TW" altLang="en-US" sz="2585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Helvetica Neue"/>
                <a:sym typeface="Helvetica Neue"/>
              </a:rPr>
              <a:t>電容筆</a:t>
            </a:r>
            <a:endParaRPr lang="en-US" altLang="zh-TW" sz="2585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  <a:cs typeface="Helvetica Neue"/>
              <a:sym typeface="Helvetica Neue"/>
            </a:endParaRPr>
          </a:p>
        </p:txBody>
      </p:sp>
      <p:sp>
        <p:nvSpPr>
          <p:cNvPr id="2" name="橢圓 1"/>
          <p:cNvSpPr/>
          <p:nvPr/>
        </p:nvSpPr>
        <p:spPr>
          <a:xfrm>
            <a:off x="567104" y="1019908"/>
            <a:ext cx="748811" cy="747346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43016" name="文字方塊 2"/>
          <p:cNvSpPr txBox="1">
            <a:spLocks noChangeArrowheads="1"/>
          </p:cNvSpPr>
          <p:nvPr/>
        </p:nvSpPr>
        <p:spPr bwMode="auto">
          <a:xfrm>
            <a:off x="602274" y="1223597"/>
            <a:ext cx="704039" cy="348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TW" sz="1662">
                <a:solidFill>
                  <a:schemeClr val="bg1"/>
                </a:solidFill>
                <a:latin typeface="Arial Black" panose="020B0A04020102020204" pitchFamily="34" charset="0"/>
              </a:rPr>
              <a:t>EMR</a:t>
            </a:r>
            <a:endParaRPr lang="zh-TW" altLang="en-US" sz="1662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橢圓 9"/>
          <p:cNvSpPr/>
          <p:nvPr/>
        </p:nvSpPr>
        <p:spPr>
          <a:xfrm>
            <a:off x="1417027" y="1019908"/>
            <a:ext cx="748811" cy="747346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43018" name="文字方塊 10"/>
          <p:cNvSpPr txBox="1">
            <a:spLocks noChangeArrowheads="1"/>
          </p:cNvSpPr>
          <p:nvPr/>
        </p:nvSpPr>
        <p:spPr bwMode="auto">
          <a:xfrm>
            <a:off x="1485900" y="1223597"/>
            <a:ext cx="692818" cy="348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TW" sz="1662">
                <a:solidFill>
                  <a:schemeClr val="bg1"/>
                </a:solidFill>
                <a:latin typeface="Arial Black" panose="020B0A04020102020204" pitchFamily="34" charset="0"/>
              </a:rPr>
              <a:t>MPP</a:t>
            </a:r>
            <a:endParaRPr lang="zh-TW" altLang="en-US" sz="1662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橢圓 11"/>
          <p:cNvSpPr/>
          <p:nvPr/>
        </p:nvSpPr>
        <p:spPr>
          <a:xfrm>
            <a:off x="2268416" y="1019908"/>
            <a:ext cx="747346" cy="74734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43020" name="文字方塊 12"/>
          <p:cNvSpPr txBox="1">
            <a:spLocks noChangeArrowheads="1"/>
          </p:cNvSpPr>
          <p:nvPr/>
        </p:nvSpPr>
        <p:spPr bwMode="auto">
          <a:xfrm>
            <a:off x="2349012" y="1223597"/>
            <a:ext cx="599844" cy="348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TW" sz="1662">
                <a:solidFill>
                  <a:schemeClr val="bg1"/>
                </a:solidFill>
                <a:latin typeface="Arial Black" panose="020B0A04020102020204" pitchFamily="34" charset="0"/>
              </a:rPr>
              <a:t>USI</a:t>
            </a:r>
            <a:endParaRPr lang="zh-TW" altLang="en-US" sz="1662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4" name="橢圓 13"/>
          <p:cNvSpPr/>
          <p:nvPr/>
        </p:nvSpPr>
        <p:spPr>
          <a:xfrm>
            <a:off x="3118339" y="1019908"/>
            <a:ext cx="747346" cy="747346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43022" name="文字方塊 14"/>
          <p:cNvSpPr txBox="1">
            <a:spLocks noChangeArrowheads="1"/>
          </p:cNvSpPr>
          <p:nvPr/>
        </p:nvSpPr>
        <p:spPr bwMode="auto">
          <a:xfrm>
            <a:off x="3056793" y="1223597"/>
            <a:ext cx="824265" cy="348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TW" altLang="en-US" sz="1662">
                <a:solidFill>
                  <a:schemeClr val="bg1"/>
                </a:solidFill>
                <a:latin typeface="Arial Black" panose="020B0A04020102020204" pitchFamily="34" charset="0"/>
              </a:rPr>
              <a:t>通用筆</a:t>
            </a:r>
          </a:p>
        </p:txBody>
      </p:sp>
      <p:pic>
        <p:nvPicPr>
          <p:cNvPr id="43023" name="圖片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52"/>
          <a:stretch>
            <a:fillRect/>
          </a:stretch>
        </p:blipFill>
        <p:spPr bwMode="auto">
          <a:xfrm>
            <a:off x="5981700" y="1746738"/>
            <a:ext cx="3162300" cy="468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24" name="圖片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42" t="8636" r="25961" b="11630"/>
          <a:stretch>
            <a:fillRect/>
          </a:stretch>
        </p:blipFill>
        <p:spPr bwMode="auto">
          <a:xfrm>
            <a:off x="4038600" y="2482362"/>
            <a:ext cx="3405554" cy="4111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25" name="圖片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67" t="8546" r="39461" b="7179"/>
          <a:stretch>
            <a:fillRect/>
          </a:stretch>
        </p:blipFill>
        <p:spPr bwMode="auto">
          <a:xfrm rot="960511">
            <a:off x="4435720" y="1594339"/>
            <a:ext cx="1305657" cy="5026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26" name="圖片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54" t="3468" r="33115"/>
          <a:stretch>
            <a:fillRect/>
          </a:stretch>
        </p:blipFill>
        <p:spPr bwMode="auto">
          <a:xfrm>
            <a:off x="298939" y="2538046"/>
            <a:ext cx="1604597" cy="406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pPr>
              <a:defRPr/>
            </a:pPr>
            <a:r>
              <a:rPr lang="en-US" altLang="zh-TW" dirty="0" smtClean="0"/>
              <a:t>19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24055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邊形 4"/>
          <p:cNvSpPr/>
          <p:nvPr/>
        </p:nvSpPr>
        <p:spPr>
          <a:xfrm>
            <a:off x="3188677" y="2929041"/>
            <a:ext cx="1261697" cy="457200"/>
          </a:xfrm>
          <a:prstGeom prst="homePlat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23553" name="投影片編號版面配置區 2"/>
          <p:cNvSpPr>
            <a:spLocks noGrp="1" noChangeArrowheads="1"/>
          </p:cNvSpPr>
          <p:nvPr>
            <p:ph type="sldNum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defRPr/>
            </a:pPr>
            <a:fld id="{DDAA7B67-C685-4DB9-AE07-32F7370ECDD5}" type="slidenum">
              <a:rPr lang="zh-TW" altLang="en-US" b="0" dirty="0" smtClean="0">
                <a:solidFill>
                  <a:srgbClr val="898989"/>
                </a:solidFill>
                <a:latin typeface="Arial" panose="020B0604020202020204" pitchFamily="34" charset="0"/>
              </a:rPr>
              <a:pPr>
                <a:defRPr/>
              </a:pPr>
              <a:t>2</a:t>
            </a:fld>
            <a:endParaRPr lang="zh-TW" altLang="en-US" b="0" smtClean="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19460" name="文字方塊 2"/>
          <p:cNvSpPr txBox="1">
            <a:spLocks noChangeArrowheads="1"/>
          </p:cNvSpPr>
          <p:nvPr/>
        </p:nvSpPr>
        <p:spPr bwMode="auto">
          <a:xfrm>
            <a:off x="3216520" y="2943695"/>
            <a:ext cx="1035861" cy="43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zh-TW" altLang="en-US" sz="2215" dirty="0" smtClean="0">
                <a:solidFill>
                  <a:schemeClr val="bg1"/>
                </a:solidFill>
              </a:rPr>
              <a:t>總經理</a:t>
            </a:r>
            <a:endParaRPr lang="zh-TW" altLang="en-US" sz="2215" dirty="0">
              <a:solidFill>
                <a:schemeClr val="bg1"/>
              </a:solidFill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4510908" y="2896130"/>
            <a:ext cx="1844736" cy="54694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zh-TW" altLang="en-US" sz="2954" b="1" spc="554" dirty="0"/>
              <a:t>李 明 擇</a:t>
            </a:r>
          </a:p>
        </p:txBody>
      </p:sp>
      <p:sp>
        <p:nvSpPr>
          <p:cNvPr id="14" name="五邊形 13"/>
          <p:cNvSpPr/>
          <p:nvPr/>
        </p:nvSpPr>
        <p:spPr>
          <a:xfrm>
            <a:off x="3188677" y="4967392"/>
            <a:ext cx="1261697" cy="457200"/>
          </a:xfrm>
          <a:prstGeom prst="homePlat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19466" name="文字方塊 14"/>
          <p:cNvSpPr txBox="1">
            <a:spLocks noChangeArrowheads="1"/>
          </p:cNvSpPr>
          <p:nvPr/>
        </p:nvSpPr>
        <p:spPr bwMode="auto">
          <a:xfrm>
            <a:off x="3216520" y="4983511"/>
            <a:ext cx="1035861" cy="43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zh-TW" altLang="en-US" sz="2215">
                <a:solidFill>
                  <a:schemeClr val="bg1"/>
                </a:solidFill>
              </a:rPr>
              <a:t>財務長</a:t>
            </a:r>
          </a:p>
        </p:txBody>
      </p:sp>
      <p:sp>
        <p:nvSpPr>
          <p:cNvPr id="16" name="文字方塊 15"/>
          <p:cNvSpPr txBox="1"/>
          <p:nvPr/>
        </p:nvSpPr>
        <p:spPr>
          <a:xfrm>
            <a:off x="4523643" y="4926362"/>
            <a:ext cx="3144707" cy="54694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zh-TW" altLang="en-US" sz="2954" b="1" spc="554" dirty="0"/>
              <a:t>吳 明 </a:t>
            </a:r>
            <a:r>
              <a:rPr lang="zh-TW" altLang="en-US" sz="2954" b="1" spc="554" dirty="0" smtClean="0"/>
              <a:t>鴻  </a:t>
            </a:r>
            <a:r>
              <a:rPr lang="en-US" altLang="zh-TW" sz="1850" b="1" dirty="0" smtClean="0"/>
              <a:t>(</a:t>
            </a:r>
            <a:r>
              <a:rPr lang="zh-TW" altLang="en-US" sz="1850" b="1" dirty="0"/>
              <a:t>發言人</a:t>
            </a:r>
            <a:r>
              <a:rPr lang="en-US" altLang="zh-TW" sz="1850" b="1" dirty="0"/>
              <a:t>)</a:t>
            </a:r>
            <a:r>
              <a:rPr lang="zh-TW" altLang="en-US" sz="1850" b="1" spc="554" dirty="0" smtClean="0"/>
              <a:t> </a:t>
            </a:r>
            <a:endParaRPr lang="zh-TW" altLang="en-US" sz="1850" b="1" spc="554" dirty="0"/>
          </a:p>
        </p:txBody>
      </p:sp>
      <p:sp>
        <p:nvSpPr>
          <p:cNvPr id="7" name="矩形 6"/>
          <p:cNvSpPr/>
          <p:nvPr/>
        </p:nvSpPr>
        <p:spPr>
          <a:xfrm>
            <a:off x="1720488" y="2943705"/>
            <a:ext cx="1270196" cy="2549769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8" name="文字方塊 7"/>
          <p:cNvSpPr txBox="1"/>
          <p:nvPr/>
        </p:nvSpPr>
        <p:spPr>
          <a:xfrm>
            <a:off x="2000078" y="3020474"/>
            <a:ext cx="639278" cy="2396233"/>
          </a:xfrm>
          <a:prstGeom prst="rect">
            <a:avLst/>
          </a:prstGeom>
          <a:noFill/>
        </p:spPr>
        <p:txBody>
          <a:bodyPr vert="eaVert" wrap="none">
            <a:spAutoFit/>
          </a:bodyPr>
          <a:lstStyle/>
          <a:p>
            <a:pPr>
              <a:defRPr/>
            </a:pPr>
            <a:r>
              <a:rPr lang="zh-TW" altLang="en-US" sz="2954" spc="554" dirty="0">
                <a:solidFill>
                  <a:schemeClr val="bg1"/>
                </a:solidFill>
                <a:latin typeface="+mj-ea"/>
                <a:ea typeface="+mj-ea"/>
              </a:rPr>
              <a:t>參 加 人 員</a:t>
            </a:r>
            <a:endParaRPr lang="en-US" altLang="zh-TW" sz="2954" spc="554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5" name="圓角矩形 14"/>
          <p:cNvSpPr/>
          <p:nvPr/>
        </p:nvSpPr>
        <p:spPr>
          <a:xfrm>
            <a:off x="1913361" y="1559645"/>
            <a:ext cx="5649607" cy="581577"/>
          </a:xfrm>
          <a:prstGeom prst="roundRect">
            <a:avLst>
              <a:gd name="adj" fmla="val 50000"/>
            </a:avLst>
          </a:prstGeom>
          <a:solidFill>
            <a:srgbClr val="970EA2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4406" tIns="42203" rIns="84406" bIns="4220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 sz="1662"/>
          </a:p>
        </p:txBody>
      </p:sp>
      <p:sp>
        <p:nvSpPr>
          <p:cNvPr id="17" name="矩形 16"/>
          <p:cNvSpPr/>
          <p:nvPr/>
        </p:nvSpPr>
        <p:spPr>
          <a:xfrm>
            <a:off x="2000078" y="1465102"/>
            <a:ext cx="5394425" cy="7174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4062" dirty="0">
                <a:latin typeface="標楷體" panose="03000509000000000000" pitchFamily="65" charset="-120"/>
                <a:ea typeface="標楷體" panose="03000509000000000000" pitchFamily="65" charset="-120"/>
              </a:rPr>
              <a:t>精元電腦股份有限公司</a:t>
            </a:r>
            <a:endParaRPr lang="en-US" altLang="zh-TW" sz="4062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10175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18731"/>
            <a:ext cx="9144000" cy="1200694"/>
          </a:xfrm>
          <a:prstGeom prst="rect">
            <a:avLst/>
          </a:prstGeom>
        </p:spPr>
      </p:pic>
      <p:sp>
        <p:nvSpPr>
          <p:cNvPr id="44035" name="標題 3"/>
          <p:cNvSpPr>
            <a:spLocks noChangeArrowheads="1"/>
          </p:cNvSpPr>
          <p:nvPr/>
        </p:nvSpPr>
        <p:spPr bwMode="auto">
          <a:xfrm>
            <a:off x="542193" y="1726223"/>
            <a:ext cx="7935058" cy="1992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6092"/>
          </a:p>
        </p:txBody>
      </p:sp>
      <p:sp>
        <p:nvSpPr>
          <p:cNvPr id="44036" name="Text Box 6"/>
          <p:cNvSpPr txBox="1">
            <a:spLocks noChangeArrowheads="1"/>
          </p:cNvSpPr>
          <p:nvPr/>
        </p:nvSpPr>
        <p:spPr bwMode="auto">
          <a:xfrm>
            <a:off x="2805899" y="3092361"/>
            <a:ext cx="3532202" cy="660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TW" sz="3692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2023</a:t>
            </a:r>
            <a:r>
              <a:rPr lang="zh-TW" altLang="en-US" sz="3692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zh-TW" altLang="en-US" sz="3692" dirty="0">
                <a:latin typeface="標楷體" panose="03000509000000000000" pitchFamily="65" charset="-120"/>
                <a:ea typeface="標楷體" panose="03000509000000000000" pitchFamily="65" charset="-120"/>
              </a:rPr>
              <a:t>經營成果</a:t>
            </a:r>
            <a:endParaRPr lang="en-US" altLang="zh-TW" sz="3692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投影片編號版面配置區 2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defRPr/>
            </a:pPr>
            <a:r>
              <a:rPr lang="en-US" altLang="zh-TW" dirty="0" smtClean="0"/>
              <a:t>20</a:t>
            </a:r>
            <a:endParaRPr lang="zh-TW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2765218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投影片編號版面配置區 2"/>
          <p:cNvSpPr>
            <a:spLocks noGrp="1" noChangeArrowheads="1"/>
          </p:cNvSpPr>
          <p:nvPr>
            <p:ph type="sldNum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defRPr/>
            </a:pPr>
            <a:fld id="{331F27BB-A9D0-4CBB-ACCB-DDCCFE795990}" type="slidenum">
              <a:rPr lang="zh-TW" altLang="en-US" b="0" dirty="0" smtClean="0">
                <a:solidFill>
                  <a:srgbClr val="898989"/>
                </a:solidFill>
                <a:latin typeface="Arial" panose="020B0604020202020204" pitchFamily="34" charset="0"/>
              </a:rPr>
              <a:pPr>
                <a:defRPr/>
              </a:pPr>
              <a:t>21</a:t>
            </a:fld>
            <a:endParaRPr lang="zh-TW" altLang="en-US" b="0" smtClean="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0532061"/>
              </p:ext>
            </p:extLst>
          </p:nvPr>
        </p:nvGraphicFramePr>
        <p:xfrm>
          <a:off x="293478" y="683395"/>
          <a:ext cx="8382690" cy="6131218"/>
        </p:xfrm>
        <a:graphic>
          <a:graphicData uri="http://schemas.openxmlformats.org/drawingml/2006/table">
            <a:tbl>
              <a:tblPr firstRow="1" bandRow="1">
                <a:tableStyleId>{5202B0CA-FC54-4496-8BCA-5EF66A818D29}</a:tableStyleId>
              </a:tblPr>
              <a:tblGrid>
                <a:gridCol w="1731278"/>
                <a:gridCol w="196563"/>
                <a:gridCol w="1420927"/>
                <a:gridCol w="635678"/>
                <a:gridCol w="1523757"/>
                <a:gridCol w="673070"/>
                <a:gridCol w="1400822"/>
                <a:gridCol w="800595"/>
              </a:tblGrid>
              <a:tr h="379861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zh-TW" altLang="en-US" sz="1500" kern="12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Dotum" panose="020B0600000101010101" pitchFamily="34" charset="-127"/>
                        <a:cs typeface="Verdana" panose="020B0604030504040204" pitchFamily="34" charset="0"/>
                      </a:endParaRPr>
                    </a:p>
                  </a:txBody>
                  <a:tcPr marL="84406" marR="84406" marT="42198" marB="42198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zh-TW" altLang="en-US" sz="1500" kern="12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Dotum" panose="020B0600000101010101" pitchFamily="34" charset="-127"/>
                        <a:cs typeface="Verdana" panose="020B0604030504040204" pitchFamily="34" charset="0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500" kern="1200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Dotum" panose="020B0600000101010101" pitchFamily="34" charset="-127"/>
                          <a:cs typeface="Verdana" panose="020B0604030504040204" pitchFamily="34" charset="0"/>
                        </a:rPr>
                        <a:t>2022</a:t>
                      </a:r>
                      <a:r>
                        <a:rPr lang="zh-TW" altLang="en-US" sz="1500" kern="1200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Dotum" panose="020B0600000101010101" pitchFamily="34" charset="-127"/>
                          <a:cs typeface="Verdana" panose="020B0604030504040204" pitchFamily="34" charset="0"/>
                        </a:rPr>
                        <a:t>年</a:t>
                      </a:r>
                      <a:r>
                        <a:rPr lang="en-US" altLang="zh-TW" sz="1500" kern="1200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Dotum" panose="020B0600000101010101" pitchFamily="34" charset="-127"/>
                          <a:cs typeface="Verdana" panose="020B0604030504040204" pitchFamily="34" charset="0"/>
                        </a:rPr>
                        <a:t>1-3Q</a:t>
                      </a:r>
                      <a:endParaRPr lang="zh-TW" altLang="en-US" sz="1500" kern="12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Dotum" panose="020B0600000101010101" pitchFamily="34" charset="-127"/>
                        <a:cs typeface="Verdana" panose="020B0604030504040204" pitchFamily="34" charset="0"/>
                      </a:endParaRPr>
                    </a:p>
                  </a:txBody>
                  <a:tcPr marL="84406" marR="84406" marT="42198" marB="42198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zh-TW" altLang="en-US" sz="1500" kern="12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Dotum" panose="020B0600000101010101" pitchFamily="34" charset="-127"/>
                        <a:cs typeface="Verdana" panose="020B0604030504040204" pitchFamily="34" charset="0"/>
                      </a:endParaRPr>
                    </a:p>
                  </a:txBody>
                  <a:tcPr marL="84406" marR="84406" marT="42198" marB="42198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500" b="1" kern="1200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Dotum" panose="020B0600000101010101" pitchFamily="34" charset="-127"/>
                          <a:cs typeface="Verdana" panose="020B0604030504040204" pitchFamily="34" charset="0"/>
                        </a:rPr>
                        <a:t>2023</a:t>
                      </a:r>
                      <a:r>
                        <a:rPr lang="zh-TW" altLang="en-US" sz="1500" b="1" kern="1200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Dotum" panose="020B0600000101010101" pitchFamily="34" charset="-127"/>
                          <a:cs typeface="Verdana" panose="020B0604030504040204" pitchFamily="34" charset="0"/>
                        </a:rPr>
                        <a:t>年</a:t>
                      </a:r>
                      <a:r>
                        <a:rPr lang="en-US" altLang="zh-TW" sz="1500" b="1" kern="1200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Dotum" panose="020B0600000101010101" pitchFamily="34" charset="-127"/>
                          <a:cs typeface="Verdana" panose="020B0604030504040204" pitchFamily="34" charset="0"/>
                        </a:rPr>
                        <a:t>1-3Q</a:t>
                      </a:r>
                      <a:endParaRPr lang="zh-TW" altLang="en-US" sz="1500" kern="12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Dotum" panose="020B0600000101010101" pitchFamily="34" charset="-127"/>
                        <a:cs typeface="Verdana" panose="020B0604030504040204" pitchFamily="34" charset="0"/>
                      </a:endParaRPr>
                    </a:p>
                  </a:txBody>
                  <a:tcPr marL="84406" marR="84406" marT="42198" marB="42198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zh-TW" altLang="en-US" sz="1500" kern="12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Dotum" panose="020B0600000101010101" pitchFamily="34" charset="-127"/>
                        <a:cs typeface="Verdana" panose="020B0604030504040204" pitchFamily="34" charset="0"/>
                      </a:endParaRPr>
                    </a:p>
                  </a:txBody>
                  <a:tcPr marL="84406" marR="84406" marT="42198" marB="42198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500" kern="1200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Dotum" panose="020B0600000101010101" pitchFamily="34" charset="-127"/>
                          <a:cs typeface="Verdana" panose="020B0604030504040204" pitchFamily="34" charset="0"/>
                        </a:rPr>
                        <a:t>兩期比較</a:t>
                      </a:r>
                      <a:endParaRPr lang="zh-TW" altLang="en-US" sz="1500" kern="12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Dotum" panose="020B0600000101010101" pitchFamily="34" charset="-127"/>
                        <a:cs typeface="Verdana" panose="020B0604030504040204" pitchFamily="34" charset="0"/>
                      </a:endParaRPr>
                    </a:p>
                  </a:txBody>
                  <a:tcPr marL="84406" marR="84406" marT="42198" marB="42198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500" kern="12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Dotum" panose="020B0600000101010101" pitchFamily="34" charset="-127"/>
                        <a:cs typeface="Verdana" panose="020B0604030504040204" pitchFamily="34" charset="0"/>
                      </a:endParaRPr>
                    </a:p>
                  </a:txBody>
                  <a:tcPr marL="84406" marR="84406" marT="42198" marB="42198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88584">
                <a:tc>
                  <a:txBody>
                    <a:bodyPr/>
                    <a:lstStyle/>
                    <a:p>
                      <a:r>
                        <a:rPr lang="zh-TW" altLang="en-US" sz="1500" b="1" spc="600" dirty="0" smtClean="0">
                          <a:solidFill>
                            <a:schemeClr val="tx1"/>
                          </a:solidFill>
                        </a:rPr>
                        <a:t>項目</a:t>
                      </a:r>
                      <a:endParaRPr lang="zh-TW" altLang="en-US" sz="1500" b="1" spc="6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198" marB="42198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500" b="1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500" b="1" spc="600" dirty="0" smtClean="0">
                          <a:solidFill>
                            <a:schemeClr val="tx1"/>
                          </a:solidFill>
                        </a:rPr>
                        <a:t>$</a:t>
                      </a:r>
                      <a:r>
                        <a:rPr lang="zh-TW" altLang="en-US" sz="1500" b="1" spc="600" dirty="0" smtClean="0">
                          <a:solidFill>
                            <a:schemeClr val="tx1"/>
                          </a:solidFill>
                        </a:rPr>
                        <a:t>金額</a:t>
                      </a:r>
                      <a:endParaRPr lang="en-US" altLang="zh-TW" sz="1500" b="1" spc="6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r"/>
                      <a:r>
                        <a:rPr lang="en-US" altLang="zh-TW" sz="1100" b="1" spc="600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zh-TW" altLang="en-US" sz="1100" b="1" kern="1200" spc="6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仟</a:t>
                      </a:r>
                      <a:r>
                        <a:rPr lang="zh-TW" altLang="en-US" sz="1100" b="1" spc="600" dirty="0" smtClean="0">
                          <a:solidFill>
                            <a:schemeClr val="tx1"/>
                          </a:solidFill>
                        </a:rPr>
                        <a:t>元</a:t>
                      </a:r>
                      <a:r>
                        <a:rPr lang="en-US" altLang="zh-TW" sz="1100" b="1" spc="60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zh-TW" altLang="en-US" sz="1500" b="1" spc="6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198" marB="4219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500" b="1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%</a:t>
                      </a:r>
                      <a:endParaRPr lang="zh-TW" altLang="en-US" sz="1500" b="1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Dotum" panose="020B0600000101010101" pitchFamily="34" charset="-127"/>
                        <a:cs typeface="Verdana" panose="020B0604030504040204" pitchFamily="34" charset="0"/>
                      </a:endParaRPr>
                    </a:p>
                  </a:txBody>
                  <a:tcPr marL="84406" marR="84406" marT="42198" marB="4219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500" b="1" spc="600" dirty="0" smtClean="0">
                          <a:solidFill>
                            <a:schemeClr val="tx1"/>
                          </a:solidFill>
                        </a:rPr>
                        <a:t>$</a:t>
                      </a:r>
                      <a:r>
                        <a:rPr lang="zh-TW" altLang="en-US" sz="1500" b="1" spc="600" dirty="0" smtClean="0">
                          <a:solidFill>
                            <a:schemeClr val="tx1"/>
                          </a:solidFill>
                        </a:rPr>
                        <a:t>金額</a:t>
                      </a:r>
                      <a:endParaRPr lang="en-US" altLang="zh-TW" sz="1500" b="1" spc="6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US" altLang="zh-TW" sz="1100" b="1" spc="600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zh-TW" altLang="en-US" sz="1100" b="1" kern="1200" spc="6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仟</a:t>
                      </a:r>
                      <a:r>
                        <a:rPr lang="zh-TW" altLang="en-US" sz="1100" b="1" spc="600" dirty="0" smtClean="0">
                          <a:solidFill>
                            <a:schemeClr val="tx1"/>
                          </a:solidFill>
                        </a:rPr>
                        <a:t>元</a:t>
                      </a:r>
                      <a:r>
                        <a:rPr lang="en-US" altLang="zh-TW" sz="1100" b="1" spc="60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zh-TW" altLang="en-US" sz="1500" b="1" spc="6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198" marB="4219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500" b="1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%</a:t>
                      </a:r>
                      <a:endParaRPr lang="zh-TW" altLang="en-US" sz="1500" b="1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Dotum" panose="020B0600000101010101" pitchFamily="34" charset="-127"/>
                        <a:cs typeface="Verdana" panose="020B0604030504040204" pitchFamily="34" charset="0"/>
                      </a:endParaRPr>
                    </a:p>
                  </a:txBody>
                  <a:tcPr marL="84406" marR="84406" marT="42198" marB="42198"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TW" altLang="en-US" sz="1500" b="1" kern="1200" spc="6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金額增</a:t>
                      </a:r>
                      <a:r>
                        <a:rPr lang="en-US" altLang="zh-TW" sz="1500" b="1" kern="1200" spc="6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zh-TW" altLang="en-US" sz="1500" b="1" kern="1200" spc="6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減</a:t>
                      </a:r>
                      <a:r>
                        <a:rPr lang="en-US" altLang="zh-TW" sz="1500" b="1" kern="1200" spc="6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0" algn="ctr" defTabSz="914400" rtl="0" eaLnBrk="1" latinLnBrk="0" hangingPunct="1"/>
                      <a:r>
                        <a:rPr lang="en-US" altLang="zh-TW" sz="1500" b="1" kern="1200" spc="6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zh-TW" altLang="en-US" sz="1500" b="1" kern="1200" spc="6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仟元</a:t>
                      </a:r>
                      <a:r>
                        <a:rPr lang="en-US" altLang="zh-TW" sz="1500" b="1" kern="1200" spc="6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zh-TW" altLang="en-US" sz="1500" b="1" kern="1200" spc="6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500" b="1" kern="1200" spc="6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</a:p>
                    <a:p>
                      <a:pPr marL="0" algn="ctr" defTabSz="914400" rtl="0" eaLnBrk="1" latinLnBrk="0" hangingPunct="1"/>
                      <a:r>
                        <a:rPr lang="zh-TW" altLang="en-US" sz="1500" b="1" kern="1200" spc="6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增</a:t>
                      </a:r>
                      <a:r>
                        <a:rPr lang="en-US" altLang="zh-TW" sz="1500" b="1" kern="1200" spc="6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zh-TW" altLang="en-US" sz="1500" b="1" kern="1200" spc="6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減</a:t>
                      </a:r>
                      <a:r>
                        <a:rPr lang="en-US" altLang="zh-TW" sz="1500" b="1" kern="1200" spc="6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zh-TW" altLang="en-US" sz="1500" b="1" kern="1200" spc="6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noFill/>
                  </a:tcPr>
                </a:tc>
              </a:tr>
              <a:tr h="263705">
                <a:tc>
                  <a:txBody>
                    <a:bodyPr/>
                    <a:lstStyle/>
                    <a:p>
                      <a:r>
                        <a:rPr lang="zh-TW" altLang="en-US" sz="1100" dirty="0" smtClean="0">
                          <a:solidFill>
                            <a:schemeClr val="tx1"/>
                          </a:solidFill>
                        </a:rPr>
                        <a:t>營業收入</a:t>
                      </a:r>
                      <a:endParaRPr lang="zh-TW" alt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198" marB="42198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b="0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18,426,862</a:t>
                      </a:r>
                      <a:endParaRPr lang="zh-TW" altLang="en-US" sz="1200" b="0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b="0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zh-TW" altLang="en-US" sz="1200" b="0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b="0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16,175,998</a:t>
                      </a:r>
                      <a:endParaRPr lang="zh-TW" altLang="en-US" sz="1200" b="0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b="0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100</a:t>
                      </a:r>
                      <a:endParaRPr lang="zh-TW" altLang="en-US" sz="1200" b="0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b="0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-2,250,864</a:t>
                      </a:r>
                      <a:endParaRPr lang="zh-TW" altLang="en-US" sz="1200" b="0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b="0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-12</a:t>
                      </a:r>
                      <a:endParaRPr lang="zh-TW" altLang="en-US" sz="1200" b="0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9064">
                <a:tc>
                  <a:txBody>
                    <a:bodyPr/>
                    <a:lstStyle/>
                    <a:p>
                      <a:r>
                        <a:rPr lang="zh-TW" altLang="en-US" sz="1100" dirty="0" smtClean="0">
                          <a:solidFill>
                            <a:schemeClr val="tx1"/>
                          </a:solidFill>
                        </a:rPr>
                        <a:t>營業成本</a:t>
                      </a:r>
                      <a:endParaRPr lang="zh-TW" alt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198" marB="42198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b="0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-16,098,726</a:t>
                      </a:r>
                      <a:endParaRPr lang="zh-TW" altLang="en-US" sz="1200" b="0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b="0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-87</a:t>
                      </a:r>
                      <a:endParaRPr lang="zh-TW" altLang="en-US" sz="1200" b="0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b="0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-13,705,144</a:t>
                      </a:r>
                      <a:endParaRPr lang="zh-TW" altLang="en-US" sz="1200" b="0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b="0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-84</a:t>
                      </a:r>
                      <a:endParaRPr lang="zh-TW" altLang="en-US" sz="1200" b="0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sz="1200" b="0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-2,393,582</a:t>
                      </a:r>
                      <a:endParaRPr lang="zh-TW" altLang="en-US" sz="1200" b="0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b="0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-15</a:t>
                      </a:r>
                      <a:endParaRPr lang="zh-TW" altLang="en-US" sz="1200" b="0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4111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100" b="1" dirty="0" smtClean="0">
                          <a:solidFill>
                            <a:schemeClr val="tx1"/>
                          </a:solidFill>
                        </a:rPr>
                        <a:t>營業毛利淨額</a:t>
                      </a:r>
                      <a:endParaRPr lang="zh-TW" altLang="en-US" sz="1100" b="1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198" marB="42198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en-US" altLang="zh-TW" sz="1200" b="1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2,328,136</a:t>
                      </a:r>
                      <a:endParaRPr lang="zh-TW" altLang="en-US" sz="1200" b="1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200" b="1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  <a:endParaRPr lang="zh-TW" altLang="en-US" sz="1200" b="1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en-US" altLang="zh-TW" sz="1200" b="1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2,470,854</a:t>
                      </a:r>
                      <a:endParaRPr lang="zh-TW" altLang="en-US" sz="1200" b="1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1200" b="1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TW" sz="1200" b="1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  <a:endParaRPr lang="zh-TW" altLang="en-US" sz="1200" b="1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en-US" altLang="zh-TW" sz="1200" b="1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142,718</a:t>
                      </a:r>
                      <a:endParaRPr lang="zh-TW" altLang="en-US" sz="1200" b="1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200" b="1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zh-TW" altLang="en-US" sz="1200" b="1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12440">
                <a:tc>
                  <a:txBody>
                    <a:bodyPr/>
                    <a:lstStyle/>
                    <a:p>
                      <a:r>
                        <a:rPr lang="zh-TW" altLang="en-US" sz="1300" dirty="0" smtClean="0">
                          <a:solidFill>
                            <a:schemeClr val="tx1"/>
                          </a:solidFill>
                        </a:rPr>
                        <a:t>營業費用</a:t>
                      </a:r>
                      <a:endParaRPr lang="zh-TW" altLang="en-US" sz="13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198" marB="42198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zh-TW" alt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198" marB="42198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zh-TW" alt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zh-TW" alt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41115">
                <a:tc>
                  <a:txBody>
                    <a:bodyPr/>
                    <a:lstStyle/>
                    <a:p>
                      <a:r>
                        <a:rPr lang="zh-TW" altLang="en-US" sz="1100" dirty="0" smtClean="0">
                          <a:solidFill>
                            <a:schemeClr val="tx1"/>
                          </a:solidFill>
                        </a:rPr>
                        <a:t>推銷費用</a:t>
                      </a:r>
                      <a:endParaRPr lang="zh-TW" alt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198" marB="42198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en-US" altLang="zh-TW" sz="1200" b="0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-212,617</a:t>
                      </a:r>
                      <a:endParaRPr lang="zh-TW" altLang="en-US" sz="1200" b="0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200" b="0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-1</a:t>
                      </a:r>
                      <a:endParaRPr lang="zh-TW" altLang="en-US" sz="1200" b="0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en-US" altLang="zh-TW" sz="1200" b="0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-217,566</a:t>
                      </a:r>
                      <a:endParaRPr lang="zh-TW" altLang="en-US" sz="1200" b="0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200" b="0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-1</a:t>
                      </a:r>
                      <a:endParaRPr lang="zh-TW" altLang="en-US" sz="1200" b="0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en-US" altLang="zh-TW" sz="1200" b="0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4,949</a:t>
                      </a:r>
                      <a:endParaRPr lang="zh-TW" altLang="en-US" sz="1200" b="0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200" b="0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zh-TW" altLang="en-US" sz="1200" b="0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4111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dirty="0" smtClean="0">
                          <a:solidFill>
                            <a:schemeClr val="tx1"/>
                          </a:solidFill>
                        </a:rPr>
                        <a:t>管理費用</a:t>
                      </a:r>
                    </a:p>
                  </a:txBody>
                  <a:tcPr marL="84406" marR="84406" marT="42198" marB="42198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en-US" altLang="zh-TW" sz="1200" b="0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-484,333</a:t>
                      </a:r>
                      <a:endParaRPr lang="zh-TW" altLang="en-US" sz="1200" b="0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200" b="0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-3</a:t>
                      </a:r>
                      <a:endParaRPr lang="zh-TW" altLang="en-US" sz="1200" b="0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en-US" altLang="zh-TW" sz="1200" b="0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-438,050</a:t>
                      </a:r>
                      <a:endParaRPr lang="zh-TW" altLang="en-US" sz="1200" b="0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200" b="0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-3</a:t>
                      </a:r>
                      <a:endParaRPr lang="zh-TW" altLang="en-US" sz="1200" b="0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en-US" altLang="zh-TW" sz="1200" b="0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-46,283</a:t>
                      </a:r>
                      <a:endParaRPr lang="zh-TW" altLang="en-US" sz="1200" b="0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200" b="0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-10</a:t>
                      </a:r>
                      <a:endParaRPr lang="zh-TW" altLang="en-US" sz="1200" b="0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4111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100" dirty="0" smtClean="0">
                          <a:solidFill>
                            <a:schemeClr val="tx1"/>
                          </a:solidFill>
                        </a:rPr>
                        <a:t>研究發展費用</a:t>
                      </a:r>
                    </a:p>
                  </a:txBody>
                  <a:tcPr marL="84406" marR="84406" marT="42198" marB="42198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en-US" altLang="zh-TW" sz="1200" b="0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-585,960</a:t>
                      </a:r>
                      <a:endParaRPr lang="zh-TW" altLang="en-US" sz="1200" b="0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200" b="0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-3</a:t>
                      </a:r>
                      <a:endParaRPr lang="zh-TW" altLang="en-US" sz="1200" b="0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en-US" altLang="zh-TW" sz="1200" b="0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-610,724</a:t>
                      </a:r>
                      <a:endParaRPr lang="zh-TW" altLang="en-US" sz="1200" b="0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200" b="0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-4</a:t>
                      </a:r>
                      <a:endParaRPr lang="zh-TW" altLang="en-US" sz="1200" b="0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en-US" altLang="zh-TW" sz="1200" b="0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24,764</a:t>
                      </a:r>
                      <a:endParaRPr lang="zh-TW" altLang="en-US" sz="1200" b="0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200" b="0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zh-TW" altLang="en-US" sz="1200" b="0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4111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100" dirty="0" smtClean="0">
                          <a:solidFill>
                            <a:schemeClr val="tx1"/>
                          </a:solidFill>
                        </a:rPr>
                        <a:t>營業費用合計</a:t>
                      </a:r>
                      <a:endParaRPr lang="zh-TW" alt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198" marB="42198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en-US" altLang="zh-TW" sz="1200" b="0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-1,282,910</a:t>
                      </a:r>
                      <a:endParaRPr lang="zh-TW" altLang="en-US" sz="1200" b="0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200" b="0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-7</a:t>
                      </a:r>
                      <a:endParaRPr lang="zh-TW" altLang="en-US" sz="1200" b="0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en-US" altLang="zh-TW" sz="1200" b="0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-1,266,340</a:t>
                      </a:r>
                      <a:endParaRPr lang="zh-TW" altLang="en-US" sz="1200" b="0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200" b="0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-8</a:t>
                      </a:r>
                      <a:endParaRPr lang="zh-TW" altLang="en-US" sz="1200" b="0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en-US" altLang="zh-TW" sz="1200" b="0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-16,570</a:t>
                      </a:r>
                      <a:endParaRPr lang="zh-TW" altLang="en-US" sz="1200" b="0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200" b="0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zh-TW" altLang="en-US" sz="1200" b="0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41115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營業利益</a:t>
                      </a:r>
                      <a:endParaRPr lang="zh-TW" altLang="en-US" sz="11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en-US" altLang="zh-TW" sz="1200" b="1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1,045,226</a:t>
                      </a:r>
                      <a:endParaRPr lang="zh-TW" altLang="en-US" sz="1200" b="1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200" b="1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zh-TW" altLang="en-US" sz="1200" b="1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en-US" altLang="zh-TW" sz="1200" b="1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1,204,514</a:t>
                      </a:r>
                      <a:endParaRPr lang="zh-TW" altLang="en-US" sz="1200" b="1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1200" b="1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TW" sz="1200" b="1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endParaRPr lang="zh-TW" altLang="en-US" sz="1200" b="1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en-US" altLang="zh-TW" sz="1200" b="1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159,288</a:t>
                      </a:r>
                      <a:endParaRPr lang="zh-TW" altLang="en-US" sz="1200" b="1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200" b="1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  <a:endParaRPr lang="zh-TW" altLang="en-US" sz="1200" b="1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93034">
                <a:tc>
                  <a:txBody>
                    <a:bodyPr/>
                    <a:lstStyle/>
                    <a:p>
                      <a:pPr algn="r"/>
                      <a:r>
                        <a:rPr lang="zh-TW" altLang="en-US" sz="1100" dirty="0" smtClean="0">
                          <a:solidFill>
                            <a:schemeClr val="tx1"/>
                          </a:solidFill>
                        </a:rPr>
                        <a:t>營業外收入及支出合計</a:t>
                      </a:r>
                      <a:endParaRPr lang="zh-TW" alt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198" marB="42198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688,749</a:t>
                      </a:r>
                      <a:endParaRPr lang="zh-TW" altLang="en-US" sz="1200" b="0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zh-TW" altLang="en-US" sz="1200" b="0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225,909</a:t>
                      </a:r>
                      <a:endParaRPr lang="zh-TW" altLang="en-US" sz="1200" b="0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b="0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TW" sz="1200" b="0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zh-TW" altLang="en-US" sz="1200" b="0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-462,840</a:t>
                      </a:r>
                      <a:endParaRPr lang="zh-TW" altLang="en-US" sz="1200" b="0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-67</a:t>
                      </a:r>
                      <a:endParaRPr lang="zh-TW" altLang="en-US" sz="1200" b="0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41115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稅前淨利</a:t>
                      </a:r>
                      <a:endParaRPr lang="zh-TW" altLang="en-US" sz="11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en-US" altLang="zh-TW" sz="1200" b="1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1,733,975</a:t>
                      </a:r>
                      <a:endParaRPr lang="zh-TW" altLang="en-US" sz="1200" b="1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200" b="1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endParaRPr lang="zh-TW" altLang="en-US" sz="1200" b="1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en-US" altLang="zh-TW" sz="1200" b="1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1,430,423</a:t>
                      </a:r>
                      <a:endParaRPr lang="zh-TW" altLang="en-US" sz="1200" b="1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1200" b="1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zh-TW" sz="1200" b="1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endParaRPr lang="zh-TW" altLang="en-US" sz="1200" b="1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en-US" altLang="zh-TW" sz="1200" b="1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-303,552</a:t>
                      </a:r>
                      <a:endParaRPr lang="zh-TW" altLang="en-US" sz="1200" b="1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200" b="1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-18</a:t>
                      </a:r>
                      <a:endParaRPr lang="zh-TW" altLang="en-US" sz="1200" b="1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41115">
                <a:tc>
                  <a:txBody>
                    <a:bodyPr/>
                    <a:lstStyle/>
                    <a:p>
                      <a:r>
                        <a:rPr lang="zh-TW" altLang="en-US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所得稅費用</a:t>
                      </a:r>
                      <a:endParaRPr lang="zh-TW" altLang="en-US" sz="1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en-US" altLang="zh-TW" sz="1200" b="0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-492,567</a:t>
                      </a:r>
                      <a:endParaRPr lang="zh-TW" altLang="en-US" sz="1200" b="0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200" b="0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-3</a:t>
                      </a:r>
                      <a:endParaRPr lang="zh-TW" altLang="en-US" sz="1200" b="0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en-US" altLang="zh-TW" sz="1200" b="0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-427,363</a:t>
                      </a:r>
                      <a:endParaRPr lang="zh-TW" altLang="en-US" sz="1200" b="0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200" b="0" kern="1200" spc="3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-3</a:t>
                      </a:r>
                      <a:endParaRPr lang="zh-TW" altLang="en-US" sz="1200" b="0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en-US" altLang="zh-TW" sz="1200" b="0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-65,204</a:t>
                      </a:r>
                      <a:endParaRPr lang="zh-TW" altLang="en-US" sz="1200" b="0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200" b="0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-13</a:t>
                      </a:r>
                      <a:endParaRPr lang="zh-TW" altLang="en-US" sz="1200" b="0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4111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本期淨利</a:t>
                      </a:r>
                      <a:endParaRPr lang="zh-TW" altLang="en-US" sz="11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en-US" altLang="zh-TW" sz="1200" b="1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1,241,408</a:t>
                      </a:r>
                      <a:endParaRPr lang="zh-TW" altLang="en-US" sz="1200" b="1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200" b="1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endParaRPr lang="zh-TW" altLang="en-US" sz="1200" b="1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en-US" altLang="zh-TW" sz="1200" b="1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1,003,060</a:t>
                      </a:r>
                      <a:endParaRPr lang="zh-TW" altLang="en-US" sz="1200" b="1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200" b="1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6</a:t>
                      </a:r>
                      <a:endParaRPr lang="zh-TW" altLang="en-US" sz="1200" b="1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en-US" altLang="zh-TW" sz="1200" b="1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-238,348</a:t>
                      </a:r>
                      <a:endParaRPr lang="zh-TW" altLang="en-US" sz="1200" b="1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200" b="1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-19</a:t>
                      </a:r>
                      <a:endParaRPr lang="zh-TW" altLang="en-US" sz="1200" b="1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5486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TW" altLang="en-US" sz="13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淨利歸屬於</a:t>
                      </a:r>
                      <a:endParaRPr lang="zh-TW" altLang="en-US" sz="13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 anchor="b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3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endParaRPr lang="zh-TW" altLang="en-US" sz="1200" b="0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zh-TW" altLang="en-US" sz="1200" b="0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endParaRPr lang="zh-TW" altLang="en-US" sz="1200" b="0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zh-TW" altLang="en-US" sz="1200" b="0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endParaRPr lang="zh-TW" altLang="en-US" sz="1200" b="0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zh-TW" altLang="en-US" sz="1200" b="0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</a:tr>
              <a:tr h="241115">
                <a:tc>
                  <a:txBody>
                    <a:bodyPr/>
                    <a:lstStyle/>
                    <a:p>
                      <a:r>
                        <a:rPr lang="zh-TW" altLang="en-US" sz="1100" b="1" dirty="0" smtClean="0">
                          <a:solidFill>
                            <a:schemeClr val="tx1"/>
                          </a:solidFill>
                        </a:rPr>
                        <a:t>母公司業主</a:t>
                      </a:r>
                      <a:endParaRPr lang="zh-TW" altLang="en-US" sz="1100" b="1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198" marB="42198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en-US" altLang="zh-TW" sz="1200" b="1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1,112,151</a:t>
                      </a:r>
                      <a:endParaRPr lang="zh-TW" altLang="en-US" sz="1200" b="1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200" b="1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zh-TW" altLang="en-US" sz="1200" b="1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en-US" altLang="zh-TW" sz="1200" b="1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1,008,970</a:t>
                      </a:r>
                      <a:endParaRPr lang="zh-TW" altLang="en-US" sz="1200" b="1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200" b="1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6</a:t>
                      </a:r>
                      <a:endParaRPr lang="zh-TW" altLang="en-US" sz="1200" b="1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en-US" altLang="zh-TW" sz="1200" b="1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-103,181</a:t>
                      </a:r>
                      <a:endParaRPr lang="zh-TW" altLang="en-US" sz="1200" b="1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200" b="1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-9</a:t>
                      </a:r>
                      <a:endParaRPr lang="zh-TW" altLang="en-US" sz="1200" b="1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4863">
                <a:tc>
                  <a:txBody>
                    <a:bodyPr/>
                    <a:lstStyle/>
                    <a:p>
                      <a:r>
                        <a:rPr lang="zh-TW" altLang="en-US" sz="1100" dirty="0" smtClean="0">
                          <a:solidFill>
                            <a:schemeClr val="tx1"/>
                          </a:solidFill>
                        </a:rPr>
                        <a:t>非控制權益</a:t>
                      </a:r>
                      <a:endParaRPr lang="zh-TW" alt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198" marB="42198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129,257</a:t>
                      </a:r>
                      <a:endParaRPr lang="zh-TW" altLang="en-US" sz="1200" b="0" kern="1200" spc="3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zh-TW" altLang="en-US" sz="1200" b="0" kern="1200" spc="3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-5,910</a:t>
                      </a:r>
                      <a:endParaRPr lang="zh-TW" altLang="en-US" sz="1200" b="0" kern="1200" spc="3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–</a:t>
                      </a:r>
                      <a:endParaRPr lang="zh-TW" altLang="en-US" sz="1200" b="0" kern="1200" spc="3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-135,167</a:t>
                      </a:r>
                      <a:endParaRPr lang="zh-TW" altLang="en-US" sz="1200" b="0" kern="1200" spc="3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b="0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104</a:t>
                      </a:r>
                      <a:endParaRPr lang="zh-TW" altLang="en-US" sz="1200" b="0" kern="1200" spc="3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41115">
                <a:tc>
                  <a:txBody>
                    <a:bodyPr/>
                    <a:lstStyle/>
                    <a:p>
                      <a:pPr algn="l"/>
                      <a:r>
                        <a:rPr lang="zh-TW" altLang="en-US" sz="1100" dirty="0" smtClean="0">
                          <a:solidFill>
                            <a:schemeClr val="tx1"/>
                          </a:solidFill>
                        </a:rPr>
                        <a:t>     </a:t>
                      </a:r>
                      <a:r>
                        <a:rPr lang="zh-TW" altLang="en-US" sz="1100" b="1" dirty="0" smtClean="0">
                          <a:solidFill>
                            <a:schemeClr val="tx1"/>
                          </a:solidFill>
                        </a:rPr>
                        <a:t>合    計</a:t>
                      </a:r>
                      <a:endParaRPr lang="zh-TW" altLang="en-US" sz="1100" b="1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198" marB="42198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10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en-US" altLang="zh-TW" sz="1200" b="1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1,241,408</a:t>
                      </a:r>
                      <a:endParaRPr lang="zh-TW" altLang="en-US" sz="1200" b="1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200" b="0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endParaRPr lang="zh-TW" altLang="en-US" sz="1200" b="0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en-US" altLang="zh-TW" sz="1200" b="1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1,003,060</a:t>
                      </a:r>
                      <a:endParaRPr lang="zh-TW" altLang="en-US" sz="1200" b="1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200" b="0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6</a:t>
                      </a:r>
                      <a:endParaRPr lang="zh-TW" altLang="en-US" sz="1200" b="0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en-US" altLang="zh-TW" sz="1200" b="1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-238,348</a:t>
                      </a:r>
                      <a:endParaRPr lang="zh-TW" altLang="en-US" sz="1200" b="1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200" b="1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-19</a:t>
                      </a:r>
                      <a:endParaRPr lang="zh-TW" altLang="en-US" sz="1200" b="1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06989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100" b="1" spc="300" dirty="0" smtClean="0">
                          <a:solidFill>
                            <a:schemeClr val="tx1"/>
                          </a:solidFill>
                        </a:rPr>
                        <a:t>每股盈餘</a:t>
                      </a:r>
                      <a:r>
                        <a:rPr lang="en-US" altLang="zh-TW" sz="1100" b="1" spc="300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zh-TW" altLang="en-US" sz="1100" b="1" spc="300" dirty="0" smtClean="0">
                          <a:solidFill>
                            <a:schemeClr val="tx1"/>
                          </a:solidFill>
                        </a:rPr>
                        <a:t>元</a:t>
                      </a:r>
                      <a:r>
                        <a:rPr lang="en-US" altLang="zh-TW" sz="1100" b="1" spc="30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zh-TW" altLang="en-US" sz="1100" b="1" spc="3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198" marB="421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198" marB="42198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en-US" altLang="zh-TW" sz="1500" b="0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5.76</a:t>
                      </a:r>
                      <a:endParaRPr lang="zh-TW" altLang="en-US" sz="1500" b="0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zh-TW" alt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 marL="84406" marR="84406" marT="42198" marB="42198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en-US" altLang="zh-TW" sz="1500" b="0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5.23</a:t>
                      </a:r>
                      <a:endParaRPr lang="zh-TW" altLang="en-US" sz="1500" b="0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zh-TW" altLang="en-US" sz="1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en-US" altLang="zh-TW" sz="1500" b="0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-0.53</a:t>
                      </a:r>
                      <a:endParaRPr lang="zh-TW" altLang="en-US" sz="1500" b="0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altLang="zh-TW" sz="1500" b="0" kern="1200" spc="3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-19</a:t>
                      </a:r>
                      <a:endParaRPr lang="zh-TW" altLang="en-US" sz="1500" b="0" kern="1200" spc="3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 marT="42198" marB="42198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" name="矩形 2"/>
          <p:cNvSpPr/>
          <p:nvPr/>
        </p:nvSpPr>
        <p:spPr>
          <a:xfrm>
            <a:off x="293477" y="172653"/>
            <a:ext cx="6978658" cy="376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zh-TW" altLang="en-US" sz="1846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精元電腦股份有限公司及子公司 </a:t>
            </a:r>
            <a:r>
              <a:rPr lang="en-US" altLang="zh-TW" sz="1846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</a:t>
            </a:r>
            <a:r>
              <a:rPr lang="zh-TW" altLang="en-US" sz="1846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合併綜合損益表 </a:t>
            </a:r>
            <a:r>
              <a:rPr lang="en-US" altLang="zh-TW" sz="1846" dirty="0" smtClean="0">
                <a:solidFill>
                  <a:srgbClr val="7030A0"/>
                </a:solidFill>
                <a:ea typeface="標楷體" panose="03000509000000000000" pitchFamily="65" charset="-120"/>
              </a:rPr>
              <a:t>2023</a:t>
            </a:r>
            <a:endParaRPr lang="en-US" altLang="zh-TW" sz="1846" dirty="0">
              <a:solidFill>
                <a:srgbClr val="7030A0"/>
              </a:solidFill>
              <a:ea typeface="標楷體" panose="03000509000000000000" pitchFamily="65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6259230" y="172653"/>
            <a:ext cx="15119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TW" dirty="0">
                <a:solidFill>
                  <a:srgbClr val="7030A0"/>
                </a:solidFill>
                <a:ea typeface="Dotum" panose="020B0600000101010101" pitchFamily="34" charset="-127"/>
              </a:rPr>
              <a:t>(</a:t>
            </a:r>
            <a:r>
              <a:rPr lang="en-US" altLang="zh-TW" dirty="0" smtClean="0">
                <a:solidFill>
                  <a:srgbClr val="7030A0"/>
                </a:solidFill>
                <a:ea typeface="Dotum" panose="020B0600000101010101" pitchFamily="34" charset="-127"/>
              </a:rPr>
              <a:t>01/01-09/30)</a:t>
            </a:r>
            <a:endParaRPr lang="zh-TW" altLang="en-US" dirty="0">
              <a:solidFill>
                <a:srgbClr val="7030A0"/>
              </a:solidFill>
              <a:ea typeface="Dotum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81191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18731"/>
            <a:ext cx="9144000" cy="1200694"/>
          </a:xfrm>
          <a:prstGeom prst="rect">
            <a:avLst/>
          </a:prstGeom>
        </p:spPr>
      </p:pic>
      <p:sp>
        <p:nvSpPr>
          <p:cNvPr id="48131" name="標題 3"/>
          <p:cNvSpPr>
            <a:spLocks noChangeArrowheads="1"/>
          </p:cNvSpPr>
          <p:nvPr/>
        </p:nvSpPr>
        <p:spPr bwMode="auto">
          <a:xfrm>
            <a:off x="542193" y="1726223"/>
            <a:ext cx="7935058" cy="1992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6092"/>
          </a:p>
        </p:txBody>
      </p:sp>
      <p:sp>
        <p:nvSpPr>
          <p:cNvPr id="48132" name="Text Box 6"/>
          <p:cNvSpPr txBox="1">
            <a:spLocks noChangeArrowheads="1"/>
          </p:cNvSpPr>
          <p:nvPr/>
        </p:nvSpPr>
        <p:spPr bwMode="auto">
          <a:xfrm>
            <a:off x="2784484" y="3092361"/>
            <a:ext cx="3575033" cy="660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TW" sz="3692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2023</a:t>
            </a:r>
            <a:r>
              <a:rPr lang="zh-TW" altLang="en-US" sz="3692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zh-TW" altLang="en-US" sz="3692" dirty="0">
                <a:latin typeface="標楷體" panose="03000509000000000000" pitchFamily="65" charset="-120"/>
                <a:ea typeface="標楷體" panose="03000509000000000000" pitchFamily="65" charset="-120"/>
              </a:rPr>
              <a:t>業績回顧</a:t>
            </a:r>
            <a:endParaRPr lang="en-US" altLang="zh-TW" sz="3692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投影片編號版面配置區 2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defRPr/>
            </a:pPr>
            <a:r>
              <a:rPr lang="en-US" altLang="zh-TW" dirty="0" smtClean="0"/>
              <a:t>22</a:t>
            </a:r>
            <a:endParaRPr lang="zh-TW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190257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矩形 34"/>
          <p:cNvSpPr/>
          <p:nvPr/>
        </p:nvSpPr>
        <p:spPr>
          <a:xfrm>
            <a:off x="1296865" y="4787998"/>
            <a:ext cx="6865327" cy="957020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36" name="矩形 35"/>
          <p:cNvSpPr/>
          <p:nvPr/>
        </p:nvSpPr>
        <p:spPr>
          <a:xfrm>
            <a:off x="678473" y="4787998"/>
            <a:ext cx="618392" cy="95702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37" name="矩形 36"/>
          <p:cNvSpPr/>
          <p:nvPr/>
        </p:nvSpPr>
        <p:spPr>
          <a:xfrm>
            <a:off x="8157795" y="4787998"/>
            <a:ext cx="108351" cy="957020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32" name="矩形 31"/>
          <p:cNvSpPr/>
          <p:nvPr/>
        </p:nvSpPr>
        <p:spPr>
          <a:xfrm>
            <a:off x="1296865" y="3775417"/>
            <a:ext cx="6865327" cy="602274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33" name="矩形 32"/>
          <p:cNvSpPr/>
          <p:nvPr/>
        </p:nvSpPr>
        <p:spPr>
          <a:xfrm>
            <a:off x="678473" y="3775417"/>
            <a:ext cx="618392" cy="60227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34" name="矩形 33"/>
          <p:cNvSpPr/>
          <p:nvPr/>
        </p:nvSpPr>
        <p:spPr>
          <a:xfrm>
            <a:off x="8157796" y="3775417"/>
            <a:ext cx="95250" cy="60227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29" name="矩形 28"/>
          <p:cNvSpPr/>
          <p:nvPr/>
        </p:nvSpPr>
        <p:spPr>
          <a:xfrm>
            <a:off x="1289537" y="2753479"/>
            <a:ext cx="6878428" cy="590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endParaRPr lang="zh-TW" altLang="en-US">
              <a:solidFill>
                <a:schemeClr val="tx1"/>
              </a:solidFill>
              <a:latin typeface="Calibri" panose="020F0502020204030204" pitchFamily="34" charset="0"/>
              <a:ea typeface="新細明體" panose="02020500000000000000" pitchFamily="18" charset="-120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678473" y="2747065"/>
            <a:ext cx="618392" cy="64071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31" name="矩形 30"/>
          <p:cNvSpPr/>
          <p:nvPr/>
        </p:nvSpPr>
        <p:spPr>
          <a:xfrm>
            <a:off x="8175293" y="2759906"/>
            <a:ext cx="90854" cy="63349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19" name="矩形 18"/>
          <p:cNvSpPr/>
          <p:nvPr/>
        </p:nvSpPr>
        <p:spPr>
          <a:xfrm>
            <a:off x="1296865" y="1748790"/>
            <a:ext cx="6865327" cy="602273"/>
          </a:xfrm>
          <a:prstGeom prst="rect">
            <a:avLst/>
          </a:prstGeom>
          <a:noFill/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2000" dirty="0">
              <a:latin typeface="+mj-ea"/>
              <a:ea typeface="+mj-ea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678473" y="1748790"/>
            <a:ext cx="618392" cy="60227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21" name="矩形 20"/>
          <p:cNvSpPr/>
          <p:nvPr/>
        </p:nvSpPr>
        <p:spPr>
          <a:xfrm>
            <a:off x="8162192" y="1748790"/>
            <a:ext cx="95250" cy="60227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50190" name="文字方塊 16"/>
          <p:cNvSpPr txBox="1">
            <a:spLocks noChangeArrowheads="1"/>
          </p:cNvSpPr>
          <p:nvPr/>
        </p:nvSpPr>
        <p:spPr bwMode="auto">
          <a:xfrm>
            <a:off x="1290143" y="2760649"/>
            <a:ext cx="6860931" cy="646331"/>
          </a:xfrm>
          <a:prstGeom prst="rect">
            <a:avLst/>
          </a:prstGeom>
          <a:noFill/>
          <a:ln w="9525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defPPr>
              <a:defRPr lang="zh-TW"/>
            </a:defPPr>
            <a:lvl1pPr>
              <a:spcBef>
                <a:spcPct val="0"/>
              </a:spcBef>
              <a:buFontTx/>
              <a:buNone/>
              <a:defRPr sz="1600">
                <a:latin typeface="新細明體" panose="02020500000000000000" pitchFamily="18" charset="-12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zh-TW" altLang="en-US" sz="1800" b="1" dirty="0" smtClean="0"/>
              <a:t>因受烏俄戰爭、</a:t>
            </a:r>
            <a:r>
              <a:rPr lang="zh-TW" altLang="zh-TW" sz="1800" b="1" dirty="0" smtClean="0"/>
              <a:t>全球</a:t>
            </a:r>
            <a:r>
              <a:rPr lang="zh-TW" altLang="zh-TW" sz="1800" b="1" dirty="0"/>
              <a:t>通</a:t>
            </a:r>
            <a:r>
              <a:rPr lang="zh-TW" altLang="zh-TW" sz="1800" b="1" dirty="0" smtClean="0"/>
              <a:t>膨</a:t>
            </a:r>
            <a:r>
              <a:rPr lang="zh-TW" altLang="en-US" sz="1800" b="1" dirty="0" smtClean="0"/>
              <a:t>升溫</a:t>
            </a:r>
            <a:r>
              <a:rPr lang="zh-TW" altLang="zh-TW" sz="1800" b="1" dirty="0" smtClean="0"/>
              <a:t>、</a:t>
            </a:r>
            <a:r>
              <a:rPr lang="en-US" altLang="zh-TW" sz="1800" b="1" dirty="0"/>
              <a:t>FED</a:t>
            </a:r>
            <a:r>
              <a:rPr lang="zh-TW" altLang="zh-TW" sz="1800" b="1" dirty="0"/>
              <a:t>升息影響，</a:t>
            </a:r>
            <a:r>
              <a:rPr lang="en-US" altLang="zh-TW" sz="1800" b="1" dirty="0"/>
              <a:t>NB</a:t>
            </a:r>
            <a:r>
              <a:rPr lang="zh-TW" altLang="zh-TW" sz="1800" b="1" dirty="0" smtClean="0"/>
              <a:t>產業需求大幅</a:t>
            </a:r>
            <a:r>
              <a:rPr lang="zh-TW" altLang="en-US" sz="1800" b="1" dirty="0" smtClean="0"/>
              <a:t>減少</a:t>
            </a:r>
            <a:r>
              <a:rPr lang="zh-TW" altLang="zh-TW" sz="1800" b="1" dirty="0" smtClean="0"/>
              <a:t>，</a:t>
            </a:r>
            <a:r>
              <a:rPr lang="zh-TW" altLang="en-US" sz="1800" b="1" dirty="0" smtClean="0">
                <a:latin typeface="+mj-ea"/>
              </a:rPr>
              <a:t>連帶</a:t>
            </a:r>
            <a:r>
              <a:rPr lang="en-US" altLang="zh-TW" sz="1800" b="1" dirty="0" smtClean="0">
                <a:latin typeface="+mj-ea"/>
              </a:rPr>
              <a:t>KB</a:t>
            </a:r>
            <a:r>
              <a:rPr lang="zh-TW" altLang="en-US" sz="1800" b="1" dirty="0" smtClean="0">
                <a:latin typeface="+mj-ea"/>
              </a:rPr>
              <a:t>需求亦同步減少。</a:t>
            </a:r>
            <a:endParaRPr lang="zh-TW" altLang="en-US" sz="1800" b="1" dirty="0">
              <a:latin typeface="+mj-ea"/>
              <a:ea typeface="+mj-ea"/>
            </a:endParaRPr>
          </a:p>
        </p:txBody>
      </p:sp>
      <p:sp>
        <p:nvSpPr>
          <p:cNvPr id="78849" name="投影片編號版面配置區 2"/>
          <p:cNvSpPr>
            <a:spLocks noGrp="1" noChangeArrowheads="1"/>
          </p:cNvSpPr>
          <p:nvPr>
            <p:ph type="sldNum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defRPr/>
            </a:pPr>
            <a:fld id="{EB9FA728-BCE2-4B7F-BCC9-7E0A42602820}" type="slidenum">
              <a:rPr lang="zh-TW" altLang="en-US" b="0" dirty="0" smtClean="0">
                <a:solidFill>
                  <a:srgbClr val="898989"/>
                </a:solidFill>
                <a:latin typeface="Arial" panose="020B0604020202020204" pitchFamily="34" charset="0"/>
              </a:rPr>
              <a:pPr>
                <a:defRPr/>
              </a:pPr>
              <a:t>23</a:t>
            </a:fld>
            <a:endParaRPr lang="zh-TW" altLang="en-US" b="0" smtClean="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50192" name="Text Box 6"/>
          <p:cNvSpPr txBox="1">
            <a:spLocks noChangeArrowheads="1"/>
          </p:cNvSpPr>
          <p:nvPr/>
        </p:nvSpPr>
        <p:spPr bwMode="auto">
          <a:xfrm>
            <a:off x="471853" y="154213"/>
            <a:ext cx="2646204" cy="490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TW" sz="2585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2023</a:t>
            </a:r>
            <a:r>
              <a:rPr lang="zh-TW" altLang="en-US" sz="2585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zh-TW" altLang="en-US" sz="2585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業績回顧</a:t>
            </a:r>
          </a:p>
        </p:txBody>
      </p:sp>
      <p:sp>
        <p:nvSpPr>
          <p:cNvPr id="50193" name="文字方塊 11"/>
          <p:cNvSpPr txBox="1">
            <a:spLocks noChangeArrowheads="1"/>
          </p:cNvSpPr>
          <p:nvPr/>
        </p:nvSpPr>
        <p:spPr bwMode="auto">
          <a:xfrm>
            <a:off x="703474" y="2822569"/>
            <a:ext cx="627095" cy="490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TW" sz="2585" dirty="0">
                <a:solidFill>
                  <a:schemeClr val="bg1"/>
                </a:solidFill>
                <a:latin typeface="Verdana" panose="020B0604030504040204" pitchFamily="34" charset="0"/>
              </a:rPr>
              <a:t>Q</a:t>
            </a:r>
            <a:r>
              <a:rPr lang="en-US" altLang="zh-TW" sz="2215" dirty="0">
                <a:solidFill>
                  <a:schemeClr val="bg1"/>
                </a:solidFill>
                <a:latin typeface="Verdana" panose="020B0604030504040204" pitchFamily="34" charset="0"/>
              </a:rPr>
              <a:t>2</a:t>
            </a:r>
            <a:endParaRPr lang="zh-TW" altLang="en-US" sz="2215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sp>
        <p:nvSpPr>
          <p:cNvPr id="50194" name="文字方塊 13"/>
          <p:cNvSpPr txBox="1">
            <a:spLocks noChangeArrowheads="1"/>
          </p:cNvSpPr>
          <p:nvPr/>
        </p:nvSpPr>
        <p:spPr bwMode="auto">
          <a:xfrm>
            <a:off x="679939" y="3819379"/>
            <a:ext cx="627095" cy="490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TW" sz="2585" dirty="0">
                <a:solidFill>
                  <a:schemeClr val="bg1"/>
                </a:solidFill>
                <a:latin typeface="Verdana" panose="020B0604030504040204" pitchFamily="34" charset="0"/>
              </a:rPr>
              <a:t>Q</a:t>
            </a:r>
            <a:r>
              <a:rPr lang="en-US" altLang="zh-TW" sz="2215" dirty="0">
                <a:solidFill>
                  <a:schemeClr val="bg1"/>
                </a:solidFill>
                <a:latin typeface="Verdana" panose="020B0604030504040204" pitchFamily="34" charset="0"/>
              </a:rPr>
              <a:t>3</a:t>
            </a:r>
            <a:endParaRPr lang="zh-TW" altLang="en-US" sz="2215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sp>
        <p:nvSpPr>
          <p:cNvPr id="50195" name="文字方塊 15"/>
          <p:cNvSpPr txBox="1">
            <a:spLocks noChangeArrowheads="1"/>
          </p:cNvSpPr>
          <p:nvPr/>
        </p:nvSpPr>
        <p:spPr bwMode="auto">
          <a:xfrm>
            <a:off x="691706" y="4983664"/>
            <a:ext cx="627095" cy="490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TW" sz="2585" dirty="0">
                <a:solidFill>
                  <a:schemeClr val="bg1"/>
                </a:solidFill>
                <a:latin typeface="Verdana" panose="020B0604030504040204" pitchFamily="34" charset="0"/>
              </a:rPr>
              <a:t>Q</a:t>
            </a:r>
            <a:r>
              <a:rPr lang="en-US" altLang="zh-TW" sz="2215" dirty="0">
                <a:solidFill>
                  <a:schemeClr val="bg1"/>
                </a:solidFill>
                <a:latin typeface="Verdana" panose="020B0604030504040204" pitchFamily="34" charset="0"/>
              </a:rPr>
              <a:t>4</a:t>
            </a:r>
            <a:endParaRPr lang="zh-TW" altLang="en-US" sz="2215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sp>
        <p:nvSpPr>
          <p:cNvPr id="50196" name="文字方塊 19"/>
          <p:cNvSpPr txBox="1">
            <a:spLocks noChangeArrowheads="1"/>
          </p:cNvSpPr>
          <p:nvPr/>
        </p:nvSpPr>
        <p:spPr bwMode="auto">
          <a:xfrm>
            <a:off x="1330568" y="4905565"/>
            <a:ext cx="68272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TW" altLang="en-US" sz="1800" b="1" dirty="0" smtClean="0">
                <a:latin typeface="+mj-ea"/>
                <a:ea typeface="+mj-ea"/>
              </a:rPr>
              <a:t>對全球通膨降溫、</a:t>
            </a:r>
            <a:r>
              <a:rPr lang="en-US" altLang="zh-TW" sz="1800" b="1" dirty="0" smtClean="0"/>
              <a:t>FED</a:t>
            </a:r>
            <a:r>
              <a:rPr lang="zh-TW" altLang="zh-TW" sz="1800" b="1" dirty="0"/>
              <a:t>升</a:t>
            </a:r>
            <a:r>
              <a:rPr lang="zh-TW" altLang="zh-TW" sz="1800" b="1" dirty="0" smtClean="0"/>
              <a:t>息</a:t>
            </a:r>
            <a:r>
              <a:rPr lang="zh-TW" altLang="en-US" sz="1800" b="1" dirty="0" smtClean="0"/>
              <a:t>已到頂，及烏俄戰爭有減緩的跡象，</a:t>
            </a:r>
            <a:r>
              <a:rPr lang="zh-TW" altLang="en-US" sz="1800" b="1" dirty="0" smtClean="0">
                <a:latin typeface="+mj-ea"/>
                <a:ea typeface="+mj-ea"/>
              </a:rPr>
              <a:t>對全球筆</a:t>
            </a:r>
            <a:r>
              <a:rPr lang="zh-TW" altLang="en-US" sz="1800" b="1" dirty="0">
                <a:latin typeface="+mj-ea"/>
                <a:ea typeface="+mj-ea"/>
              </a:rPr>
              <a:t>電</a:t>
            </a:r>
            <a:r>
              <a:rPr lang="zh-TW" altLang="en-US" sz="1800" b="1" dirty="0" smtClean="0">
                <a:latin typeface="+mj-ea"/>
                <a:ea typeface="+mj-ea"/>
              </a:rPr>
              <a:t>市場需求，及供應鏈的影響仍抱持審慎樂觀。</a:t>
            </a:r>
            <a:endParaRPr lang="en-US" altLang="zh-TW" sz="1800" b="1" dirty="0">
              <a:latin typeface="+mj-ea"/>
              <a:ea typeface="+mj-ea"/>
            </a:endParaRPr>
          </a:p>
        </p:txBody>
      </p:sp>
      <p:sp>
        <p:nvSpPr>
          <p:cNvPr id="2" name="向下箭號 50180"/>
          <p:cNvSpPr/>
          <p:nvPr/>
        </p:nvSpPr>
        <p:spPr>
          <a:xfrm>
            <a:off x="871904" y="2447778"/>
            <a:ext cx="208085" cy="206620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44" name="向下箭號 43"/>
          <p:cNvSpPr/>
          <p:nvPr/>
        </p:nvSpPr>
        <p:spPr>
          <a:xfrm>
            <a:off x="871904" y="3455963"/>
            <a:ext cx="208085" cy="208085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45" name="向下箭號 44"/>
          <p:cNvSpPr/>
          <p:nvPr/>
        </p:nvSpPr>
        <p:spPr>
          <a:xfrm>
            <a:off x="871904" y="4496386"/>
            <a:ext cx="208085" cy="208085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50200" name="文字方塊 6"/>
          <p:cNvSpPr txBox="1">
            <a:spLocks noChangeArrowheads="1"/>
          </p:cNvSpPr>
          <p:nvPr/>
        </p:nvSpPr>
        <p:spPr bwMode="auto">
          <a:xfrm>
            <a:off x="1296865" y="1866022"/>
            <a:ext cx="700384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TW" altLang="en-US" sz="1800" b="1" dirty="0" smtClean="0">
                <a:latin typeface="+mj-ea"/>
                <a:ea typeface="+mj-ea"/>
              </a:rPr>
              <a:t>因新型</a:t>
            </a:r>
            <a:r>
              <a:rPr lang="zh-TW" altLang="en-US" sz="1800" b="1" dirty="0">
                <a:latin typeface="+mj-ea"/>
                <a:ea typeface="+mj-ea"/>
              </a:rPr>
              <a:t>冠狀</a:t>
            </a:r>
            <a:r>
              <a:rPr lang="zh-TW" altLang="en-US" sz="1800" b="1" dirty="0" smtClean="0">
                <a:latin typeface="+mj-ea"/>
                <a:ea typeface="+mj-ea"/>
              </a:rPr>
              <a:t>病毒</a:t>
            </a:r>
            <a:r>
              <a:rPr lang="zh-TW" altLang="zh-TW" sz="1800" b="1" dirty="0" smtClean="0">
                <a:latin typeface="+mj-ea"/>
                <a:ea typeface="+mj-ea"/>
              </a:rPr>
              <a:t>（</a:t>
            </a:r>
            <a:r>
              <a:rPr lang="zh-TW" altLang="zh-TW" sz="1800" b="1" dirty="0">
                <a:latin typeface="+mj-ea"/>
                <a:ea typeface="+mj-ea"/>
              </a:rPr>
              <a:t>COVID-</a:t>
            </a:r>
            <a:r>
              <a:rPr lang="zh-TW" altLang="zh-TW" sz="1800" b="1" dirty="0" smtClean="0">
                <a:latin typeface="+mj-ea"/>
                <a:ea typeface="+mj-ea"/>
              </a:rPr>
              <a:t>19）</a:t>
            </a:r>
            <a:r>
              <a:rPr lang="zh-TW" altLang="en-US" sz="1800" b="1" dirty="0" smtClean="0">
                <a:latin typeface="+mj-ea"/>
                <a:ea typeface="+mj-ea"/>
              </a:rPr>
              <a:t>疫情過後於年初開放，</a:t>
            </a:r>
            <a:r>
              <a:rPr lang="en-US" altLang="zh-TW" sz="1800" b="1" dirty="0" smtClean="0">
                <a:latin typeface="+mj-ea"/>
                <a:ea typeface="+mj-ea"/>
              </a:rPr>
              <a:t>NB</a:t>
            </a:r>
            <a:r>
              <a:rPr lang="zh-TW" altLang="en-US" sz="1800" b="1" dirty="0" smtClean="0">
                <a:latin typeface="+mj-ea"/>
                <a:ea typeface="+mj-ea"/>
              </a:rPr>
              <a:t>需求減少。</a:t>
            </a:r>
            <a:endParaRPr lang="zh-TW" altLang="en-US" sz="1800" b="1" dirty="0">
              <a:latin typeface="+mj-ea"/>
              <a:ea typeface="+mj-ea"/>
            </a:endParaRPr>
          </a:p>
        </p:txBody>
      </p:sp>
      <p:sp>
        <p:nvSpPr>
          <p:cNvPr id="50201" name="文字方塊 5"/>
          <p:cNvSpPr txBox="1">
            <a:spLocks noChangeArrowheads="1"/>
          </p:cNvSpPr>
          <p:nvPr/>
        </p:nvSpPr>
        <p:spPr bwMode="auto">
          <a:xfrm>
            <a:off x="679939" y="1794217"/>
            <a:ext cx="627095" cy="490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TW" sz="2585" dirty="0">
                <a:solidFill>
                  <a:schemeClr val="bg1"/>
                </a:solidFill>
                <a:latin typeface="Verdana" panose="020B0604030504040204" pitchFamily="34" charset="0"/>
              </a:rPr>
              <a:t>Q</a:t>
            </a:r>
            <a:r>
              <a:rPr lang="en-US" altLang="zh-TW" sz="2215" dirty="0">
                <a:solidFill>
                  <a:schemeClr val="bg1"/>
                </a:solidFill>
                <a:latin typeface="Verdana" panose="020B0604030504040204" pitchFamily="34" charset="0"/>
              </a:rPr>
              <a:t>1</a:t>
            </a:r>
            <a:endParaRPr lang="zh-TW" altLang="en-US" sz="2215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sp>
        <p:nvSpPr>
          <p:cNvPr id="50202" name="文字方塊 18"/>
          <p:cNvSpPr txBox="1">
            <a:spLocks noChangeArrowheads="1"/>
          </p:cNvSpPr>
          <p:nvPr/>
        </p:nvSpPr>
        <p:spPr bwMode="auto">
          <a:xfrm>
            <a:off x="1340738" y="3761098"/>
            <a:ext cx="68272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zh-TW" altLang="en-US" sz="1800" b="1" dirty="0" smtClean="0"/>
              <a:t>受各</a:t>
            </a:r>
            <a:r>
              <a:rPr lang="en-US" altLang="zh-TW" sz="1800" b="1" dirty="0"/>
              <a:t>NB </a:t>
            </a:r>
            <a:r>
              <a:rPr lang="zh-TW" altLang="en-US" sz="1800" b="1" dirty="0" smtClean="0"/>
              <a:t>品牌廠及</a:t>
            </a:r>
            <a:r>
              <a:rPr lang="en-US" altLang="zh-TW" sz="1800" b="1" dirty="0" smtClean="0"/>
              <a:t>ODM</a:t>
            </a:r>
            <a:r>
              <a:rPr lang="zh-TW" altLang="en-US" sz="1800" b="1" dirty="0" smtClean="0"/>
              <a:t>廠持續調降</a:t>
            </a:r>
            <a:r>
              <a:rPr lang="zh-TW" altLang="en-US" sz="1800" b="1" dirty="0"/>
              <a:t>庫存</a:t>
            </a:r>
            <a:r>
              <a:rPr lang="zh-TW" altLang="en-US" sz="1800" b="1" dirty="0">
                <a:latin typeface="+mj-ea"/>
              </a:rPr>
              <a:t>影響，</a:t>
            </a:r>
            <a:r>
              <a:rPr lang="en-US" altLang="zh-TW" sz="1800" b="1" dirty="0">
                <a:latin typeface="+mj-ea"/>
              </a:rPr>
              <a:t>NB</a:t>
            </a:r>
            <a:r>
              <a:rPr lang="zh-TW" altLang="en-US" sz="1800" b="1" dirty="0">
                <a:latin typeface="+mj-ea"/>
              </a:rPr>
              <a:t>需求</a:t>
            </a:r>
            <a:r>
              <a:rPr lang="zh-TW" altLang="en-US" sz="1800" b="1" dirty="0" smtClean="0">
                <a:latin typeface="+mj-ea"/>
              </a:rPr>
              <a:t>大幅</a:t>
            </a:r>
            <a:r>
              <a:rPr lang="zh-TW" altLang="en-US" sz="1800" b="1" dirty="0">
                <a:latin typeface="+mj-ea"/>
              </a:rPr>
              <a:t>降低</a:t>
            </a:r>
            <a:r>
              <a:rPr lang="zh-TW" altLang="en-US" sz="1800" b="1" dirty="0" smtClean="0">
                <a:latin typeface="+mj-ea"/>
              </a:rPr>
              <a:t>，</a:t>
            </a:r>
            <a:r>
              <a:rPr lang="en-US" altLang="zh-TW" sz="1800" b="1" dirty="0" smtClean="0">
                <a:latin typeface="+mj-ea"/>
              </a:rPr>
              <a:t>KB</a:t>
            </a:r>
            <a:r>
              <a:rPr lang="zh-TW" altLang="en-US" sz="1800" b="1" dirty="0">
                <a:latin typeface="+mj-ea"/>
              </a:rPr>
              <a:t>需求亦同步減少</a:t>
            </a:r>
            <a:r>
              <a:rPr lang="zh-TW" altLang="en-US" sz="1800" b="1" dirty="0" smtClean="0">
                <a:latin typeface="+mj-ea"/>
              </a:rPr>
              <a:t>。</a:t>
            </a:r>
            <a:endParaRPr lang="en-US" altLang="zh-TW" sz="1800" dirty="0">
              <a:latin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1618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18731"/>
            <a:ext cx="9144000" cy="1200694"/>
          </a:xfrm>
          <a:prstGeom prst="rect">
            <a:avLst/>
          </a:prstGeom>
        </p:spPr>
      </p:pic>
      <p:sp>
        <p:nvSpPr>
          <p:cNvPr id="80897" name="投影片編號版面配置區 2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defRPr/>
            </a:pPr>
            <a:fld id="{D5B6E8A0-C89B-49E3-82B4-7541A0D1926F}" type="slidenum">
              <a:rPr lang="zh-TW" altLang="en-US" smtClean="0"/>
              <a:pPr>
                <a:defRPr/>
              </a:pPr>
              <a:t>24</a:t>
            </a:fld>
            <a:endParaRPr lang="zh-TW" altLang="en-US" smtClean="0"/>
          </a:p>
        </p:txBody>
      </p:sp>
      <p:sp>
        <p:nvSpPr>
          <p:cNvPr id="52227" name="標題 3"/>
          <p:cNvSpPr>
            <a:spLocks noChangeArrowheads="1"/>
          </p:cNvSpPr>
          <p:nvPr/>
        </p:nvSpPr>
        <p:spPr bwMode="auto">
          <a:xfrm>
            <a:off x="542193" y="1726223"/>
            <a:ext cx="7935058" cy="1992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6092"/>
          </a:p>
        </p:txBody>
      </p:sp>
      <p:sp>
        <p:nvSpPr>
          <p:cNvPr id="52228" name="Text Box 6"/>
          <p:cNvSpPr txBox="1">
            <a:spLocks noChangeArrowheads="1"/>
          </p:cNvSpPr>
          <p:nvPr/>
        </p:nvSpPr>
        <p:spPr bwMode="auto">
          <a:xfrm>
            <a:off x="3221433" y="3092361"/>
            <a:ext cx="2701135" cy="660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TW" sz="3692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2024</a:t>
            </a:r>
            <a:r>
              <a:rPr lang="zh-TW" altLang="en-US" sz="3692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zh-TW" altLang="en-US" sz="3692" dirty="0">
                <a:latin typeface="標楷體" panose="03000509000000000000" pitchFamily="65" charset="-120"/>
                <a:ea typeface="標楷體" panose="03000509000000000000" pitchFamily="65" charset="-120"/>
              </a:rPr>
              <a:t>展望</a:t>
            </a:r>
          </a:p>
        </p:txBody>
      </p:sp>
    </p:spTree>
    <p:extLst>
      <p:ext uri="{BB962C8B-B14F-4D97-AF65-F5344CB8AC3E}">
        <p14:creationId xmlns:p14="http://schemas.microsoft.com/office/powerpoint/2010/main" val="157791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投影片編號版面配置區 2"/>
          <p:cNvSpPr>
            <a:spLocks noGrp="1" noChangeArrowheads="1"/>
          </p:cNvSpPr>
          <p:nvPr>
            <p:ph type="sldNum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defRPr/>
            </a:pPr>
            <a:fld id="{8310CDDC-97A4-488A-A6F2-7CF064DCCBE5}" type="slidenum">
              <a:rPr lang="zh-TW" altLang="en-US" b="0" dirty="0" smtClean="0">
                <a:solidFill>
                  <a:srgbClr val="898989"/>
                </a:solidFill>
                <a:latin typeface="Arial" panose="020B0604020202020204" pitchFamily="34" charset="0"/>
              </a:rPr>
              <a:pPr>
                <a:defRPr/>
              </a:pPr>
              <a:t>25</a:t>
            </a:fld>
            <a:endParaRPr lang="zh-TW" altLang="en-US" b="0" smtClean="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949693" y="1490295"/>
            <a:ext cx="5945065" cy="147732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zh-TW"/>
            </a:defPPr>
            <a:lvl1pPr>
              <a:lnSpc>
                <a:spcPct val="150000"/>
              </a:lnSpc>
              <a:defRPr sz="1846" spc="277">
                <a:latin typeface="+mj-ea"/>
                <a:ea typeface="+mj-ea"/>
              </a:defRPr>
            </a:lvl1pPr>
          </a:lstStyle>
          <a:p>
            <a:r>
              <a:rPr lang="zh-TW" altLang="en-US" sz="2000" b="1" dirty="0"/>
              <a:t>預測 </a:t>
            </a:r>
            <a:r>
              <a:rPr lang="en-US" altLang="zh-TW" sz="2000" b="1" dirty="0"/>
              <a:t>2024</a:t>
            </a:r>
            <a:r>
              <a:rPr lang="zh-TW" altLang="en-US" sz="2000" b="1" dirty="0"/>
              <a:t>年 </a:t>
            </a:r>
            <a:r>
              <a:rPr lang="en-US" altLang="zh-TW" sz="2000" b="1" dirty="0"/>
              <a:t>PC</a:t>
            </a:r>
            <a:r>
              <a:rPr lang="zh-TW" altLang="en-US" sz="2000" b="1" dirty="0"/>
              <a:t>市場整體需求持平或微跌。同步深耕筆電鍵盤及其他輸入裝置。目標維持 </a:t>
            </a:r>
            <a:r>
              <a:rPr lang="en-US" altLang="zh-TW" sz="2000" b="1" dirty="0"/>
              <a:t>2023</a:t>
            </a:r>
            <a:r>
              <a:rPr lang="zh-TW" altLang="en-US" sz="2000" b="1" dirty="0"/>
              <a:t>年營收水準</a:t>
            </a:r>
            <a:r>
              <a:rPr lang="zh-TW" altLang="en-US" sz="2000" b="1" dirty="0" smtClean="0"/>
              <a:t>。</a:t>
            </a:r>
            <a:endParaRPr lang="en-US" altLang="zh-TW" sz="2000" b="1" dirty="0"/>
          </a:p>
        </p:txBody>
      </p:sp>
      <p:sp>
        <p:nvSpPr>
          <p:cNvPr id="18" name="文字方塊 17"/>
          <p:cNvSpPr txBox="1"/>
          <p:nvPr/>
        </p:nvSpPr>
        <p:spPr>
          <a:xfrm>
            <a:off x="1918187" y="3292007"/>
            <a:ext cx="611109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TW"/>
            </a:defPPr>
            <a:lvl1pPr>
              <a:lnSpc>
                <a:spcPct val="150000"/>
              </a:lnSpc>
              <a:defRPr sz="2000" b="1" spc="277">
                <a:latin typeface="+mj-ea"/>
                <a:ea typeface="+mj-ea"/>
              </a:defRPr>
            </a:lvl1pPr>
          </a:lstStyle>
          <a:p>
            <a:r>
              <a:rPr lang="zh-TW" altLang="en-US" dirty="0"/>
              <a:t>因應客戶</a:t>
            </a:r>
            <a:r>
              <a:rPr lang="en-US" altLang="zh-TW" dirty="0" smtClean="0"/>
              <a:t>China+1</a:t>
            </a:r>
            <a:r>
              <a:rPr lang="zh-TW" altLang="en-US" dirty="0" smtClean="0"/>
              <a:t>方向</a:t>
            </a:r>
            <a:r>
              <a:rPr lang="zh-TW" altLang="en-US" dirty="0"/>
              <a:t>，全面加速東南亞基地的建設及製程優化，並強化生產效率</a:t>
            </a:r>
            <a:r>
              <a:rPr lang="zh-TW" altLang="en-US" dirty="0" smtClean="0"/>
              <a:t>。</a:t>
            </a:r>
            <a:endParaRPr lang="en-US" altLang="zh-TW" dirty="0"/>
          </a:p>
        </p:txBody>
      </p:sp>
      <p:sp>
        <p:nvSpPr>
          <p:cNvPr id="5" name="矩形 4"/>
          <p:cNvSpPr/>
          <p:nvPr/>
        </p:nvSpPr>
        <p:spPr>
          <a:xfrm>
            <a:off x="1825869" y="1455127"/>
            <a:ext cx="6230815" cy="1463919"/>
          </a:xfrm>
          <a:prstGeom prst="rect">
            <a:avLst/>
          </a:prstGeom>
          <a:noFill/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 dirty="0"/>
          </a:p>
        </p:txBody>
      </p:sp>
      <p:sp>
        <p:nvSpPr>
          <p:cNvPr id="21" name="矩形 20"/>
          <p:cNvSpPr/>
          <p:nvPr/>
        </p:nvSpPr>
        <p:spPr>
          <a:xfrm>
            <a:off x="1207478" y="1455127"/>
            <a:ext cx="618392" cy="146391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54280" name="文字方塊 5"/>
          <p:cNvSpPr txBox="1">
            <a:spLocks noChangeArrowheads="1"/>
          </p:cNvSpPr>
          <p:nvPr/>
        </p:nvSpPr>
        <p:spPr bwMode="auto">
          <a:xfrm>
            <a:off x="1334966" y="1888882"/>
            <a:ext cx="401072" cy="603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en-US" altLang="zh-TW" sz="3323">
                <a:solidFill>
                  <a:schemeClr val="bg1"/>
                </a:solidFill>
              </a:rPr>
              <a:t>1</a:t>
            </a:r>
            <a:endParaRPr lang="zh-TW" altLang="en-US" sz="3323">
              <a:solidFill>
                <a:schemeClr val="bg1"/>
              </a:solidFill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8056685" y="1455127"/>
            <a:ext cx="146538" cy="146391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25" name="矩形 24"/>
          <p:cNvSpPr/>
          <p:nvPr/>
        </p:nvSpPr>
        <p:spPr>
          <a:xfrm>
            <a:off x="1825869" y="3083168"/>
            <a:ext cx="6230815" cy="1495127"/>
          </a:xfrm>
          <a:prstGeom prst="rect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26" name="矩形 25"/>
          <p:cNvSpPr/>
          <p:nvPr/>
        </p:nvSpPr>
        <p:spPr>
          <a:xfrm>
            <a:off x="1207478" y="3083168"/>
            <a:ext cx="618392" cy="147803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54284" name="文字方塊 26"/>
          <p:cNvSpPr txBox="1">
            <a:spLocks noChangeArrowheads="1"/>
          </p:cNvSpPr>
          <p:nvPr/>
        </p:nvSpPr>
        <p:spPr bwMode="auto">
          <a:xfrm>
            <a:off x="1334966" y="3371851"/>
            <a:ext cx="401072" cy="603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en-US" altLang="zh-TW" sz="3323" dirty="0">
                <a:solidFill>
                  <a:schemeClr val="bg1"/>
                </a:solidFill>
              </a:rPr>
              <a:t>2</a:t>
            </a:r>
            <a:endParaRPr lang="zh-TW" altLang="en-US" sz="3323" dirty="0">
              <a:solidFill>
                <a:schemeClr val="bg1"/>
              </a:solidFill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8056684" y="3083168"/>
            <a:ext cx="146539" cy="147803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29" name="矩形 28"/>
          <p:cNvSpPr/>
          <p:nvPr/>
        </p:nvSpPr>
        <p:spPr>
          <a:xfrm>
            <a:off x="1806819" y="4836489"/>
            <a:ext cx="6230815" cy="146392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30" name="矩形 29"/>
          <p:cNvSpPr/>
          <p:nvPr/>
        </p:nvSpPr>
        <p:spPr>
          <a:xfrm>
            <a:off x="1207476" y="4850132"/>
            <a:ext cx="618392" cy="146392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54288" name="文字方塊 30"/>
          <p:cNvSpPr txBox="1">
            <a:spLocks noChangeArrowheads="1"/>
          </p:cNvSpPr>
          <p:nvPr/>
        </p:nvSpPr>
        <p:spPr bwMode="auto">
          <a:xfrm>
            <a:off x="1288004" y="5182507"/>
            <a:ext cx="401072" cy="603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en-US" altLang="zh-TW" sz="3323" dirty="0">
                <a:solidFill>
                  <a:schemeClr val="bg1"/>
                </a:solidFill>
              </a:rPr>
              <a:t>3</a:t>
            </a:r>
            <a:endParaRPr lang="zh-TW" altLang="en-US" sz="3323" dirty="0">
              <a:solidFill>
                <a:schemeClr val="bg1"/>
              </a:solidFill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8018584" y="4836489"/>
            <a:ext cx="165589" cy="150277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19" name="文字方塊 18"/>
          <p:cNvSpPr txBox="1"/>
          <p:nvPr/>
        </p:nvSpPr>
        <p:spPr>
          <a:xfrm>
            <a:off x="1906396" y="4885066"/>
            <a:ext cx="621176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TW"/>
            </a:defPPr>
            <a:lvl1pPr>
              <a:lnSpc>
                <a:spcPct val="150000"/>
              </a:lnSpc>
              <a:defRPr sz="2000" b="1" spc="277">
                <a:latin typeface="+mj-ea"/>
                <a:ea typeface="+mj-ea"/>
              </a:defRPr>
            </a:lvl1pPr>
          </a:lstStyle>
          <a:p>
            <a:r>
              <a:rPr lang="zh-TW" altLang="en-US" dirty="0"/>
              <a:t>持續在筆電及平板電腦輸入裝置多角化經營。持續增加觸控板模組，背光模組及手寫筆營收占</a:t>
            </a:r>
            <a:r>
              <a:rPr lang="zh-TW" altLang="en-US" dirty="0" smtClean="0"/>
              <a:t>比。</a:t>
            </a:r>
            <a:endParaRPr lang="zh-TW" altLang="en-US" dirty="0"/>
          </a:p>
        </p:txBody>
      </p:sp>
      <p:sp>
        <p:nvSpPr>
          <p:cNvPr id="20" name="文字方塊 2"/>
          <p:cNvSpPr txBox="1">
            <a:spLocks noChangeArrowheads="1"/>
          </p:cNvSpPr>
          <p:nvPr/>
        </p:nvSpPr>
        <p:spPr bwMode="auto">
          <a:xfrm>
            <a:off x="376336" y="142988"/>
            <a:ext cx="2080745" cy="490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dist">
              <a:defRPr/>
            </a:pPr>
            <a:r>
              <a:rPr lang="en-US" altLang="zh-TW" sz="2585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2024</a:t>
            </a:r>
            <a:r>
              <a:rPr lang="zh-TW" altLang="en-US" sz="2585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zh-TW" altLang="en-US" sz="2585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展望</a:t>
            </a:r>
            <a:endParaRPr lang="en-US" altLang="zh-TW" sz="2585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73191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投影片編號版面配置區 2"/>
          <p:cNvSpPr>
            <a:spLocks noGrp="1" noChangeArrowheads="1"/>
          </p:cNvSpPr>
          <p:nvPr>
            <p:ph type="sldNum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defRPr/>
            </a:pPr>
            <a:fld id="{C2EC0A2D-2AFE-45DD-95E3-4A4328EB6B42}" type="slidenum">
              <a:rPr lang="zh-TW" altLang="en-US" b="0" dirty="0" smtClean="0">
                <a:solidFill>
                  <a:srgbClr val="898989"/>
                </a:solidFill>
                <a:latin typeface="Arial" panose="020B0604020202020204" pitchFamily="34" charset="0"/>
              </a:rPr>
              <a:pPr>
                <a:defRPr/>
              </a:pPr>
              <a:t>26</a:t>
            </a:fld>
            <a:endParaRPr lang="zh-TW" altLang="en-US" b="0" smtClean="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54277" name="文字方塊 2"/>
          <p:cNvSpPr txBox="1">
            <a:spLocks noChangeArrowheads="1"/>
          </p:cNvSpPr>
          <p:nvPr/>
        </p:nvSpPr>
        <p:spPr bwMode="auto">
          <a:xfrm>
            <a:off x="376336" y="167778"/>
            <a:ext cx="2080745" cy="490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dist">
              <a:defRPr/>
            </a:pPr>
            <a:r>
              <a:rPr lang="en-US" altLang="zh-TW" sz="2585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2024</a:t>
            </a:r>
            <a:r>
              <a:rPr lang="zh-TW" altLang="en-US" sz="2585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zh-TW" altLang="en-US" sz="2585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展望</a:t>
            </a:r>
            <a:endParaRPr lang="en-US" altLang="zh-TW" sz="2585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899498" y="1378777"/>
            <a:ext cx="609431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TW"/>
            </a:defPPr>
            <a:lvl1pPr>
              <a:lnSpc>
                <a:spcPct val="150000"/>
              </a:lnSpc>
              <a:defRPr sz="1846" spc="277">
                <a:latin typeface="+mj-ea"/>
                <a:ea typeface="+mj-ea"/>
              </a:defRPr>
            </a:lvl1pPr>
          </a:lstStyle>
          <a:p>
            <a:r>
              <a:rPr lang="zh-TW" altLang="en-US" sz="2000" b="1" dirty="0"/>
              <a:t>配合全球</a:t>
            </a:r>
            <a:r>
              <a:rPr lang="en-US" altLang="zh-TW" sz="2000" b="1" dirty="0" smtClean="0"/>
              <a:t>ESG</a:t>
            </a:r>
            <a:r>
              <a:rPr lang="zh-TW" altLang="en-US" sz="2000" b="1" dirty="0" smtClean="0"/>
              <a:t>及</a:t>
            </a:r>
            <a:r>
              <a:rPr lang="zh-TW" altLang="en-US" sz="2000" b="1" dirty="0"/>
              <a:t>綠能趨勢，積極建置各廠區太陽供電系統。從一個廠區擴增到三個廠區</a:t>
            </a:r>
            <a:r>
              <a:rPr lang="zh-TW" altLang="en-US" sz="2000" b="1" dirty="0" smtClean="0"/>
              <a:t>。</a:t>
            </a:r>
            <a:endParaRPr lang="en-US" altLang="zh-TW" sz="2000" b="1" dirty="0"/>
          </a:p>
        </p:txBody>
      </p:sp>
      <p:sp>
        <p:nvSpPr>
          <p:cNvPr id="5" name="矩形 4"/>
          <p:cNvSpPr/>
          <p:nvPr/>
        </p:nvSpPr>
        <p:spPr>
          <a:xfrm>
            <a:off x="1825869" y="1279282"/>
            <a:ext cx="6230815" cy="1334836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21" name="矩形 20"/>
          <p:cNvSpPr/>
          <p:nvPr/>
        </p:nvSpPr>
        <p:spPr>
          <a:xfrm>
            <a:off x="1207478" y="1279282"/>
            <a:ext cx="618392" cy="133922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56328" name="文字方塊 5"/>
          <p:cNvSpPr txBox="1">
            <a:spLocks noChangeArrowheads="1"/>
          </p:cNvSpPr>
          <p:nvPr/>
        </p:nvSpPr>
        <p:spPr bwMode="auto">
          <a:xfrm>
            <a:off x="1334966" y="1557705"/>
            <a:ext cx="401072" cy="603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en-US" altLang="zh-TW" sz="3323">
                <a:solidFill>
                  <a:schemeClr val="bg1"/>
                </a:solidFill>
              </a:rPr>
              <a:t>4</a:t>
            </a:r>
            <a:endParaRPr lang="zh-TW" altLang="en-US" sz="3323">
              <a:solidFill>
                <a:schemeClr val="bg1"/>
              </a:solidFill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8038661" y="1279282"/>
            <a:ext cx="164562" cy="133483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</p:spTree>
    <p:extLst>
      <p:ext uri="{BB962C8B-B14F-4D97-AF65-F5344CB8AC3E}">
        <p14:creationId xmlns:p14="http://schemas.microsoft.com/office/powerpoint/2010/main" val="606177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PPT\ppt_Sunrex_background\xxx\old cover\sunrex_43_BG_2016 - old logo-cover-05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21154"/>
            <a:ext cx="9158068" cy="1514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2174924" y="3151685"/>
            <a:ext cx="4702569" cy="6605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692" dirty="0">
                <a:solidFill>
                  <a:schemeClr val="bg1"/>
                </a:solidFill>
              </a:rPr>
              <a:t>Thank You For Listening</a:t>
            </a:r>
            <a:endParaRPr lang="zh-TW" altLang="en-US" sz="3692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793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手繪多邊形 48"/>
          <p:cNvSpPr/>
          <p:nvPr/>
        </p:nvSpPr>
        <p:spPr>
          <a:xfrm>
            <a:off x="4548032" y="5183067"/>
            <a:ext cx="628650" cy="465992"/>
          </a:xfrm>
          <a:custGeom>
            <a:avLst/>
            <a:gdLst>
              <a:gd name="connsiteX0" fmla="*/ 0 w 1017269"/>
              <a:gd name="connsiteY0" fmla="*/ 0 h 398869"/>
              <a:gd name="connsiteX1" fmla="*/ 32452 w 1017269"/>
              <a:gd name="connsiteY1" fmla="*/ 26402 h 398869"/>
              <a:gd name="connsiteX2" fmla="*/ 517749 w 1017269"/>
              <a:gd name="connsiteY2" fmla="*/ 161334 h 398869"/>
              <a:gd name="connsiteX3" fmla="*/ 1003047 w 1017269"/>
              <a:gd name="connsiteY3" fmla="*/ 26402 h 398869"/>
              <a:gd name="connsiteX4" fmla="*/ 1017269 w 1017269"/>
              <a:gd name="connsiteY4" fmla="*/ 14831 h 398869"/>
              <a:gd name="connsiteX5" fmla="*/ 1017269 w 1017269"/>
              <a:gd name="connsiteY5" fmla="*/ 384038 h 398869"/>
              <a:gd name="connsiteX6" fmla="*/ 1003047 w 1017269"/>
              <a:gd name="connsiteY6" fmla="*/ 372468 h 398869"/>
              <a:gd name="connsiteX7" fmla="*/ 517749 w 1017269"/>
              <a:gd name="connsiteY7" fmla="*/ 237535 h 398869"/>
              <a:gd name="connsiteX8" fmla="*/ 32452 w 1017269"/>
              <a:gd name="connsiteY8" fmla="*/ 372468 h 398869"/>
              <a:gd name="connsiteX9" fmla="*/ 0 w 1017269"/>
              <a:gd name="connsiteY9" fmla="*/ 398869 h 398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17269" h="398869">
                <a:moveTo>
                  <a:pt x="0" y="0"/>
                </a:moveTo>
                <a:lnTo>
                  <a:pt x="32452" y="26402"/>
                </a:lnTo>
                <a:cubicBezTo>
                  <a:pt x="156650" y="109770"/>
                  <a:pt x="328229" y="161334"/>
                  <a:pt x="517749" y="161334"/>
                </a:cubicBezTo>
                <a:cubicBezTo>
                  <a:pt x="707270" y="161334"/>
                  <a:pt x="878848" y="109770"/>
                  <a:pt x="1003047" y="26402"/>
                </a:cubicBezTo>
                <a:lnTo>
                  <a:pt x="1017269" y="14831"/>
                </a:lnTo>
                <a:lnTo>
                  <a:pt x="1017269" y="384038"/>
                </a:lnTo>
                <a:lnTo>
                  <a:pt x="1003047" y="372468"/>
                </a:lnTo>
                <a:cubicBezTo>
                  <a:pt x="878848" y="289099"/>
                  <a:pt x="707270" y="237535"/>
                  <a:pt x="517749" y="237535"/>
                </a:cubicBezTo>
                <a:cubicBezTo>
                  <a:pt x="328229" y="237535"/>
                  <a:pt x="156650" y="289099"/>
                  <a:pt x="32452" y="372468"/>
                </a:cubicBezTo>
                <a:lnTo>
                  <a:pt x="0" y="39886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46" name="手繪多邊形 45"/>
          <p:cNvSpPr/>
          <p:nvPr/>
        </p:nvSpPr>
        <p:spPr>
          <a:xfrm>
            <a:off x="4475285" y="5162551"/>
            <a:ext cx="628650" cy="465992"/>
          </a:xfrm>
          <a:custGeom>
            <a:avLst/>
            <a:gdLst>
              <a:gd name="connsiteX0" fmla="*/ 0 w 1017269"/>
              <a:gd name="connsiteY0" fmla="*/ 0 h 398869"/>
              <a:gd name="connsiteX1" fmla="*/ 32452 w 1017269"/>
              <a:gd name="connsiteY1" fmla="*/ 26402 h 398869"/>
              <a:gd name="connsiteX2" fmla="*/ 517749 w 1017269"/>
              <a:gd name="connsiteY2" fmla="*/ 161334 h 398869"/>
              <a:gd name="connsiteX3" fmla="*/ 1003047 w 1017269"/>
              <a:gd name="connsiteY3" fmla="*/ 26402 h 398869"/>
              <a:gd name="connsiteX4" fmla="*/ 1017269 w 1017269"/>
              <a:gd name="connsiteY4" fmla="*/ 14831 h 398869"/>
              <a:gd name="connsiteX5" fmla="*/ 1017269 w 1017269"/>
              <a:gd name="connsiteY5" fmla="*/ 384038 h 398869"/>
              <a:gd name="connsiteX6" fmla="*/ 1003047 w 1017269"/>
              <a:gd name="connsiteY6" fmla="*/ 372468 h 398869"/>
              <a:gd name="connsiteX7" fmla="*/ 517749 w 1017269"/>
              <a:gd name="connsiteY7" fmla="*/ 237535 h 398869"/>
              <a:gd name="connsiteX8" fmla="*/ 32452 w 1017269"/>
              <a:gd name="connsiteY8" fmla="*/ 372468 h 398869"/>
              <a:gd name="connsiteX9" fmla="*/ 0 w 1017269"/>
              <a:gd name="connsiteY9" fmla="*/ 398869 h 398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17269" h="398869">
                <a:moveTo>
                  <a:pt x="0" y="0"/>
                </a:moveTo>
                <a:lnTo>
                  <a:pt x="32452" y="26402"/>
                </a:lnTo>
                <a:cubicBezTo>
                  <a:pt x="156650" y="109770"/>
                  <a:pt x="328229" y="161334"/>
                  <a:pt x="517749" y="161334"/>
                </a:cubicBezTo>
                <a:cubicBezTo>
                  <a:pt x="707270" y="161334"/>
                  <a:pt x="878848" y="109770"/>
                  <a:pt x="1003047" y="26402"/>
                </a:cubicBezTo>
                <a:lnTo>
                  <a:pt x="1017269" y="14831"/>
                </a:lnTo>
                <a:lnTo>
                  <a:pt x="1017269" y="384038"/>
                </a:lnTo>
                <a:lnTo>
                  <a:pt x="1003047" y="372468"/>
                </a:lnTo>
                <a:cubicBezTo>
                  <a:pt x="878848" y="289099"/>
                  <a:pt x="707270" y="237535"/>
                  <a:pt x="517749" y="237535"/>
                </a:cubicBezTo>
                <a:cubicBezTo>
                  <a:pt x="328229" y="237535"/>
                  <a:pt x="156650" y="289099"/>
                  <a:pt x="32452" y="372468"/>
                </a:cubicBezTo>
                <a:lnTo>
                  <a:pt x="0" y="39886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47" name="圓角矩形 46"/>
          <p:cNvSpPr/>
          <p:nvPr/>
        </p:nvSpPr>
        <p:spPr>
          <a:xfrm>
            <a:off x="4948770" y="5150828"/>
            <a:ext cx="2516901" cy="49823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43" name="手繪多邊形 42"/>
          <p:cNvSpPr/>
          <p:nvPr/>
        </p:nvSpPr>
        <p:spPr>
          <a:xfrm>
            <a:off x="3591658" y="4451839"/>
            <a:ext cx="628650" cy="465992"/>
          </a:xfrm>
          <a:custGeom>
            <a:avLst/>
            <a:gdLst>
              <a:gd name="connsiteX0" fmla="*/ 0 w 1017269"/>
              <a:gd name="connsiteY0" fmla="*/ 0 h 398869"/>
              <a:gd name="connsiteX1" fmla="*/ 32452 w 1017269"/>
              <a:gd name="connsiteY1" fmla="*/ 26402 h 398869"/>
              <a:gd name="connsiteX2" fmla="*/ 517749 w 1017269"/>
              <a:gd name="connsiteY2" fmla="*/ 161334 h 398869"/>
              <a:gd name="connsiteX3" fmla="*/ 1003047 w 1017269"/>
              <a:gd name="connsiteY3" fmla="*/ 26402 h 398869"/>
              <a:gd name="connsiteX4" fmla="*/ 1017269 w 1017269"/>
              <a:gd name="connsiteY4" fmla="*/ 14831 h 398869"/>
              <a:gd name="connsiteX5" fmla="*/ 1017269 w 1017269"/>
              <a:gd name="connsiteY5" fmla="*/ 384038 h 398869"/>
              <a:gd name="connsiteX6" fmla="*/ 1003047 w 1017269"/>
              <a:gd name="connsiteY6" fmla="*/ 372468 h 398869"/>
              <a:gd name="connsiteX7" fmla="*/ 517749 w 1017269"/>
              <a:gd name="connsiteY7" fmla="*/ 237535 h 398869"/>
              <a:gd name="connsiteX8" fmla="*/ 32452 w 1017269"/>
              <a:gd name="connsiteY8" fmla="*/ 372468 h 398869"/>
              <a:gd name="connsiteX9" fmla="*/ 0 w 1017269"/>
              <a:gd name="connsiteY9" fmla="*/ 398869 h 398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17269" h="398869">
                <a:moveTo>
                  <a:pt x="0" y="0"/>
                </a:moveTo>
                <a:lnTo>
                  <a:pt x="32452" y="26402"/>
                </a:lnTo>
                <a:cubicBezTo>
                  <a:pt x="156650" y="109770"/>
                  <a:pt x="328229" y="161334"/>
                  <a:pt x="517749" y="161334"/>
                </a:cubicBezTo>
                <a:cubicBezTo>
                  <a:pt x="707270" y="161334"/>
                  <a:pt x="878848" y="109770"/>
                  <a:pt x="1003047" y="26402"/>
                </a:cubicBezTo>
                <a:lnTo>
                  <a:pt x="1017269" y="14831"/>
                </a:lnTo>
                <a:lnTo>
                  <a:pt x="1017269" y="384038"/>
                </a:lnTo>
                <a:lnTo>
                  <a:pt x="1003047" y="372468"/>
                </a:lnTo>
                <a:cubicBezTo>
                  <a:pt x="878848" y="289099"/>
                  <a:pt x="707270" y="237535"/>
                  <a:pt x="517749" y="237535"/>
                </a:cubicBezTo>
                <a:cubicBezTo>
                  <a:pt x="328229" y="237535"/>
                  <a:pt x="156650" y="289099"/>
                  <a:pt x="32452" y="372468"/>
                </a:cubicBezTo>
                <a:lnTo>
                  <a:pt x="0" y="398869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44" name="圓角矩形 43"/>
          <p:cNvSpPr/>
          <p:nvPr/>
        </p:nvSpPr>
        <p:spPr>
          <a:xfrm>
            <a:off x="794239" y="4435720"/>
            <a:ext cx="2946889" cy="507023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45" name="矩形 44"/>
          <p:cNvSpPr/>
          <p:nvPr/>
        </p:nvSpPr>
        <p:spPr>
          <a:xfrm>
            <a:off x="5103935" y="5200598"/>
            <a:ext cx="2065374" cy="4331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TW" sz="2215" spc="554" dirty="0" smtClean="0">
                <a:solidFill>
                  <a:schemeClr val="bg1"/>
                </a:solidFill>
                <a:latin typeface="+mj-ea"/>
                <a:ea typeface="+mj-ea"/>
              </a:rPr>
              <a:t>2024</a:t>
            </a:r>
            <a:r>
              <a:rPr lang="zh-TW" altLang="en-US" sz="2215" spc="554" dirty="0" smtClean="0">
                <a:solidFill>
                  <a:schemeClr val="bg1"/>
                </a:solidFill>
                <a:latin typeface="+mj-ea"/>
                <a:ea typeface="+mj-ea"/>
              </a:rPr>
              <a:t>年展望</a:t>
            </a:r>
            <a:endParaRPr lang="zh-TW" altLang="en-US" sz="2215" spc="554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6" name="手繪多邊形 35"/>
          <p:cNvSpPr/>
          <p:nvPr/>
        </p:nvSpPr>
        <p:spPr>
          <a:xfrm>
            <a:off x="4475285" y="3768970"/>
            <a:ext cx="628650" cy="465992"/>
          </a:xfrm>
          <a:custGeom>
            <a:avLst/>
            <a:gdLst>
              <a:gd name="connsiteX0" fmla="*/ 0 w 1017269"/>
              <a:gd name="connsiteY0" fmla="*/ 0 h 398869"/>
              <a:gd name="connsiteX1" fmla="*/ 32452 w 1017269"/>
              <a:gd name="connsiteY1" fmla="*/ 26402 h 398869"/>
              <a:gd name="connsiteX2" fmla="*/ 517749 w 1017269"/>
              <a:gd name="connsiteY2" fmla="*/ 161334 h 398869"/>
              <a:gd name="connsiteX3" fmla="*/ 1003047 w 1017269"/>
              <a:gd name="connsiteY3" fmla="*/ 26402 h 398869"/>
              <a:gd name="connsiteX4" fmla="*/ 1017269 w 1017269"/>
              <a:gd name="connsiteY4" fmla="*/ 14831 h 398869"/>
              <a:gd name="connsiteX5" fmla="*/ 1017269 w 1017269"/>
              <a:gd name="connsiteY5" fmla="*/ 384038 h 398869"/>
              <a:gd name="connsiteX6" fmla="*/ 1003047 w 1017269"/>
              <a:gd name="connsiteY6" fmla="*/ 372468 h 398869"/>
              <a:gd name="connsiteX7" fmla="*/ 517749 w 1017269"/>
              <a:gd name="connsiteY7" fmla="*/ 237535 h 398869"/>
              <a:gd name="connsiteX8" fmla="*/ 32452 w 1017269"/>
              <a:gd name="connsiteY8" fmla="*/ 372468 h 398869"/>
              <a:gd name="connsiteX9" fmla="*/ 0 w 1017269"/>
              <a:gd name="connsiteY9" fmla="*/ 398869 h 398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17269" h="398869">
                <a:moveTo>
                  <a:pt x="0" y="0"/>
                </a:moveTo>
                <a:lnTo>
                  <a:pt x="32452" y="26402"/>
                </a:lnTo>
                <a:cubicBezTo>
                  <a:pt x="156650" y="109770"/>
                  <a:pt x="328229" y="161334"/>
                  <a:pt x="517749" y="161334"/>
                </a:cubicBezTo>
                <a:cubicBezTo>
                  <a:pt x="707270" y="161334"/>
                  <a:pt x="878848" y="109770"/>
                  <a:pt x="1003047" y="26402"/>
                </a:cubicBezTo>
                <a:lnTo>
                  <a:pt x="1017269" y="14831"/>
                </a:lnTo>
                <a:lnTo>
                  <a:pt x="1017269" y="384038"/>
                </a:lnTo>
                <a:lnTo>
                  <a:pt x="1003047" y="372468"/>
                </a:lnTo>
                <a:cubicBezTo>
                  <a:pt x="878848" y="289099"/>
                  <a:pt x="707270" y="237535"/>
                  <a:pt x="517749" y="237535"/>
                </a:cubicBezTo>
                <a:cubicBezTo>
                  <a:pt x="328229" y="237535"/>
                  <a:pt x="156650" y="289099"/>
                  <a:pt x="32452" y="372468"/>
                </a:cubicBezTo>
                <a:lnTo>
                  <a:pt x="0" y="398869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37" name="圓角矩形 36"/>
          <p:cNvSpPr/>
          <p:nvPr/>
        </p:nvSpPr>
        <p:spPr>
          <a:xfrm>
            <a:off x="4976762" y="3716216"/>
            <a:ext cx="2615080" cy="498231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altLang="zh-TW" sz="2220" dirty="0" smtClean="0"/>
              <a:t>2023</a:t>
            </a:r>
            <a:r>
              <a:rPr lang="zh-TW" altLang="en-US" sz="2220" dirty="0" smtClean="0"/>
              <a:t>年</a:t>
            </a:r>
            <a:r>
              <a:rPr lang="zh-TW" altLang="en-US" sz="2200" dirty="0"/>
              <a:t>經營</a:t>
            </a:r>
            <a:r>
              <a:rPr lang="zh-TW" altLang="en-US" sz="2200" dirty="0" smtClean="0"/>
              <a:t>成果</a:t>
            </a:r>
            <a:endParaRPr lang="zh-TW" altLang="en-US" sz="2200" dirty="0"/>
          </a:p>
        </p:txBody>
      </p:sp>
      <p:sp>
        <p:nvSpPr>
          <p:cNvPr id="33" name="手繪多邊形 32"/>
          <p:cNvSpPr/>
          <p:nvPr/>
        </p:nvSpPr>
        <p:spPr>
          <a:xfrm>
            <a:off x="3591658" y="3089031"/>
            <a:ext cx="628650" cy="464527"/>
          </a:xfrm>
          <a:custGeom>
            <a:avLst/>
            <a:gdLst>
              <a:gd name="connsiteX0" fmla="*/ 0 w 1017269"/>
              <a:gd name="connsiteY0" fmla="*/ 0 h 398869"/>
              <a:gd name="connsiteX1" fmla="*/ 32452 w 1017269"/>
              <a:gd name="connsiteY1" fmla="*/ 26402 h 398869"/>
              <a:gd name="connsiteX2" fmla="*/ 517749 w 1017269"/>
              <a:gd name="connsiteY2" fmla="*/ 161334 h 398869"/>
              <a:gd name="connsiteX3" fmla="*/ 1003047 w 1017269"/>
              <a:gd name="connsiteY3" fmla="*/ 26402 h 398869"/>
              <a:gd name="connsiteX4" fmla="*/ 1017269 w 1017269"/>
              <a:gd name="connsiteY4" fmla="*/ 14831 h 398869"/>
              <a:gd name="connsiteX5" fmla="*/ 1017269 w 1017269"/>
              <a:gd name="connsiteY5" fmla="*/ 384038 h 398869"/>
              <a:gd name="connsiteX6" fmla="*/ 1003047 w 1017269"/>
              <a:gd name="connsiteY6" fmla="*/ 372468 h 398869"/>
              <a:gd name="connsiteX7" fmla="*/ 517749 w 1017269"/>
              <a:gd name="connsiteY7" fmla="*/ 237535 h 398869"/>
              <a:gd name="connsiteX8" fmla="*/ 32452 w 1017269"/>
              <a:gd name="connsiteY8" fmla="*/ 372468 h 398869"/>
              <a:gd name="connsiteX9" fmla="*/ 0 w 1017269"/>
              <a:gd name="connsiteY9" fmla="*/ 398869 h 398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17269" h="398869">
                <a:moveTo>
                  <a:pt x="0" y="0"/>
                </a:moveTo>
                <a:lnTo>
                  <a:pt x="32452" y="26402"/>
                </a:lnTo>
                <a:cubicBezTo>
                  <a:pt x="156650" y="109770"/>
                  <a:pt x="328229" y="161334"/>
                  <a:pt x="517749" y="161334"/>
                </a:cubicBezTo>
                <a:cubicBezTo>
                  <a:pt x="707270" y="161334"/>
                  <a:pt x="878848" y="109770"/>
                  <a:pt x="1003047" y="26402"/>
                </a:cubicBezTo>
                <a:lnTo>
                  <a:pt x="1017269" y="14831"/>
                </a:lnTo>
                <a:lnTo>
                  <a:pt x="1017269" y="384038"/>
                </a:lnTo>
                <a:lnTo>
                  <a:pt x="1003047" y="372468"/>
                </a:lnTo>
                <a:cubicBezTo>
                  <a:pt x="878848" y="289099"/>
                  <a:pt x="707270" y="237535"/>
                  <a:pt x="517749" y="237535"/>
                </a:cubicBezTo>
                <a:cubicBezTo>
                  <a:pt x="328229" y="237535"/>
                  <a:pt x="156650" y="289099"/>
                  <a:pt x="32452" y="372468"/>
                </a:cubicBezTo>
                <a:lnTo>
                  <a:pt x="0" y="39886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34" name="圓角矩形 33"/>
          <p:cNvSpPr/>
          <p:nvPr/>
        </p:nvSpPr>
        <p:spPr>
          <a:xfrm>
            <a:off x="1144466" y="3071447"/>
            <a:ext cx="2596662" cy="507023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23" name="手繪多邊形 22"/>
          <p:cNvSpPr/>
          <p:nvPr/>
        </p:nvSpPr>
        <p:spPr>
          <a:xfrm>
            <a:off x="3591658" y="1658816"/>
            <a:ext cx="628650" cy="465992"/>
          </a:xfrm>
          <a:custGeom>
            <a:avLst/>
            <a:gdLst>
              <a:gd name="connsiteX0" fmla="*/ 0 w 1017269"/>
              <a:gd name="connsiteY0" fmla="*/ 0 h 398869"/>
              <a:gd name="connsiteX1" fmla="*/ 32452 w 1017269"/>
              <a:gd name="connsiteY1" fmla="*/ 26402 h 398869"/>
              <a:gd name="connsiteX2" fmla="*/ 517749 w 1017269"/>
              <a:gd name="connsiteY2" fmla="*/ 161334 h 398869"/>
              <a:gd name="connsiteX3" fmla="*/ 1003047 w 1017269"/>
              <a:gd name="connsiteY3" fmla="*/ 26402 h 398869"/>
              <a:gd name="connsiteX4" fmla="*/ 1017269 w 1017269"/>
              <a:gd name="connsiteY4" fmla="*/ 14831 h 398869"/>
              <a:gd name="connsiteX5" fmla="*/ 1017269 w 1017269"/>
              <a:gd name="connsiteY5" fmla="*/ 384038 h 398869"/>
              <a:gd name="connsiteX6" fmla="*/ 1003047 w 1017269"/>
              <a:gd name="connsiteY6" fmla="*/ 372468 h 398869"/>
              <a:gd name="connsiteX7" fmla="*/ 517749 w 1017269"/>
              <a:gd name="connsiteY7" fmla="*/ 237535 h 398869"/>
              <a:gd name="connsiteX8" fmla="*/ 32452 w 1017269"/>
              <a:gd name="connsiteY8" fmla="*/ 372468 h 398869"/>
              <a:gd name="connsiteX9" fmla="*/ 0 w 1017269"/>
              <a:gd name="connsiteY9" fmla="*/ 398869 h 398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17269" h="398869">
                <a:moveTo>
                  <a:pt x="0" y="0"/>
                </a:moveTo>
                <a:lnTo>
                  <a:pt x="32452" y="26402"/>
                </a:lnTo>
                <a:cubicBezTo>
                  <a:pt x="156650" y="109770"/>
                  <a:pt x="328229" y="161334"/>
                  <a:pt x="517749" y="161334"/>
                </a:cubicBezTo>
                <a:cubicBezTo>
                  <a:pt x="707270" y="161334"/>
                  <a:pt x="878848" y="109770"/>
                  <a:pt x="1003047" y="26402"/>
                </a:cubicBezTo>
                <a:lnTo>
                  <a:pt x="1017269" y="14831"/>
                </a:lnTo>
                <a:lnTo>
                  <a:pt x="1017269" y="384038"/>
                </a:lnTo>
                <a:lnTo>
                  <a:pt x="1003047" y="372468"/>
                </a:lnTo>
                <a:cubicBezTo>
                  <a:pt x="878848" y="289099"/>
                  <a:pt x="707270" y="237535"/>
                  <a:pt x="517749" y="237535"/>
                </a:cubicBezTo>
                <a:cubicBezTo>
                  <a:pt x="328229" y="237535"/>
                  <a:pt x="156650" y="289099"/>
                  <a:pt x="32452" y="372468"/>
                </a:cubicBezTo>
                <a:lnTo>
                  <a:pt x="0" y="398869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25601" name="投影片編號版面配置區 2"/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6397869" y="6313533"/>
            <a:ext cx="2057400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defRPr/>
            </a:pPr>
            <a:fld id="{A738C836-6AA8-4154-AB2E-77EFA6C082BF}" type="slidenum">
              <a:rPr lang="zh-TW" altLang="en-US" b="0" dirty="0" smtClean="0">
                <a:solidFill>
                  <a:srgbClr val="898989"/>
                </a:solidFill>
                <a:latin typeface="Arial" panose="020B0604020202020204" pitchFamily="34" charset="0"/>
              </a:rPr>
              <a:pPr>
                <a:defRPr/>
              </a:pPr>
              <a:t>3</a:t>
            </a:fld>
            <a:endParaRPr lang="zh-TW" altLang="en-US" b="0" smtClean="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21517" name="標題 3"/>
          <p:cNvSpPr>
            <a:spLocks noChangeArrowheads="1"/>
          </p:cNvSpPr>
          <p:nvPr/>
        </p:nvSpPr>
        <p:spPr bwMode="auto">
          <a:xfrm>
            <a:off x="520212" y="1991458"/>
            <a:ext cx="7935057" cy="1992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6092"/>
          </a:p>
        </p:txBody>
      </p:sp>
      <p:sp>
        <p:nvSpPr>
          <p:cNvPr id="21518" name="文字方塊 2"/>
          <p:cNvSpPr txBox="1">
            <a:spLocks noChangeArrowheads="1"/>
          </p:cNvSpPr>
          <p:nvPr/>
        </p:nvSpPr>
        <p:spPr bwMode="auto">
          <a:xfrm>
            <a:off x="364634" y="148179"/>
            <a:ext cx="18004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zh-TW" altLang="en-US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報告內容</a:t>
            </a:r>
            <a:r>
              <a:rPr lang="en-US" altLang="zh-TW" sz="2800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</a:p>
        </p:txBody>
      </p:sp>
      <p:sp>
        <p:nvSpPr>
          <p:cNvPr id="7" name="橢圓 6"/>
          <p:cNvSpPr/>
          <p:nvPr/>
        </p:nvSpPr>
        <p:spPr>
          <a:xfrm>
            <a:off x="4110404" y="1651489"/>
            <a:ext cx="498231" cy="498231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21520" name="文字方塊 7"/>
          <p:cNvSpPr txBox="1">
            <a:spLocks noChangeArrowheads="1"/>
          </p:cNvSpPr>
          <p:nvPr/>
        </p:nvSpPr>
        <p:spPr bwMode="auto">
          <a:xfrm>
            <a:off x="4177812" y="1608993"/>
            <a:ext cx="377026" cy="546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en-US" altLang="zh-TW" sz="2954">
                <a:solidFill>
                  <a:schemeClr val="tx2"/>
                </a:solidFill>
              </a:rPr>
              <a:t>1</a:t>
            </a:r>
            <a:endParaRPr lang="zh-TW" altLang="en-US" sz="2954">
              <a:solidFill>
                <a:schemeClr val="tx2"/>
              </a:solidFill>
            </a:endParaRPr>
          </a:p>
        </p:txBody>
      </p:sp>
      <p:sp>
        <p:nvSpPr>
          <p:cNvPr id="4" name="圓角矩形 3"/>
          <p:cNvSpPr/>
          <p:nvPr/>
        </p:nvSpPr>
        <p:spPr>
          <a:xfrm>
            <a:off x="1834661" y="1641231"/>
            <a:ext cx="1906466" cy="508489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5" name="矩形 4"/>
          <p:cNvSpPr/>
          <p:nvPr/>
        </p:nvSpPr>
        <p:spPr>
          <a:xfrm>
            <a:off x="2026627" y="1663212"/>
            <a:ext cx="1603772" cy="4331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TW" altLang="en-US" sz="2215" spc="554" dirty="0">
                <a:solidFill>
                  <a:schemeClr val="bg1"/>
                </a:solidFill>
                <a:latin typeface="+mj-ea"/>
                <a:ea typeface="+mj-ea"/>
              </a:rPr>
              <a:t>公司簡介</a:t>
            </a:r>
            <a:endParaRPr lang="en-US" altLang="zh-TW" sz="2215" spc="554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4" name="手繪多邊形 23"/>
          <p:cNvSpPr/>
          <p:nvPr/>
        </p:nvSpPr>
        <p:spPr>
          <a:xfrm>
            <a:off x="4475285" y="2360736"/>
            <a:ext cx="628650" cy="465992"/>
          </a:xfrm>
          <a:custGeom>
            <a:avLst/>
            <a:gdLst>
              <a:gd name="connsiteX0" fmla="*/ 0 w 1017269"/>
              <a:gd name="connsiteY0" fmla="*/ 0 h 398869"/>
              <a:gd name="connsiteX1" fmla="*/ 32452 w 1017269"/>
              <a:gd name="connsiteY1" fmla="*/ 26402 h 398869"/>
              <a:gd name="connsiteX2" fmla="*/ 517749 w 1017269"/>
              <a:gd name="connsiteY2" fmla="*/ 161334 h 398869"/>
              <a:gd name="connsiteX3" fmla="*/ 1003047 w 1017269"/>
              <a:gd name="connsiteY3" fmla="*/ 26402 h 398869"/>
              <a:gd name="connsiteX4" fmla="*/ 1017269 w 1017269"/>
              <a:gd name="connsiteY4" fmla="*/ 14831 h 398869"/>
              <a:gd name="connsiteX5" fmla="*/ 1017269 w 1017269"/>
              <a:gd name="connsiteY5" fmla="*/ 384038 h 398869"/>
              <a:gd name="connsiteX6" fmla="*/ 1003047 w 1017269"/>
              <a:gd name="connsiteY6" fmla="*/ 372468 h 398869"/>
              <a:gd name="connsiteX7" fmla="*/ 517749 w 1017269"/>
              <a:gd name="connsiteY7" fmla="*/ 237535 h 398869"/>
              <a:gd name="connsiteX8" fmla="*/ 32452 w 1017269"/>
              <a:gd name="connsiteY8" fmla="*/ 372468 h 398869"/>
              <a:gd name="connsiteX9" fmla="*/ 0 w 1017269"/>
              <a:gd name="connsiteY9" fmla="*/ 398869 h 398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17269" h="398869">
                <a:moveTo>
                  <a:pt x="0" y="0"/>
                </a:moveTo>
                <a:lnTo>
                  <a:pt x="32452" y="26402"/>
                </a:lnTo>
                <a:cubicBezTo>
                  <a:pt x="156650" y="109770"/>
                  <a:pt x="328229" y="161334"/>
                  <a:pt x="517749" y="161334"/>
                </a:cubicBezTo>
                <a:cubicBezTo>
                  <a:pt x="707270" y="161334"/>
                  <a:pt x="878848" y="109770"/>
                  <a:pt x="1003047" y="26402"/>
                </a:cubicBezTo>
                <a:lnTo>
                  <a:pt x="1017269" y="14831"/>
                </a:lnTo>
                <a:lnTo>
                  <a:pt x="1017269" y="384038"/>
                </a:lnTo>
                <a:lnTo>
                  <a:pt x="1003047" y="372468"/>
                </a:lnTo>
                <a:cubicBezTo>
                  <a:pt x="878848" y="289099"/>
                  <a:pt x="707270" y="237535"/>
                  <a:pt x="517749" y="237535"/>
                </a:cubicBezTo>
                <a:cubicBezTo>
                  <a:pt x="328229" y="237535"/>
                  <a:pt x="156650" y="289099"/>
                  <a:pt x="32452" y="372468"/>
                </a:cubicBezTo>
                <a:lnTo>
                  <a:pt x="0" y="39886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25" name="橢圓 24"/>
          <p:cNvSpPr/>
          <p:nvPr/>
        </p:nvSpPr>
        <p:spPr>
          <a:xfrm>
            <a:off x="4110404" y="2353408"/>
            <a:ext cx="498231" cy="498231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26" name="文字方塊 25"/>
          <p:cNvSpPr txBox="1"/>
          <p:nvPr/>
        </p:nvSpPr>
        <p:spPr>
          <a:xfrm>
            <a:off x="4177812" y="2312378"/>
            <a:ext cx="377026" cy="54694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TW" sz="2954" dirty="0">
                <a:solidFill>
                  <a:schemeClr val="accent3"/>
                </a:solidFill>
              </a:rPr>
              <a:t>2</a:t>
            </a:r>
            <a:endParaRPr lang="zh-TW" altLang="en-US" sz="2954" dirty="0">
              <a:solidFill>
                <a:schemeClr val="accent3"/>
              </a:solidFill>
            </a:endParaRPr>
          </a:p>
        </p:txBody>
      </p:sp>
      <p:sp>
        <p:nvSpPr>
          <p:cNvPr id="27" name="圓角矩形 26"/>
          <p:cNvSpPr/>
          <p:nvPr/>
        </p:nvSpPr>
        <p:spPr>
          <a:xfrm>
            <a:off x="4977912" y="2349012"/>
            <a:ext cx="3219450" cy="498231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28" name="矩形 27"/>
          <p:cNvSpPr/>
          <p:nvPr/>
        </p:nvSpPr>
        <p:spPr>
          <a:xfrm>
            <a:off x="5055577" y="2381251"/>
            <a:ext cx="3022879" cy="4331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TW" altLang="en-US" sz="2215" spc="554" dirty="0">
                <a:solidFill>
                  <a:schemeClr val="bg1"/>
                </a:solidFill>
                <a:latin typeface="+mj-ea"/>
                <a:ea typeface="+mj-ea"/>
              </a:rPr>
              <a:t>精元集團競爭優勢</a:t>
            </a:r>
            <a:endParaRPr lang="en-US" altLang="zh-TW" sz="2215" spc="554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9" name="橢圓 28"/>
          <p:cNvSpPr/>
          <p:nvPr/>
        </p:nvSpPr>
        <p:spPr>
          <a:xfrm>
            <a:off x="4110404" y="3055327"/>
            <a:ext cx="498231" cy="498231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30" name="文字方塊 29"/>
          <p:cNvSpPr txBox="1"/>
          <p:nvPr/>
        </p:nvSpPr>
        <p:spPr>
          <a:xfrm>
            <a:off x="4177812" y="3014297"/>
            <a:ext cx="377026" cy="54694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TW" sz="2954" dirty="0">
                <a:solidFill>
                  <a:schemeClr val="accent4"/>
                </a:solidFill>
              </a:rPr>
              <a:t>3</a:t>
            </a:r>
            <a:endParaRPr lang="zh-TW" altLang="en-US" sz="2954" dirty="0">
              <a:solidFill>
                <a:schemeClr val="accent4"/>
              </a:solidFill>
            </a:endParaRPr>
          </a:p>
        </p:txBody>
      </p:sp>
      <p:sp>
        <p:nvSpPr>
          <p:cNvPr id="31" name="橢圓 30"/>
          <p:cNvSpPr/>
          <p:nvPr/>
        </p:nvSpPr>
        <p:spPr>
          <a:xfrm>
            <a:off x="4110404" y="3757246"/>
            <a:ext cx="498231" cy="498231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32" name="文字方塊 31"/>
          <p:cNvSpPr txBox="1"/>
          <p:nvPr/>
        </p:nvSpPr>
        <p:spPr>
          <a:xfrm>
            <a:off x="4177812" y="3716216"/>
            <a:ext cx="377026" cy="54694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TW" sz="2954" dirty="0">
                <a:solidFill>
                  <a:schemeClr val="accent5"/>
                </a:solidFill>
              </a:rPr>
              <a:t>4</a:t>
            </a:r>
            <a:endParaRPr lang="zh-TW" altLang="en-US" sz="2954" dirty="0">
              <a:solidFill>
                <a:schemeClr val="accent5"/>
              </a:solidFill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1315915" y="3108081"/>
            <a:ext cx="2313326" cy="4331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TW" altLang="en-US" sz="2215" spc="554" dirty="0">
                <a:solidFill>
                  <a:schemeClr val="bg1"/>
                </a:solidFill>
                <a:latin typeface="+mj-ea"/>
                <a:ea typeface="+mj-ea"/>
              </a:rPr>
              <a:t>公司產品介紹</a:t>
            </a:r>
            <a:endParaRPr lang="en-US" altLang="zh-TW" sz="2215" spc="554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955343" y="4426927"/>
            <a:ext cx="2774927" cy="4331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TW" sz="2215" spc="554" dirty="0" smtClean="0">
                <a:solidFill>
                  <a:schemeClr val="bg1"/>
                </a:solidFill>
                <a:latin typeface="+mj-ea"/>
                <a:ea typeface="+mj-ea"/>
              </a:rPr>
              <a:t>2023</a:t>
            </a:r>
            <a:r>
              <a:rPr lang="zh-TW" altLang="en-US" sz="2215" spc="554" dirty="0" smtClean="0">
                <a:solidFill>
                  <a:schemeClr val="bg1"/>
                </a:solidFill>
                <a:latin typeface="+mj-ea"/>
                <a:ea typeface="+mj-ea"/>
              </a:rPr>
              <a:t>年</a:t>
            </a:r>
            <a:r>
              <a:rPr lang="zh-TW" altLang="en-US" sz="2215" spc="554" dirty="0">
                <a:solidFill>
                  <a:schemeClr val="bg1"/>
                </a:solidFill>
                <a:latin typeface="+mj-ea"/>
                <a:ea typeface="+mj-ea"/>
              </a:rPr>
              <a:t>業績</a:t>
            </a:r>
            <a:r>
              <a:rPr lang="zh-TW" altLang="en-US" sz="2215" spc="554" dirty="0" smtClean="0">
                <a:solidFill>
                  <a:schemeClr val="bg1"/>
                </a:solidFill>
                <a:latin typeface="+mj-ea"/>
                <a:ea typeface="+mj-ea"/>
              </a:rPr>
              <a:t>回顧</a:t>
            </a:r>
            <a:endParaRPr lang="zh-TW" altLang="en-US" sz="2215" spc="554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9" name="橢圓 38"/>
          <p:cNvSpPr/>
          <p:nvPr/>
        </p:nvSpPr>
        <p:spPr>
          <a:xfrm>
            <a:off x="4110404" y="4459166"/>
            <a:ext cx="498231" cy="499696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40" name="文字方塊 39"/>
          <p:cNvSpPr txBox="1"/>
          <p:nvPr/>
        </p:nvSpPr>
        <p:spPr>
          <a:xfrm>
            <a:off x="4177812" y="4418136"/>
            <a:ext cx="377026" cy="54694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TW" sz="2954" dirty="0">
                <a:solidFill>
                  <a:schemeClr val="bg1">
                    <a:lumMod val="50000"/>
                  </a:schemeClr>
                </a:solidFill>
              </a:rPr>
              <a:t>5</a:t>
            </a:r>
            <a:endParaRPr lang="zh-TW" altLang="en-US" sz="2954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1" name="橢圓 40"/>
          <p:cNvSpPr/>
          <p:nvPr/>
        </p:nvSpPr>
        <p:spPr>
          <a:xfrm>
            <a:off x="4110404" y="5162550"/>
            <a:ext cx="498231" cy="498231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21537" name="文字方塊 41"/>
          <p:cNvSpPr txBox="1">
            <a:spLocks noChangeArrowheads="1"/>
          </p:cNvSpPr>
          <p:nvPr/>
        </p:nvSpPr>
        <p:spPr bwMode="auto">
          <a:xfrm>
            <a:off x="4177812" y="5120054"/>
            <a:ext cx="377026" cy="546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en-US" altLang="zh-TW" sz="2954" dirty="0">
                <a:solidFill>
                  <a:schemeClr val="accent2"/>
                </a:solidFill>
              </a:rPr>
              <a:t>6</a:t>
            </a:r>
            <a:endParaRPr lang="zh-TW" altLang="en-US" sz="2954" dirty="0">
              <a:solidFill>
                <a:schemeClr val="accent2"/>
              </a:solidFill>
            </a:endParaRPr>
          </a:p>
        </p:txBody>
      </p:sp>
      <p:sp>
        <p:nvSpPr>
          <p:cNvPr id="42" name="文字方塊 41"/>
          <p:cNvSpPr txBox="1">
            <a:spLocks noChangeArrowheads="1"/>
          </p:cNvSpPr>
          <p:nvPr/>
        </p:nvSpPr>
        <p:spPr bwMode="auto">
          <a:xfrm>
            <a:off x="4177811" y="5113836"/>
            <a:ext cx="439615" cy="546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r>
              <a:rPr lang="en-US" altLang="zh-TW" sz="2954" dirty="0">
                <a:solidFill>
                  <a:schemeClr val="accent2"/>
                </a:solidFill>
              </a:rPr>
              <a:t>6</a:t>
            </a:r>
            <a:endParaRPr lang="zh-TW" altLang="en-US" sz="2954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592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18731"/>
            <a:ext cx="9144000" cy="1200694"/>
          </a:xfrm>
          <a:prstGeom prst="rect">
            <a:avLst/>
          </a:prstGeom>
        </p:spPr>
      </p:pic>
      <p:sp>
        <p:nvSpPr>
          <p:cNvPr id="23555" name="標題 3"/>
          <p:cNvSpPr>
            <a:spLocks noChangeArrowheads="1"/>
          </p:cNvSpPr>
          <p:nvPr/>
        </p:nvSpPr>
        <p:spPr bwMode="auto">
          <a:xfrm>
            <a:off x="542193" y="1726223"/>
            <a:ext cx="7935058" cy="1992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6092"/>
          </a:p>
        </p:txBody>
      </p:sp>
      <p:sp>
        <p:nvSpPr>
          <p:cNvPr id="23556" name="Text Box 6"/>
          <p:cNvSpPr txBox="1">
            <a:spLocks noChangeArrowheads="1"/>
          </p:cNvSpPr>
          <p:nvPr/>
        </p:nvSpPr>
        <p:spPr bwMode="auto">
          <a:xfrm>
            <a:off x="3465329" y="3065713"/>
            <a:ext cx="2213343" cy="660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TW" altLang="en-US" sz="3692" dirty="0">
                <a:latin typeface="標楷體" panose="03000509000000000000" pitchFamily="65" charset="-120"/>
                <a:ea typeface="標楷體" panose="03000509000000000000" pitchFamily="65" charset="-120"/>
              </a:rPr>
              <a:t>公司簡介</a:t>
            </a:r>
            <a:endParaRPr lang="en-US" altLang="zh-TW" sz="3692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投影片編號版面配置區 2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457950" y="6356351"/>
            <a:ext cx="2057400" cy="365125"/>
          </a:xfrm>
        </p:spPr>
        <p:txBody>
          <a:bodyPr/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defRPr/>
            </a:pPr>
            <a:r>
              <a:rPr lang="en-US" altLang="zh-TW" dirty="0" smtClean="0"/>
              <a:t>4</a:t>
            </a:r>
            <a:endParaRPr lang="zh-TW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976281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投影片編號版面配置區 2"/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6471447" y="6360991"/>
            <a:ext cx="2057400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defRPr/>
            </a:pPr>
            <a:fld id="{04DA3729-284A-457F-8B10-C324487B959E}" type="slidenum">
              <a:rPr lang="zh-TW" altLang="en-US" b="0" dirty="0" smtClean="0">
                <a:solidFill>
                  <a:srgbClr val="898989"/>
                </a:solidFill>
                <a:latin typeface="Arial" panose="020B0604020202020204" pitchFamily="34" charset="0"/>
              </a:rPr>
              <a:pPr>
                <a:defRPr/>
              </a:pPr>
              <a:t>5</a:t>
            </a:fld>
            <a:endParaRPr lang="zh-TW" altLang="en-US" b="0" smtClean="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25603" name="標題 3"/>
          <p:cNvSpPr>
            <a:spLocks noChangeArrowheads="1"/>
          </p:cNvSpPr>
          <p:nvPr/>
        </p:nvSpPr>
        <p:spPr bwMode="auto">
          <a:xfrm>
            <a:off x="751743" y="1378927"/>
            <a:ext cx="7935057" cy="1992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6092"/>
          </a:p>
        </p:txBody>
      </p:sp>
      <p:cxnSp>
        <p:nvCxnSpPr>
          <p:cNvPr id="4" name="直線接點 3"/>
          <p:cNvCxnSpPr/>
          <p:nvPr/>
        </p:nvCxnSpPr>
        <p:spPr>
          <a:xfrm>
            <a:off x="376604" y="2722685"/>
            <a:ext cx="8310196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剪去單一角落矩形 6"/>
          <p:cNvSpPr/>
          <p:nvPr/>
        </p:nvSpPr>
        <p:spPr>
          <a:xfrm>
            <a:off x="751743" y="1572358"/>
            <a:ext cx="1827334" cy="498231"/>
          </a:xfrm>
          <a:prstGeom prst="snip1Rect">
            <a:avLst>
              <a:gd name="adj" fmla="val 33129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8" name="手繪多邊形 7"/>
          <p:cNvSpPr/>
          <p:nvPr/>
        </p:nvSpPr>
        <p:spPr>
          <a:xfrm>
            <a:off x="751743" y="2209800"/>
            <a:ext cx="1827334" cy="3864220"/>
          </a:xfrm>
          <a:custGeom>
            <a:avLst/>
            <a:gdLst>
              <a:gd name="connsiteX0" fmla="*/ 0 w 1710114"/>
              <a:gd name="connsiteY0" fmla="*/ 0 h 2862629"/>
              <a:gd name="connsiteX1" fmla="*/ 1710114 w 1710114"/>
              <a:gd name="connsiteY1" fmla="*/ 0 h 2862629"/>
              <a:gd name="connsiteX2" fmla="*/ 1710114 w 1710114"/>
              <a:gd name="connsiteY2" fmla="*/ 2184194 h 2862629"/>
              <a:gd name="connsiteX3" fmla="*/ 0 w 1710114"/>
              <a:gd name="connsiteY3" fmla="*/ 2862629 h 2862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0114" h="2862629">
                <a:moveTo>
                  <a:pt x="0" y="0"/>
                </a:moveTo>
                <a:lnTo>
                  <a:pt x="1710114" y="0"/>
                </a:lnTo>
                <a:lnTo>
                  <a:pt x="1710114" y="2184194"/>
                </a:lnTo>
                <a:lnTo>
                  <a:pt x="0" y="2862629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9" name="矩形 8"/>
          <p:cNvSpPr/>
          <p:nvPr/>
        </p:nvSpPr>
        <p:spPr>
          <a:xfrm>
            <a:off x="1213339" y="1560635"/>
            <a:ext cx="919354" cy="4901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TW" altLang="en-US" sz="2585" spc="277" dirty="0">
                <a:latin typeface="+mj-ea"/>
              </a:rPr>
              <a:t>創立</a:t>
            </a:r>
          </a:p>
        </p:txBody>
      </p:sp>
      <p:sp>
        <p:nvSpPr>
          <p:cNvPr id="10" name="文字方塊 9"/>
          <p:cNvSpPr txBox="1"/>
          <p:nvPr/>
        </p:nvSpPr>
        <p:spPr>
          <a:xfrm>
            <a:off x="762000" y="2376854"/>
            <a:ext cx="1943100" cy="222272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TW" sz="1846" spc="277" dirty="0">
                <a:solidFill>
                  <a:srgbClr val="000000"/>
                </a:solidFill>
                <a:latin typeface="+mj-ea"/>
                <a:ea typeface="+mj-ea"/>
              </a:rPr>
              <a:t>1975</a:t>
            </a:r>
            <a:r>
              <a:rPr lang="zh-TW" altLang="en-US" sz="1846" spc="277" dirty="0">
                <a:solidFill>
                  <a:srgbClr val="000000"/>
                </a:solidFill>
                <a:latin typeface="+mj-ea"/>
                <a:ea typeface="+mj-ea"/>
              </a:rPr>
              <a:t>年創立，為台灣第一家雙色成型自主廠。</a:t>
            </a:r>
            <a:endParaRPr lang="zh-TW" altLang="en-US" sz="1846" spc="277" dirty="0">
              <a:latin typeface="+mj-ea"/>
              <a:ea typeface="+mj-ea"/>
            </a:endParaRPr>
          </a:p>
          <a:p>
            <a:pPr>
              <a:lnSpc>
                <a:spcPct val="150000"/>
              </a:lnSpc>
              <a:defRPr/>
            </a:pPr>
            <a:endParaRPr lang="zh-TW" altLang="en-US" sz="1846" dirty="0">
              <a:latin typeface="+mj-ea"/>
              <a:ea typeface="+mj-ea"/>
            </a:endParaRPr>
          </a:p>
        </p:txBody>
      </p:sp>
      <p:sp>
        <p:nvSpPr>
          <p:cNvPr id="11" name="剪去單一角落矩形 10"/>
          <p:cNvSpPr/>
          <p:nvPr/>
        </p:nvSpPr>
        <p:spPr>
          <a:xfrm>
            <a:off x="2765181" y="1572358"/>
            <a:ext cx="1827334" cy="498231"/>
          </a:xfrm>
          <a:prstGeom prst="snip1Rect">
            <a:avLst>
              <a:gd name="adj" fmla="val 33129"/>
            </a:avLst>
          </a:prstGeom>
          <a:solidFill>
            <a:srgbClr val="CC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12" name="手繪多邊形 11"/>
          <p:cNvSpPr/>
          <p:nvPr/>
        </p:nvSpPr>
        <p:spPr>
          <a:xfrm>
            <a:off x="2765181" y="2209800"/>
            <a:ext cx="1827334" cy="3864220"/>
          </a:xfrm>
          <a:custGeom>
            <a:avLst/>
            <a:gdLst>
              <a:gd name="connsiteX0" fmla="*/ 0 w 1710114"/>
              <a:gd name="connsiteY0" fmla="*/ 0 h 2862629"/>
              <a:gd name="connsiteX1" fmla="*/ 1710114 w 1710114"/>
              <a:gd name="connsiteY1" fmla="*/ 0 h 2862629"/>
              <a:gd name="connsiteX2" fmla="*/ 1710114 w 1710114"/>
              <a:gd name="connsiteY2" fmla="*/ 2184194 h 2862629"/>
              <a:gd name="connsiteX3" fmla="*/ 0 w 1710114"/>
              <a:gd name="connsiteY3" fmla="*/ 2862629 h 2862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0114" h="2862629">
                <a:moveTo>
                  <a:pt x="0" y="0"/>
                </a:moveTo>
                <a:lnTo>
                  <a:pt x="1710114" y="0"/>
                </a:lnTo>
                <a:lnTo>
                  <a:pt x="1710114" y="2184194"/>
                </a:lnTo>
                <a:lnTo>
                  <a:pt x="0" y="2862629"/>
                </a:lnTo>
                <a:close/>
              </a:path>
            </a:pathLst>
          </a:custGeom>
          <a:solidFill>
            <a:srgbClr val="CC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13" name="矩形 12"/>
          <p:cNvSpPr/>
          <p:nvPr/>
        </p:nvSpPr>
        <p:spPr>
          <a:xfrm>
            <a:off x="3226777" y="1560635"/>
            <a:ext cx="919354" cy="4901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TW" altLang="en-US" sz="2585" spc="277" dirty="0">
                <a:latin typeface="+mj-ea"/>
              </a:rPr>
              <a:t>上市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2776905" y="2376854"/>
            <a:ext cx="1680795" cy="1796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TW" sz="1846" spc="277" dirty="0">
                <a:solidFill>
                  <a:srgbClr val="000000"/>
                </a:solidFill>
                <a:latin typeface="+mj-ea"/>
                <a:ea typeface="+mj-ea"/>
              </a:rPr>
              <a:t>1999</a:t>
            </a:r>
            <a:r>
              <a:rPr lang="zh-TW" altLang="en-US" sz="1846" spc="277" dirty="0">
                <a:solidFill>
                  <a:srgbClr val="000000"/>
                </a:solidFill>
                <a:latin typeface="+mj-ea"/>
                <a:ea typeface="+mj-ea"/>
              </a:rPr>
              <a:t>年台灣證交所掛牌上市，股票號碼：</a:t>
            </a:r>
            <a:r>
              <a:rPr lang="en-US" altLang="zh-TW" sz="1846" spc="277" dirty="0">
                <a:solidFill>
                  <a:srgbClr val="000000"/>
                </a:solidFill>
                <a:latin typeface="+mj-ea"/>
                <a:ea typeface="+mj-ea"/>
              </a:rPr>
              <a:t>2387</a:t>
            </a:r>
            <a:endParaRPr lang="zh-TW" altLang="en-US" sz="1846" spc="277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15" name="剪去單一角落矩形 14"/>
          <p:cNvSpPr/>
          <p:nvPr/>
        </p:nvSpPr>
        <p:spPr>
          <a:xfrm>
            <a:off x="4778620" y="1572358"/>
            <a:ext cx="1827334" cy="498231"/>
          </a:xfrm>
          <a:prstGeom prst="snip1Rect">
            <a:avLst>
              <a:gd name="adj" fmla="val 33129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16" name="手繪多邊形 15"/>
          <p:cNvSpPr/>
          <p:nvPr/>
        </p:nvSpPr>
        <p:spPr>
          <a:xfrm>
            <a:off x="4778620" y="2209800"/>
            <a:ext cx="1827334" cy="3864220"/>
          </a:xfrm>
          <a:custGeom>
            <a:avLst/>
            <a:gdLst>
              <a:gd name="connsiteX0" fmla="*/ 0 w 1710114"/>
              <a:gd name="connsiteY0" fmla="*/ 0 h 2862629"/>
              <a:gd name="connsiteX1" fmla="*/ 1710114 w 1710114"/>
              <a:gd name="connsiteY1" fmla="*/ 0 h 2862629"/>
              <a:gd name="connsiteX2" fmla="*/ 1710114 w 1710114"/>
              <a:gd name="connsiteY2" fmla="*/ 2184194 h 2862629"/>
              <a:gd name="connsiteX3" fmla="*/ 0 w 1710114"/>
              <a:gd name="connsiteY3" fmla="*/ 2862629 h 2862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0114" h="2862629">
                <a:moveTo>
                  <a:pt x="0" y="0"/>
                </a:moveTo>
                <a:lnTo>
                  <a:pt x="1710114" y="0"/>
                </a:lnTo>
                <a:lnTo>
                  <a:pt x="1710114" y="2184194"/>
                </a:lnTo>
                <a:lnTo>
                  <a:pt x="0" y="2862629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17" name="矩形 16"/>
          <p:cNvSpPr/>
          <p:nvPr/>
        </p:nvSpPr>
        <p:spPr>
          <a:xfrm>
            <a:off x="4873870" y="1560635"/>
            <a:ext cx="1654043" cy="4901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TW" altLang="en-US" sz="2585" spc="277" dirty="0">
                <a:latin typeface="+mj-ea"/>
              </a:rPr>
              <a:t>主要產品</a:t>
            </a:r>
          </a:p>
        </p:txBody>
      </p:sp>
      <p:sp>
        <p:nvSpPr>
          <p:cNvPr id="18" name="文字方塊 17"/>
          <p:cNvSpPr txBox="1"/>
          <p:nvPr/>
        </p:nvSpPr>
        <p:spPr>
          <a:xfrm>
            <a:off x="4790343" y="2376854"/>
            <a:ext cx="1827335" cy="307488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TW"/>
            </a:defPPr>
            <a:lvl1pPr>
              <a:lnSpc>
                <a:spcPct val="150000"/>
              </a:lnSpc>
              <a:defRPr sz="2400" b="0" spc="300">
                <a:solidFill>
                  <a:srgbClr val="000000"/>
                </a:solidFill>
                <a:latin typeface="+mj-ea"/>
                <a:ea typeface="+mj-ea"/>
              </a:defRPr>
            </a:lvl1pPr>
          </a:lstStyle>
          <a:p>
            <a:pPr>
              <a:defRPr/>
            </a:pPr>
            <a:r>
              <a:rPr lang="zh-TW" altLang="en-US" sz="1846" dirty="0"/>
              <a:t>輸入端裝置，包含</a:t>
            </a:r>
            <a:r>
              <a:rPr lang="en-US" altLang="zh-TW" sz="1846" dirty="0"/>
              <a:t>NB</a:t>
            </a:r>
            <a:r>
              <a:rPr lang="zh-TW" altLang="en-US" sz="1846" dirty="0"/>
              <a:t>鍵盤、</a:t>
            </a:r>
            <a:r>
              <a:rPr lang="en-US" altLang="zh-TW" sz="1846" dirty="0"/>
              <a:t> DT</a:t>
            </a:r>
            <a:r>
              <a:rPr lang="zh-TW" altLang="en-US" sz="1846" dirty="0"/>
              <a:t>鍵盤、滑鼠</a:t>
            </a:r>
            <a:r>
              <a:rPr lang="zh-TW" altLang="en-US" sz="1846" dirty="0" smtClean="0"/>
              <a:t>、</a:t>
            </a:r>
            <a:r>
              <a:rPr lang="zh-TW" altLang="en-US" sz="1846" b="1" dirty="0">
                <a:solidFill>
                  <a:srgbClr val="0000CC"/>
                </a:solidFill>
              </a:rPr>
              <a:t>鍵盤背光</a:t>
            </a:r>
            <a:r>
              <a:rPr lang="zh-TW" altLang="en-US" sz="1846" b="1" dirty="0" smtClean="0">
                <a:solidFill>
                  <a:srgbClr val="0000CC"/>
                </a:solidFill>
              </a:rPr>
              <a:t>模組</a:t>
            </a:r>
            <a:r>
              <a:rPr lang="zh-TW" altLang="en-US" sz="1846" b="1" dirty="0">
                <a:solidFill>
                  <a:srgbClr val="0000CC"/>
                </a:solidFill>
              </a:rPr>
              <a:t>、</a:t>
            </a:r>
            <a:r>
              <a:rPr lang="en-US" altLang="zh-TW" sz="1846" b="1" dirty="0">
                <a:solidFill>
                  <a:srgbClr val="0000CC"/>
                </a:solidFill>
              </a:rPr>
              <a:t> Click </a:t>
            </a:r>
            <a:r>
              <a:rPr lang="en-US" altLang="zh-TW" sz="1846" b="1" dirty="0" smtClean="0">
                <a:solidFill>
                  <a:srgbClr val="0000CC"/>
                </a:solidFill>
              </a:rPr>
              <a:t>Pad</a:t>
            </a:r>
            <a:r>
              <a:rPr lang="zh-TW" altLang="en-US" sz="1846" b="1" dirty="0" smtClean="0">
                <a:solidFill>
                  <a:srgbClr val="0000CC"/>
                </a:solidFill>
              </a:rPr>
              <a:t>模組</a:t>
            </a:r>
            <a:r>
              <a:rPr lang="en-US" altLang="zh-TW" sz="1846" b="1" dirty="0" smtClean="0">
                <a:solidFill>
                  <a:srgbClr val="0000CC"/>
                </a:solidFill>
              </a:rPr>
              <a:t> </a:t>
            </a:r>
            <a:r>
              <a:rPr lang="zh-TW" altLang="en-US" sz="1846" b="1" dirty="0">
                <a:solidFill>
                  <a:srgbClr val="0000CC"/>
                </a:solidFill>
              </a:rPr>
              <a:t>、</a:t>
            </a:r>
            <a:r>
              <a:rPr lang="zh-TW" altLang="en-US" sz="1846" b="1" dirty="0" smtClean="0">
                <a:solidFill>
                  <a:srgbClr val="0000CC"/>
                </a:solidFill>
              </a:rPr>
              <a:t>手寫</a:t>
            </a:r>
            <a:r>
              <a:rPr lang="zh-TW" altLang="en-US" sz="1846" b="1" dirty="0">
                <a:solidFill>
                  <a:srgbClr val="0000CC"/>
                </a:solidFill>
              </a:rPr>
              <a:t>筆</a:t>
            </a:r>
            <a:r>
              <a:rPr lang="zh-TW" altLang="en-US" sz="1846" dirty="0"/>
              <a:t>。</a:t>
            </a:r>
          </a:p>
        </p:txBody>
      </p:sp>
      <p:sp>
        <p:nvSpPr>
          <p:cNvPr id="19" name="剪去單一角落矩形 18"/>
          <p:cNvSpPr/>
          <p:nvPr/>
        </p:nvSpPr>
        <p:spPr>
          <a:xfrm>
            <a:off x="6793523" y="1572358"/>
            <a:ext cx="1828800" cy="498231"/>
          </a:xfrm>
          <a:prstGeom prst="snip1Rect">
            <a:avLst>
              <a:gd name="adj" fmla="val 3312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20" name="手繪多邊形 19"/>
          <p:cNvSpPr/>
          <p:nvPr/>
        </p:nvSpPr>
        <p:spPr>
          <a:xfrm>
            <a:off x="6793523" y="2209800"/>
            <a:ext cx="1828800" cy="3864220"/>
          </a:xfrm>
          <a:custGeom>
            <a:avLst/>
            <a:gdLst>
              <a:gd name="connsiteX0" fmla="*/ 0 w 1710114"/>
              <a:gd name="connsiteY0" fmla="*/ 0 h 2862629"/>
              <a:gd name="connsiteX1" fmla="*/ 1710114 w 1710114"/>
              <a:gd name="connsiteY1" fmla="*/ 0 h 2862629"/>
              <a:gd name="connsiteX2" fmla="*/ 1710114 w 1710114"/>
              <a:gd name="connsiteY2" fmla="*/ 2184194 h 2862629"/>
              <a:gd name="connsiteX3" fmla="*/ 0 w 1710114"/>
              <a:gd name="connsiteY3" fmla="*/ 2862629 h 2862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0114" h="2862629">
                <a:moveTo>
                  <a:pt x="0" y="0"/>
                </a:moveTo>
                <a:lnTo>
                  <a:pt x="1710114" y="0"/>
                </a:lnTo>
                <a:lnTo>
                  <a:pt x="1710114" y="2184194"/>
                </a:lnTo>
                <a:lnTo>
                  <a:pt x="0" y="286262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21" name="矩形 20"/>
          <p:cNvSpPr/>
          <p:nvPr/>
        </p:nvSpPr>
        <p:spPr>
          <a:xfrm>
            <a:off x="6888774" y="1560635"/>
            <a:ext cx="1654043" cy="4901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TW" altLang="en-US" sz="2585" spc="277" dirty="0">
                <a:latin typeface="+mj-ea"/>
              </a:rPr>
              <a:t>經營特色</a:t>
            </a:r>
          </a:p>
        </p:txBody>
      </p:sp>
      <p:sp>
        <p:nvSpPr>
          <p:cNvPr id="22" name="文字方塊 21"/>
          <p:cNvSpPr txBox="1"/>
          <p:nvPr/>
        </p:nvSpPr>
        <p:spPr>
          <a:xfrm>
            <a:off x="6805247" y="2376854"/>
            <a:ext cx="1943100" cy="1796646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zh-TW"/>
            </a:defPPr>
            <a:lvl1pPr>
              <a:lnSpc>
                <a:spcPct val="150000"/>
              </a:lnSpc>
              <a:defRPr sz="2400" b="0" spc="300">
                <a:solidFill>
                  <a:srgbClr val="000000"/>
                </a:solidFill>
                <a:latin typeface="+mj-ea"/>
                <a:ea typeface="+mj-ea"/>
              </a:defRPr>
            </a:lvl1pPr>
          </a:lstStyle>
          <a:p>
            <a:pPr>
              <a:defRPr/>
            </a:pPr>
            <a:r>
              <a:rPr lang="zh-TW" altLang="en-US" sz="1846" dirty="0"/>
              <a:t>從設計、零件製造，到產品組裝測試，垂直整合。</a:t>
            </a:r>
          </a:p>
        </p:txBody>
      </p:sp>
    </p:spTree>
    <p:extLst>
      <p:ext uri="{BB962C8B-B14F-4D97-AF65-F5344CB8AC3E}">
        <p14:creationId xmlns:p14="http://schemas.microsoft.com/office/powerpoint/2010/main" val="3737728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直線接點 26"/>
          <p:cNvCxnSpPr/>
          <p:nvPr/>
        </p:nvCxnSpPr>
        <p:spPr>
          <a:xfrm flipH="1">
            <a:off x="4009948" y="4537618"/>
            <a:ext cx="360447" cy="352056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接點 59"/>
          <p:cNvCxnSpPr/>
          <p:nvPr/>
        </p:nvCxnSpPr>
        <p:spPr>
          <a:xfrm flipH="1">
            <a:off x="2753945" y="4280390"/>
            <a:ext cx="1452650" cy="602272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接點 62"/>
          <p:cNvCxnSpPr>
            <a:endCxn id="49" idx="0"/>
          </p:cNvCxnSpPr>
          <p:nvPr/>
        </p:nvCxnSpPr>
        <p:spPr>
          <a:xfrm>
            <a:off x="4873367" y="4617662"/>
            <a:ext cx="78185" cy="312623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線接點 68"/>
          <p:cNvCxnSpPr/>
          <p:nvPr/>
        </p:nvCxnSpPr>
        <p:spPr>
          <a:xfrm flipH="1">
            <a:off x="1588477" y="4161692"/>
            <a:ext cx="2609850" cy="849923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線接點 71"/>
          <p:cNvCxnSpPr/>
          <p:nvPr/>
        </p:nvCxnSpPr>
        <p:spPr>
          <a:xfrm>
            <a:off x="5108590" y="4429623"/>
            <a:ext cx="812071" cy="592279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線接點 73"/>
          <p:cNvCxnSpPr/>
          <p:nvPr/>
        </p:nvCxnSpPr>
        <p:spPr>
          <a:xfrm>
            <a:off x="4696558" y="2193682"/>
            <a:ext cx="0" cy="354623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657" name="標題 3"/>
          <p:cNvSpPr>
            <a:spLocks noChangeArrowheads="1"/>
          </p:cNvSpPr>
          <p:nvPr/>
        </p:nvSpPr>
        <p:spPr bwMode="auto">
          <a:xfrm>
            <a:off x="542193" y="1384789"/>
            <a:ext cx="7935058" cy="1992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6092"/>
          </a:p>
        </p:txBody>
      </p:sp>
      <p:sp>
        <p:nvSpPr>
          <p:cNvPr id="27658" name="Group Organization"/>
          <p:cNvSpPr txBox="1">
            <a:spLocks noChangeArrowheads="1"/>
          </p:cNvSpPr>
          <p:nvPr/>
        </p:nvSpPr>
        <p:spPr bwMode="auto">
          <a:xfrm>
            <a:off x="3718314" y="67705"/>
            <a:ext cx="1911108" cy="58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39687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defTabSz="39687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defTabSz="396875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defTabSz="396875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defTabSz="396875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defTabSz="396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defTabSz="396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defTabSz="396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defTabSz="39687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TW" altLang="en-US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精元集團</a:t>
            </a:r>
            <a:endParaRPr lang="en-US" altLang="zh-TW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27659" name="群組 13"/>
          <p:cNvGrpSpPr>
            <a:grpSpLocks/>
          </p:cNvGrpSpPr>
          <p:nvPr/>
        </p:nvGrpSpPr>
        <p:grpSpPr bwMode="auto">
          <a:xfrm>
            <a:off x="4031274" y="1381859"/>
            <a:ext cx="1329103" cy="811823"/>
            <a:chOff x="4367627" y="1581541"/>
            <a:chExt cx="1440096" cy="879010"/>
          </a:xfrm>
        </p:grpSpPr>
        <p:sp>
          <p:nvSpPr>
            <p:cNvPr id="12" name="手繪多邊形 11"/>
            <p:cNvSpPr/>
            <p:nvPr/>
          </p:nvSpPr>
          <p:spPr>
            <a:xfrm>
              <a:off x="4367627" y="1581541"/>
              <a:ext cx="1440096" cy="342719"/>
            </a:xfrm>
            <a:custGeom>
              <a:avLst/>
              <a:gdLst>
                <a:gd name="connsiteX0" fmla="*/ 145753 w 1440096"/>
                <a:gd name="connsiteY0" fmla="*/ 0 h 342590"/>
                <a:gd name="connsiteX1" fmla="*/ 1294343 w 1440096"/>
                <a:gd name="connsiteY1" fmla="*/ 0 h 342590"/>
                <a:gd name="connsiteX2" fmla="*/ 1440096 w 1440096"/>
                <a:gd name="connsiteY2" fmla="*/ 145753 h 342590"/>
                <a:gd name="connsiteX3" fmla="*/ 1440096 w 1440096"/>
                <a:gd name="connsiteY3" fmla="*/ 342590 h 342590"/>
                <a:gd name="connsiteX4" fmla="*/ 0 w 1440096"/>
                <a:gd name="connsiteY4" fmla="*/ 342590 h 342590"/>
                <a:gd name="connsiteX5" fmla="*/ 0 w 1440096"/>
                <a:gd name="connsiteY5" fmla="*/ 145753 h 342590"/>
                <a:gd name="connsiteX6" fmla="*/ 145753 w 1440096"/>
                <a:gd name="connsiteY6" fmla="*/ 0 h 342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40096" h="342590">
                  <a:moveTo>
                    <a:pt x="145753" y="0"/>
                  </a:moveTo>
                  <a:lnTo>
                    <a:pt x="1294343" y="0"/>
                  </a:lnTo>
                  <a:cubicBezTo>
                    <a:pt x="1374840" y="0"/>
                    <a:pt x="1440096" y="65256"/>
                    <a:pt x="1440096" y="145753"/>
                  </a:cubicBezTo>
                  <a:lnTo>
                    <a:pt x="1440096" y="342590"/>
                  </a:lnTo>
                  <a:lnTo>
                    <a:pt x="0" y="342590"/>
                  </a:lnTo>
                  <a:lnTo>
                    <a:pt x="0" y="145753"/>
                  </a:lnTo>
                  <a:cubicBezTo>
                    <a:pt x="0" y="65256"/>
                    <a:pt x="65256" y="0"/>
                    <a:pt x="145753" y="0"/>
                  </a:cubicBez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662"/>
            </a:p>
          </p:txBody>
        </p:sp>
        <p:sp>
          <p:nvSpPr>
            <p:cNvPr id="13" name="手繪多邊形 12"/>
            <p:cNvSpPr/>
            <p:nvPr/>
          </p:nvSpPr>
          <p:spPr>
            <a:xfrm>
              <a:off x="4367627" y="1929019"/>
              <a:ext cx="1440096" cy="531532"/>
            </a:xfrm>
            <a:custGeom>
              <a:avLst/>
              <a:gdLst>
                <a:gd name="connsiteX0" fmla="*/ 0 w 1440096"/>
                <a:gd name="connsiteY0" fmla="*/ 0 h 531908"/>
                <a:gd name="connsiteX1" fmla="*/ 1440096 w 1440096"/>
                <a:gd name="connsiteY1" fmla="*/ 0 h 531908"/>
                <a:gd name="connsiteX2" fmla="*/ 1440096 w 1440096"/>
                <a:gd name="connsiteY2" fmla="*/ 386155 h 531908"/>
                <a:gd name="connsiteX3" fmla="*/ 1294343 w 1440096"/>
                <a:gd name="connsiteY3" fmla="*/ 531908 h 531908"/>
                <a:gd name="connsiteX4" fmla="*/ 145753 w 1440096"/>
                <a:gd name="connsiteY4" fmla="*/ 531908 h 531908"/>
                <a:gd name="connsiteX5" fmla="*/ 0 w 1440096"/>
                <a:gd name="connsiteY5" fmla="*/ 386155 h 531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40096" h="531908">
                  <a:moveTo>
                    <a:pt x="0" y="0"/>
                  </a:moveTo>
                  <a:lnTo>
                    <a:pt x="1440096" y="0"/>
                  </a:lnTo>
                  <a:lnTo>
                    <a:pt x="1440096" y="386155"/>
                  </a:lnTo>
                  <a:cubicBezTo>
                    <a:pt x="1440096" y="466652"/>
                    <a:pt x="1374840" y="531908"/>
                    <a:pt x="1294343" y="531908"/>
                  </a:cubicBezTo>
                  <a:lnTo>
                    <a:pt x="145753" y="531908"/>
                  </a:lnTo>
                  <a:cubicBezTo>
                    <a:pt x="65256" y="531908"/>
                    <a:pt x="0" y="466652"/>
                    <a:pt x="0" y="386155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662"/>
            </a:p>
          </p:txBody>
        </p:sp>
      </p:grpSp>
      <p:sp>
        <p:nvSpPr>
          <p:cNvPr id="3" name="文字方塊 2"/>
          <p:cNvSpPr txBox="1"/>
          <p:nvPr/>
        </p:nvSpPr>
        <p:spPr>
          <a:xfrm>
            <a:off x="4322885" y="1393582"/>
            <a:ext cx="858697" cy="3196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zh-TW" altLang="en-US" sz="1477" spc="277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董事長</a:t>
            </a:r>
          </a:p>
        </p:txBody>
      </p:sp>
      <p:sp>
        <p:nvSpPr>
          <p:cNvPr id="15" name="文字方塊 14"/>
          <p:cNvSpPr txBox="1"/>
          <p:nvPr/>
        </p:nvSpPr>
        <p:spPr>
          <a:xfrm>
            <a:off x="4198328" y="1776047"/>
            <a:ext cx="1109535" cy="37638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zh-TW" altLang="en-US" sz="1846" spc="554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蔡火爐</a:t>
            </a:r>
          </a:p>
        </p:txBody>
      </p:sp>
      <p:grpSp>
        <p:nvGrpSpPr>
          <p:cNvPr id="27662" name="群組 19"/>
          <p:cNvGrpSpPr>
            <a:grpSpLocks/>
          </p:cNvGrpSpPr>
          <p:nvPr/>
        </p:nvGrpSpPr>
        <p:grpSpPr bwMode="auto">
          <a:xfrm>
            <a:off x="4031274" y="2464777"/>
            <a:ext cx="1329103" cy="810358"/>
            <a:chOff x="4367627" y="2694377"/>
            <a:chExt cx="1440096" cy="879010"/>
          </a:xfrm>
        </p:grpSpPr>
        <p:sp>
          <p:nvSpPr>
            <p:cNvPr id="16" name="手繪多邊形 15"/>
            <p:cNvSpPr/>
            <p:nvPr/>
          </p:nvSpPr>
          <p:spPr>
            <a:xfrm>
              <a:off x="4367627" y="2694377"/>
              <a:ext cx="1440096" cy="343338"/>
            </a:xfrm>
            <a:custGeom>
              <a:avLst/>
              <a:gdLst>
                <a:gd name="connsiteX0" fmla="*/ 145753 w 1440096"/>
                <a:gd name="connsiteY0" fmla="*/ 0 h 342590"/>
                <a:gd name="connsiteX1" fmla="*/ 1294343 w 1440096"/>
                <a:gd name="connsiteY1" fmla="*/ 0 h 342590"/>
                <a:gd name="connsiteX2" fmla="*/ 1440096 w 1440096"/>
                <a:gd name="connsiteY2" fmla="*/ 145753 h 342590"/>
                <a:gd name="connsiteX3" fmla="*/ 1440096 w 1440096"/>
                <a:gd name="connsiteY3" fmla="*/ 342590 h 342590"/>
                <a:gd name="connsiteX4" fmla="*/ 0 w 1440096"/>
                <a:gd name="connsiteY4" fmla="*/ 342590 h 342590"/>
                <a:gd name="connsiteX5" fmla="*/ 0 w 1440096"/>
                <a:gd name="connsiteY5" fmla="*/ 145753 h 342590"/>
                <a:gd name="connsiteX6" fmla="*/ 145753 w 1440096"/>
                <a:gd name="connsiteY6" fmla="*/ 0 h 342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40096" h="342590">
                  <a:moveTo>
                    <a:pt x="145753" y="0"/>
                  </a:moveTo>
                  <a:lnTo>
                    <a:pt x="1294343" y="0"/>
                  </a:lnTo>
                  <a:cubicBezTo>
                    <a:pt x="1374840" y="0"/>
                    <a:pt x="1440096" y="65256"/>
                    <a:pt x="1440096" y="145753"/>
                  </a:cubicBezTo>
                  <a:lnTo>
                    <a:pt x="1440096" y="342590"/>
                  </a:lnTo>
                  <a:lnTo>
                    <a:pt x="0" y="342590"/>
                  </a:lnTo>
                  <a:lnTo>
                    <a:pt x="0" y="145753"/>
                  </a:lnTo>
                  <a:cubicBezTo>
                    <a:pt x="0" y="65256"/>
                    <a:pt x="65256" y="0"/>
                    <a:pt x="145753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662"/>
            </a:p>
          </p:txBody>
        </p:sp>
        <p:sp>
          <p:nvSpPr>
            <p:cNvPr id="17" name="手繪多邊形 16"/>
            <p:cNvSpPr/>
            <p:nvPr/>
          </p:nvSpPr>
          <p:spPr>
            <a:xfrm>
              <a:off x="4367627" y="3040894"/>
              <a:ext cx="1440096" cy="532493"/>
            </a:xfrm>
            <a:custGeom>
              <a:avLst/>
              <a:gdLst>
                <a:gd name="connsiteX0" fmla="*/ 0 w 1440096"/>
                <a:gd name="connsiteY0" fmla="*/ 0 h 531908"/>
                <a:gd name="connsiteX1" fmla="*/ 1440096 w 1440096"/>
                <a:gd name="connsiteY1" fmla="*/ 0 h 531908"/>
                <a:gd name="connsiteX2" fmla="*/ 1440096 w 1440096"/>
                <a:gd name="connsiteY2" fmla="*/ 386155 h 531908"/>
                <a:gd name="connsiteX3" fmla="*/ 1294343 w 1440096"/>
                <a:gd name="connsiteY3" fmla="*/ 531908 h 531908"/>
                <a:gd name="connsiteX4" fmla="*/ 145753 w 1440096"/>
                <a:gd name="connsiteY4" fmla="*/ 531908 h 531908"/>
                <a:gd name="connsiteX5" fmla="*/ 0 w 1440096"/>
                <a:gd name="connsiteY5" fmla="*/ 386155 h 5319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40096" h="531908">
                  <a:moveTo>
                    <a:pt x="0" y="0"/>
                  </a:moveTo>
                  <a:lnTo>
                    <a:pt x="1440096" y="0"/>
                  </a:lnTo>
                  <a:lnTo>
                    <a:pt x="1440096" y="386155"/>
                  </a:lnTo>
                  <a:cubicBezTo>
                    <a:pt x="1440096" y="466652"/>
                    <a:pt x="1374840" y="531908"/>
                    <a:pt x="1294343" y="531908"/>
                  </a:cubicBezTo>
                  <a:lnTo>
                    <a:pt x="145753" y="531908"/>
                  </a:lnTo>
                  <a:cubicBezTo>
                    <a:pt x="65256" y="531908"/>
                    <a:pt x="0" y="466652"/>
                    <a:pt x="0" y="386155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662"/>
            </a:p>
          </p:txBody>
        </p:sp>
      </p:grpSp>
      <p:sp>
        <p:nvSpPr>
          <p:cNvPr id="18" name="文字方塊 17"/>
          <p:cNvSpPr txBox="1"/>
          <p:nvPr/>
        </p:nvSpPr>
        <p:spPr>
          <a:xfrm>
            <a:off x="4322885" y="2475036"/>
            <a:ext cx="858697" cy="3196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zh-TW" altLang="en-US" sz="1477" spc="277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總經理</a:t>
            </a:r>
          </a:p>
        </p:txBody>
      </p:sp>
      <p:sp>
        <p:nvSpPr>
          <p:cNvPr id="19" name="文字方塊 18"/>
          <p:cNvSpPr txBox="1"/>
          <p:nvPr/>
        </p:nvSpPr>
        <p:spPr>
          <a:xfrm>
            <a:off x="4198328" y="2858966"/>
            <a:ext cx="1109535" cy="37638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zh-TW" altLang="en-US" sz="1846" spc="554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李明擇</a:t>
            </a:r>
          </a:p>
        </p:txBody>
      </p:sp>
      <p:grpSp>
        <p:nvGrpSpPr>
          <p:cNvPr id="27665" name="群組 20"/>
          <p:cNvGrpSpPr>
            <a:grpSpLocks/>
          </p:cNvGrpSpPr>
          <p:nvPr/>
        </p:nvGrpSpPr>
        <p:grpSpPr bwMode="auto">
          <a:xfrm>
            <a:off x="4198327" y="3635620"/>
            <a:ext cx="996462" cy="997926"/>
            <a:chOff x="1307527" y="3577563"/>
            <a:chExt cx="1080073" cy="1080071"/>
          </a:xfrm>
        </p:grpSpPr>
        <p:sp>
          <p:nvSpPr>
            <p:cNvPr id="24" name="手繪多邊形 23"/>
            <p:cNvSpPr/>
            <p:nvPr/>
          </p:nvSpPr>
          <p:spPr>
            <a:xfrm>
              <a:off x="1307527" y="4118391"/>
              <a:ext cx="1080073" cy="539243"/>
            </a:xfrm>
            <a:custGeom>
              <a:avLst/>
              <a:gdLst>
                <a:gd name="connsiteX0" fmla="*/ 0 w 1080072"/>
                <a:gd name="connsiteY0" fmla="*/ 0 h 540036"/>
                <a:gd name="connsiteX1" fmla="*/ 1080072 w 1080072"/>
                <a:gd name="connsiteY1" fmla="*/ 0 h 540036"/>
                <a:gd name="connsiteX2" fmla="*/ 540036 w 1080072"/>
                <a:gd name="connsiteY2" fmla="*/ 540036 h 540036"/>
                <a:gd name="connsiteX3" fmla="*/ 0 w 1080072"/>
                <a:gd name="connsiteY3" fmla="*/ 0 h 54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0072" h="540036">
                  <a:moveTo>
                    <a:pt x="0" y="0"/>
                  </a:moveTo>
                  <a:lnTo>
                    <a:pt x="1080072" y="0"/>
                  </a:lnTo>
                  <a:cubicBezTo>
                    <a:pt x="1080072" y="298254"/>
                    <a:pt x="838290" y="540036"/>
                    <a:pt x="540036" y="540036"/>
                  </a:cubicBezTo>
                  <a:cubicBezTo>
                    <a:pt x="241782" y="540036"/>
                    <a:pt x="0" y="298254"/>
                    <a:pt x="0" y="0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662"/>
            </a:p>
          </p:txBody>
        </p:sp>
        <p:sp>
          <p:nvSpPr>
            <p:cNvPr id="25" name="手繪多邊形 24"/>
            <p:cNvSpPr/>
            <p:nvPr/>
          </p:nvSpPr>
          <p:spPr>
            <a:xfrm>
              <a:off x="1307527" y="3577563"/>
              <a:ext cx="1080073" cy="540828"/>
            </a:xfrm>
            <a:custGeom>
              <a:avLst/>
              <a:gdLst>
                <a:gd name="connsiteX0" fmla="*/ 540036 w 1080072"/>
                <a:gd name="connsiteY0" fmla="*/ 0 h 540036"/>
                <a:gd name="connsiteX1" fmla="*/ 1080072 w 1080072"/>
                <a:gd name="connsiteY1" fmla="*/ 540036 h 540036"/>
                <a:gd name="connsiteX2" fmla="*/ 0 w 1080072"/>
                <a:gd name="connsiteY2" fmla="*/ 540036 h 540036"/>
                <a:gd name="connsiteX3" fmla="*/ 540036 w 1080072"/>
                <a:gd name="connsiteY3" fmla="*/ 0 h 54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0072" h="540036">
                  <a:moveTo>
                    <a:pt x="540036" y="0"/>
                  </a:moveTo>
                  <a:cubicBezTo>
                    <a:pt x="838290" y="0"/>
                    <a:pt x="1080072" y="241782"/>
                    <a:pt x="1080072" y="540036"/>
                  </a:cubicBezTo>
                  <a:lnTo>
                    <a:pt x="0" y="540036"/>
                  </a:lnTo>
                  <a:cubicBezTo>
                    <a:pt x="0" y="241782"/>
                    <a:pt x="241782" y="0"/>
                    <a:pt x="540036" y="0"/>
                  </a:cubicBez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662"/>
            </a:p>
          </p:txBody>
        </p:sp>
      </p:grpSp>
      <p:sp>
        <p:nvSpPr>
          <p:cNvPr id="28" name="文字方塊 27"/>
          <p:cNvSpPr txBox="1"/>
          <p:nvPr/>
        </p:nvSpPr>
        <p:spPr>
          <a:xfrm>
            <a:off x="4416669" y="3741128"/>
            <a:ext cx="634020" cy="3196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zh-TW" altLang="en-US" sz="1477" spc="277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台灣</a:t>
            </a:r>
          </a:p>
        </p:txBody>
      </p:sp>
      <p:sp>
        <p:nvSpPr>
          <p:cNvPr id="27667" name="文字方塊 29"/>
          <p:cNvSpPr txBox="1">
            <a:spLocks noChangeArrowheads="1"/>
          </p:cNvSpPr>
          <p:nvPr/>
        </p:nvSpPr>
        <p:spPr bwMode="auto">
          <a:xfrm>
            <a:off x="4256943" y="4133851"/>
            <a:ext cx="896399" cy="376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TW" altLang="en-US" sz="1846">
                <a:latin typeface="微軟正黑體" panose="020B0604030504040204" pitchFamily="34" charset="-120"/>
                <a:ea typeface="微軟正黑體" panose="020B0604030504040204" pitchFamily="34" charset="-120"/>
              </a:rPr>
              <a:t>總公司</a:t>
            </a:r>
          </a:p>
        </p:txBody>
      </p:sp>
      <p:grpSp>
        <p:nvGrpSpPr>
          <p:cNvPr id="27668" name="群組 31"/>
          <p:cNvGrpSpPr>
            <a:grpSpLocks/>
          </p:cNvGrpSpPr>
          <p:nvPr/>
        </p:nvGrpSpPr>
        <p:grpSpPr bwMode="auto">
          <a:xfrm>
            <a:off x="781051" y="4882662"/>
            <a:ext cx="997926" cy="997927"/>
            <a:chOff x="1307528" y="3577563"/>
            <a:chExt cx="1080072" cy="1080072"/>
          </a:xfrm>
        </p:grpSpPr>
        <p:sp>
          <p:nvSpPr>
            <p:cNvPr id="33" name="手繪多邊形 32"/>
            <p:cNvSpPr/>
            <p:nvPr/>
          </p:nvSpPr>
          <p:spPr>
            <a:xfrm>
              <a:off x="1307528" y="4118392"/>
              <a:ext cx="1080072" cy="539243"/>
            </a:xfrm>
            <a:custGeom>
              <a:avLst/>
              <a:gdLst>
                <a:gd name="connsiteX0" fmla="*/ 0 w 1080072"/>
                <a:gd name="connsiteY0" fmla="*/ 0 h 540036"/>
                <a:gd name="connsiteX1" fmla="*/ 1080072 w 1080072"/>
                <a:gd name="connsiteY1" fmla="*/ 0 h 540036"/>
                <a:gd name="connsiteX2" fmla="*/ 540036 w 1080072"/>
                <a:gd name="connsiteY2" fmla="*/ 540036 h 540036"/>
                <a:gd name="connsiteX3" fmla="*/ 0 w 1080072"/>
                <a:gd name="connsiteY3" fmla="*/ 0 h 54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0072" h="540036">
                  <a:moveTo>
                    <a:pt x="0" y="0"/>
                  </a:moveTo>
                  <a:lnTo>
                    <a:pt x="1080072" y="0"/>
                  </a:lnTo>
                  <a:cubicBezTo>
                    <a:pt x="1080072" y="298254"/>
                    <a:pt x="838290" y="540036"/>
                    <a:pt x="540036" y="540036"/>
                  </a:cubicBezTo>
                  <a:cubicBezTo>
                    <a:pt x="241782" y="540036"/>
                    <a:pt x="0" y="298254"/>
                    <a:pt x="0" y="0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662"/>
            </a:p>
          </p:txBody>
        </p:sp>
        <p:sp>
          <p:nvSpPr>
            <p:cNvPr id="34" name="手繪多邊形 33"/>
            <p:cNvSpPr/>
            <p:nvPr/>
          </p:nvSpPr>
          <p:spPr>
            <a:xfrm>
              <a:off x="1307528" y="3577563"/>
              <a:ext cx="1080072" cy="540829"/>
            </a:xfrm>
            <a:custGeom>
              <a:avLst/>
              <a:gdLst>
                <a:gd name="connsiteX0" fmla="*/ 540036 w 1080072"/>
                <a:gd name="connsiteY0" fmla="*/ 0 h 540036"/>
                <a:gd name="connsiteX1" fmla="*/ 1080072 w 1080072"/>
                <a:gd name="connsiteY1" fmla="*/ 540036 h 540036"/>
                <a:gd name="connsiteX2" fmla="*/ 0 w 1080072"/>
                <a:gd name="connsiteY2" fmla="*/ 540036 h 540036"/>
                <a:gd name="connsiteX3" fmla="*/ 540036 w 1080072"/>
                <a:gd name="connsiteY3" fmla="*/ 0 h 54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0072" h="540036">
                  <a:moveTo>
                    <a:pt x="540036" y="0"/>
                  </a:moveTo>
                  <a:cubicBezTo>
                    <a:pt x="838290" y="0"/>
                    <a:pt x="1080072" y="241782"/>
                    <a:pt x="1080072" y="540036"/>
                  </a:cubicBezTo>
                  <a:lnTo>
                    <a:pt x="0" y="540036"/>
                  </a:lnTo>
                  <a:cubicBezTo>
                    <a:pt x="0" y="241782"/>
                    <a:pt x="241782" y="0"/>
                    <a:pt x="540036" y="0"/>
                  </a:cubicBez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662"/>
            </a:p>
          </p:txBody>
        </p:sp>
      </p:grpSp>
      <p:sp>
        <p:nvSpPr>
          <p:cNvPr id="35" name="文字方塊 34"/>
          <p:cNvSpPr txBox="1"/>
          <p:nvPr/>
        </p:nvSpPr>
        <p:spPr>
          <a:xfrm>
            <a:off x="999392" y="4988170"/>
            <a:ext cx="634020" cy="3196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zh-TW" altLang="en-US" sz="1477" spc="277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大陸</a:t>
            </a:r>
          </a:p>
        </p:txBody>
      </p:sp>
      <p:sp>
        <p:nvSpPr>
          <p:cNvPr id="27670" name="文字方塊 35"/>
          <p:cNvSpPr txBox="1">
            <a:spLocks noChangeArrowheads="1"/>
          </p:cNvSpPr>
          <p:nvPr/>
        </p:nvSpPr>
        <p:spPr bwMode="auto">
          <a:xfrm>
            <a:off x="839666" y="5380893"/>
            <a:ext cx="896399" cy="376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TW" altLang="en-US" sz="1846">
                <a:latin typeface="微軟正黑體" panose="020B0604030504040204" pitchFamily="34" charset="-120"/>
                <a:ea typeface="微軟正黑體" panose="020B0604030504040204" pitchFamily="34" charset="-120"/>
              </a:rPr>
              <a:t>吳江廠</a:t>
            </a:r>
          </a:p>
        </p:txBody>
      </p:sp>
      <p:grpSp>
        <p:nvGrpSpPr>
          <p:cNvPr id="27671" name="群組 36"/>
          <p:cNvGrpSpPr>
            <a:grpSpLocks/>
          </p:cNvGrpSpPr>
          <p:nvPr/>
        </p:nvGrpSpPr>
        <p:grpSpPr bwMode="auto">
          <a:xfrm>
            <a:off x="2135065" y="4882662"/>
            <a:ext cx="996462" cy="997927"/>
            <a:chOff x="1307528" y="3577563"/>
            <a:chExt cx="1080072" cy="1080072"/>
          </a:xfrm>
        </p:grpSpPr>
        <p:sp>
          <p:nvSpPr>
            <p:cNvPr id="38" name="手繪多邊形 37"/>
            <p:cNvSpPr/>
            <p:nvPr/>
          </p:nvSpPr>
          <p:spPr>
            <a:xfrm>
              <a:off x="1307528" y="4118392"/>
              <a:ext cx="1080072" cy="539243"/>
            </a:xfrm>
            <a:custGeom>
              <a:avLst/>
              <a:gdLst>
                <a:gd name="connsiteX0" fmla="*/ 0 w 1080072"/>
                <a:gd name="connsiteY0" fmla="*/ 0 h 540036"/>
                <a:gd name="connsiteX1" fmla="*/ 1080072 w 1080072"/>
                <a:gd name="connsiteY1" fmla="*/ 0 h 540036"/>
                <a:gd name="connsiteX2" fmla="*/ 540036 w 1080072"/>
                <a:gd name="connsiteY2" fmla="*/ 540036 h 540036"/>
                <a:gd name="connsiteX3" fmla="*/ 0 w 1080072"/>
                <a:gd name="connsiteY3" fmla="*/ 0 h 54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0072" h="540036">
                  <a:moveTo>
                    <a:pt x="0" y="0"/>
                  </a:moveTo>
                  <a:lnTo>
                    <a:pt x="1080072" y="0"/>
                  </a:lnTo>
                  <a:cubicBezTo>
                    <a:pt x="1080072" y="298254"/>
                    <a:pt x="838290" y="540036"/>
                    <a:pt x="540036" y="540036"/>
                  </a:cubicBezTo>
                  <a:cubicBezTo>
                    <a:pt x="241782" y="540036"/>
                    <a:pt x="0" y="298254"/>
                    <a:pt x="0" y="0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662"/>
            </a:p>
          </p:txBody>
        </p:sp>
        <p:sp>
          <p:nvSpPr>
            <p:cNvPr id="39" name="手繪多邊形 38"/>
            <p:cNvSpPr/>
            <p:nvPr/>
          </p:nvSpPr>
          <p:spPr>
            <a:xfrm>
              <a:off x="1307528" y="3577563"/>
              <a:ext cx="1080072" cy="540829"/>
            </a:xfrm>
            <a:custGeom>
              <a:avLst/>
              <a:gdLst>
                <a:gd name="connsiteX0" fmla="*/ 540036 w 1080072"/>
                <a:gd name="connsiteY0" fmla="*/ 0 h 540036"/>
                <a:gd name="connsiteX1" fmla="*/ 1080072 w 1080072"/>
                <a:gd name="connsiteY1" fmla="*/ 540036 h 540036"/>
                <a:gd name="connsiteX2" fmla="*/ 0 w 1080072"/>
                <a:gd name="connsiteY2" fmla="*/ 540036 h 540036"/>
                <a:gd name="connsiteX3" fmla="*/ 540036 w 1080072"/>
                <a:gd name="connsiteY3" fmla="*/ 0 h 54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0072" h="540036">
                  <a:moveTo>
                    <a:pt x="540036" y="0"/>
                  </a:moveTo>
                  <a:cubicBezTo>
                    <a:pt x="838290" y="0"/>
                    <a:pt x="1080072" y="241782"/>
                    <a:pt x="1080072" y="540036"/>
                  </a:cubicBezTo>
                  <a:lnTo>
                    <a:pt x="0" y="540036"/>
                  </a:lnTo>
                  <a:cubicBezTo>
                    <a:pt x="0" y="241782"/>
                    <a:pt x="241782" y="0"/>
                    <a:pt x="540036" y="0"/>
                  </a:cubicBez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662"/>
            </a:p>
          </p:txBody>
        </p:sp>
      </p:grpSp>
      <p:sp>
        <p:nvSpPr>
          <p:cNvPr id="40" name="文字方塊 39"/>
          <p:cNvSpPr txBox="1"/>
          <p:nvPr/>
        </p:nvSpPr>
        <p:spPr>
          <a:xfrm>
            <a:off x="2316286" y="4982207"/>
            <a:ext cx="634020" cy="3196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zh-TW" altLang="en-US" sz="1477" spc="277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大陸</a:t>
            </a:r>
          </a:p>
        </p:txBody>
      </p:sp>
      <p:sp>
        <p:nvSpPr>
          <p:cNvPr id="27673" name="文字方塊 40"/>
          <p:cNvSpPr txBox="1">
            <a:spLocks noChangeArrowheads="1"/>
          </p:cNvSpPr>
          <p:nvPr/>
        </p:nvSpPr>
        <p:spPr bwMode="auto">
          <a:xfrm>
            <a:off x="2214919" y="5376716"/>
            <a:ext cx="896399" cy="376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TW" altLang="en-US" sz="1846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常熟廠</a:t>
            </a:r>
          </a:p>
        </p:txBody>
      </p:sp>
      <p:grpSp>
        <p:nvGrpSpPr>
          <p:cNvPr id="27674" name="群組 41"/>
          <p:cNvGrpSpPr>
            <a:grpSpLocks/>
          </p:cNvGrpSpPr>
          <p:nvPr/>
        </p:nvGrpSpPr>
        <p:grpSpPr bwMode="auto">
          <a:xfrm>
            <a:off x="3343176" y="4882661"/>
            <a:ext cx="996462" cy="993017"/>
            <a:chOff x="1307528" y="3582877"/>
            <a:chExt cx="1080072" cy="1074758"/>
          </a:xfrm>
        </p:grpSpPr>
        <p:sp>
          <p:nvSpPr>
            <p:cNvPr id="43" name="手繪多邊形 42"/>
            <p:cNvSpPr/>
            <p:nvPr/>
          </p:nvSpPr>
          <p:spPr>
            <a:xfrm>
              <a:off x="1307528" y="4118392"/>
              <a:ext cx="1080072" cy="539243"/>
            </a:xfrm>
            <a:custGeom>
              <a:avLst/>
              <a:gdLst>
                <a:gd name="connsiteX0" fmla="*/ 0 w 1080072"/>
                <a:gd name="connsiteY0" fmla="*/ 0 h 540036"/>
                <a:gd name="connsiteX1" fmla="*/ 1080072 w 1080072"/>
                <a:gd name="connsiteY1" fmla="*/ 0 h 540036"/>
                <a:gd name="connsiteX2" fmla="*/ 540036 w 1080072"/>
                <a:gd name="connsiteY2" fmla="*/ 540036 h 540036"/>
                <a:gd name="connsiteX3" fmla="*/ 0 w 1080072"/>
                <a:gd name="connsiteY3" fmla="*/ 0 h 54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0072" h="540036">
                  <a:moveTo>
                    <a:pt x="0" y="0"/>
                  </a:moveTo>
                  <a:lnTo>
                    <a:pt x="1080072" y="0"/>
                  </a:lnTo>
                  <a:cubicBezTo>
                    <a:pt x="1080072" y="298254"/>
                    <a:pt x="838290" y="540036"/>
                    <a:pt x="540036" y="540036"/>
                  </a:cubicBezTo>
                  <a:cubicBezTo>
                    <a:pt x="241782" y="540036"/>
                    <a:pt x="0" y="298254"/>
                    <a:pt x="0" y="0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662"/>
            </a:p>
          </p:txBody>
        </p:sp>
        <p:sp>
          <p:nvSpPr>
            <p:cNvPr id="44" name="手繪多邊形 43"/>
            <p:cNvSpPr/>
            <p:nvPr/>
          </p:nvSpPr>
          <p:spPr>
            <a:xfrm>
              <a:off x="1307528" y="3582877"/>
              <a:ext cx="1080072" cy="540829"/>
            </a:xfrm>
            <a:custGeom>
              <a:avLst/>
              <a:gdLst>
                <a:gd name="connsiteX0" fmla="*/ 540036 w 1080072"/>
                <a:gd name="connsiteY0" fmla="*/ 0 h 540036"/>
                <a:gd name="connsiteX1" fmla="*/ 1080072 w 1080072"/>
                <a:gd name="connsiteY1" fmla="*/ 540036 h 540036"/>
                <a:gd name="connsiteX2" fmla="*/ 0 w 1080072"/>
                <a:gd name="connsiteY2" fmla="*/ 540036 h 540036"/>
                <a:gd name="connsiteX3" fmla="*/ 540036 w 1080072"/>
                <a:gd name="connsiteY3" fmla="*/ 0 h 54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0072" h="540036">
                  <a:moveTo>
                    <a:pt x="540036" y="0"/>
                  </a:moveTo>
                  <a:cubicBezTo>
                    <a:pt x="838290" y="0"/>
                    <a:pt x="1080072" y="241782"/>
                    <a:pt x="1080072" y="540036"/>
                  </a:cubicBezTo>
                  <a:lnTo>
                    <a:pt x="0" y="540036"/>
                  </a:lnTo>
                  <a:cubicBezTo>
                    <a:pt x="0" y="241782"/>
                    <a:pt x="241782" y="0"/>
                    <a:pt x="540036" y="0"/>
                  </a:cubicBez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662"/>
            </a:p>
          </p:txBody>
        </p:sp>
      </p:grpSp>
      <p:sp>
        <p:nvSpPr>
          <p:cNvPr id="27676" name="文字方塊 45"/>
          <p:cNvSpPr txBox="1">
            <a:spLocks noChangeArrowheads="1"/>
          </p:cNvSpPr>
          <p:nvPr/>
        </p:nvSpPr>
        <p:spPr bwMode="auto">
          <a:xfrm>
            <a:off x="3433102" y="5380893"/>
            <a:ext cx="896399" cy="376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TW" altLang="en-US" sz="1846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重慶廠</a:t>
            </a:r>
          </a:p>
        </p:txBody>
      </p:sp>
      <p:grpSp>
        <p:nvGrpSpPr>
          <p:cNvPr id="27677" name="群組 46"/>
          <p:cNvGrpSpPr>
            <a:grpSpLocks/>
          </p:cNvGrpSpPr>
          <p:nvPr/>
        </p:nvGrpSpPr>
        <p:grpSpPr bwMode="auto">
          <a:xfrm>
            <a:off x="4453321" y="4930285"/>
            <a:ext cx="996462" cy="997927"/>
            <a:chOff x="1307528" y="3577563"/>
            <a:chExt cx="1080072" cy="1080072"/>
          </a:xfrm>
        </p:grpSpPr>
        <p:sp>
          <p:nvSpPr>
            <p:cNvPr id="48" name="手繪多邊形 47"/>
            <p:cNvSpPr/>
            <p:nvPr/>
          </p:nvSpPr>
          <p:spPr>
            <a:xfrm>
              <a:off x="1307528" y="4118392"/>
              <a:ext cx="1080072" cy="539243"/>
            </a:xfrm>
            <a:custGeom>
              <a:avLst/>
              <a:gdLst>
                <a:gd name="connsiteX0" fmla="*/ 0 w 1080072"/>
                <a:gd name="connsiteY0" fmla="*/ 0 h 540036"/>
                <a:gd name="connsiteX1" fmla="*/ 1080072 w 1080072"/>
                <a:gd name="connsiteY1" fmla="*/ 0 h 540036"/>
                <a:gd name="connsiteX2" fmla="*/ 540036 w 1080072"/>
                <a:gd name="connsiteY2" fmla="*/ 540036 h 540036"/>
                <a:gd name="connsiteX3" fmla="*/ 0 w 1080072"/>
                <a:gd name="connsiteY3" fmla="*/ 0 h 54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0072" h="540036">
                  <a:moveTo>
                    <a:pt x="0" y="0"/>
                  </a:moveTo>
                  <a:lnTo>
                    <a:pt x="1080072" y="0"/>
                  </a:lnTo>
                  <a:cubicBezTo>
                    <a:pt x="1080072" y="298254"/>
                    <a:pt x="838290" y="540036"/>
                    <a:pt x="540036" y="540036"/>
                  </a:cubicBezTo>
                  <a:cubicBezTo>
                    <a:pt x="241782" y="540036"/>
                    <a:pt x="0" y="298254"/>
                    <a:pt x="0" y="0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662"/>
            </a:p>
          </p:txBody>
        </p:sp>
        <p:sp>
          <p:nvSpPr>
            <p:cNvPr id="49" name="手繪多邊形 48"/>
            <p:cNvSpPr/>
            <p:nvPr/>
          </p:nvSpPr>
          <p:spPr>
            <a:xfrm>
              <a:off x="1307528" y="3577563"/>
              <a:ext cx="1080072" cy="540829"/>
            </a:xfrm>
            <a:custGeom>
              <a:avLst/>
              <a:gdLst>
                <a:gd name="connsiteX0" fmla="*/ 540036 w 1080072"/>
                <a:gd name="connsiteY0" fmla="*/ 0 h 540036"/>
                <a:gd name="connsiteX1" fmla="*/ 1080072 w 1080072"/>
                <a:gd name="connsiteY1" fmla="*/ 540036 h 540036"/>
                <a:gd name="connsiteX2" fmla="*/ 0 w 1080072"/>
                <a:gd name="connsiteY2" fmla="*/ 540036 h 540036"/>
                <a:gd name="connsiteX3" fmla="*/ 540036 w 1080072"/>
                <a:gd name="connsiteY3" fmla="*/ 0 h 54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0072" h="540036">
                  <a:moveTo>
                    <a:pt x="540036" y="0"/>
                  </a:moveTo>
                  <a:cubicBezTo>
                    <a:pt x="838290" y="0"/>
                    <a:pt x="1080072" y="241782"/>
                    <a:pt x="1080072" y="540036"/>
                  </a:cubicBezTo>
                  <a:lnTo>
                    <a:pt x="0" y="540036"/>
                  </a:lnTo>
                  <a:cubicBezTo>
                    <a:pt x="0" y="241782"/>
                    <a:pt x="241782" y="0"/>
                    <a:pt x="540036" y="0"/>
                  </a:cubicBez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662"/>
            </a:p>
          </p:txBody>
        </p:sp>
      </p:grpSp>
      <p:sp>
        <p:nvSpPr>
          <p:cNvPr id="27679" name="文字方塊 50"/>
          <p:cNvSpPr txBox="1">
            <a:spLocks noChangeArrowheads="1"/>
          </p:cNvSpPr>
          <p:nvPr/>
        </p:nvSpPr>
        <p:spPr bwMode="auto">
          <a:xfrm>
            <a:off x="4509722" y="5406058"/>
            <a:ext cx="896399" cy="376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TW" altLang="en-US" sz="1846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深圳廠</a:t>
            </a:r>
          </a:p>
        </p:txBody>
      </p:sp>
      <p:grpSp>
        <p:nvGrpSpPr>
          <p:cNvPr id="27680" name="群組 51"/>
          <p:cNvGrpSpPr>
            <a:grpSpLocks/>
          </p:cNvGrpSpPr>
          <p:nvPr/>
        </p:nvGrpSpPr>
        <p:grpSpPr bwMode="auto">
          <a:xfrm>
            <a:off x="5697926" y="4919347"/>
            <a:ext cx="997926" cy="997927"/>
            <a:chOff x="1307528" y="3577563"/>
            <a:chExt cx="1080072" cy="1080072"/>
          </a:xfrm>
        </p:grpSpPr>
        <p:sp>
          <p:nvSpPr>
            <p:cNvPr id="53" name="手繪多邊形 52"/>
            <p:cNvSpPr/>
            <p:nvPr/>
          </p:nvSpPr>
          <p:spPr>
            <a:xfrm>
              <a:off x="1307528" y="4118392"/>
              <a:ext cx="1080072" cy="539243"/>
            </a:xfrm>
            <a:custGeom>
              <a:avLst/>
              <a:gdLst>
                <a:gd name="connsiteX0" fmla="*/ 0 w 1080072"/>
                <a:gd name="connsiteY0" fmla="*/ 0 h 540036"/>
                <a:gd name="connsiteX1" fmla="*/ 1080072 w 1080072"/>
                <a:gd name="connsiteY1" fmla="*/ 0 h 540036"/>
                <a:gd name="connsiteX2" fmla="*/ 540036 w 1080072"/>
                <a:gd name="connsiteY2" fmla="*/ 540036 h 540036"/>
                <a:gd name="connsiteX3" fmla="*/ 0 w 1080072"/>
                <a:gd name="connsiteY3" fmla="*/ 0 h 54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0072" h="540036">
                  <a:moveTo>
                    <a:pt x="0" y="0"/>
                  </a:moveTo>
                  <a:lnTo>
                    <a:pt x="1080072" y="0"/>
                  </a:lnTo>
                  <a:cubicBezTo>
                    <a:pt x="1080072" y="298254"/>
                    <a:pt x="838290" y="540036"/>
                    <a:pt x="540036" y="540036"/>
                  </a:cubicBezTo>
                  <a:cubicBezTo>
                    <a:pt x="241782" y="540036"/>
                    <a:pt x="0" y="298254"/>
                    <a:pt x="0" y="0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662"/>
            </a:p>
          </p:txBody>
        </p:sp>
        <p:sp>
          <p:nvSpPr>
            <p:cNvPr id="54" name="手繪多邊形 53"/>
            <p:cNvSpPr/>
            <p:nvPr/>
          </p:nvSpPr>
          <p:spPr>
            <a:xfrm>
              <a:off x="1307528" y="3577563"/>
              <a:ext cx="1080072" cy="540829"/>
            </a:xfrm>
            <a:custGeom>
              <a:avLst/>
              <a:gdLst>
                <a:gd name="connsiteX0" fmla="*/ 540036 w 1080072"/>
                <a:gd name="connsiteY0" fmla="*/ 0 h 540036"/>
                <a:gd name="connsiteX1" fmla="*/ 1080072 w 1080072"/>
                <a:gd name="connsiteY1" fmla="*/ 540036 h 540036"/>
                <a:gd name="connsiteX2" fmla="*/ 0 w 1080072"/>
                <a:gd name="connsiteY2" fmla="*/ 540036 h 540036"/>
                <a:gd name="connsiteX3" fmla="*/ 540036 w 1080072"/>
                <a:gd name="connsiteY3" fmla="*/ 0 h 54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0072" h="540036">
                  <a:moveTo>
                    <a:pt x="540036" y="0"/>
                  </a:moveTo>
                  <a:cubicBezTo>
                    <a:pt x="838290" y="0"/>
                    <a:pt x="1080072" y="241782"/>
                    <a:pt x="1080072" y="540036"/>
                  </a:cubicBezTo>
                  <a:lnTo>
                    <a:pt x="0" y="540036"/>
                  </a:lnTo>
                  <a:cubicBezTo>
                    <a:pt x="0" y="241782"/>
                    <a:pt x="241782" y="0"/>
                    <a:pt x="540036" y="0"/>
                  </a:cubicBez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662"/>
            </a:p>
          </p:txBody>
        </p:sp>
      </p:grpSp>
      <p:sp>
        <p:nvSpPr>
          <p:cNvPr id="55" name="文字方塊 54"/>
          <p:cNvSpPr txBox="1"/>
          <p:nvPr/>
        </p:nvSpPr>
        <p:spPr>
          <a:xfrm>
            <a:off x="7895492" y="4988170"/>
            <a:ext cx="634020" cy="3196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zh-TW" altLang="en-US" sz="1477" spc="277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大陸</a:t>
            </a:r>
          </a:p>
        </p:txBody>
      </p:sp>
      <p:sp>
        <p:nvSpPr>
          <p:cNvPr id="27682" name="文字方塊 55"/>
          <p:cNvSpPr txBox="1">
            <a:spLocks noChangeArrowheads="1"/>
          </p:cNvSpPr>
          <p:nvPr/>
        </p:nvSpPr>
        <p:spPr bwMode="auto">
          <a:xfrm>
            <a:off x="5748022" y="5438547"/>
            <a:ext cx="896399" cy="376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TW" altLang="en-US" sz="1846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江西廠</a:t>
            </a:r>
          </a:p>
        </p:txBody>
      </p:sp>
      <p:cxnSp>
        <p:nvCxnSpPr>
          <p:cNvPr id="76" name="直線接點 75"/>
          <p:cNvCxnSpPr>
            <a:endCxn id="25" idx="0"/>
          </p:cNvCxnSpPr>
          <p:nvPr/>
        </p:nvCxnSpPr>
        <p:spPr>
          <a:xfrm>
            <a:off x="4696558" y="3280997"/>
            <a:ext cx="0" cy="354623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投影片編號版面配置區 2"/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6457950" y="6356351"/>
            <a:ext cx="2057400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defRPr/>
            </a:pPr>
            <a:r>
              <a:rPr lang="en-US" altLang="zh-TW" b="0" dirty="0" smtClean="0">
                <a:solidFill>
                  <a:srgbClr val="898989"/>
                </a:solidFill>
                <a:latin typeface="Arial" panose="020B0604020202020204" pitchFamily="34" charset="0"/>
              </a:rPr>
              <a:t>6</a:t>
            </a:r>
            <a:endParaRPr lang="zh-TW" altLang="en-US" b="0" dirty="0" smtClean="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56" name="文字方塊 55"/>
          <p:cNvSpPr txBox="1"/>
          <p:nvPr/>
        </p:nvSpPr>
        <p:spPr>
          <a:xfrm>
            <a:off x="3543554" y="4985163"/>
            <a:ext cx="634020" cy="3196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zh-TW" altLang="en-US" sz="1477" spc="277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大陸</a:t>
            </a:r>
          </a:p>
        </p:txBody>
      </p:sp>
      <p:sp>
        <p:nvSpPr>
          <p:cNvPr id="57" name="文字方塊 56"/>
          <p:cNvSpPr txBox="1"/>
          <p:nvPr/>
        </p:nvSpPr>
        <p:spPr>
          <a:xfrm>
            <a:off x="4626467" y="5035983"/>
            <a:ext cx="634020" cy="3196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zh-TW" altLang="en-US" sz="1477" spc="277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大陸</a:t>
            </a:r>
          </a:p>
        </p:txBody>
      </p:sp>
      <p:sp>
        <p:nvSpPr>
          <p:cNvPr id="58" name="文字方塊 57"/>
          <p:cNvSpPr txBox="1"/>
          <p:nvPr/>
        </p:nvSpPr>
        <p:spPr>
          <a:xfrm>
            <a:off x="5871151" y="5038692"/>
            <a:ext cx="634020" cy="3196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zh-TW" altLang="en-US" sz="1477" spc="277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大陸</a:t>
            </a:r>
          </a:p>
        </p:txBody>
      </p:sp>
      <p:grpSp>
        <p:nvGrpSpPr>
          <p:cNvPr id="64" name="群組 51"/>
          <p:cNvGrpSpPr>
            <a:grpSpLocks/>
          </p:cNvGrpSpPr>
          <p:nvPr/>
        </p:nvGrpSpPr>
        <p:grpSpPr bwMode="auto">
          <a:xfrm>
            <a:off x="6801459" y="4939583"/>
            <a:ext cx="997926" cy="997927"/>
            <a:chOff x="1307528" y="3577563"/>
            <a:chExt cx="1080072" cy="1080072"/>
          </a:xfrm>
        </p:grpSpPr>
        <p:sp>
          <p:nvSpPr>
            <p:cNvPr id="65" name="手繪多邊形 64"/>
            <p:cNvSpPr/>
            <p:nvPr/>
          </p:nvSpPr>
          <p:spPr>
            <a:xfrm>
              <a:off x="1307528" y="4118392"/>
              <a:ext cx="1080072" cy="539243"/>
            </a:xfrm>
            <a:custGeom>
              <a:avLst/>
              <a:gdLst>
                <a:gd name="connsiteX0" fmla="*/ 0 w 1080072"/>
                <a:gd name="connsiteY0" fmla="*/ 0 h 540036"/>
                <a:gd name="connsiteX1" fmla="*/ 1080072 w 1080072"/>
                <a:gd name="connsiteY1" fmla="*/ 0 h 540036"/>
                <a:gd name="connsiteX2" fmla="*/ 540036 w 1080072"/>
                <a:gd name="connsiteY2" fmla="*/ 540036 h 540036"/>
                <a:gd name="connsiteX3" fmla="*/ 0 w 1080072"/>
                <a:gd name="connsiteY3" fmla="*/ 0 h 54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0072" h="540036">
                  <a:moveTo>
                    <a:pt x="0" y="0"/>
                  </a:moveTo>
                  <a:lnTo>
                    <a:pt x="1080072" y="0"/>
                  </a:lnTo>
                  <a:cubicBezTo>
                    <a:pt x="1080072" y="298254"/>
                    <a:pt x="838290" y="540036"/>
                    <a:pt x="540036" y="540036"/>
                  </a:cubicBezTo>
                  <a:cubicBezTo>
                    <a:pt x="241782" y="540036"/>
                    <a:pt x="0" y="298254"/>
                    <a:pt x="0" y="0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662"/>
            </a:p>
          </p:txBody>
        </p:sp>
        <p:sp>
          <p:nvSpPr>
            <p:cNvPr id="66" name="手繪多邊形 65"/>
            <p:cNvSpPr/>
            <p:nvPr/>
          </p:nvSpPr>
          <p:spPr>
            <a:xfrm>
              <a:off x="1307528" y="3577563"/>
              <a:ext cx="1080072" cy="540829"/>
            </a:xfrm>
            <a:custGeom>
              <a:avLst/>
              <a:gdLst>
                <a:gd name="connsiteX0" fmla="*/ 540036 w 1080072"/>
                <a:gd name="connsiteY0" fmla="*/ 0 h 540036"/>
                <a:gd name="connsiteX1" fmla="*/ 1080072 w 1080072"/>
                <a:gd name="connsiteY1" fmla="*/ 540036 h 540036"/>
                <a:gd name="connsiteX2" fmla="*/ 0 w 1080072"/>
                <a:gd name="connsiteY2" fmla="*/ 540036 h 540036"/>
                <a:gd name="connsiteX3" fmla="*/ 540036 w 1080072"/>
                <a:gd name="connsiteY3" fmla="*/ 0 h 54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0072" h="540036">
                  <a:moveTo>
                    <a:pt x="540036" y="0"/>
                  </a:moveTo>
                  <a:cubicBezTo>
                    <a:pt x="838290" y="0"/>
                    <a:pt x="1080072" y="241782"/>
                    <a:pt x="1080072" y="540036"/>
                  </a:cubicBezTo>
                  <a:lnTo>
                    <a:pt x="0" y="540036"/>
                  </a:lnTo>
                  <a:cubicBezTo>
                    <a:pt x="0" y="241782"/>
                    <a:pt x="241782" y="0"/>
                    <a:pt x="540036" y="0"/>
                  </a:cubicBez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662"/>
            </a:p>
          </p:txBody>
        </p:sp>
      </p:grpSp>
      <p:sp>
        <p:nvSpPr>
          <p:cNvPr id="67" name="文字方塊 66"/>
          <p:cNvSpPr txBox="1"/>
          <p:nvPr/>
        </p:nvSpPr>
        <p:spPr>
          <a:xfrm>
            <a:off x="7014600" y="5020438"/>
            <a:ext cx="634020" cy="3196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zh-TW" altLang="en-US" sz="1477" spc="277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泰國</a:t>
            </a:r>
            <a:endParaRPr lang="zh-TW" altLang="en-US" sz="1477" spc="277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8" name="文字方塊 55"/>
          <p:cNvSpPr txBox="1">
            <a:spLocks noChangeArrowheads="1"/>
          </p:cNvSpPr>
          <p:nvPr/>
        </p:nvSpPr>
        <p:spPr bwMode="auto">
          <a:xfrm>
            <a:off x="6902986" y="5444030"/>
            <a:ext cx="896399" cy="376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TW" altLang="en-US" sz="1846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泰國</a:t>
            </a:r>
            <a:r>
              <a:rPr lang="zh-TW" altLang="en-US" sz="1846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廠</a:t>
            </a:r>
            <a:endParaRPr lang="zh-TW" altLang="en-US" sz="1846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70" name="直線接點 69"/>
          <p:cNvCxnSpPr/>
          <p:nvPr/>
        </p:nvCxnSpPr>
        <p:spPr>
          <a:xfrm>
            <a:off x="5173295" y="4330516"/>
            <a:ext cx="1806950" cy="72764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直線接點 77"/>
          <p:cNvCxnSpPr>
            <a:stCxn id="24" idx="1"/>
          </p:cNvCxnSpPr>
          <p:nvPr/>
        </p:nvCxnSpPr>
        <p:spPr>
          <a:xfrm>
            <a:off x="5194789" y="4135315"/>
            <a:ext cx="2885823" cy="906721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0" name="群組 51"/>
          <p:cNvGrpSpPr>
            <a:grpSpLocks/>
          </p:cNvGrpSpPr>
          <p:nvPr/>
        </p:nvGrpSpPr>
        <p:grpSpPr bwMode="auto">
          <a:xfrm>
            <a:off x="7895492" y="4919347"/>
            <a:ext cx="997926" cy="997927"/>
            <a:chOff x="1307528" y="3577563"/>
            <a:chExt cx="1080072" cy="1080072"/>
          </a:xfrm>
        </p:grpSpPr>
        <p:sp>
          <p:nvSpPr>
            <p:cNvPr id="81" name="手繪多邊形 80"/>
            <p:cNvSpPr/>
            <p:nvPr/>
          </p:nvSpPr>
          <p:spPr>
            <a:xfrm>
              <a:off x="1307528" y="4118392"/>
              <a:ext cx="1080072" cy="539243"/>
            </a:xfrm>
            <a:custGeom>
              <a:avLst/>
              <a:gdLst>
                <a:gd name="connsiteX0" fmla="*/ 0 w 1080072"/>
                <a:gd name="connsiteY0" fmla="*/ 0 h 540036"/>
                <a:gd name="connsiteX1" fmla="*/ 1080072 w 1080072"/>
                <a:gd name="connsiteY1" fmla="*/ 0 h 540036"/>
                <a:gd name="connsiteX2" fmla="*/ 540036 w 1080072"/>
                <a:gd name="connsiteY2" fmla="*/ 540036 h 540036"/>
                <a:gd name="connsiteX3" fmla="*/ 0 w 1080072"/>
                <a:gd name="connsiteY3" fmla="*/ 0 h 54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0072" h="540036">
                  <a:moveTo>
                    <a:pt x="0" y="0"/>
                  </a:moveTo>
                  <a:lnTo>
                    <a:pt x="1080072" y="0"/>
                  </a:lnTo>
                  <a:cubicBezTo>
                    <a:pt x="1080072" y="298254"/>
                    <a:pt x="838290" y="540036"/>
                    <a:pt x="540036" y="540036"/>
                  </a:cubicBezTo>
                  <a:cubicBezTo>
                    <a:pt x="241782" y="540036"/>
                    <a:pt x="0" y="298254"/>
                    <a:pt x="0" y="0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662"/>
            </a:p>
          </p:txBody>
        </p:sp>
        <p:sp>
          <p:nvSpPr>
            <p:cNvPr id="82" name="手繪多邊形 81"/>
            <p:cNvSpPr/>
            <p:nvPr/>
          </p:nvSpPr>
          <p:spPr>
            <a:xfrm>
              <a:off x="1307528" y="3577563"/>
              <a:ext cx="1080072" cy="540829"/>
            </a:xfrm>
            <a:custGeom>
              <a:avLst/>
              <a:gdLst>
                <a:gd name="connsiteX0" fmla="*/ 540036 w 1080072"/>
                <a:gd name="connsiteY0" fmla="*/ 0 h 540036"/>
                <a:gd name="connsiteX1" fmla="*/ 1080072 w 1080072"/>
                <a:gd name="connsiteY1" fmla="*/ 540036 h 540036"/>
                <a:gd name="connsiteX2" fmla="*/ 0 w 1080072"/>
                <a:gd name="connsiteY2" fmla="*/ 540036 h 540036"/>
                <a:gd name="connsiteX3" fmla="*/ 540036 w 1080072"/>
                <a:gd name="connsiteY3" fmla="*/ 0 h 540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0072" h="540036">
                  <a:moveTo>
                    <a:pt x="540036" y="0"/>
                  </a:moveTo>
                  <a:cubicBezTo>
                    <a:pt x="838290" y="0"/>
                    <a:pt x="1080072" y="241782"/>
                    <a:pt x="1080072" y="540036"/>
                  </a:cubicBezTo>
                  <a:lnTo>
                    <a:pt x="0" y="540036"/>
                  </a:lnTo>
                  <a:cubicBezTo>
                    <a:pt x="0" y="241782"/>
                    <a:pt x="241782" y="0"/>
                    <a:pt x="540036" y="0"/>
                  </a:cubicBez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1662"/>
            </a:p>
          </p:txBody>
        </p:sp>
      </p:grpSp>
      <p:sp>
        <p:nvSpPr>
          <p:cNvPr id="83" name="文字方塊 55"/>
          <p:cNvSpPr txBox="1">
            <a:spLocks noChangeArrowheads="1"/>
          </p:cNvSpPr>
          <p:nvPr/>
        </p:nvSpPr>
        <p:spPr bwMode="auto">
          <a:xfrm>
            <a:off x="7946255" y="5419043"/>
            <a:ext cx="896399" cy="376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TW" altLang="en-US" sz="1846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越南</a:t>
            </a:r>
            <a:r>
              <a:rPr lang="zh-TW" altLang="en-US" sz="1846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廠</a:t>
            </a:r>
            <a:endParaRPr lang="zh-TW" altLang="en-US" sz="1846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4" name="文字方塊 83"/>
          <p:cNvSpPr txBox="1"/>
          <p:nvPr/>
        </p:nvSpPr>
        <p:spPr>
          <a:xfrm>
            <a:off x="8080612" y="5029611"/>
            <a:ext cx="634020" cy="31963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zh-TW" altLang="en-US" sz="1477" spc="277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越南</a:t>
            </a:r>
            <a:endParaRPr lang="zh-TW" altLang="en-US" sz="1477" spc="277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8" name="文字方塊 50"/>
          <p:cNvSpPr txBox="1">
            <a:spLocks noChangeArrowheads="1"/>
          </p:cNvSpPr>
          <p:nvPr/>
        </p:nvSpPr>
        <p:spPr bwMode="auto">
          <a:xfrm>
            <a:off x="7961753" y="5930545"/>
            <a:ext cx="93166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建廠中</a:t>
            </a:r>
            <a:r>
              <a:rPr lang="en-US" altLang="zh-TW" sz="1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58174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图像" descr="图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42" t="10487" r="24911" b="6502"/>
          <a:stretch>
            <a:fillRect/>
          </a:stretch>
        </p:blipFill>
        <p:spPr bwMode="auto">
          <a:xfrm>
            <a:off x="5112727" y="3772949"/>
            <a:ext cx="1592873" cy="114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图像" descr="图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59" t="8643" r="11188" b="7462"/>
          <a:stretch>
            <a:fillRect/>
          </a:stretch>
        </p:blipFill>
        <p:spPr bwMode="auto">
          <a:xfrm>
            <a:off x="860456" y="3768553"/>
            <a:ext cx="1548911" cy="1153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图像" descr="图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58" t="6235" r="13884" b="5682"/>
          <a:stretch>
            <a:fillRect/>
          </a:stretch>
        </p:blipFill>
        <p:spPr bwMode="auto">
          <a:xfrm>
            <a:off x="5156689" y="2250146"/>
            <a:ext cx="1548911" cy="1163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图像" descr="图像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0" t="7407" r="38220" b="7137"/>
          <a:stretch>
            <a:fillRect/>
          </a:stretch>
        </p:blipFill>
        <p:spPr bwMode="auto">
          <a:xfrm>
            <a:off x="860456" y="2287737"/>
            <a:ext cx="1548911" cy="1150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图像" descr="图像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92" t="6250" r="7149" b="6250"/>
          <a:stretch>
            <a:fillRect/>
          </a:stretch>
        </p:blipFill>
        <p:spPr bwMode="auto">
          <a:xfrm>
            <a:off x="5156689" y="827932"/>
            <a:ext cx="1548911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3" name="Jiangsu"/>
          <p:cNvSpPr txBox="1">
            <a:spLocks noChangeArrowheads="1"/>
          </p:cNvSpPr>
          <p:nvPr/>
        </p:nvSpPr>
        <p:spPr bwMode="auto">
          <a:xfrm>
            <a:off x="492182" y="153772"/>
            <a:ext cx="3404779" cy="467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4541" tIns="34541" rIns="34541" bIns="34541" anchor="ctr">
            <a:spAutoFit/>
          </a:bodyPr>
          <a:lstStyle>
            <a:lvl1pPr defTabSz="64928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defTabSz="649288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defTabSz="649288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defTabSz="649288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defTabSz="649288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defTabSz="6492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defTabSz="6492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defTabSz="6492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defTabSz="6492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TW" altLang="en-US" sz="2585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Helvetica Neue"/>
                <a:sym typeface="Helvetica Neue"/>
              </a:rPr>
              <a:t>精元集團各廠主要業務</a:t>
            </a:r>
            <a:endParaRPr lang="en-US" altLang="zh-TW" sz="2585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  <a:cs typeface="Helvetica Neue"/>
              <a:sym typeface="Helvetica Neue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84610" y="812839"/>
            <a:ext cx="376604" cy="115618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pic>
        <p:nvPicPr>
          <p:cNvPr id="29705" name="圖片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9" t="6902" r="11958" b="6622"/>
          <a:stretch>
            <a:fillRect/>
          </a:stretch>
        </p:blipFill>
        <p:spPr bwMode="auto">
          <a:xfrm>
            <a:off x="867509" y="825013"/>
            <a:ext cx="1548911" cy="115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6" name="文字方塊 4"/>
          <p:cNvSpPr txBox="1">
            <a:spLocks noChangeArrowheads="1"/>
          </p:cNvSpPr>
          <p:nvPr/>
        </p:nvSpPr>
        <p:spPr bwMode="auto">
          <a:xfrm>
            <a:off x="437247" y="793550"/>
            <a:ext cx="440442" cy="121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TW" altLang="en-US" sz="1662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台灣 總公司</a:t>
            </a:r>
          </a:p>
        </p:txBody>
      </p:sp>
      <p:sp>
        <p:nvSpPr>
          <p:cNvPr id="27" name="矩形 26"/>
          <p:cNvSpPr/>
          <p:nvPr/>
        </p:nvSpPr>
        <p:spPr>
          <a:xfrm>
            <a:off x="2416343" y="812839"/>
            <a:ext cx="2117481" cy="11561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28" name="矩形 27"/>
          <p:cNvSpPr/>
          <p:nvPr/>
        </p:nvSpPr>
        <p:spPr>
          <a:xfrm>
            <a:off x="4780085" y="827932"/>
            <a:ext cx="376604" cy="115618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30" name="文字方塊 29"/>
          <p:cNvSpPr txBox="1"/>
          <p:nvPr/>
        </p:nvSpPr>
        <p:spPr>
          <a:xfrm>
            <a:off x="4726504" y="1012570"/>
            <a:ext cx="440442" cy="945067"/>
          </a:xfrm>
          <a:prstGeom prst="rect">
            <a:avLst/>
          </a:prstGeom>
          <a:noFill/>
        </p:spPr>
        <p:txBody>
          <a:bodyPr vert="eaVert" wrap="none">
            <a:spAutoFit/>
          </a:bodyPr>
          <a:lstStyle/>
          <a:p>
            <a:pPr>
              <a:defRPr/>
            </a:pPr>
            <a:r>
              <a:rPr lang="zh-TW" altLang="en-US" sz="1662" spc="554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吳江廠</a:t>
            </a:r>
          </a:p>
        </p:txBody>
      </p:sp>
      <p:sp>
        <p:nvSpPr>
          <p:cNvPr id="31" name="矩形 30"/>
          <p:cNvSpPr/>
          <p:nvPr/>
        </p:nvSpPr>
        <p:spPr>
          <a:xfrm>
            <a:off x="6705600" y="827932"/>
            <a:ext cx="2117481" cy="115618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29711" name="Marketing…"/>
          <p:cNvSpPr txBox="1">
            <a:spLocks noChangeArrowheads="1"/>
          </p:cNvSpPr>
          <p:nvPr/>
        </p:nvSpPr>
        <p:spPr bwMode="auto">
          <a:xfrm>
            <a:off x="2529255" y="803989"/>
            <a:ext cx="1907931" cy="1092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34541" tIns="34541" rIns="34541" bIns="34541" anchor="ctr">
            <a:spAutoFit/>
          </a:bodyPr>
          <a:lstStyle>
            <a:lvl1pPr defTabSz="4778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defTabSz="477838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defTabSz="477838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defTabSz="477838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defTabSz="477838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defTabSz="4778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defTabSz="4778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defTabSz="4778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defTabSz="4778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>
                <a:srgbClr val="284473"/>
              </a:buClr>
              <a:buFontTx/>
              <a:buNone/>
            </a:pPr>
            <a:r>
              <a:rPr lang="zh-TW" altLang="en-US" sz="1477" dirty="0">
                <a:solidFill>
                  <a:srgbClr val="000000"/>
                </a:solidFill>
                <a:latin typeface="新細明體" panose="02020500000000000000" pitchFamily="18" charset="-120"/>
                <a:ea typeface="Helvetica Neue"/>
                <a:cs typeface="Helvetica Neue"/>
                <a:sym typeface="Helvetica Neue"/>
              </a:rPr>
              <a:t>負責集團的行銷、銷售、採購、研發、資源整合、財務、管理</a:t>
            </a:r>
            <a:endParaRPr lang="zh-TW" altLang="en-US" sz="1477" dirty="0">
              <a:solidFill>
                <a:srgbClr val="000000"/>
              </a:solidFill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9712" name="NB Keyboard"/>
          <p:cNvSpPr txBox="1">
            <a:spLocks noChangeArrowheads="1"/>
          </p:cNvSpPr>
          <p:nvPr/>
        </p:nvSpPr>
        <p:spPr bwMode="auto">
          <a:xfrm>
            <a:off x="6922477" y="1063861"/>
            <a:ext cx="1482969" cy="75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34541" tIns="34541" rIns="34541" bIns="34541" anchor="ctr">
            <a:spAutoFit/>
          </a:bodyPr>
          <a:lstStyle>
            <a:lvl1pPr defTabSz="4778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defTabSz="477838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defTabSz="477838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defTabSz="477838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defTabSz="477838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defTabSz="4778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defTabSz="4778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defTabSz="4778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defTabSz="4778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>
                <a:srgbClr val="284473"/>
              </a:buClr>
              <a:buFontTx/>
              <a:buNone/>
            </a:pPr>
            <a:r>
              <a:rPr lang="en-US" altLang="zh-TW" sz="1477" dirty="0">
                <a:solidFill>
                  <a:srgbClr val="000000"/>
                </a:solidFill>
                <a:latin typeface="新細明體" panose="02020500000000000000" pitchFamily="18" charset="-120"/>
                <a:ea typeface="Helvetica Neue"/>
                <a:cs typeface="Helvetica Neue"/>
                <a:sym typeface="Helvetica Neue"/>
              </a:rPr>
              <a:t>NB</a:t>
            </a:r>
            <a:r>
              <a:rPr lang="zh-TW" altLang="en-US" sz="1477" dirty="0">
                <a:solidFill>
                  <a:srgbClr val="000000"/>
                </a:solidFill>
                <a:latin typeface="新細明體" panose="02020500000000000000" pitchFamily="18" charset="-120"/>
                <a:ea typeface="Helvetica Neue"/>
                <a:cs typeface="Helvetica Neue"/>
                <a:sym typeface="Helvetica Neue"/>
              </a:rPr>
              <a:t> 鍵盤之生產、銷售</a:t>
            </a:r>
            <a:endParaRPr lang="en-US" altLang="zh-TW" sz="1477" dirty="0">
              <a:solidFill>
                <a:srgbClr val="000000"/>
              </a:solidFill>
              <a:latin typeface="新細明體" panose="02020500000000000000" pitchFamily="18" charset="-12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483852" y="2284806"/>
            <a:ext cx="376604" cy="115618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38" name="文字方塊 37"/>
          <p:cNvSpPr txBox="1"/>
          <p:nvPr/>
        </p:nvSpPr>
        <p:spPr>
          <a:xfrm>
            <a:off x="430271" y="2438670"/>
            <a:ext cx="440442" cy="962764"/>
          </a:xfrm>
          <a:prstGeom prst="rect">
            <a:avLst/>
          </a:prstGeom>
          <a:noFill/>
        </p:spPr>
        <p:txBody>
          <a:bodyPr vert="eaVert" wrap="none">
            <a:spAutoFit/>
          </a:bodyPr>
          <a:lstStyle>
            <a:defPPr>
              <a:defRPr lang="zh-TW"/>
            </a:defPPr>
            <a:lvl1pPr>
              <a:defRPr sz="1600" spc="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>
              <a:defRPr/>
            </a:pPr>
            <a:r>
              <a:rPr lang="zh-TW" altLang="en-US" sz="1662" dirty="0"/>
              <a:t>重慶廠</a:t>
            </a:r>
          </a:p>
        </p:txBody>
      </p:sp>
      <p:sp>
        <p:nvSpPr>
          <p:cNvPr id="39" name="矩形 38"/>
          <p:cNvSpPr/>
          <p:nvPr/>
        </p:nvSpPr>
        <p:spPr>
          <a:xfrm>
            <a:off x="2409367" y="2284806"/>
            <a:ext cx="2117481" cy="11561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40" name="矩形 39"/>
          <p:cNvSpPr/>
          <p:nvPr/>
        </p:nvSpPr>
        <p:spPr>
          <a:xfrm>
            <a:off x="4780085" y="2260404"/>
            <a:ext cx="376604" cy="1156188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41" name="文字方塊 40"/>
          <p:cNvSpPr txBox="1"/>
          <p:nvPr/>
        </p:nvSpPr>
        <p:spPr>
          <a:xfrm>
            <a:off x="4726504" y="2414268"/>
            <a:ext cx="440442" cy="945067"/>
          </a:xfrm>
          <a:prstGeom prst="rect">
            <a:avLst/>
          </a:prstGeom>
          <a:noFill/>
        </p:spPr>
        <p:txBody>
          <a:bodyPr vert="eaVert" wrap="none">
            <a:spAutoFit/>
          </a:bodyPr>
          <a:lstStyle/>
          <a:p>
            <a:pPr>
              <a:defRPr/>
            </a:pPr>
            <a:r>
              <a:rPr lang="zh-TW" altLang="en-US" sz="1662" spc="554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深圳廠</a:t>
            </a:r>
          </a:p>
        </p:txBody>
      </p:sp>
      <p:sp>
        <p:nvSpPr>
          <p:cNvPr id="42" name="矩形 41"/>
          <p:cNvSpPr/>
          <p:nvPr/>
        </p:nvSpPr>
        <p:spPr>
          <a:xfrm>
            <a:off x="6705600" y="2260404"/>
            <a:ext cx="2117481" cy="115618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29719" name="NB Keyboard"/>
          <p:cNvSpPr txBox="1">
            <a:spLocks noChangeArrowheads="1"/>
          </p:cNvSpPr>
          <p:nvPr/>
        </p:nvSpPr>
        <p:spPr bwMode="auto">
          <a:xfrm>
            <a:off x="6922477" y="2284806"/>
            <a:ext cx="1636835" cy="1092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34541" tIns="34541" rIns="34541" bIns="34541" anchor="ctr">
            <a:spAutoFit/>
          </a:bodyPr>
          <a:lstStyle>
            <a:lvl1pPr defTabSz="4778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defTabSz="477838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defTabSz="477838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defTabSz="477838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defTabSz="477838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defTabSz="4778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defTabSz="4778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defTabSz="4778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defTabSz="4778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>
                <a:srgbClr val="284473"/>
              </a:buClr>
              <a:buFontTx/>
              <a:buNone/>
            </a:pPr>
            <a:r>
              <a:rPr lang="en-US" altLang="zh-TW" sz="1477">
                <a:solidFill>
                  <a:srgbClr val="000000"/>
                </a:solidFill>
                <a:latin typeface="新細明體" panose="02020500000000000000" pitchFamily="18" charset="-120"/>
                <a:ea typeface="Helvetica Neue"/>
                <a:cs typeface="Helvetica Neue"/>
                <a:sym typeface="Helvetica Neue"/>
              </a:rPr>
              <a:t>NB</a:t>
            </a:r>
            <a:r>
              <a:rPr lang="zh-TW" altLang="en-US" sz="1477">
                <a:solidFill>
                  <a:srgbClr val="000000"/>
                </a:solidFill>
                <a:latin typeface="新細明體" panose="02020500000000000000" pitchFamily="18" charset="-120"/>
                <a:ea typeface="Helvetica Neue"/>
                <a:cs typeface="Helvetica Neue"/>
                <a:sym typeface="Helvetica Neue"/>
              </a:rPr>
              <a:t> 鍵盤、桌上型鍵盤、滑鼠、觸控筆之生產、銷售</a:t>
            </a:r>
            <a:endParaRPr lang="en-US" altLang="zh-TW" sz="1477">
              <a:solidFill>
                <a:srgbClr val="000000"/>
              </a:solidFill>
              <a:latin typeface="新細明體" panose="02020500000000000000" pitchFamily="18" charset="-12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483852" y="3764158"/>
            <a:ext cx="376604" cy="115765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48" name="文字方塊 47"/>
          <p:cNvSpPr txBox="1"/>
          <p:nvPr/>
        </p:nvSpPr>
        <p:spPr>
          <a:xfrm>
            <a:off x="430271" y="3935607"/>
            <a:ext cx="440442" cy="962764"/>
          </a:xfrm>
          <a:prstGeom prst="rect">
            <a:avLst/>
          </a:prstGeom>
          <a:noFill/>
        </p:spPr>
        <p:txBody>
          <a:bodyPr vert="eaVert" wrap="none">
            <a:spAutoFit/>
          </a:bodyPr>
          <a:lstStyle>
            <a:defPPr>
              <a:defRPr lang="zh-TW"/>
            </a:defPPr>
            <a:lvl1pPr>
              <a:defRPr sz="1600" spc="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>
              <a:defRPr/>
            </a:pPr>
            <a:r>
              <a:rPr lang="zh-TW" altLang="en-US" sz="1662" dirty="0"/>
              <a:t>常熟廠</a:t>
            </a:r>
          </a:p>
        </p:txBody>
      </p:sp>
      <p:sp>
        <p:nvSpPr>
          <p:cNvPr id="49" name="矩形 48"/>
          <p:cNvSpPr/>
          <p:nvPr/>
        </p:nvSpPr>
        <p:spPr>
          <a:xfrm>
            <a:off x="2409367" y="3764158"/>
            <a:ext cx="2117481" cy="11576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50" name="矩形 49"/>
          <p:cNvSpPr/>
          <p:nvPr/>
        </p:nvSpPr>
        <p:spPr>
          <a:xfrm>
            <a:off x="4780085" y="3765624"/>
            <a:ext cx="376604" cy="1157654"/>
          </a:xfrm>
          <a:prstGeom prst="rect">
            <a:avLst/>
          </a:prstGeom>
          <a:solidFill>
            <a:srgbClr val="AEA2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51" name="文字方塊 50"/>
          <p:cNvSpPr txBox="1"/>
          <p:nvPr/>
        </p:nvSpPr>
        <p:spPr>
          <a:xfrm>
            <a:off x="4726504" y="3951727"/>
            <a:ext cx="440442" cy="945067"/>
          </a:xfrm>
          <a:prstGeom prst="rect">
            <a:avLst/>
          </a:prstGeom>
          <a:noFill/>
        </p:spPr>
        <p:txBody>
          <a:bodyPr vert="eaVert" wrap="none">
            <a:spAutoFit/>
          </a:bodyPr>
          <a:lstStyle/>
          <a:p>
            <a:pPr>
              <a:defRPr/>
            </a:pPr>
            <a:r>
              <a:rPr lang="zh-TW" altLang="en-US" sz="1662" spc="554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江西廠</a:t>
            </a:r>
          </a:p>
        </p:txBody>
      </p:sp>
      <p:sp>
        <p:nvSpPr>
          <p:cNvPr id="52" name="矩形 51"/>
          <p:cNvSpPr/>
          <p:nvPr/>
        </p:nvSpPr>
        <p:spPr>
          <a:xfrm>
            <a:off x="6705600" y="3765624"/>
            <a:ext cx="2117481" cy="1157654"/>
          </a:xfrm>
          <a:prstGeom prst="rect">
            <a:avLst/>
          </a:prstGeom>
          <a:solidFill>
            <a:srgbClr val="FCEA0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29726" name="Marketing…"/>
          <p:cNvSpPr txBox="1">
            <a:spLocks noChangeArrowheads="1"/>
          </p:cNvSpPr>
          <p:nvPr/>
        </p:nvSpPr>
        <p:spPr bwMode="auto">
          <a:xfrm>
            <a:off x="2522203" y="3744599"/>
            <a:ext cx="1836126" cy="1092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34541" tIns="34541" rIns="34541" bIns="34541" anchor="ctr">
            <a:spAutoFit/>
          </a:bodyPr>
          <a:lstStyle>
            <a:lvl1pPr defTabSz="4778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defTabSz="477838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defTabSz="477838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defTabSz="477838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defTabSz="477838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defTabSz="4778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defTabSz="4778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defTabSz="4778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defTabSz="4778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>
                <a:srgbClr val="284473"/>
              </a:buClr>
              <a:buFontTx/>
              <a:buNone/>
            </a:pPr>
            <a:r>
              <a:rPr lang="en-US" altLang="zh-TW" sz="1477" dirty="0">
                <a:solidFill>
                  <a:srgbClr val="000000"/>
                </a:solidFill>
                <a:latin typeface="新細明體" panose="02020500000000000000" pitchFamily="18" charset="-120"/>
                <a:ea typeface="Helvetica Neue"/>
                <a:cs typeface="Helvetica Neue"/>
                <a:sym typeface="Helvetica Neue"/>
              </a:rPr>
              <a:t>NB</a:t>
            </a:r>
            <a:r>
              <a:rPr lang="zh-TW" altLang="en-US" sz="1477" dirty="0">
                <a:solidFill>
                  <a:srgbClr val="000000"/>
                </a:solidFill>
                <a:latin typeface="新細明體" panose="02020500000000000000" pitchFamily="18" charset="-120"/>
                <a:ea typeface="Helvetica Neue"/>
                <a:cs typeface="Helvetica Neue"/>
                <a:sym typeface="Helvetica Neue"/>
              </a:rPr>
              <a:t> 鍵盤之生產、銷售，服務華東組裝廠，背光模組生產</a:t>
            </a:r>
            <a:endParaRPr lang="en-US" altLang="zh-TW" sz="1477" dirty="0">
              <a:solidFill>
                <a:srgbClr val="000000"/>
              </a:solidFill>
              <a:latin typeface="新細明體" panose="02020500000000000000" pitchFamily="18" charset="-12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9727" name="NB Keyboard"/>
          <p:cNvSpPr txBox="1">
            <a:spLocks noChangeArrowheads="1"/>
          </p:cNvSpPr>
          <p:nvPr/>
        </p:nvSpPr>
        <p:spPr bwMode="auto">
          <a:xfrm>
            <a:off x="6922477" y="3773175"/>
            <a:ext cx="1704243" cy="1092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34541" tIns="34541" rIns="34541" bIns="34541" anchor="ctr">
            <a:spAutoFit/>
          </a:bodyPr>
          <a:lstStyle>
            <a:lvl1pPr defTabSz="4778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defTabSz="477838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defTabSz="477838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defTabSz="477838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defTabSz="477838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defTabSz="4778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defTabSz="4778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defTabSz="4778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defTabSz="4778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>
                <a:srgbClr val="284473"/>
              </a:buClr>
              <a:buFontTx/>
              <a:buNone/>
            </a:pPr>
            <a:r>
              <a:rPr lang="zh-TW" altLang="en-US" sz="1477">
                <a:solidFill>
                  <a:srgbClr val="000000"/>
                </a:solidFill>
                <a:latin typeface="新細明體" panose="02020500000000000000" pitchFamily="18" charset="-120"/>
                <a:ea typeface="Helvetica Neue"/>
                <a:cs typeface="Helvetica Neue"/>
                <a:sym typeface="Helvetica Neue"/>
              </a:rPr>
              <a:t>負責集團鍵盤零組件生產，服務陸系組裝廠</a:t>
            </a:r>
          </a:p>
        </p:txBody>
      </p:sp>
      <p:sp>
        <p:nvSpPr>
          <p:cNvPr id="29728" name="NB Keyboard"/>
          <p:cNvSpPr txBox="1">
            <a:spLocks noChangeArrowheads="1"/>
          </p:cNvSpPr>
          <p:nvPr/>
        </p:nvSpPr>
        <p:spPr bwMode="auto">
          <a:xfrm>
            <a:off x="2504618" y="2309208"/>
            <a:ext cx="1994388" cy="1092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34541" tIns="34541" rIns="34541" bIns="34541" anchor="ctr">
            <a:spAutoFit/>
          </a:bodyPr>
          <a:lstStyle>
            <a:lvl1pPr defTabSz="4778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defTabSz="477838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defTabSz="477838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defTabSz="477838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defTabSz="477838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defTabSz="4778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defTabSz="4778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defTabSz="4778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defTabSz="4778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>
                <a:srgbClr val="284473"/>
              </a:buClr>
              <a:buNone/>
            </a:pPr>
            <a:r>
              <a:rPr lang="en-US" altLang="zh-TW" sz="1477" dirty="0">
                <a:solidFill>
                  <a:srgbClr val="000000"/>
                </a:solidFill>
                <a:latin typeface="新細明體" panose="02020500000000000000" pitchFamily="18" charset="-120"/>
                <a:ea typeface="Helvetica Neue"/>
                <a:cs typeface="Helvetica Neue"/>
                <a:sym typeface="Helvetica Neue"/>
              </a:rPr>
              <a:t>Click Pad</a:t>
            </a:r>
            <a:r>
              <a:rPr lang="zh-TW" altLang="en-US" sz="1477" dirty="0">
                <a:solidFill>
                  <a:srgbClr val="000000"/>
                </a:solidFill>
                <a:latin typeface="新細明體" panose="02020500000000000000" pitchFamily="18" charset="-120"/>
                <a:ea typeface="Helvetica Neue"/>
                <a:cs typeface="Helvetica Neue"/>
                <a:sym typeface="Helvetica Neue"/>
              </a:rPr>
              <a:t> </a:t>
            </a:r>
            <a:r>
              <a:rPr lang="zh-TW" altLang="en-US" sz="1477" dirty="0" smtClean="0">
                <a:solidFill>
                  <a:srgbClr val="000000"/>
                </a:solidFill>
                <a:latin typeface="新細明體" panose="02020500000000000000" pitchFamily="18" charset="-120"/>
                <a:ea typeface="Helvetica Neue"/>
                <a:cs typeface="Helvetica Neue"/>
                <a:sym typeface="Helvetica Neue"/>
              </a:rPr>
              <a:t>模組</a:t>
            </a:r>
            <a:r>
              <a:rPr lang="zh-TW" altLang="en-US" sz="1477" dirty="0">
                <a:solidFill>
                  <a:srgbClr val="000000"/>
                </a:solidFill>
                <a:latin typeface="新細明體" panose="02020500000000000000" pitchFamily="18" charset="-120"/>
                <a:ea typeface="Helvetica Neue"/>
                <a:cs typeface="Helvetica Neue"/>
                <a:sym typeface="Helvetica Neue"/>
              </a:rPr>
              <a:t>組裝、</a:t>
            </a:r>
            <a:r>
              <a:rPr lang="en-US" altLang="zh-TW" sz="1477" dirty="0">
                <a:solidFill>
                  <a:srgbClr val="000000"/>
                </a:solidFill>
                <a:latin typeface="新細明體" panose="02020500000000000000" pitchFamily="18" charset="-120"/>
                <a:ea typeface="Helvetica Neue"/>
                <a:cs typeface="Helvetica Neue"/>
                <a:sym typeface="Helvetica Neue"/>
              </a:rPr>
              <a:t>NB</a:t>
            </a:r>
            <a:r>
              <a:rPr lang="zh-TW" altLang="en-US" sz="1477" dirty="0">
                <a:solidFill>
                  <a:srgbClr val="000000"/>
                </a:solidFill>
                <a:latin typeface="新細明體" panose="02020500000000000000" pitchFamily="18" charset="-120"/>
                <a:ea typeface="Helvetica Neue"/>
                <a:cs typeface="Helvetica Neue"/>
                <a:sym typeface="Helvetica Neue"/>
              </a:rPr>
              <a:t> 鍵盤之生產、銷售，服務大西部組裝廠</a:t>
            </a:r>
            <a:endParaRPr lang="en-US" altLang="zh-TW" sz="1477" dirty="0">
              <a:solidFill>
                <a:srgbClr val="000000"/>
              </a:solidFill>
              <a:latin typeface="新細明體" panose="02020500000000000000" pitchFamily="18" charset="-12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4" name="投影片編號版面配置區 2"/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6457950" y="6356351"/>
            <a:ext cx="2057400" cy="365125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defRPr/>
            </a:pPr>
            <a:r>
              <a:rPr lang="en-US" altLang="zh-TW" b="0" dirty="0" smtClean="0">
                <a:solidFill>
                  <a:srgbClr val="898989"/>
                </a:solidFill>
                <a:latin typeface="Arial" panose="020B0604020202020204" pitchFamily="34" charset="0"/>
              </a:rPr>
              <a:t>7</a:t>
            </a:r>
            <a:endParaRPr lang="zh-TW" altLang="en-US" b="0" dirty="0" smtClean="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56" name="矩形 55"/>
          <p:cNvSpPr/>
          <p:nvPr/>
        </p:nvSpPr>
        <p:spPr>
          <a:xfrm>
            <a:off x="483852" y="5220574"/>
            <a:ext cx="376604" cy="115618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57" name="文字方塊 56"/>
          <p:cNvSpPr txBox="1"/>
          <p:nvPr/>
        </p:nvSpPr>
        <p:spPr>
          <a:xfrm>
            <a:off x="430271" y="5374438"/>
            <a:ext cx="440442" cy="962764"/>
          </a:xfrm>
          <a:prstGeom prst="rect">
            <a:avLst/>
          </a:prstGeom>
          <a:noFill/>
        </p:spPr>
        <p:txBody>
          <a:bodyPr vert="eaVert" wrap="none">
            <a:spAutoFit/>
          </a:bodyPr>
          <a:lstStyle>
            <a:defPPr>
              <a:defRPr lang="zh-TW"/>
            </a:defPPr>
            <a:lvl1pPr>
              <a:defRPr sz="1600" spc="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>
              <a:defRPr/>
            </a:pPr>
            <a:r>
              <a:rPr lang="zh-TW" altLang="en-US" sz="1662" dirty="0"/>
              <a:t>泰國</a:t>
            </a:r>
            <a:r>
              <a:rPr lang="zh-TW" altLang="en-US" sz="1662" dirty="0" smtClean="0"/>
              <a:t>廠</a:t>
            </a:r>
            <a:endParaRPr lang="zh-TW" altLang="en-US" sz="1662" dirty="0"/>
          </a:p>
        </p:txBody>
      </p:sp>
      <p:sp>
        <p:nvSpPr>
          <p:cNvPr id="58" name="矩形 57"/>
          <p:cNvSpPr/>
          <p:nvPr/>
        </p:nvSpPr>
        <p:spPr>
          <a:xfrm>
            <a:off x="2409367" y="5220574"/>
            <a:ext cx="2117481" cy="11561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59" name="NB Keyboard"/>
          <p:cNvSpPr txBox="1">
            <a:spLocks noChangeArrowheads="1"/>
          </p:cNvSpPr>
          <p:nvPr/>
        </p:nvSpPr>
        <p:spPr bwMode="auto">
          <a:xfrm>
            <a:off x="2504618" y="5244976"/>
            <a:ext cx="1994388" cy="1092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34541" tIns="34541" rIns="34541" bIns="34541" anchor="ctr">
            <a:spAutoFit/>
          </a:bodyPr>
          <a:lstStyle>
            <a:lvl1pPr defTabSz="4778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defTabSz="477838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defTabSz="477838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defTabSz="477838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defTabSz="477838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defTabSz="4778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defTabSz="4778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defTabSz="4778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defTabSz="4778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>
                <a:srgbClr val="284473"/>
              </a:buClr>
              <a:buNone/>
            </a:pPr>
            <a:r>
              <a:rPr lang="en-US" altLang="zh-TW" sz="1477" dirty="0" smtClean="0">
                <a:solidFill>
                  <a:srgbClr val="000000"/>
                </a:solidFill>
                <a:latin typeface="新細明體" panose="02020500000000000000" pitchFamily="18" charset="-120"/>
                <a:ea typeface="Helvetica Neue"/>
                <a:cs typeface="Helvetica Neue"/>
                <a:sym typeface="Helvetica Neue"/>
              </a:rPr>
              <a:t>NB</a:t>
            </a:r>
            <a:r>
              <a:rPr lang="zh-TW" altLang="en-US" sz="1477" dirty="0" smtClean="0">
                <a:solidFill>
                  <a:srgbClr val="000000"/>
                </a:solidFill>
                <a:latin typeface="新細明體" panose="02020500000000000000" pitchFamily="18" charset="-120"/>
                <a:ea typeface="Helvetica Neue"/>
                <a:cs typeface="Helvetica Neue"/>
                <a:sym typeface="Helvetica Neue"/>
              </a:rPr>
              <a:t> </a:t>
            </a:r>
            <a:r>
              <a:rPr lang="zh-TW" altLang="en-US" sz="1477" dirty="0">
                <a:solidFill>
                  <a:srgbClr val="000000"/>
                </a:solidFill>
                <a:latin typeface="新細明體" panose="02020500000000000000" pitchFamily="18" charset="-120"/>
                <a:ea typeface="Helvetica Neue"/>
                <a:cs typeface="Helvetica Neue"/>
                <a:sym typeface="Helvetica Neue"/>
              </a:rPr>
              <a:t>鍵盤之生產、銷售</a:t>
            </a:r>
            <a:r>
              <a:rPr lang="zh-TW" altLang="en-US" sz="1477" dirty="0" smtClean="0">
                <a:solidFill>
                  <a:srgbClr val="000000"/>
                </a:solidFill>
                <a:latin typeface="新細明體" panose="02020500000000000000" pitchFamily="18" charset="-120"/>
                <a:ea typeface="Helvetica Neue"/>
                <a:cs typeface="Helvetica Neue"/>
                <a:sym typeface="Helvetica Neue"/>
              </a:rPr>
              <a:t>，</a:t>
            </a:r>
            <a:r>
              <a:rPr lang="en-US" altLang="zh-TW" sz="1477" dirty="0">
                <a:solidFill>
                  <a:srgbClr val="000000"/>
                </a:solidFill>
                <a:latin typeface="新細明體" panose="02020500000000000000" pitchFamily="18" charset="-120"/>
                <a:ea typeface="Helvetica Neue"/>
                <a:cs typeface="Helvetica Neue"/>
                <a:sym typeface="Helvetica Neue"/>
              </a:rPr>
              <a:t> Click Pad</a:t>
            </a:r>
            <a:r>
              <a:rPr lang="zh-TW" altLang="en-US" sz="1477" dirty="0">
                <a:solidFill>
                  <a:srgbClr val="000000"/>
                </a:solidFill>
                <a:latin typeface="新細明體" panose="02020500000000000000" pitchFamily="18" charset="-120"/>
                <a:ea typeface="Helvetica Neue"/>
                <a:cs typeface="Helvetica Neue"/>
                <a:sym typeface="Helvetica Neue"/>
              </a:rPr>
              <a:t> 模組</a:t>
            </a:r>
            <a:r>
              <a:rPr lang="zh-TW" altLang="en-US" sz="1477" dirty="0" smtClean="0">
                <a:solidFill>
                  <a:srgbClr val="000000"/>
                </a:solidFill>
                <a:latin typeface="新細明體" panose="02020500000000000000" pitchFamily="18" charset="-120"/>
                <a:ea typeface="Helvetica Neue"/>
                <a:cs typeface="Helvetica Neue"/>
                <a:sym typeface="Helvetica Neue"/>
              </a:rPr>
              <a:t>組裝，服務泰國組裝</a:t>
            </a:r>
            <a:r>
              <a:rPr lang="zh-TW" altLang="en-US" sz="1477" dirty="0">
                <a:solidFill>
                  <a:srgbClr val="000000"/>
                </a:solidFill>
                <a:latin typeface="新細明體" panose="02020500000000000000" pitchFamily="18" charset="-120"/>
                <a:ea typeface="Helvetica Neue"/>
                <a:cs typeface="Helvetica Neue"/>
                <a:sym typeface="Helvetica Neue"/>
              </a:rPr>
              <a:t>廠</a:t>
            </a:r>
            <a:endParaRPr lang="en-US" altLang="zh-TW" sz="1477" dirty="0">
              <a:solidFill>
                <a:srgbClr val="000000"/>
              </a:solidFill>
              <a:latin typeface="新細明體" panose="02020500000000000000" pitchFamily="18" charset="-12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1" name="矩形 60"/>
          <p:cNvSpPr/>
          <p:nvPr/>
        </p:nvSpPr>
        <p:spPr>
          <a:xfrm>
            <a:off x="4780085" y="5198387"/>
            <a:ext cx="376604" cy="115618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62" name="文字方塊 61"/>
          <p:cNvSpPr txBox="1"/>
          <p:nvPr/>
        </p:nvSpPr>
        <p:spPr>
          <a:xfrm>
            <a:off x="4726504" y="5383025"/>
            <a:ext cx="440442" cy="945067"/>
          </a:xfrm>
          <a:prstGeom prst="rect">
            <a:avLst/>
          </a:prstGeom>
          <a:noFill/>
        </p:spPr>
        <p:txBody>
          <a:bodyPr vert="eaVert" wrap="none">
            <a:spAutoFit/>
          </a:bodyPr>
          <a:lstStyle/>
          <a:p>
            <a:pPr>
              <a:defRPr/>
            </a:pPr>
            <a:r>
              <a:rPr lang="zh-TW" altLang="en-US" sz="1662" spc="554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越南廠</a:t>
            </a:r>
            <a:endParaRPr lang="zh-TW" altLang="en-US" sz="1662" spc="554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3" name="矩形 62"/>
          <p:cNvSpPr/>
          <p:nvPr/>
        </p:nvSpPr>
        <p:spPr>
          <a:xfrm>
            <a:off x="6705600" y="5198387"/>
            <a:ext cx="2117481" cy="115618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sz="1662"/>
          </a:p>
        </p:txBody>
      </p:sp>
      <p:sp>
        <p:nvSpPr>
          <p:cNvPr id="64" name="NB Keyboard"/>
          <p:cNvSpPr txBox="1">
            <a:spLocks noChangeArrowheads="1"/>
          </p:cNvSpPr>
          <p:nvPr/>
        </p:nvSpPr>
        <p:spPr bwMode="auto">
          <a:xfrm>
            <a:off x="6922477" y="5434316"/>
            <a:ext cx="1793631" cy="75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34541" tIns="34541" rIns="34541" bIns="34541" anchor="ctr">
            <a:spAutoFit/>
          </a:bodyPr>
          <a:lstStyle>
            <a:lvl1pPr defTabSz="4778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defTabSz="477838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defTabSz="477838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defTabSz="477838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defTabSz="477838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defTabSz="4778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defTabSz="4778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defTabSz="4778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defTabSz="4778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>
                <a:srgbClr val="284473"/>
              </a:buClr>
              <a:buFontTx/>
              <a:buNone/>
            </a:pPr>
            <a:r>
              <a:rPr lang="en-US" altLang="zh-TW" sz="1477" dirty="0">
                <a:solidFill>
                  <a:srgbClr val="000000"/>
                </a:solidFill>
                <a:latin typeface="新細明體" panose="02020500000000000000" pitchFamily="18" charset="-120"/>
                <a:ea typeface="Helvetica Neue"/>
                <a:cs typeface="Helvetica Neue"/>
                <a:sym typeface="Helvetica Neue"/>
              </a:rPr>
              <a:t>NB</a:t>
            </a:r>
            <a:r>
              <a:rPr lang="zh-TW" altLang="en-US" sz="1477" dirty="0">
                <a:solidFill>
                  <a:srgbClr val="000000"/>
                </a:solidFill>
                <a:latin typeface="新細明體" panose="02020500000000000000" pitchFamily="18" charset="-120"/>
                <a:ea typeface="Helvetica Neue"/>
                <a:cs typeface="Helvetica Neue"/>
                <a:sym typeface="Helvetica Neue"/>
              </a:rPr>
              <a:t> 鍵盤之生產、銷售，</a:t>
            </a:r>
            <a:r>
              <a:rPr lang="zh-TW" altLang="en-US" sz="1477" dirty="0" smtClean="0">
                <a:solidFill>
                  <a:srgbClr val="000000"/>
                </a:solidFill>
                <a:latin typeface="新細明體" panose="02020500000000000000" pitchFamily="18" charset="-120"/>
                <a:ea typeface="Helvetica Neue"/>
                <a:cs typeface="Helvetica Neue"/>
                <a:sym typeface="Helvetica Neue"/>
              </a:rPr>
              <a:t>服務越南組裝</a:t>
            </a:r>
            <a:r>
              <a:rPr lang="zh-TW" altLang="en-US" sz="1477" dirty="0">
                <a:solidFill>
                  <a:srgbClr val="000000"/>
                </a:solidFill>
                <a:latin typeface="新細明體" panose="02020500000000000000" pitchFamily="18" charset="-120"/>
                <a:ea typeface="Helvetica Neue"/>
                <a:cs typeface="Helvetica Neue"/>
                <a:sym typeface="Helvetica Neue"/>
              </a:rPr>
              <a:t>廠</a:t>
            </a:r>
            <a:endParaRPr lang="en-US" altLang="zh-TW" sz="1477" dirty="0">
              <a:solidFill>
                <a:srgbClr val="000000"/>
              </a:solidFill>
              <a:latin typeface="新細明體" panose="02020500000000000000" pitchFamily="18" charset="-120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5" name="NB Keyboard"/>
          <p:cNvSpPr txBox="1">
            <a:spLocks noChangeArrowheads="1"/>
          </p:cNvSpPr>
          <p:nvPr/>
        </p:nvSpPr>
        <p:spPr bwMode="auto">
          <a:xfrm>
            <a:off x="5366602" y="5434316"/>
            <a:ext cx="1138240" cy="410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wrap="square" lIns="34541" tIns="34541" rIns="34541" bIns="34541" anchor="ctr">
            <a:spAutoFit/>
          </a:bodyPr>
          <a:lstStyle>
            <a:lvl1pPr defTabSz="4778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defTabSz="477838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defTabSz="477838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defTabSz="477838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defTabSz="477838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defTabSz="4778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defTabSz="4778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defTabSz="4778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defTabSz="4778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lnSpc>
                <a:spcPct val="150000"/>
              </a:lnSpc>
              <a:spcBef>
                <a:spcPct val="0"/>
              </a:spcBef>
              <a:buClr>
                <a:srgbClr val="284473"/>
              </a:buClr>
              <a:buFontTx/>
              <a:buNone/>
            </a:pPr>
            <a:r>
              <a:rPr lang="en-US" altLang="zh-TW" sz="1477" b="1" dirty="0" smtClean="0">
                <a:solidFill>
                  <a:srgbClr val="000000"/>
                </a:solidFill>
                <a:latin typeface="新細明體" panose="02020500000000000000" pitchFamily="18" charset="-120"/>
                <a:ea typeface="Helvetica Neue"/>
                <a:cs typeface="Helvetica Neue"/>
                <a:sym typeface="Helvetica Neue"/>
              </a:rPr>
              <a:t>(</a:t>
            </a:r>
            <a:r>
              <a:rPr lang="zh-TW" altLang="en-US" sz="1477" b="1" dirty="0" smtClean="0">
                <a:solidFill>
                  <a:srgbClr val="000000"/>
                </a:solidFill>
                <a:latin typeface="新細明體" panose="02020500000000000000" pitchFamily="18" charset="-120"/>
                <a:ea typeface="Helvetica Neue"/>
                <a:cs typeface="Helvetica Neue"/>
                <a:sym typeface="Helvetica Neue"/>
              </a:rPr>
              <a:t>建廠中</a:t>
            </a:r>
            <a:r>
              <a:rPr lang="en-US" altLang="zh-TW" sz="1477" b="1" dirty="0" smtClean="0">
                <a:solidFill>
                  <a:srgbClr val="000000"/>
                </a:solidFill>
                <a:latin typeface="新細明體" panose="02020500000000000000" pitchFamily="18" charset="-120"/>
                <a:ea typeface="Helvetica Neue"/>
                <a:cs typeface="Helvetica Neue"/>
                <a:sym typeface="Helvetica Neue"/>
              </a:rPr>
              <a:t>)</a:t>
            </a:r>
            <a:endParaRPr lang="en-US" altLang="zh-TW" sz="1477" b="1" dirty="0">
              <a:solidFill>
                <a:srgbClr val="000000"/>
              </a:solidFill>
              <a:latin typeface="新細明體" panose="02020500000000000000" pitchFamily="18" charset="-120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1280" y="5220573"/>
            <a:ext cx="1561368" cy="1194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61577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7A2FDE6-73BE-47C1-95BF-AF7BA52E1790}" type="slidenum">
              <a:rPr lang="zh-TW" altLang="en-US" smtClean="0"/>
              <a:pPr>
                <a:defRPr/>
              </a:pPr>
              <a:t>8</a:t>
            </a:fld>
            <a:endParaRPr lang="zh-TW" altLang="en-US"/>
          </a:p>
        </p:txBody>
      </p:sp>
      <p:sp>
        <p:nvSpPr>
          <p:cNvPr id="30723" name="Jiangsu"/>
          <p:cNvSpPr txBox="1">
            <a:spLocks noChangeArrowheads="1"/>
          </p:cNvSpPr>
          <p:nvPr/>
        </p:nvSpPr>
        <p:spPr bwMode="auto">
          <a:xfrm>
            <a:off x="459418" y="147661"/>
            <a:ext cx="3985846" cy="467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4541" tIns="34541" rIns="34541" bIns="34541" anchor="ctr">
            <a:spAutoFit/>
          </a:bodyPr>
          <a:lstStyle>
            <a:lvl1pPr defTabSz="64928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defTabSz="649288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defTabSz="649288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defTabSz="649288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defTabSz="649288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defTabSz="6492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defTabSz="6492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defTabSz="6492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defTabSz="64928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TW" altLang="en-US" sz="2585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Helvetica Neue"/>
                <a:sym typeface="Helvetica Neue"/>
              </a:rPr>
              <a:t>精元集團主要客戶群</a:t>
            </a:r>
            <a:endParaRPr lang="en-US" altLang="zh-TW" sz="2585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  <a:cs typeface="Helvetica Neue"/>
              <a:sym typeface="Helvetica Neue"/>
            </a:endParaRPr>
          </a:p>
        </p:txBody>
      </p:sp>
      <p:graphicFrame>
        <p:nvGraphicFramePr>
          <p:cNvPr id="6" name="內容版面配置區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854031"/>
              </p:ext>
            </p:extLst>
          </p:nvPr>
        </p:nvGraphicFramePr>
        <p:xfrm>
          <a:off x="500959" y="1804364"/>
          <a:ext cx="8432870" cy="4560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0725" name="標題 3"/>
          <p:cNvSpPr txBox="1">
            <a:spLocks/>
          </p:cNvSpPr>
          <p:nvPr/>
        </p:nvSpPr>
        <p:spPr bwMode="auto">
          <a:xfrm>
            <a:off x="1969211" y="953635"/>
            <a:ext cx="5892312" cy="542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TW" sz="2215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ODM/OEM Experience</a:t>
            </a:r>
            <a:endParaRPr lang="zh-TW" altLang="en-US" sz="2215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5732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818731"/>
            <a:ext cx="9144000" cy="1200694"/>
          </a:xfrm>
          <a:prstGeom prst="rect">
            <a:avLst/>
          </a:prstGeom>
        </p:spPr>
      </p:pic>
      <p:sp>
        <p:nvSpPr>
          <p:cNvPr id="27649" name="投影片編號版面配置區 2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b="1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>
              <a:defRPr/>
            </a:pPr>
            <a:fld id="{68314437-9E3F-47B0-8B54-87D756F80675}" type="slidenum">
              <a:rPr lang="zh-TW" altLang="en-US" smtClean="0"/>
              <a:pPr>
                <a:defRPr/>
              </a:pPr>
              <a:t>9</a:t>
            </a:fld>
            <a:endParaRPr lang="zh-TW" altLang="en-US" dirty="0" smtClean="0"/>
          </a:p>
        </p:txBody>
      </p:sp>
      <p:sp>
        <p:nvSpPr>
          <p:cNvPr id="31747" name="標題 3"/>
          <p:cNvSpPr>
            <a:spLocks noChangeArrowheads="1"/>
          </p:cNvSpPr>
          <p:nvPr/>
        </p:nvSpPr>
        <p:spPr bwMode="auto">
          <a:xfrm>
            <a:off x="542193" y="1726223"/>
            <a:ext cx="7935058" cy="1992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6092"/>
          </a:p>
        </p:txBody>
      </p:sp>
      <p:sp>
        <p:nvSpPr>
          <p:cNvPr id="31748" name="Text Box 6"/>
          <p:cNvSpPr txBox="1">
            <a:spLocks noChangeArrowheads="1"/>
          </p:cNvSpPr>
          <p:nvPr/>
        </p:nvSpPr>
        <p:spPr bwMode="auto">
          <a:xfrm>
            <a:off x="2454520" y="3092297"/>
            <a:ext cx="4098681" cy="660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TW" altLang="en-US" sz="3692" dirty="0">
                <a:latin typeface="標楷體" panose="03000509000000000000" pitchFamily="65" charset="-120"/>
                <a:ea typeface="標楷體" panose="03000509000000000000" pitchFamily="65" charset="-120"/>
              </a:rPr>
              <a:t>精元集團競爭優勢</a:t>
            </a:r>
            <a:endParaRPr lang="en-US" altLang="zh-TW" sz="3692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27182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2932</TotalTime>
  <Words>1143</Words>
  <Application>Microsoft Office PowerPoint</Application>
  <PresentationFormat>如螢幕大小 (4:3)</PresentationFormat>
  <Paragraphs>330</Paragraphs>
  <Slides>27</Slides>
  <Notes>18</Notes>
  <HiddenSlides>0</HiddenSlides>
  <MMClips>0</MMClips>
  <ScaleCrop>false</ScaleCrop>
  <HeadingPairs>
    <vt:vector size="6" baseType="variant">
      <vt:variant>
        <vt:lpstr>使用字型</vt:lpstr>
      </vt:variant>
      <vt:variant>
        <vt:i4>15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27</vt:i4>
      </vt:variant>
    </vt:vector>
  </HeadingPairs>
  <TitlesOfParts>
    <vt:vector size="43" baseType="lpstr">
      <vt:lpstr>Arial Unicode MS</vt:lpstr>
      <vt:lpstr>Dotum</vt:lpstr>
      <vt:lpstr>Helvetica Light</vt:lpstr>
      <vt:lpstr>Helvetica Neue</vt:lpstr>
      <vt:lpstr>Lucida Grande</vt:lpstr>
      <vt:lpstr>微軟正黑體</vt:lpstr>
      <vt:lpstr>新細明體</vt:lpstr>
      <vt:lpstr>標楷體</vt:lpstr>
      <vt:lpstr>Arial</vt:lpstr>
      <vt:lpstr>Arial Black</vt:lpstr>
      <vt:lpstr>Arial Bold</vt:lpstr>
      <vt:lpstr>Calibri</vt:lpstr>
      <vt:lpstr>Calibri Light</vt:lpstr>
      <vt:lpstr>Times New Roman</vt:lpstr>
      <vt:lpstr>Verdana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生產資源垂直整合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林佳保(RD ID)</dc:creator>
  <cp:lastModifiedBy>User</cp:lastModifiedBy>
  <cp:revision>149</cp:revision>
  <cp:lastPrinted>2023-11-29T09:28:22Z</cp:lastPrinted>
  <dcterms:created xsi:type="dcterms:W3CDTF">2020-07-27T08:11:32Z</dcterms:created>
  <dcterms:modified xsi:type="dcterms:W3CDTF">2023-12-08T08:24:42Z</dcterms:modified>
</cp:coreProperties>
</file>