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bin" ContentType="application/vnd.openxmlformats-officedocument.oleObject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emf" ContentType="image/x-emf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9" r:id="rId1"/>
    <p:sldMasterId id="2147483690" r:id="rId2"/>
    <p:sldMasterId id="2147483653" r:id="rId3"/>
    <p:sldMasterId id="2147483740" r:id="rId4"/>
  </p:sldMasterIdLst>
  <p:notesMasterIdLst>
    <p:notesMasterId r:id="rId35"/>
  </p:notesMasterIdLst>
  <p:handoutMasterIdLst>
    <p:handoutMasterId r:id="rId36"/>
  </p:handoutMasterIdLst>
  <p:sldIdLst>
    <p:sldId id="496" r:id="rId5"/>
    <p:sldId id="550" r:id="rId6"/>
    <p:sldId id="601" r:id="rId7"/>
    <p:sldId id="602" r:id="rId8"/>
    <p:sldId id="603" r:id="rId9"/>
    <p:sldId id="604" r:id="rId10"/>
    <p:sldId id="605" r:id="rId11"/>
    <p:sldId id="614" r:id="rId12"/>
    <p:sldId id="606" r:id="rId13"/>
    <p:sldId id="607" r:id="rId14"/>
    <p:sldId id="558" r:id="rId15"/>
    <p:sldId id="560" r:id="rId16"/>
    <p:sldId id="617" r:id="rId17"/>
    <p:sldId id="619" r:id="rId18"/>
    <p:sldId id="618" r:id="rId19"/>
    <p:sldId id="620" r:id="rId20"/>
    <p:sldId id="562" r:id="rId21"/>
    <p:sldId id="593" r:id="rId22"/>
    <p:sldId id="608" r:id="rId23"/>
    <p:sldId id="609" r:id="rId24"/>
    <p:sldId id="585" r:id="rId25"/>
    <p:sldId id="600" r:id="rId26"/>
    <p:sldId id="598" r:id="rId27"/>
    <p:sldId id="576" r:id="rId28"/>
    <p:sldId id="599" r:id="rId29"/>
    <p:sldId id="579" r:id="rId30"/>
    <p:sldId id="580" r:id="rId31"/>
    <p:sldId id="578" r:id="rId32"/>
    <p:sldId id="615" r:id="rId33"/>
    <p:sldId id="616" r:id="rId34"/>
  </p:sldIdLst>
  <p:sldSz cx="10668000" cy="7618413"/>
  <p:notesSz cx="6797675" cy="9928225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sz="1600" b="1" kern="1200">
        <a:solidFill>
          <a:srgbClr val="000066"/>
        </a:solidFill>
        <a:latin typeface="Arial" charset="0"/>
        <a:ea typeface="新細明體" charset="-120"/>
        <a:cs typeface="+mn-cs"/>
      </a:defRPr>
    </a:lvl1pPr>
    <a:lvl2pPr marL="456442" algn="l" rtl="0" fontAlgn="base">
      <a:spcBef>
        <a:spcPct val="0"/>
      </a:spcBef>
      <a:spcAft>
        <a:spcPct val="0"/>
      </a:spcAft>
      <a:defRPr kumimoji="1" sz="1600" b="1" kern="1200">
        <a:solidFill>
          <a:srgbClr val="000066"/>
        </a:solidFill>
        <a:latin typeface="Arial" charset="0"/>
        <a:ea typeface="新細明體" charset="-120"/>
        <a:cs typeface="+mn-cs"/>
      </a:defRPr>
    </a:lvl2pPr>
    <a:lvl3pPr marL="912885" algn="l" rtl="0" fontAlgn="base">
      <a:spcBef>
        <a:spcPct val="0"/>
      </a:spcBef>
      <a:spcAft>
        <a:spcPct val="0"/>
      </a:spcAft>
      <a:defRPr kumimoji="1" sz="1600" b="1" kern="1200">
        <a:solidFill>
          <a:srgbClr val="000066"/>
        </a:solidFill>
        <a:latin typeface="Arial" charset="0"/>
        <a:ea typeface="新細明體" charset="-120"/>
        <a:cs typeface="+mn-cs"/>
      </a:defRPr>
    </a:lvl3pPr>
    <a:lvl4pPr marL="1369333" algn="l" rtl="0" fontAlgn="base">
      <a:spcBef>
        <a:spcPct val="0"/>
      </a:spcBef>
      <a:spcAft>
        <a:spcPct val="0"/>
      </a:spcAft>
      <a:defRPr kumimoji="1" sz="1600" b="1" kern="1200">
        <a:solidFill>
          <a:srgbClr val="000066"/>
        </a:solidFill>
        <a:latin typeface="Arial" charset="0"/>
        <a:ea typeface="新細明體" charset="-120"/>
        <a:cs typeface="+mn-cs"/>
      </a:defRPr>
    </a:lvl4pPr>
    <a:lvl5pPr marL="1825776" algn="l" rtl="0" fontAlgn="base">
      <a:spcBef>
        <a:spcPct val="0"/>
      </a:spcBef>
      <a:spcAft>
        <a:spcPct val="0"/>
      </a:spcAft>
      <a:defRPr kumimoji="1" sz="1600" b="1" kern="1200">
        <a:solidFill>
          <a:srgbClr val="000066"/>
        </a:solidFill>
        <a:latin typeface="Arial" charset="0"/>
        <a:ea typeface="新細明體" charset="-120"/>
        <a:cs typeface="+mn-cs"/>
      </a:defRPr>
    </a:lvl5pPr>
    <a:lvl6pPr marL="2282223" algn="l" defTabSz="912885" rtl="0" eaLnBrk="1" latinLnBrk="0" hangingPunct="1">
      <a:defRPr kumimoji="1" sz="1600" b="1" kern="1200">
        <a:solidFill>
          <a:srgbClr val="000066"/>
        </a:solidFill>
        <a:latin typeface="Arial" charset="0"/>
        <a:ea typeface="新細明體" charset="-120"/>
        <a:cs typeface="+mn-cs"/>
      </a:defRPr>
    </a:lvl6pPr>
    <a:lvl7pPr marL="2738667" algn="l" defTabSz="912885" rtl="0" eaLnBrk="1" latinLnBrk="0" hangingPunct="1">
      <a:defRPr kumimoji="1" sz="1600" b="1" kern="1200">
        <a:solidFill>
          <a:srgbClr val="000066"/>
        </a:solidFill>
        <a:latin typeface="Arial" charset="0"/>
        <a:ea typeface="新細明體" charset="-120"/>
        <a:cs typeface="+mn-cs"/>
      </a:defRPr>
    </a:lvl7pPr>
    <a:lvl8pPr marL="3195098" algn="l" defTabSz="912885" rtl="0" eaLnBrk="1" latinLnBrk="0" hangingPunct="1">
      <a:defRPr kumimoji="1" sz="1600" b="1" kern="1200">
        <a:solidFill>
          <a:srgbClr val="000066"/>
        </a:solidFill>
        <a:latin typeface="Arial" charset="0"/>
        <a:ea typeface="新細明體" charset="-120"/>
        <a:cs typeface="+mn-cs"/>
      </a:defRPr>
    </a:lvl8pPr>
    <a:lvl9pPr marL="3651553" algn="l" defTabSz="912885" rtl="0" eaLnBrk="1" latinLnBrk="0" hangingPunct="1">
      <a:defRPr kumimoji="1" sz="1600" b="1" kern="1200">
        <a:solidFill>
          <a:srgbClr val="000066"/>
        </a:solidFill>
        <a:latin typeface="Arial" charset="0"/>
        <a:ea typeface="新細明體" charset="-120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4531">
          <p15:clr>
            <a:srgbClr val="A4A3A4"/>
          </p15:clr>
        </p15:guide>
        <p15:guide id="2" orient="horz" pos="449">
          <p15:clr>
            <a:srgbClr val="A4A3A4"/>
          </p15:clr>
        </p15:guide>
        <p15:guide id="3" orient="horz" pos="2626">
          <p15:clr>
            <a:srgbClr val="A4A3A4"/>
          </p15:clr>
        </p15:guide>
        <p15:guide id="4" orient="horz" pos="766">
          <p15:clr>
            <a:srgbClr val="A4A3A4"/>
          </p15:clr>
        </p15:guide>
        <p15:guide id="5" orient="horz" pos="993">
          <p15:clr>
            <a:srgbClr val="A4A3A4"/>
          </p15:clr>
        </p15:guide>
        <p15:guide id="6" orient="horz" pos="1220">
          <p15:clr>
            <a:srgbClr val="A4A3A4"/>
          </p15:clr>
        </p15:guide>
        <p15:guide id="7" pos="6490">
          <p15:clr>
            <a:srgbClr val="A4A3A4"/>
          </p15:clr>
        </p15:guide>
        <p15:guide id="8" pos="321">
          <p15:clr>
            <a:srgbClr val="A4A3A4"/>
          </p15:clr>
        </p15:guide>
        <p15:guide id="9" pos="548">
          <p15:clr>
            <a:srgbClr val="A4A3A4"/>
          </p15:clr>
        </p15:guide>
        <p15:guide id="10" pos="729">
          <p15:clr>
            <a:srgbClr val="A4A3A4"/>
          </p15:clr>
        </p15:guide>
        <p15:guide id="11" orient="horz" pos="76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66"/>
    <a:srgbClr val="003366"/>
    <a:srgbClr val="FF6600"/>
    <a:srgbClr val="FF3300"/>
    <a:srgbClr val="DBEAFD"/>
    <a:srgbClr val="9FDFFF"/>
    <a:srgbClr val="FFCDAB"/>
    <a:srgbClr val="FF97AB"/>
    <a:srgbClr val="E6FF9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03447BB-5D67-496B-8E87-E561075AD55C}" styleName="深色樣式 1 - 輔色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360" autoAdjust="0"/>
    <p:restoredTop sz="90407" autoAdjust="0"/>
  </p:normalViewPr>
  <p:slideViewPr>
    <p:cSldViewPr showGuides="1">
      <p:cViewPr varScale="1">
        <p:scale>
          <a:sx n="45" d="100"/>
          <a:sy n="45" d="100"/>
        </p:scale>
        <p:origin x="-1506" y="-96"/>
      </p:cViewPr>
      <p:guideLst>
        <p:guide orient="horz" pos="4531"/>
        <p:guide orient="horz" pos="449"/>
        <p:guide orient="horz" pos="2626"/>
        <p:guide orient="horz" pos="766"/>
        <p:guide orient="horz" pos="993"/>
        <p:guide orient="horz" pos="1220"/>
        <p:guide orient="horz" pos="767"/>
        <p:guide pos="6490"/>
        <p:guide pos="321"/>
        <p:guide pos="548"/>
        <p:guide pos="72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7" d="100"/>
        <a:sy n="67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4958" cy="496888"/>
          </a:xfrm>
          <a:prstGeom prst="rect">
            <a:avLst/>
          </a:prstGeom>
        </p:spPr>
        <p:txBody>
          <a:bodyPr vert="horz" lIns="91410" tIns="45704" rIns="91410" bIns="45704" rtlCol="0"/>
          <a:lstStyle>
            <a:lvl1pPr algn="l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1098" y="1"/>
            <a:ext cx="2944958" cy="496888"/>
          </a:xfrm>
          <a:prstGeom prst="rect">
            <a:avLst/>
          </a:prstGeom>
        </p:spPr>
        <p:txBody>
          <a:bodyPr vert="horz" lIns="91410" tIns="45704" rIns="91410" bIns="45704" rtlCol="0"/>
          <a:lstStyle>
            <a:lvl1pPr algn="r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DECC31D3-ECE4-4188-AB72-E6898A2E4F2F}" type="datetimeFigureOut">
              <a:rPr lang="zh-TW" altLang="en-US"/>
              <a:pPr>
                <a:defRPr/>
              </a:pPr>
              <a:t>2018/11/23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4958" cy="496888"/>
          </a:xfrm>
          <a:prstGeom prst="rect">
            <a:avLst/>
          </a:prstGeom>
        </p:spPr>
        <p:txBody>
          <a:bodyPr vert="horz" lIns="91410" tIns="45704" rIns="91410" bIns="45704" rtlCol="0" anchor="b"/>
          <a:lstStyle>
            <a:lvl1pPr algn="l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1098" y="9429750"/>
            <a:ext cx="2944958" cy="496888"/>
          </a:xfrm>
          <a:prstGeom prst="rect">
            <a:avLst/>
          </a:prstGeom>
        </p:spPr>
        <p:txBody>
          <a:bodyPr vert="horz" lIns="91410" tIns="45704" rIns="91410" bIns="45704" rtlCol="0" anchor="b"/>
          <a:lstStyle>
            <a:lvl1pPr algn="r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86ED6B59-B32F-4475-A203-250D24C0B5A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15629984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495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1394" tIns="30695" rIns="61394" bIns="30695" numCol="1" anchor="t" anchorCtr="0" compatLnSpc="1">
            <a:prstTxWarp prst="textNoShape">
              <a:avLst/>
            </a:prstTxWarp>
          </a:bodyPr>
          <a:lstStyle>
            <a:lvl1pPr defTabSz="614155">
              <a:spcBef>
                <a:spcPct val="0"/>
              </a:spcBef>
              <a:buClrTx/>
              <a:buFontTx/>
              <a:buNone/>
              <a:defRPr sz="800" b="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098" y="1"/>
            <a:ext cx="294495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1394" tIns="30695" rIns="61394" bIns="30695" numCol="1" anchor="t" anchorCtr="0" compatLnSpc="1">
            <a:prstTxWarp prst="textNoShape">
              <a:avLst/>
            </a:prstTxWarp>
          </a:bodyPr>
          <a:lstStyle>
            <a:lvl1pPr algn="r" defTabSz="614155">
              <a:spcBef>
                <a:spcPct val="0"/>
              </a:spcBef>
              <a:buClrTx/>
              <a:buFontTx/>
              <a:buNone/>
              <a:defRPr sz="800" b="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93750" y="744538"/>
            <a:ext cx="521017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606" y="4716465"/>
            <a:ext cx="5438464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1394" tIns="30695" rIns="61394" bIns="3069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495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1394" tIns="30695" rIns="61394" bIns="30695" numCol="1" anchor="b" anchorCtr="0" compatLnSpc="1">
            <a:prstTxWarp prst="textNoShape">
              <a:avLst/>
            </a:prstTxWarp>
          </a:bodyPr>
          <a:lstStyle>
            <a:lvl1pPr defTabSz="614155">
              <a:spcBef>
                <a:spcPct val="0"/>
              </a:spcBef>
              <a:buClrTx/>
              <a:buFontTx/>
              <a:buNone/>
              <a:defRPr sz="800" b="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098" y="9429750"/>
            <a:ext cx="294495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1394" tIns="30695" rIns="61394" bIns="30695" numCol="1" anchor="b" anchorCtr="0" compatLnSpc="1">
            <a:prstTxWarp prst="textNoShape">
              <a:avLst/>
            </a:prstTxWarp>
          </a:bodyPr>
          <a:lstStyle>
            <a:lvl1pPr algn="r" defTabSz="614155">
              <a:spcBef>
                <a:spcPct val="0"/>
              </a:spcBef>
              <a:buClrTx/>
              <a:buFontTx/>
              <a:buNone/>
              <a:defRPr sz="800" b="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F8BE8F2A-9B12-4584-8B84-9ED36B08D46A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="" xmlns:p14="http://schemas.microsoft.com/office/powerpoint/2010/main" val="12102549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6442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2885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69333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5776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2223" algn="l" defTabSz="9128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8667" algn="l" defTabSz="9128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5098" algn="l" defTabSz="9128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1553" algn="l" defTabSz="9128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defTabSz="611143"/>
            <a:r>
              <a:rPr lang="en-US" altLang="zh-TW" dirty="0" smtClean="0">
                <a:ea typeface="新細明體" charset="-120"/>
              </a:rPr>
              <a:t>Page</a:t>
            </a:r>
          </a:p>
        </p:txBody>
      </p:sp>
      <p:sp>
        <p:nvSpPr>
          <p:cNvPr id="2150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611143"/>
            <a:fld id="{D89390AE-DD21-4688-A9D5-AF2AAA4907E4}" type="slidenum">
              <a:rPr lang="en-US" altLang="zh-TW" smtClean="0">
                <a:ea typeface="新細明體" charset="-120"/>
              </a:rPr>
              <a:pPr defTabSz="611143"/>
              <a:t>0</a:t>
            </a:fld>
            <a:endParaRPr lang="en-US" altLang="zh-TW" dirty="0" smtClean="0">
              <a:ea typeface="新細明體" charset="-120"/>
            </a:endParaRPr>
          </a:p>
        </p:txBody>
      </p:sp>
      <p:sp>
        <p:nvSpPr>
          <p:cNvPr id="2150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14388" y="766763"/>
            <a:ext cx="5173662" cy="3695700"/>
          </a:xfrm>
          <a:ln cap="flat"/>
        </p:spPr>
      </p:sp>
      <p:sp>
        <p:nvSpPr>
          <p:cNvPr id="2150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124275" tIns="58952" rIns="124275" bIns="58952"/>
          <a:lstStyle/>
          <a:p>
            <a:pPr eaLnBrk="1" hangingPunct="1"/>
            <a:endParaRPr lang="zh-TW" altLang="zh-TW" smtClean="0">
              <a:ea typeface="新細明體" charset="-12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546315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792163" y="742950"/>
            <a:ext cx="5213350" cy="3724275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B8E480-E99B-4B45-8EC4-CAD98810742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803662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792163" y="742950"/>
            <a:ext cx="5213350" cy="3724275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B8E480-E99B-4B45-8EC4-CAD98810742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727258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793750" y="744538"/>
            <a:ext cx="5210175" cy="3722687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B8E480-E99B-4B45-8EC4-CAD98810742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871170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793750" y="744538"/>
            <a:ext cx="5210175" cy="3722687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B8E480-E99B-4B45-8EC4-CAD98810742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160722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862013" y="766763"/>
            <a:ext cx="5375275" cy="3838575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B8E480-E99B-4B45-8EC4-CAD98810742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236433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793750" y="744538"/>
            <a:ext cx="5210175" cy="3722687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B8E480-E99B-4B45-8EC4-CAD988107420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149243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793750" y="744538"/>
            <a:ext cx="5210175" cy="3722687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21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B8E480-E99B-4B45-8EC4-CAD98810742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660284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793750" y="744538"/>
            <a:ext cx="5210175" cy="3722687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21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B8E480-E99B-4B45-8EC4-CAD988107420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569170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5BE321-381F-4B97-8513-CAE1B1E71C63}" type="slidenum">
              <a:rPr lang="en-US" altLang="zh-TW"/>
              <a:pPr/>
              <a:t>17</a:t>
            </a:fld>
            <a:endParaRPr lang="en-US" altLang="zh-TW"/>
          </a:p>
        </p:txBody>
      </p:sp>
      <p:sp>
        <p:nvSpPr>
          <p:cNvPr id="471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92163" y="742950"/>
            <a:ext cx="5213350" cy="3724275"/>
          </a:xfrm>
          <a:ln/>
        </p:spPr>
      </p:sp>
      <p:sp>
        <p:nvSpPr>
          <p:cNvPr id="471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553944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5BE321-381F-4B97-8513-CAE1B1E71C63}" type="slidenum">
              <a:rPr lang="en-US" altLang="zh-TW"/>
              <a:pPr/>
              <a:t>18</a:t>
            </a:fld>
            <a:endParaRPr lang="en-US" altLang="zh-TW"/>
          </a:p>
        </p:txBody>
      </p:sp>
      <p:sp>
        <p:nvSpPr>
          <p:cNvPr id="471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92163" y="742950"/>
            <a:ext cx="5213350" cy="3724275"/>
          </a:xfrm>
          <a:ln/>
        </p:spPr>
      </p:sp>
      <p:sp>
        <p:nvSpPr>
          <p:cNvPr id="471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740123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5BE321-381F-4B97-8513-CAE1B1E71C63}" type="slidenum">
              <a:rPr lang="en-US" altLang="zh-TW"/>
              <a:pPr/>
              <a:t>1</a:t>
            </a:fld>
            <a:endParaRPr lang="en-US" altLang="zh-TW"/>
          </a:p>
        </p:txBody>
      </p:sp>
      <p:sp>
        <p:nvSpPr>
          <p:cNvPr id="471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92163" y="742950"/>
            <a:ext cx="5213350" cy="3724275"/>
          </a:xfrm>
          <a:ln/>
        </p:spPr>
      </p:sp>
      <p:sp>
        <p:nvSpPr>
          <p:cNvPr id="471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95395159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5BE321-381F-4B97-8513-CAE1B1E71C63}" type="slidenum">
              <a:rPr lang="en-US" altLang="zh-TW"/>
              <a:pPr/>
              <a:t>19</a:t>
            </a:fld>
            <a:endParaRPr lang="en-US" altLang="zh-TW"/>
          </a:p>
        </p:txBody>
      </p:sp>
      <p:sp>
        <p:nvSpPr>
          <p:cNvPr id="471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92163" y="742950"/>
            <a:ext cx="5213350" cy="3724275"/>
          </a:xfrm>
          <a:ln/>
        </p:spPr>
      </p:sp>
      <p:sp>
        <p:nvSpPr>
          <p:cNvPr id="471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4820708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5BE321-381F-4B97-8513-CAE1B1E71C63}" type="slidenum">
              <a:rPr lang="en-US" altLang="zh-TW"/>
              <a:pPr/>
              <a:t>20</a:t>
            </a:fld>
            <a:endParaRPr lang="en-US" altLang="zh-TW"/>
          </a:p>
        </p:txBody>
      </p:sp>
      <p:sp>
        <p:nvSpPr>
          <p:cNvPr id="471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92163" y="742950"/>
            <a:ext cx="5213350" cy="3724275"/>
          </a:xfrm>
          <a:ln/>
        </p:spPr>
      </p:sp>
      <p:sp>
        <p:nvSpPr>
          <p:cNvPr id="471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5084868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5BE321-381F-4B97-8513-CAE1B1E71C63}" type="slidenum">
              <a:rPr lang="en-US" altLang="zh-TW"/>
              <a:pPr/>
              <a:t>21</a:t>
            </a:fld>
            <a:endParaRPr lang="en-US" altLang="zh-TW"/>
          </a:p>
        </p:txBody>
      </p:sp>
      <p:sp>
        <p:nvSpPr>
          <p:cNvPr id="471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92163" y="742950"/>
            <a:ext cx="5213350" cy="3724275"/>
          </a:xfrm>
          <a:ln/>
        </p:spPr>
      </p:sp>
      <p:sp>
        <p:nvSpPr>
          <p:cNvPr id="471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4141555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5BE321-381F-4B97-8513-CAE1B1E71C63}" type="slidenum">
              <a:rPr lang="en-US" altLang="zh-TW"/>
              <a:pPr/>
              <a:t>22</a:t>
            </a:fld>
            <a:endParaRPr lang="en-US" altLang="zh-TW"/>
          </a:p>
        </p:txBody>
      </p:sp>
      <p:sp>
        <p:nvSpPr>
          <p:cNvPr id="471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92163" y="742950"/>
            <a:ext cx="5213350" cy="3724275"/>
          </a:xfrm>
          <a:ln/>
        </p:spPr>
      </p:sp>
      <p:sp>
        <p:nvSpPr>
          <p:cNvPr id="471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6554750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5BE321-381F-4B97-8513-CAE1B1E71C63}" type="slidenum">
              <a:rPr lang="en-US" altLang="zh-TW"/>
              <a:pPr/>
              <a:t>23</a:t>
            </a:fld>
            <a:endParaRPr lang="en-US" altLang="zh-TW"/>
          </a:p>
        </p:txBody>
      </p:sp>
      <p:sp>
        <p:nvSpPr>
          <p:cNvPr id="471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92163" y="742950"/>
            <a:ext cx="5213350" cy="3724275"/>
          </a:xfrm>
          <a:ln/>
        </p:spPr>
      </p:sp>
      <p:sp>
        <p:nvSpPr>
          <p:cNvPr id="471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470030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5BE321-381F-4B97-8513-CAE1B1E71C63}" type="slidenum">
              <a:rPr lang="en-US" altLang="zh-TW"/>
              <a:pPr/>
              <a:t>24</a:t>
            </a:fld>
            <a:endParaRPr lang="en-US" altLang="zh-TW"/>
          </a:p>
        </p:txBody>
      </p:sp>
      <p:sp>
        <p:nvSpPr>
          <p:cNvPr id="471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92163" y="742950"/>
            <a:ext cx="5213350" cy="3724275"/>
          </a:xfrm>
          <a:ln/>
        </p:spPr>
      </p:sp>
      <p:sp>
        <p:nvSpPr>
          <p:cNvPr id="471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6978716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5BE321-381F-4B97-8513-CAE1B1E71C63}" type="slidenum">
              <a:rPr lang="en-US" altLang="zh-TW"/>
              <a:pPr/>
              <a:t>25</a:t>
            </a:fld>
            <a:endParaRPr lang="en-US" altLang="zh-TW"/>
          </a:p>
        </p:txBody>
      </p:sp>
      <p:sp>
        <p:nvSpPr>
          <p:cNvPr id="471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92163" y="742950"/>
            <a:ext cx="5213350" cy="3724275"/>
          </a:xfrm>
          <a:ln/>
        </p:spPr>
      </p:sp>
      <p:sp>
        <p:nvSpPr>
          <p:cNvPr id="471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9312186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5BE321-381F-4B97-8513-CAE1B1E71C63}" type="slidenum">
              <a:rPr lang="en-US" altLang="zh-TW"/>
              <a:pPr/>
              <a:t>26</a:t>
            </a:fld>
            <a:endParaRPr lang="en-US" altLang="zh-TW"/>
          </a:p>
        </p:txBody>
      </p:sp>
      <p:sp>
        <p:nvSpPr>
          <p:cNvPr id="471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92163" y="742950"/>
            <a:ext cx="5213350" cy="3724275"/>
          </a:xfrm>
          <a:ln/>
        </p:spPr>
      </p:sp>
      <p:sp>
        <p:nvSpPr>
          <p:cNvPr id="471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0583638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5BE321-381F-4B97-8513-CAE1B1E71C63}" type="slidenum">
              <a:rPr lang="en-US" altLang="zh-TW"/>
              <a:pPr/>
              <a:t>27</a:t>
            </a:fld>
            <a:endParaRPr lang="en-US" altLang="zh-TW"/>
          </a:p>
        </p:txBody>
      </p:sp>
      <p:sp>
        <p:nvSpPr>
          <p:cNvPr id="471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92163" y="742950"/>
            <a:ext cx="5213350" cy="3724275"/>
          </a:xfrm>
          <a:ln/>
        </p:spPr>
      </p:sp>
      <p:sp>
        <p:nvSpPr>
          <p:cNvPr id="471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8469358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defTabSz="611143"/>
            <a:r>
              <a:rPr lang="en-US" altLang="zh-TW" dirty="0" smtClean="0">
                <a:ea typeface="新細明體" charset="-120"/>
              </a:rPr>
              <a:t>Page</a:t>
            </a:r>
          </a:p>
        </p:txBody>
      </p:sp>
      <p:sp>
        <p:nvSpPr>
          <p:cNvPr id="2150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611143"/>
            <a:fld id="{D89390AE-DD21-4688-A9D5-AF2AAA4907E4}" type="slidenum">
              <a:rPr lang="en-US" altLang="zh-TW" smtClean="0">
                <a:ea typeface="新細明體" charset="-120"/>
              </a:rPr>
              <a:pPr defTabSz="611143"/>
              <a:t>28</a:t>
            </a:fld>
            <a:endParaRPr lang="en-US" altLang="zh-TW" dirty="0" smtClean="0">
              <a:ea typeface="新細明體" charset="-120"/>
            </a:endParaRPr>
          </a:p>
        </p:txBody>
      </p:sp>
      <p:sp>
        <p:nvSpPr>
          <p:cNvPr id="2150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14388" y="766763"/>
            <a:ext cx="5173662" cy="3695700"/>
          </a:xfrm>
          <a:ln cap="flat"/>
        </p:spPr>
      </p:sp>
      <p:sp>
        <p:nvSpPr>
          <p:cNvPr id="2150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124275" tIns="58952" rIns="124275" bIns="58952"/>
          <a:lstStyle/>
          <a:p>
            <a:pPr eaLnBrk="1" hangingPunct="1"/>
            <a:endParaRPr lang="zh-TW" altLang="zh-TW" smtClean="0">
              <a:ea typeface="新細明體" charset="-12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157979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5BE321-381F-4B97-8513-CAE1B1E71C63}" type="slidenum">
              <a:rPr lang="en-US" altLang="zh-TW"/>
              <a:pPr/>
              <a:t>2</a:t>
            </a:fld>
            <a:endParaRPr lang="en-US" altLang="zh-TW"/>
          </a:p>
        </p:txBody>
      </p:sp>
      <p:sp>
        <p:nvSpPr>
          <p:cNvPr id="471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92163" y="742950"/>
            <a:ext cx="5213350" cy="3724275"/>
          </a:xfrm>
          <a:ln/>
        </p:spPr>
      </p:sp>
      <p:sp>
        <p:nvSpPr>
          <p:cNvPr id="471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9543599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defTabSz="611143"/>
            <a:r>
              <a:rPr lang="en-US" altLang="zh-TW" dirty="0" smtClean="0">
                <a:ea typeface="新細明體" charset="-120"/>
              </a:rPr>
              <a:t>Page</a:t>
            </a:r>
          </a:p>
        </p:txBody>
      </p:sp>
      <p:sp>
        <p:nvSpPr>
          <p:cNvPr id="2150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611143"/>
            <a:fld id="{D89390AE-DD21-4688-A9D5-AF2AAA4907E4}" type="slidenum">
              <a:rPr lang="en-US" altLang="zh-TW" smtClean="0">
                <a:ea typeface="新細明體" charset="-120"/>
              </a:rPr>
              <a:pPr defTabSz="611143"/>
              <a:t>29</a:t>
            </a:fld>
            <a:endParaRPr lang="en-US" altLang="zh-TW" dirty="0" smtClean="0">
              <a:ea typeface="新細明體" charset="-120"/>
            </a:endParaRPr>
          </a:p>
        </p:txBody>
      </p:sp>
      <p:sp>
        <p:nvSpPr>
          <p:cNvPr id="2150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14388" y="766763"/>
            <a:ext cx="5173662" cy="3695700"/>
          </a:xfrm>
          <a:ln cap="flat"/>
        </p:spPr>
      </p:sp>
      <p:sp>
        <p:nvSpPr>
          <p:cNvPr id="2150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124275" tIns="58952" rIns="124275" bIns="58952"/>
          <a:lstStyle/>
          <a:p>
            <a:pPr eaLnBrk="1" hangingPunct="1"/>
            <a:endParaRPr lang="zh-TW" altLang="zh-TW" smtClean="0">
              <a:ea typeface="新細明體" charset="-12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748795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defTabSz="611143"/>
            <a:r>
              <a:rPr lang="en-US" altLang="zh-TW" dirty="0" smtClean="0">
                <a:ea typeface="新細明體" charset="-120"/>
              </a:rPr>
              <a:t>Page</a:t>
            </a:r>
          </a:p>
        </p:txBody>
      </p:sp>
      <p:sp>
        <p:nvSpPr>
          <p:cNvPr id="2150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611143"/>
            <a:fld id="{D89390AE-DD21-4688-A9D5-AF2AAA4907E4}" type="slidenum">
              <a:rPr lang="en-US" altLang="zh-TW" smtClean="0">
                <a:ea typeface="新細明體" charset="-120"/>
              </a:rPr>
              <a:pPr defTabSz="611143"/>
              <a:t>3</a:t>
            </a:fld>
            <a:endParaRPr lang="en-US" altLang="zh-TW" dirty="0" smtClean="0">
              <a:ea typeface="新細明體" charset="-120"/>
            </a:endParaRPr>
          </a:p>
        </p:txBody>
      </p:sp>
      <p:sp>
        <p:nvSpPr>
          <p:cNvPr id="2150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14388" y="766763"/>
            <a:ext cx="5173662" cy="3695700"/>
          </a:xfrm>
          <a:ln cap="flat"/>
        </p:spPr>
      </p:sp>
      <p:sp>
        <p:nvSpPr>
          <p:cNvPr id="2150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124275" tIns="58952" rIns="124275" bIns="58952"/>
          <a:lstStyle/>
          <a:p>
            <a:pPr eaLnBrk="1" hangingPunct="1"/>
            <a:endParaRPr lang="zh-TW" altLang="zh-TW" smtClean="0">
              <a:ea typeface="新細明體" charset="-12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521465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defTabSz="615741"/>
            <a:r>
              <a:rPr lang="en-US" altLang="zh-TW" dirty="0" smtClean="0">
                <a:solidFill>
                  <a:prstClr val="black"/>
                </a:solidFill>
              </a:rPr>
              <a:t>Page</a:t>
            </a:r>
          </a:p>
        </p:txBody>
      </p:sp>
      <p:sp>
        <p:nvSpPr>
          <p:cNvPr id="2253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615741"/>
            <a:fld id="{61CB1D9E-4E78-484A-BA80-D27FAFC170E4}" type="slidenum">
              <a:rPr lang="en-US" altLang="zh-TW" smtClean="0">
                <a:solidFill>
                  <a:prstClr val="black"/>
                </a:solidFill>
              </a:rPr>
              <a:pPr defTabSz="615741"/>
              <a:t>4</a:t>
            </a:fld>
            <a:endParaRPr lang="en-US" altLang="zh-TW" dirty="0" smtClean="0">
              <a:solidFill>
                <a:prstClr val="black"/>
              </a:solidFill>
            </a:endParaRPr>
          </a:p>
        </p:txBody>
      </p:sp>
      <p:sp>
        <p:nvSpPr>
          <p:cNvPr id="225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14388" y="766763"/>
            <a:ext cx="5173662" cy="3695700"/>
          </a:xfrm>
          <a:ln cap="flat"/>
        </p:spPr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125209" tIns="59396" rIns="125209" bIns="59396"/>
          <a:lstStyle/>
          <a:p>
            <a:pPr eaLnBrk="1" hangingPunct="1"/>
            <a:endParaRPr lang="zh-TW" altLang="zh-TW" smtClean="0">
              <a:ea typeface="新細明體" charset="-12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646005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792163" y="742950"/>
            <a:ext cx="5213350" cy="3724275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B8E480-E99B-4B45-8EC4-CAD98810742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118657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4B3348-8532-49DC-8DDB-2E5EE9CD63CD}" type="slidenum">
              <a:rPr lang="en-US" altLang="zh-TW"/>
              <a:pPr/>
              <a:t>6</a:t>
            </a:fld>
            <a:endParaRPr lang="en-US" altLang="zh-TW"/>
          </a:p>
        </p:txBody>
      </p:sp>
      <p:sp>
        <p:nvSpPr>
          <p:cNvPr id="446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92163" y="742950"/>
            <a:ext cx="5213350" cy="3724275"/>
          </a:xfrm>
          <a:ln/>
        </p:spPr>
      </p:sp>
      <p:sp>
        <p:nvSpPr>
          <p:cNvPr id="446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91421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776371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4B3348-8532-49DC-8DDB-2E5EE9CD63CD}" type="slidenum">
              <a:rPr lang="en-US" altLang="zh-TW"/>
              <a:pPr/>
              <a:t>7</a:t>
            </a:fld>
            <a:endParaRPr lang="en-US" altLang="zh-TW"/>
          </a:p>
        </p:txBody>
      </p:sp>
      <p:sp>
        <p:nvSpPr>
          <p:cNvPr id="446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92163" y="742950"/>
            <a:ext cx="5213350" cy="3724275"/>
          </a:xfrm>
          <a:ln/>
        </p:spPr>
      </p:sp>
      <p:sp>
        <p:nvSpPr>
          <p:cNvPr id="446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91421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820714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793750" y="744538"/>
            <a:ext cx="5210175" cy="3722687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This is the regional support</a:t>
            </a:r>
            <a:r>
              <a:rPr lang="en-US" altLang="zh-TW" baseline="0" dirty="0" smtClean="0"/>
              <a:t> of UIS. We offer our services in three countries, Taiwan, Singapore, and China. The main office is here in </a:t>
            </a:r>
            <a:r>
              <a:rPr lang="en-US" altLang="zh-TW" baseline="0" dirty="0" err="1" smtClean="0"/>
              <a:t>Xindian</a:t>
            </a:r>
            <a:r>
              <a:rPr lang="en-US" altLang="zh-TW" baseline="0" dirty="0" smtClean="0"/>
              <a:t>. We have three branch offices in Taiwan located in Hsinchu, Taichung, and Tainan. </a:t>
            </a:r>
          </a:p>
          <a:p>
            <a:r>
              <a:rPr lang="en-US" altLang="zh-TW" baseline="0" dirty="0" smtClean="0"/>
              <a:t>In China, there are three Service locations, Shanghai, Nanjing, and Shenzhen.   </a:t>
            </a:r>
            <a:endParaRPr lang="zh-TW" altLang="en-US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B8E480-E99B-4B45-8EC4-CAD98810742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081499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800100" y="2366963"/>
            <a:ext cx="9067800" cy="1631950"/>
          </a:xfrm>
          <a:prstGeom prst="rect">
            <a:avLst/>
          </a:prstGeom>
        </p:spPr>
        <p:txBody>
          <a:bodyPr lIns="91285" tIns="45643" rIns="91285" bIns="45643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600200" y="4316418"/>
            <a:ext cx="7467600" cy="1947862"/>
          </a:xfrm>
          <a:prstGeom prst="rect">
            <a:avLst/>
          </a:prstGeom>
        </p:spPr>
        <p:txBody>
          <a:bodyPr lIns="91285" tIns="45643" rIns="91285" bIns="45643"/>
          <a:lstStyle>
            <a:lvl1pPr marL="0" indent="0" algn="ctr">
              <a:buNone/>
              <a:defRPr/>
            </a:lvl1pPr>
            <a:lvl2pPr marL="456442" indent="0" algn="ctr">
              <a:buNone/>
              <a:defRPr/>
            </a:lvl2pPr>
            <a:lvl3pPr marL="912885" indent="0" algn="ctr">
              <a:buNone/>
              <a:defRPr/>
            </a:lvl3pPr>
            <a:lvl4pPr marL="1369333" indent="0" algn="ctr">
              <a:buNone/>
              <a:defRPr/>
            </a:lvl4pPr>
            <a:lvl5pPr marL="1825776" indent="0" algn="ctr">
              <a:buNone/>
              <a:defRPr/>
            </a:lvl5pPr>
            <a:lvl6pPr marL="2282223" indent="0" algn="ctr">
              <a:buNone/>
              <a:defRPr/>
            </a:lvl6pPr>
            <a:lvl7pPr marL="2738667" indent="0" algn="ctr">
              <a:buNone/>
              <a:defRPr/>
            </a:lvl7pPr>
            <a:lvl8pPr marL="3195098" indent="0" algn="ctr">
              <a:buNone/>
              <a:defRPr/>
            </a:lvl8pPr>
            <a:lvl9pPr marL="3651553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9601200" cy="1270000"/>
          </a:xfrm>
          <a:prstGeom prst="rect">
            <a:avLst/>
          </a:prstGeom>
        </p:spPr>
        <p:txBody>
          <a:bodyPr lIns="91285" tIns="45643" rIns="91285" bIns="45643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533400" y="1778005"/>
            <a:ext cx="9601200" cy="5027613"/>
          </a:xfrm>
          <a:prstGeom prst="rect">
            <a:avLst/>
          </a:prstGeom>
        </p:spPr>
        <p:txBody>
          <a:bodyPr vert="eaVert" lIns="91285" tIns="45643" rIns="91285" bIns="45643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734300" y="304801"/>
            <a:ext cx="2400300" cy="6500812"/>
          </a:xfrm>
          <a:prstGeom prst="rect">
            <a:avLst/>
          </a:prstGeom>
        </p:spPr>
        <p:txBody>
          <a:bodyPr vert="eaVert" lIns="91285" tIns="45643" rIns="91285" bIns="45643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533400" y="304801"/>
            <a:ext cx="7048500" cy="6500812"/>
          </a:xfrm>
          <a:prstGeom prst="rect">
            <a:avLst/>
          </a:prstGeom>
        </p:spPr>
        <p:txBody>
          <a:bodyPr vert="eaVert" lIns="91285" tIns="45643" rIns="91285" bIns="45643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800100" y="2366963"/>
            <a:ext cx="9067800" cy="163195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600200" y="4316418"/>
            <a:ext cx="7467600" cy="1947862"/>
          </a:xfrm>
        </p:spPr>
        <p:txBody>
          <a:bodyPr/>
          <a:lstStyle>
            <a:lvl1pPr marL="0" indent="0" algn="ctr">
              <a:buNone/>
              <a:defRPr/>
            </a:lvl1pPr>
            <a:lvl2pPr marL="456442" indent="0" algn="ctr">
              <a:buNone/>
              <a:defRPr/>
            </a:lvl2pPr>
            <a:lvl3pPr marL="912885" indent="0" algn="ctr">
              <a:buNone/>
              <a:defRPr/>
            </a:lvl3pPr>
            <a:lvl4pPr marL="1369333" indent="0" algn="ctr">
              <a:buNone/>
              <a:defRPr/>
            </a:lvl4pPr>
            <a:lvl5pPr marL="1825776" indent="0" algn="ctr">
              <a:buNone/>
              <a:defRPr/>
            </a:lvl5pPr>
            <a:lvl6pPr marL="2282223" indent="0" algn="ctr">
              <a:buNone/>
              <a:defRPr/>
            </a:lvl6pPr>
            <a:lvl7pPr marL="2738667" indent="0" algn="ctr">
              <a:buNone/>
              <a:defRPr/>
            </a:lvl7pPr>
            <a:lvl8pPr marL="3195098" indent="0" algn="ctr">
              <a:buNone/>
              <a:defRPr/>
            </a:lvl8pPr>
            <a:lvl9pPr marL="3651553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563060-8CDF-41BB-A21F-6A45973BD7D2}" type="datetime1">
              <a:rPr lang="zh-TW" altLang="en-US" smtClean="0"/>
              <a:pPr>
                <a:defRPr/>
              </a:pPr>
              <a:t>2018/11/23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06EF1C-6993-46A1-827A-C236F4CE905E}" type="datetime1">
              <a:rPr lang="zh-TW" altLang="en-US" smtClean="0"/>
              <a:pPr>
                <a:defRPr/>
              </a:pPr>
              <a:t>2018/11/23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42963" y="4895853"/>
            <a:ext cx="9067800" cy="151288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42963" y="3228975"/>
            <a:ext cx="9067800" cy="16668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442" indent="0">
              <a:buNone/>
              <a:defRPr sz="1900"/>
            </a:lvl2pPr>
            <a:lvl3pPr marL="912885" indent="0">
              <a:buNone/>
              <a:defRPr sz="1600"/>
            </a:lvl3pPr>
            <a:lvl4pPr marL="1369333" indent="0">
              <a:buNone/>
              <a:defRPr sz="1400"/>
            </a:lvl4pPr>
            <a:lvl5pPr marL="1825776" indent="0">
              <a:buNone/>
              <a:defRPr sz="1400"/>
            </a:lvl5pPr>
            <a:lvl6pPr marL="2282223" indent="0">
              <a:buNone/>
              <a:defRPr sz="1400"/>
            </a:lvl6pPr>
            <a:lvl7pPr marL="2738667" indent="0">
              <a:buNone/>
              <a:defRPr sz="1400"/>
            </a:lvl7pPr>
            <a:lvl8pPr marL="3195098" indent="0">
              <a:buNone/>
              <a:defRPr sz="1400"/>
            </a:lvl8pPr>
            <a:lvl9pPr marL="3651553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770B8B-951C-4181-8E09-ACCE36DADE5A}" type="datetime1">
              <a:rPr lang="zh-TW" altLang="en-US" smtClean="0"/>
              <a:pPr>
                <a:defRPr/>
              </a:pPr>
              <a:t>2018/11/23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533407" y="1778005"/>
            <a:ext cx="4724400" cy="5027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410200" y="1778005"/>
            <a:ext cx="4724400" cy="5027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37BEA3-D684-4200-A4D9-8968E5303A21}" type="datetime1">
              <a:rPr lang="zh-TW" altLang="en-US" smtClean="0"/>
              <a:pPr>
                <a:defRPr/>
              </a:pPr>
              <a:t>2018/11/23</a:t>
            </a:fld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33405" y="1704975"/>
            <a:ext cx="4713288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442" indent="0">
              <a:buNone/>
              <a:defRPr sz="2000" b="1"/>
            </a:lvl2pPr>
            <a:lvl3pPr marL="912885" indent="0">
              <a:buNone/>
              <a:defRPr sz="1900" b="1"/>
            </a:lvl3pPr>
            <a:lvl4pPr marL="1369333" indent="0">
              <a:buNone/>
              <a:defRPr sz="1600" b="1"/>
            </a:lvl4pPr>
            <a:lvl5pPr marL="1825776" indent="0">
              <a:buNone/>
              <a:defRPr sz="1600" b="1"/>
            </a:lvl5pPr>
            <a:lvl6pPr marL="2282223" indent="0">
              <a:buNone/>
              <a:defRPr sz="1600" b="1"/>
            </a:lvl6pPr>
            <a:lvl7pPr marL="2738667" indent="0">
              <a:buNone/>
              <a:defRPr sz="1600" b="1"/>
            </a:lvl7pPr>
            <a:lvl8pPr marL="3195098" indent="0">
              <a:buNone/>
              <a:defRPr sz="1600" b="1"/>
            </a:lvl8pPr>
            <a:lvl9pPr marL="3651553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33405" y="2416176"/>
            <a:ext cx="4713288" cy="43894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5419725" y="1704975"/>
            <a:ext cx="4714875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442" indent="0">
              <a:buNone/>
              <a:defRPr sz="2000" b="1"/>
            </a:lvl2pPr>
            <a:lvl3pPr marL="912885" indent="0">
              <a:buNone/>
              <a:defRPr sz="1900" b="1"/>
            </a:lvl3pPr>
            <a:lvl4pPr marL="1369333" indent="0">
              <a:buNone/>
              <a:defRPr sz="1600" b="1"/>
            </a:lvl4pPr>
            <a:lvl5pPr marL="1825776" indent="0">
              <a:buNone/>
              <a:defRPr sz="1600" b="1"/>
            </a:lvl5pPr>
            <a:lvl6pPr marL="2282223" indent="0">
              <a:buNone/>
              <a:defRPr sz="1600" b="1"/>
            </a:lvl6pPr>
            <a:lvl7pPr marL="2738667" indent="0">
              <a:buNone/>
              <a:defRPr sz="1600" b="1"/>
            </a:lvl7pPr>
            <a:lvl8pPr marL="3195098" indent="0">
              <a:buNone/>
              <a:defRPr sz="1600" b="1"/>
            </a:lvl8pPr>
            <a:lvl9pPr marL="3651553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5419725" y="2416176"/>
            <a:ext cx="4714875" cy="43894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E70441-2687-4747-8164-EB281162C41A}" type="datetime1">
              <a:rPr lang="zh-TW" altLang="en-US" smtClean="0"/>
              <a:pPr>
                <a:defRPr/>
              </a:pPr>
              <a:t>2018/11/23</a:t>
            </a:fld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75865F-B792-4C6E-BB50-7CA60F9EC793}" type="datetime1">
              <a:rPr lang="zh-TW" altLang="en-US" smtClean="0"/>
              <a:pPr>
                <a:defRPr/>
              </a:pPr>
              <a:t>2018/11/23</a:t>
            </a:fld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64ECAF-F928-4ABA-9285-1A5089C96197}" type="datetime1">
              <a:rPr lang="zh-TW" altLang="en-US" smtClean="0"/>
              <a:pPr>
                <a:defRPr/>
              </a:pPr>
              <a:t>2018/11/23</a:t>
            </a:fld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3416" y="303242"/>
            <a:ext cx="3509963" cy="12906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170363" y="303214"/>
            <a:ext cx="5964237" cy="65024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33416" y="1593850"/>
            <a:ext cx="3509963" cy="5211763"/>
          </a:xfrm>
        </p:spPr>
        <p:txBody>
          <a:bodyPr/>
          <a:lstStyle>
            <a:lvl1pPr marL="0" indent="0">
              <a:buNone/>
              <a:defRPr sz="1400"/>
            </a:lvl1pPr>
            <a:lvl2pPr marL="456442" indent="0">
              <a:buNone/>
              <a:defRPr sz="1200"/>
            </a:lvl2pPr>
            <a:lvl3pPr marL="912885" indent="0">
              <a:buNone/>
              <a:defRPr sz="1000"/>
            </a:lvl3pPr>
            <a:lvl4pPr marL="1369333" indent="0">
              <a:buNone/>
              <a:defRPr sz="900"/>
            </a:lvl4pPr>
            <a:lvl5pPr marL="1825776" indent="0">
              <a:buNone/>
              <a:defRPr sz="900"/>
            </a:lvl5pPr>
            <a:lvl6pPr marL="2282223" indent="0">
              <a:buNone/>
              <a:defRPr sz="900"/>
            </a:lvl6pPr>
            <a:lvl7pPr marL="2738667" indent="0">
              <a:buNone/>
              <a:defRPr sz="900"/>
            </a:lvl7pPr>
            <a:lvl8pPr marL="3195098" indent="0">
              <a:buNone/>
              <a:defRPr sz="900"/>
            </a:lvl8pPr>
            <a:lvl9pPr marL="3651553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3BD7F9-5933-4C91-8D52-E501BF4A9046}" type="datetime1">
              <a:rPr lang="zh-TW" altLang="en-US" smtClean="0"/>
              <a:pPr>
                <a:defRPr/>
              </a:pPr>
              <a:t>2018/11/23</a:t>
            </a:fld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9601200" cy="1270000"/>
          </a:xfrm>
          <a:prstGeom prst="rect">
            <a:avLst/>
          </a:prstGeom>
        </p:spPr>
        <p:txBody>
          <a:bodyPr lIns="91285" tIns="45643" rIns="91285" bIns="45643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3400" y="1778005"/>
            <a:ext cx="9601200" cy="5027613"/>
          </a:xfrm>
          <a:prstGeom prst="rect">
            <a:avLst/>
          </a:prstGeom>
        </p:spPr>
        <p:txBody>
          <a:bodyPr lIns="91285" tIns="45643" rIns="91285" bIns="45643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090738" y="5332414"/>
            <a:ext cx="6400800" cy="63023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090738" y="681038"/>
            <a:ext cx="6400800" cy="4570412"/>
          </a:xfrm>
        </p:spPr>
        <p:txBody>
          <a:bodyPr/>
          <a:lstStyle>
            <a:lvl1pPr marL="0" indent="0">
              <a:buNone/>
              <a:defRPr sz="3200"/>
            </a:lvl1pPr>
            <a:lvl2pPr marL="456442" indent="0">
              <a:buNone/>
              <a:defRPr sz="2800"/>
            </a:lvl2pPr>
            <a:lvl3pPr marL="912885" indent="0">
              <a:buNone/>
              <a:defRPr sz="2400"/>
            </a:lvl3pPr>
            <a:lvl4pPr marL="1369333" indent="0">
              <a:buNone/>
              <a:defRPr sz="2000"/>
            </a:lvl4pPr>
            <a:lvl5pPr marL="1825776" indent="0">
              <a:buNone/>
              <a:defRPr sz="2000"/>
            </a:lvl5pPr>
            <a:lvl6pPr marL="2282223" indent="0">
              <a:buNone/>
              <a:defRPr sz="2000"/>
            </a:lvl6pPr>
            <a:lvl7pPr marL="2738667" indent="0">
              <a:buNone/>
              <a:defRPr sz="2000"/>
            </a:lvl7pPr>
            <a:lvl8pPr marL="3195098" indent="0">
              <a:buNone/>
              <a:defRPr sz="2000"/>
            </a:lvl8pPr>
            <a:lvl9pPr marL="3651553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090738" y="5962650"/>
            <a:ext cx="6400800" cy="893763"/>
          </a:xfrm>
        </p:spPr>
        <p:txBody>
          <a:bodyPr/>
          <a:lstStyle>
            <a:lvl1pPr marL="0" indent="0">
              <a:buNone/>
              <a:defRPr sz="1400"/>
            </a:lvl1pPr>
            <a:lvl2pPr marL="456442" indent="0">
              <a:buNone/>
              <a:defRPr sz="1200"/>
            </a:lvl2pPr>
            <a:lvl3pPr marL="912885" indent="0">
              <a:buNone/>
              <a:defRPr sz="1000"/>
            </a:lvl3pPr>
            <a:lvl4pPr marL="1369333" indent="0">
              <a:buNone/>
              <a:defRPr sz="900"/>
            </a:lvl4pPr>
            <a:lvl5pPr marL="1825776" indent="0">
              <a:buNone/>
              <a:defRPr sz="900"/>
            </a:lvl5pPr>
            <a:lvl6pPr marL="2282223" indent="0">
              <a:buNone/>
              <a:defRPr sz="900"/>
            </a:lvl6pPr>
            <a:lvl7pPr marL="2738667" indent="0">
              <a:buNone/>
              <a:defRPr sz="900"/>
            </a:lvl7pPr>
            <a:lvl8pPr marL="3195098" indent="0">
              <a:buNone/>
              <a:defRPr sz="900"/>
            </a:lvl8pPr>
            <a:lvl9pPr marL="3651553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3722F2-6B98-45AB-AC10-C869A0C73335}" type="datetime1">
              <a:rPr lang="zh-TW" altLang="en-US" smtClean="0"/>
              <a:pPr>
                <a:defRPr/>
              </a:pPr>
              <a:t>2018/11/23</a:t>
            </a:fld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28D661-522C-4D6A-98F3-34B8D0339CAB}" type="datetime1">
              <a:rPr lang="zh-TW" altLang="en-US" smtClean="0"/>
              <a:pPr>
                <a:defRPr/>
              </a:pPr>
              <a:t>2018/11/23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734300" y="304801"/>
            <a:ext cx="2400300" cy="6500812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533400" y="304801"/>
            <a:ext cx="7048500" cy="6500812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F2797F-B493-44C2-B1B2-0F2B57F70C76}" type="datetime1">
              <a:rPr lang="zh-TW" altLang="en-US" smtClean="0"/>
              <a:pPr>
                <a:defRPr/>
              </a:pPr>
              <a:t>2018/11/23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533400" y="304801"/>
            <a:ext cx="9601200" cy="650081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9BCFD6-F8E6-405F-AE9F-71CACCD43832}" type="datetime1">
              <a:rPr lang="zh-TW" altLang="en-US" smtClean="0"/>
              <a:pPr>
                <a:defRPr/>
              </a:pPr>
              <a:t>2018/11/23</a:t>
            </a:fld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標題，1 個大物件與 2 個小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9601200" cy="1270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533407" y="1778005"/>
            <a:ext cx="4724400" cy="502761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5410200" y="1778029"/>
            <a:ext cx="4724400" cy="243681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5410200" y="4367214"/>
            <a:ext cx="4724400" cy="24384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2D137F-0E6B-4BF4-9225-B944938202EE}" type="datetime1">
              <a:rPr lang="zh-TW" altLang="en-US" smtClean="0"/>
              <a:pPr>
                <a:defRPr/>
              </a:pPr>
              <a:t>2018/11/23</a:t>
            </a:fld>
            <a:endParaRPr lang="en-US" altLang="zh-TW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800100" y="2366963"/>
            <a:ext cx="9067800" cy="1631950"/>
          </a:xfrm>
          <a:prstGeom prst="rect">
            <a:avLst/>
          </a:prstGeom>
        </p:spPr>
        <p:txBody>
          <a:bodyPr lIns="91285" tIns="45643" rIns="91285" bIns="45643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600200" y="4316418"/>
            <a:ext cx="7467600" cy="1947862"/>
          </a:xfrm>
          <a:prstGeom prst="rect">
            <a:avLst/>
          </a:prstGeom>
        </p:spPr>
        <p:txBody>
          <a:bodyPr lIns="91285" tIns="45643" rIns="91285" bIns="45643"/>
          <a:lstStyle>
            <a:lvl1pPr marL="0" indent="0" algn="ctr">
              <a:buNone/>
              <a:defRPr/>
            </a:lvl1pPr>
            <a:lvl2pPr marL="456442" indent="0" algn="ctr">
              <a:buNone/>
              <a:defRPr/>
            </a:lvl2pPr>
            <a:lvl3pPr marL="912885" indent="0" algn="ctr">
              <a:buNone/>
              <a:defRPr/>
            </a:lvl3pPr>
            <a:lvl4pPr marL="1369333" indent="0" algn="ctr">
              <a:buNone/>
              <a:defRPr/>
            </a:lvl4pPr>
            <a:lvl5pPr marL="1825776" indent="0" algn="ctr">
              <a:buNone/>
              <a:defRPr/>
            </a:lvl5pPr>
            <a:lvl6pPr marL="2282223" indent="0" algn="ctr">
              <a:buNone/>
              <a:defRPr/>
            </a:lvl6pPr>
            <a:lvl7pPr marL="2738667" indent="0" algn="ctr">
              <a:buNone/>
              <a:defRPr/>
            </a:lvl7pPr>
            <a:lvl8pPr marL="3195098" indent="0" algn="ctr">
              <a:buNone/>
              <a:defRPr/>
            </a:lvl8pPr>
            <a:lvl9pPr marL="3651553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9601200" cy="1270000"/>
          </a:xfrm>
          <a:prstGeom prst="rect">
            <a:avLst/>
          </a:prstGeom>
        </p:spPr>
        <p:txBody>
          <a:bodyPr lIns="91285" tIns="45643" rIns="91285" bIns="45643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3400" y="1778005"/>
            <a:ext cx="9601200" cy="5027613"/>
          </a:xfrm>
          <a:prstGeom prst="rect">
            <a:avLst/>
          </a:prstGeom>
        </p:spPr>
        <p:txBody>
          <a:bodyPr lIns="91285" tIns="45643" rIns="91285" bIns="45643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42963" y="4895853"/>
            <a:ext cx="9067800" cy="1512888"/>
          </a:xfrm>
          <a:prstGeom prst="rect">
            <a:avLst/>
          </a:prstGeom>
        </p:spPr>
        <p:txBody>
          <a:bodyPr lIns="91285" tIns="45643" rIns="91285" bIns="45643"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42963" y="3228975"/>
            <a:ext cx="9067800" cy="1666875"/>
          </a:xfrm>
          <a:prstGeom prst="rect">
            <a:avLst/>
          </a:prstGeom>
        </p:spPr>
        <p:txBody>
          <a:bodyPr lIns="91285" tIns="45643" rIns="91285" bIns="45643" anchor="b"/>
          <a:lstStyle>
            <a:lvl1pPr marL="0" indent="0">
              <a:buNone/>
              <a:defRPr sz="2000"/>
            </a:lvl1pPr>
            <a:lvl2pPr marL="456442" indent="0">
              <a:buNone/>
              <a:defRPr sz="1900"/>
            </a:lvl2pPr>
            <a:lvl3pPr marL="912885" indent="0">
              <a:buNone/>
              <a:defRPr sz="1600"/>
            </a:lvl3pPr>
            <a:lvl4pPr marL="1369333" indent="0">
              <a:buNone/>
              <a:defRPr sz="1400"/>
            </a:lvl4pPr>
            <a:lvl5pPr marL="1825776" indent="0">
              <a:buNone/>
              <a:defRPr sz="1400"/>
            </a:lvl5pPr>
            <a:lvl6pPr marL="2282223" indent="0">
              <a:buNone/>
              <a:defRPr sz="1400"/>
            </a:lvl6pPr>
            <a:lvl7pPr marL="2738667" indent="0">
              <a:buNone/>
              <a:defRPr sz="1400"/>
            </a:lvl7pPr>
            <a:lvl8pPr marL="3195098" indent="0">
              <a:buNone/>
              <a:defRPr sz="1400"/>
            </a:lvl8pPr>
            <a:lvl9pPr marL="3651553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9601200" cy="1270000"/>
          </a:xfrm>
          <a:prstGeom prst="rect">
            <a:avLst/>
          </a:prstGeom>
        </p:spPr>
        <p:txBody>
          <a:bodyPr lIns="91285" tIns="45643" rIns="91285" bIns="45643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533407" y="1778005"/>
            <a:ext cx="4724400" cy="5027613"/>
          </a:xfrm>
          <a:prstGeom prst="rect">
            <a:avLst/>
          </a:prstGeom>
        </p:spPr>
        <p:txBody>
          <a:bodyPr lIns="91285" tIns="45643" rIns="91285" bIns="45643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410200" y="1778005"/>
            <a:ext cx="4724400" cy="5027613"/>
          </a:xfrm>
          <a:prstGeom prst="rect">
            <a:avLst/>
          </a:prstGeom>
        </p:spPr>
        <p:txBody>
          <a:bodyPr lIns="91285" tIns="45643" rIns="91285" bIns="45643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9601200" cy="1270000"/>
          </a:xfrm>
          <a:prstGeom prst="rect">
            <a:avLst/>
          </a:prstGeom>
        </p:spPr>
        <p:txBody>
          <a:bodyPr lIns="91285" tIns="45643" rIns="91285" bIns="45643"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33405" y="1704975"/>
            <a:ext cx="4713288" cy="711200"/>
          </a:xfrm>
          <a:prstGeom prst="rect">
            <a:avLst/>
          </a:prstGeom>
        </p:spPr>
        <p:txBody>
          <a:bodyPr lIns="91285" tIns="45643" rIns="91285" bIns="45643" anchor="b"/>
          <a:lstStyle>
            <a:lvl1pPr marL="0" indent="0">
              <a:buNone/>
              <a:defRPr sz="2400" b="1"/>
            </a:lvl1pPr>
            <a:lvl2pPr marL="456442" indent="0">
              <a:buNone/>
              <a:defRPr sz="2000" b="1"/>
            </a:lvl2pPr>
            <a:lvl3pPr marL="912885" indent="0">
              <a:buNone/>
              <a:defRPr sz="1900" b="1"/>
            </a:lvl3pPr>
            <a:lvl4pPr marL="1369333" indent="0">
              <a:buNone/>
              <a:defRPr sz="1600" b="1"/>
            </a:lvl4pPr>
            <a:lvl5pPr marL="1825776" indent="0">
              <a:buNone/>
              <a:defRPr sz="1600" b="1"/>
            </a:lvl5pPr>
            <a:lvl6pPr marL="2282223" indent="0">
              <a:buNone/>
              <a:defRPr sz="1600" b="1"/>
            </a:lvl6pPr>
            <a:lvl7pPr marL="2738667" indent="0">
              <a:buNone/>
              <a:defRPr sz="1600" b="1"/>
            </a:lvl7pPr>
            <a:lvl8pPr marL="3195098" indent="0">
              <a:buNone/>
              <a:defRPr sz="1600" b="1"/>
            </a:lvl8pPr>
            <a:lvl9pPr marL="3651553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33405" y="2416176"/>
            <a:ext cx="4713288" cy="4389438"/>
          </a:xfrm>
          <a:prstGeom prst="rect">
            <a:avLst/>
          </a:prstGeom>
        </p:spPr>
        <p:txBody>
          <a:bodyPr lIns="91285" tIns="45643" rIns="91285" bIns="45643"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5419725" y="1704975"/>
            <a:ext cx="4714875" cy="711200"/>
          </a:xfrm>
          <a:prstGeom prst="rect">
            <a:avLst/>
          </a:prstGeom>
        </p:spPr>
        <p:txBody>
          <a:bodyPr lIns="91285" tIns="45643" rIns="91285" bIns="45643" anchor="b"/>
          <a:lstStyle>
            <a:lvl1pPr marL="0" indent="0">
              <a:buNone/>
              <a:defRPr sz="2400" b="1"/>
            </a:lvl1pPr>
            <a:lvl2pPr marL="456442" indent="0">
              <a:buNone/>
              <a:defRPr sz="2000" b="1"/>
            </a:lvl2pPr>
            <a:lvl3pPr marL="912885" indent="0">
              <a:buNone/>
              <a:defRPr sz="1900" b="1"/>
            </a:lvl3pPr>
            <a:lvl4pPr marL="1369333" indent="0">
              <a:buNone/>
              <a:defRPr sz="1600" b="1"/>
            </a:lvl4pPr>
            <a:lvl5pPr marL="1825776" indent="0">
              <a:buNone/>
              <a:defRPr sz="1600" b="1"/>
            </a:lvl5pPr>
            <a:lvl6pPr marL="2282223" indent="0">
              <a:buNone/>
              <a:defRPr sz="1600" b="1"/>
            </a:lvl6pPr>
            <a:lvl7pPr marL="2738667" indent="0">
              <a:buNone/>
              <a:defRPr sz="1600" b="1"/>
            </a:lvl7pPr>
            <a:lvl8pPr marL="3195098" indent="0">
              <a:buNone/>
              <a:defRPr sz="1600" b="1"/>
            </a:lvl8pPr>
            <a:lvl9pPr marL="3651553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5419725" y="2416176"/>
            <a:ext cx="4714875" cy="4389438"/>
          </a:xfrm>
          <a:prstGeom prst="rect">
            <a:avLst/>
          </a:prstGeom>
        </p:spPr>
        <p:txBody>
          <a:bodyPr lIns="91285" tIns="45643" rIns="91285" bIns="45643"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42963" y="4895853"/>
            <a:ext cx="9067800" cy="1512888"/>
          </a:xfrm>
          <a:prstGeom prst="rect">
            <a:avLst/>
          </a:prstGeom>
        </p:spPr>
        <p:txBody>
          <a:bodyPr lIns="91285" tIns="45643" rIns="91285" bIns="45643"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42963" y="3228975"/>
            <a:ext cx="9067800" cy="1666875"/>
          </a:xfrm>
          <a:prstGeom prst="rect">
            <a:avLst/>
          </a:prstGeom>
        </p:spPr>
        <p:txBody>
          <a:bodyPr lIns="91285" tIns="45643" rIns="91285" bIns="45643" anchor="b"/>
          <a:lstStyle>
            <a:lvl1pPr marL="0" indent="0">
              <a:buNone/>
              <a:defRPr sz="2000"/>
            </a:lvl1pPr>
            <a:lvl2pPr marL="456442" indent="0">
              <a:buNone/>
              <a:defRPr sz="1900"/>
            </a:lvl2pPr>
            <a:lvl3pPr marL="912885" indent="0">
              <a:buNone/>
              <a:defRPr sz="1600"/>
            </a:lvl3pPr>
            <a:lvl4pPr marL="1369333" indent="0">
              <a:buNone/>
              <a:defRPr sz="1400"/>
            </a:lvl4pPr>
            <a:lvl5pPr marL="1825776" indent="0">
              <a:buNone/>
              <a:defRPr sz="1400"/>
            </a:lvl5pPr>
            <a:lvl6pPr marL="2282223" indent="0">
              <a:buNone/>
              <a:defRPr sz="1400"/>
            </a:lvl6pPr>
            <a:lvl7pPr marL="2738667" indent="0">
              <a:buNone/>
              <a:defRPr sz="1400"/>
            </a:lvl7pPr>
            <a:lvl8pPr marL="3195098" indent="0">
              <a:buNone/>
              <a:defRPr sz="1400"/>
            </a:lvl8pPr>
            <a:lvl9pPr marL="3651553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9601200" cy="1270000"/>
          </a:xfrm>
          <a:prstGeom prst="rect">
            <a:avLst/>
          </a:prstGeom>
        </p:spPr>
        <p:txBody>
          <a:bodyPr lIns="91285" tIns="45643" rIns="91285" bIns="45643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3416" y="303242"/>
            <a:ext cx="3509963" cy="1290637"/>
          </a:xfrm>
          <a:prstGeom prst="rect">
            <a:avLst/>
          </a:prstGeom>
        </p:spPr>
        <p:txBody>
          <a:bodyPr lIns="91285" tIns="45643" rIns="91285" bIns="45643"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170363" y="303214"/>
            <a:ext cx="5964237" cy="6502400"/>
          </a:xfrm>
          <a:prstGeom prst="rect">
            <a:avLst/>
          </a:prstGeom>
        </p:spPr>
        <p:txBody>
          <a:bodyPr lIns="91285" tIns="45643" rIns="91285" bIns="45643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33416" y="1593850"/>
            <a:ext cx="3509963" cy="5211763"/>
          </a:xfrm>
          <a:prstGeom prst="rect">
            <a:avLst/>
          </a:prstGeom>
        </p:spPr>
        <p:txBody>
          <a:bodyPr lIns="91285" tIns="45643" rIns="91285" bIns="45643"/>
          <a:lstStyle>
            <a:lvl1pPr marL="0" indent="0">
              <a:buNone/>
              <a:defRPr sz="1400"/>
            </a:lvl1pPr>
            <a:lvl2pPr marL="456442" indent="0">
              <a:buNone/>
              <a:defRPr sz="1200"/>
            </a:lvl2pPr>
            <a:lvl3pPr marL="912885" indent="0">
              <a:buNone/>
              <a:defRPr sz="1000"/>
            </a:lvl3pPr>
            <a:lvl4pPr marL="1369333" indent="0">
              <a:buNone/>
              <a:defRPr sz="900"/>
            </a:lvl4pPr>
            <a:lvl5pPr marL="1825776" indent="0">
              <a:buNone/>
              <a:defRPr sz="900"/>
            </a:lvl5pPr>
            <a:lvl6pPr marL="2282223" indent="0">
              <a:buNone/>
              <a:defRPr sz="900"/>
            </a:lvl6pPr>
            <a:lvl7pPr marL="2738667" indent="0">
              <a:buNone/>
              <a:defRPr sz="900"/>
            </a:lvl7pPr>
            <a:lvl8pPr marL="3195098" indent="0">
              <a:buNone/>
              <a:defRPr sz="900"/>
            </a:lvl8pPr>
            <a:lvl9pPr marL="3651553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090738" y="5332414"/>
            <a:ext cx="6400800" cy="630236"/>
          </a:xfrm>
          <a:prstGeom prst="rect">
            <a:avLst/>
          </a:prstGeom>
        </p:spPr>
        <p:txBody>
          <a:bodyPr lIns="91285" tIns="45643" rIns="91285" bIns="45643"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090738" y="681038"/>
            <a:ext cx="6400800" cy="4570412"/>
          </a:xfrm>
          <a:prstGeom prst="rect">
            <a:avLst/>
          </a:prstGeom>
        </p:spPr>
        <p:txBody>
          <a:bodyPr lIns="91285" tIns="45643" rIns="91285" bIns="45643"/>
          <a:lstStyle>
            <a:lvl1pPr marL="0" indent="0">
              <a:buNone/>
              <a:defRPr sz="3200"/>
            </a:lvl1pPr>
            <a:lvl2pPr marL="456442" indent="0">
              <a:buNone/>
              <a:defRPr sz="2800"/>
            </a:lvl2pPr>
            <a:lvl3pPr marL="912885" indent="0">
              <a:buNone/>
              <a:defRPr sz="2400"/>
            </a:lvl3pPr>
            <a:lvl4pPr marL="1369333" indent="0">
              <a:buNone/>
              <a:defRPr sz="2000"/>
            </a:lvl4pPr>
            <a:lvl5pPr marL="1825776" indent="0">
              <a:buNone/>
              <a:defRPr sz="2000"/>
            </a:lvl5pPr>
            <a:lvl6pPr marL="2282223" indent="0">
              <a:buNone/>
              <a:defRPr sz="2000"/>
            </a:lvl6pPr>
            <a:lvl7pPr marL="2738667" indent="0">
              <a:buNone/>
              <a:defRPr sz="2000"/>
            </a:lvl7pPr>
            <a:lvl8pPr marL="3195098" indent="0">
              <a:buNone/>
              <a:defRPr sz="2000"/>
            </a:lvl8pPr>
            <a:lvl9pPr marL="3651553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090738" y="5962650"/>
            <a:ext cx="6400800" cy="893763"/>
          </a:xfrm>
          <a:prstGeom prst="rect">
            <a:avLst/>
          </a:prstGeom>
        </p:spPr>
        <p:txBody>
          <a:bodyPr lIns="91285" tIns="45643" rIns="91285" bIns="45643"/>
          <a:lstStyle>
            <a:lvl1pPr marL="0" indent="0">
              <a:buNone/>
              <a:defRPr sz="1400"/>
            </a:lvl1pPr>
            <a:lvl2pPr marL="456442" indent="0">
              <a:buNone/>
              <a:defRPr sz="1200"/>
            </a:lvl2pPr>
            <a:lvl3pPr marL="912885" indent="0">
              <a:buNone/>
              <a:defRPr sz="1000"/>
            </a:lvl3pPr>
            <a:lvl4pPr marL="1369333" indent="0">
              <a:buNone/>
              <a:defRPr sz="900"/>
            </a:lvl4pPr>
            <a:lvl5pPr marL="1825776" indent="0">
              <a:buNone/>
              <a:defRPr sz="900"/>
            </a:lvl5pPr>
            <a:lvl6pPr marL="2282223" indent="0">
              <a:buNone/>
              <a:defRPr sz="900"/>
            </a:lvl6pPr>
            <a:lvl7pPr marL="2738667" indent="0">
              <a:buNone/>
              <a:defRPr sz="900"/>
            </a:lvl7pPr>
            <a:lvl8pPr marL="3195098" indent="0">
              <a:buNone/>
              <a:defRPr sz="900"/>
            </a:lvl8pPr>
            <a:lvl9pPr marL="3651553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9601200" cy="1270000"/>
          </a:xfrm>
          <a:prstGeom prst="rect">
            <a:avLst/>
          </a:prstGeom>
        </p:spPr>
        <p:txBody>
          <a:bodyPr lIns="91285" tIns="45643" rIns="91285" bIns="45643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533400" y="1778005"/>
            <a:ext cx="9601200" cy="5027613"/>
          </a:xfrm>
          <a:prstGeom prst="rect">
            <a:avLst/>
          </a:prstGeom>
        </p:spPr>
        <p:txBody>
          <a:bodyPr vert="eaVert" lIns="91285" tIns="45643" rIns="91285" bIns="45643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734300" y="304801"/>
            <a:ext cx="2400300" cy="6500812"/>
          </a:xfrm>
          <a:prstGeom prst="rect">
            <a:avLst/>
          </a:prstGeom>
        </p:spPr>
        <p:txBody>
          <a:bodyPr vert="eaVert" lIns="91285" tIns="45643" rIns="91285" bIns="45643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533400" y="304801"/>
            <a:ext cx="7048500" cy="6500812"/>
          </a:xfrm>
          <a:prstGeom prst="rect">
            <a:avLst/>
          </a:prstGeom>
        </p:spPr>
        <p:txBody>
          <a:bodyPr vert="eaVert" lIns="91285" tIns="45643" rIns="91285" bIns="45643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800100" y="2366646"/>
            <a:ext cx="9067800" cy="1633021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600200" y="4317101"/>
            <a:ext cx="7467600" cy="194692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24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48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73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97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12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346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70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9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570A4-DCB6-4D49-8BC5-DF3C4F5DDF64}" type="datetime1">
              <a:rPr lang="zh-TW" altLang="en-US" smtClean="0"/>
              <a:pPr/>
              <a:t>2018/11/23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67B2E-0151-44AE-940F-92D6B699351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6F513-1233-44D8-B4DF-CB4A66566E11}" type="datetime1">
              <a:rPr lang="zh-TW" altLang="en-US" smtClean="0"/>
              <a:pPr/>
              <a:t>2018/11/23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67B2E-0151-44AE-940F-92D6B699351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42699" y="4895537"/>
            <a:ext cx="9067800" cy="1513101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42699" y="3229009"/>
            <a:ext cx="9067800" cy="1666527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2442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488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732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977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122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346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709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95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548FD-73A9-4C4F-9BEB-48E4B6EFE4B4}" type="datetime1">
              <a:rPr lang="zh-TW" altLang="en-US" smtClean="0"/>
              <a:pPr/>
              <a:t>2018/11/23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67B2E-0151-44AE-940F-92D6B699351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9601200" cy="1270000"/>
          </a:xfrm>
          <a:prstGeom prst="rect">
            <a:avLst/>
          </a:prstGeom>
        </p:spPr>
        <p:txBody>
          <a:bodyPr lIns="91285" tIns="45643" rIns="91285" bIns="45643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533407" y="1778005"/>
            <a:ext cx="4724400" cy="5027613"/>
          </a:xfrm>
          <a:prstGeom prst="rect">
            <a:avLst/>
          </a:prstGeom>
        </p:spPr>
        <p:txBody>
          <a:bodyPr lIns="91285" tIns="45643" rIns="91285" bIns="45643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410200" y="1778005"/>
            <a:ext cx="4724400" cy="5027613"/>
          </a:xfrm>
          <a:prstGeom prst="rect">
            <a:avLst/>
          </a:prstGeom>
        </p:spPr>
        <p:txBody>
          <a:bodyPr lIns="91285" tIns="45643" rIns="91285" bIns="45643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533400" y="1777630"/>
            <a:ext cx="4711700" cy="5027800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422900" y="1777630"/>
            <a:ext cx="4711700" cy="5027800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9AD76-90EC-4948-AD72-F7D8FF04C276}" type="datetime1">
              <a:rPr lang="zh-TW" altLang="en-US" smtClean="0"/>
              <a:pPr/>
              <a:t>2018/11/23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67B2E-0151-44AE-940F-92D6B699351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33400" y="1705326"/>
            <a:ext cx="4713553" cy="710699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2442" indent="0">
              <a:buNone/>
              <a:defRPr sz="2300" b="1"/>
            </a:lvl2pPr>
            <a:lvl3pPr marL="1044885" indent="0">
              <a:buNone/>
              <a:defRPr sz="2100" b="1"/>
            </a:lvl3pPr>
            <a:lvl4pPr marL="1567327" indent="0">
              <a:buNone/>
              <a:defRPr sz="1800" b="1"/>
            </a:lvl4pPr>
            <a:lvl5pPr marL="2089770" indent="0">
              <a:buNone/>
              <a:defRPr sz="1800" b="1"/>
            </a:lvl5pPr>
            <a:lvl6pPr marL="2612212" indent="0">
              <a:buNone/>
              <a:defRPr sz="1800" b="1"/>
            </a:lvl6pPr>
            <a:lvl7pPr marL="3134655" indent="0">
              <a:buNone/>
              <a:defRPr sz="1800" b="1"/>
            </a:lvl7pPr>
            <a:lvl8pPr marL="3657097" indent="0">
              <a:buNone/>
              <a:defRPr sz="1800" b="1"/>
            </a:lvl8pPr>
            <a:lvl9pPr marL="4179540" indent="0">
              <a:buNone/>
              <a:defRPr sz="18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33400" y="2416024"/>
            <a:ext cx="4713553" cy="4389406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5419197" y="1705326"/>
            <a:ext cx="4715404" cy="710699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2442" indent="0">
              <a:buNone/>
              <a:defRPr sz="2300" b="1"/>
            </a:lvl2pPr>
            <a:lvl3pPr marL="1044885" indent="0">
              <a:buNone/>
              <a:defRPr sz="2100" b="1"/>
            </a:lvl3pPr>
            <a:lvl4pPr marL="1567327" indent="0">
              <a:buNone/>
              <a:defRPr sz="1800" b="1"/>
            </a:lvl4pPr>
            <a:lvl5pPr marL="2089770" indent="0">
              <a:buNone/>
              <a:defRPr sz="1800" b="1"/>
            </a:lvl5pPr>
            <a:lvl6pPr marL="2612212" indent="0">
              <a:buNone/>
              <a:defRPr sz="1800" b="1"/>
            </a:lvl6pPr>
            <a:lvl7pPr marL="3134655" indent="0">
              <a:buNone/>
              <a:defRPr sz="1800" b="1"/>
            </a:lvl7pPr>
            <a:lvl8pPr marL="3657097" indent="0">
              <a:buNone/>
              <a:defRPr sz="1800" b="1"/>
            </a:lvl8pPr>
            <a:lvl9pPr marL="4179540" indent="0">
              <a:buNone/>
              <a:defRPr sz="18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5419197" y="2416024"/>
            <a:ext cx="4715404" cy="4389406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296AF-9C00-45E5-BD0A-613ED9254E6B}" type="datetime1">
              <a:rPr lang="zh-TW" altLang="en-US" smtClean="0"/>
              <a:pPr/>
              <a:t>2018/11/23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67B2E-0151-44AE-940F-92D6B699351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28E8C-C13B-4FDC-9965-FDA8E108FCAA}" type="datetime1">
              <a:rPr lang="zh-TW" altLang="en-US" smtClean="0"/>
              <a:pPr/>
              <a:t>2018/11/23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67B2E-0151-44AE-940F-92D6B699351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CA9B6-A931-4BEB-A218-8F5C8E2E13EA}" type="datetime1">
              <a:rPr lang="zh-TW" altLang="en-US" smtClean="0"/>
              <a:pPr/>
              <a:t>2018/11/23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8070304" y="7212803"/>
            <a:ext cx="2489200" cy="405610"/>
          </a:xfrm>
        </p:spPr>
        <p:txBody>
          <a:bodyPr/>
          <a:lstStyle>
            <a:lvl1pPr>
              <a:defRPr sz="1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altLang="zh-TW" dirty="0" smtClean="0"/>
              <a:t>Page: </a:t>
            </a:r>
            <a:fld id="{F2067B2E-0151-44AE-940F-92D6B699351F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3400" y="303326"/>
            <a:ext cx="3509699" cy="1290898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170892" y="303326"/>
            <a:ext cx="5963708" cy="6502104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33400" y="1594224"/>
            <a:ext cx="3509699" cy="5211207"/>
          </a:xfrm>
        </p:spPr>
        <p:txBody>
          <a:bodyPr/>
          <a:lstStyle>
            <a:lvl1pPr marL="0" indent="0">
              <a:buNone/>
              <a:defRPr sz="1600"/>
            </a:lvl1pPr>
            <a:lvl2pPr marL="522442" indent="0">
              <a:buNone/>
              <a:defRPr sz="1400"/>
            </a:lvl2pPr>
            <a:lvl3pPr marL="1044885" indent="0">
              <a:buNone/>
              <a:defRPr sz="1100"/>
            </a:lvl3pPr>
            <a:lvl4pPr marL="1567327" indent="0">
              <a:buNone/>
              <a:defRPr sz="1000"/>
            </a:lvl4pPr>
            <a:lvl5pPr marL="2089770" indent="0">
              <a:buNone/>
              <a:defRPr sz="1000"/>
            </a:lvl5pPr>
            <a:lvl6pPr marL="2612212" indent="0">
              <a:buNone/>
              <a:defRPr sz="1000"/>
            </a:lvl6pPr>
            <a:lvl7pPr marL="3134655" indent="0">
              <a:buNone/>
              <a:defRPr sz="1000"/>
            </a:lvl7pPr>
            <a:lvl8pPr marL="3657097" indent="0">
              <a:buNone/>
              <a:defRPr sz="1000"/>
            </a:lvl8pPr>
            <a:lvl9pPr marL="417954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74B0C-AE4C-40A2-920A-D5F12E0B6780}" type="datetime1">
              <a:rPr lang="zh-TW" altLang="en-US" smtClean="0"/>
              <a:pPr/>
              <a:t>2018/11/23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67B2E-0151-44AE-940F-92D6B699351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091003" y="5332889"/>
            <a:ext cx="6400800" cy="629578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091003" y="680719"/>
            <a:ext cx="6400800" cy="4571048"/>
          </a:xfrm>
        </p:spPr>
        <p:txBody>
          <a:bodyPr/>
          <a:lstStyle>
            <a:lvl1pPr marL="0" indent="0">
              <a:buNone/>
              <a:defRPr sz="3700"/>
            </a:lvl1pPr>
            <a:lvl2pPr marL="522442" indent="0">
              <a:buNone/>
              <a:defRPr sz="3200"/>
            </a:lvl2pPr>
            <a:lvl3pPr marL="1044885" indent="0">
              <a:buNone/>
              <a:defRPr sz="2700"/>
            </a:lvl3pPr>
            <a:lvl4pPr marL="1567327" indent="0">
              <a:buNone/>
              <a:defRPr sz="2300"/>
            </a:lvl4pPr>
            <a:lvl5pPr marL="2089770" indent="0">
              <a:buNone/>
              <a:defRPr sz="2300"/>
            </a:lvl5pPr>
            <a:lvl6pPr marL="2612212" indent="0">
              <a:buNone/>
              <a:defRPr sz="2300"/>
            </a:lvl6pPr>
            <a:lvl7pPr marL="3134655" indent="0">
              <a:buNone/>
              <a:defRPr sz="2300"/>
            </a:lvl7pPr>
            <a:lvl8pPr marL="3657097" indent="0">
              <a:buNone/>
              <a:defRPr sz="2300"/>
            </a:lvl8pPr>
            <a:lvl9pPr marL="4179540" indent="0">
              <a:buNone/>
              <a:defRPr sz="23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091003" y="5962467"/>
            <a:ext cx="6400800" cy="894105"/>
          </a:xfrm>
        </p:spPr>
        <p:txBody>
          <a:bodyPr/>
          <a:lstStyle>
            <a:lvl1pPr marL="0" indent="0">
              <a:buNone/>
              <a:defRPr sz="1600"/>
            </a:lvl1pPr>
            <a:lvl2pPr marL="522442" indent="0">
              <a:buNone/>
              <a:defRPr sz="1400"/>
            </a:lvl2pPr>
            <a:lvl3pPr marL="1044885" indent="0">
              <a:buNone/>
              <a:defRPr sz="1100"/>
            </a:lvl3pPr>
            <a:lvl4pPr marL="1567327" indent="0">
              <a:buNone/>
              <a:defRPr sz="1000"/>
            </a:lvl4pPr>
            <a:lvl5pPr marL="2089770" indent="0">
              <a:buNone/>
              <a:defRPr sz="1000"/>
            </a:lvl5pPr>
            <a:lvl6pPr marL="2612212" indent="0">
              <a:buNone/>
              <a:defRPr sz="1000"/>
            </a:lvl6pPr>
            <a:lvl7pPr marL="3134655" indent="0">
              <a:buNone/>
              <a:defRPr sz="1000"/>
            </a:lvl7pPr>
            <a:lvl8pPr marL="3657097" indent="0">
              <a:buNone/>
              <a:defRPr sz="1000"/>
            </a:lvl8pPr>
            <a:lvl9pPr marL="417954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E638E-1E5C-4F3E-ACD9-A7A5EA60A50A}" type="datetime1">
              <a:rPr lang="zh-TW" altLang="en-US" smtClean="0"/>
              <a:pPr/>
              <a:t>2018/11/23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67B2E-0151-44AE-940F-92D6B699351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846C2-75AE-4534-8CDA-182EFD51D881}" type="datetime1">
              <a:rPr lang="zh-TW" altLang="en-US" smtClean="0"/>
              <a:pPr/>
              <a:t>2018/11/23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67B2E-0151-44AE-940F-92D6B699351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734300" y="305091"/>
            <a:ext cx="2400300" cy="650034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533400" y="305091"/>
            <a:ext cx="7023100" cy="650034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77D2A-6BB5-4485-A469-85CC42C82803}" type="datetime1">
              <a:rPr lang="zh-TW" altLang="en-US" smtClean="0"/>
              <a:pPr/>
              <a:t>2018/11/23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67B2E-0151-44AE-940F-92D6B699351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9601200" cy="1270000"/>
          </a:xfrm>
          <a:prstGeom prst="rect">
            <a:avLst/>
          </a:prstGeom>
        </p:spPr>
        <p:txBody>
          <a:bodyPr lIns="91285" tIns="45643" rIns="91285" bIns="45643"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33405" y="1704975"/>
            <a:ext cx="4713288" cy="711200"/>
          </a:xfrm>
          <a:prstGeom prst="rect">
            <a:avLst/>
          </a:prstGeom>
        </p:spPr>
        <p:txBody>
          <a:bodyPr lIns="91285" tIns="45643" rIns="91285" bIns="45643" anchor="b"/>
          <a:lstStyle>
            <a:lvl1pPr marL="0" indent="0">
              <a:buNone/>
              <a:defRPr sz="2400" b="1"/>
            </a:lvl1pPr>
            <a:lvl2pPr marL="456442" indent="0">
              <a:buNone/>
              <a:defRPr sz="2000" b="1"/>
            </a:lvl2pPr>
            <a:lvl3pPr marL="912885" indent="0">
              <a:buNone/>
              <a:defRPr sz="1900" b="1"/>
            </a:lvl3pPr>
            <a:lvl4pPr marL="1369333" indent="0">
              <a:buNone/>
              <a:defRPr sz="1600" b="1"/>
            </a:lvl4pPr>
            <a:lvl5pPr marL="1825776" indent="0">
              <a:buNone/>
              <a:defRPr sz="1600" b="1"/>
            </a:lvl5pPr>
            <a:lvl6pPr marL="2282223" indent="0">
              <a:buNone/>
              <a:defRPr sz="1600" b="1"/>
            </a:lvl6pPr>
            <a:lvl7pPr marL="2738667" indent="0">
              <a:buNone/>
              <a:defRPr sz="1600" b="1"/>
            </a:lvl7pPr>
            <a:lvl8pPr marL="3195098" indent="0">
              <a:buNone/>
              <a:defRPr sz="1600" b="1"/>
            </a:lvl8pPr>
            <a:lvl9pPr marL="3651553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33405" y="2416176"/>
            <a:ext cx="4713288" cy="4389438"/>
          </a:xfrm>
          <a:prstGeom prst="rect">
            <a:avLst/>
          </a:prstGeom>
        </p:spPr>
        <p:txBody>
          <a:bodyPr lIns="91285" tIns="45643" rIns="91285" bIns="45643"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5419725" y="1704975"/>
            <a:ext cx="4714875" cy="711200"/>
          </a:xfrm>
          <a:prstGeom prst="rect">
            <a:avLst/>
          </a:prstGeom>
        </p:spPr>
        <p:txBody>
          <a:bodyPr lIns="91285" tIns="45643" rIns="91285" bIns="45643" anchor="b"/>
          <a:lstStyle>
            <a:lvl1pPr marL="0" indent="0">
              <a:buNone/>
              <a:defRPr sz="2400" b="1"/>
            </a:lvl1pPr>
            <a:lvl2pPr marL="456442" indent="0">
              <a:buNone/>
              <a:defRPr sz="2000" b="1"/>
            </a:lvl2pPr>
            <a:lvl3pPr marL="912885" indent="0">
              <a:buNone/>
              <a:defRPr sz="1900" b="1"/>
            </a:lvl3pPr>
            <a:lvl4pPr marL="1369333" indent="0">
              <a:buNone/>
              <a:defRPr sz="1600" b="1"/>
            </a:lvl4pPr>
            <a:lvl5pPr marL="1825776" indent="0">
              <a:buNone/>
              <a:defRPr sz="1600" b="1"/>
            </a:lvl5pPr>
            <a:lvl6pPr marL="2282223" indent="0">
              <a:buNone/>
              <a:defRPr sz="1600" b="1"/>
            </a:lvl6pPr>
            <a:lvl7pPr marL="2738667" indent="0">
              <a:buNone/>
              <a:defRPr sz="1600" b="1"/>
            </a:lvl7pPr>
            <a:lvl8pPr marL="3195098" indent="0">
              <a:buNone/>
              <a:defRPr sz="1600" b="1"/>
            </a:lvl8pPr>
            <a:lvl9pPr marL="3651553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5419725" y="2416176"/>
            <a:ext cx="4714875" cy="4389438"/>
          </a:xfrm>
          <a:prstGeom prst="rect">
            <a:avLst/>
          </a:prstGeom>
        </p:spPr>
        <p:txBody>
          <a:bodyPr lIns="91285" tIns="45643" rIns="91285" bIns="45643"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9601200" cy="1270000"/>
          </a:xfrm>
          <a:prstGeom prst="rect">
            <a:avLst/>
          </a:prstGeom>
        </p:spPr>
        <p:txBody>
          <a:bodyPr lIns="91285" tIns="45643" rIns="91285" bIns="45643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3416" y="303242"/>
            <a:ext cx="3509963" cy="1290637"/>
          </a:xfrm>
          <a:prstGeom prst="rect">
            <a:avLst/>
          </a:prstGeom>
        </p:spPr>
        <p:txBody>
          <a:bodyPr lIns="91285" tIns="45643" rIns="91285" bIns="45643"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170363" y="303214"/>
            <a:ext cx="5964237" cy="6502400"/>
          </a:xfrm>
          <a:prstGeom prst="rect">
            <a:avLst/>
          </a:prstGeom>
        </p:spPr>
        <p:txBody>
          <a:bodyPr lIns="91285" tIns="45643" rIns="91285" bIns="45643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33416" y="1593850"/>
            <a:ext cx="3509963" cy="5211763"/>
          </a:xfrm>
          <a:prstGeom prst="rect">
            <a:avLst/>
          </a:prstGeom>
        </p:spPr>
        <p:txBody>
          <a:bodyPr lIns="91285" tIns="45643" rIns="91285" bIns="45643"/>
          <a:lstStyle>
            <a:lvl1pPr marL="0" indent="0">
              <a:buNone/>
              <a:defRPr sz="1400"/>
            </a:lvl1pPr>
            <a:lvl2pPr marL="456442" indent="0">
              <a:buNone/>
              <a:defRPr sz="1200"/>
            </a:lvl2pPr>
            <a:lvl3pPr marL="912885" indent="0">
              <a:buNone/>
              <a:defRPr sz="1000"/>
            </a:lvl3pPr>
            <a:lvl4pPr marL="1369333" indent="0">
              <a:buNone/>
              <a:defRPr sz="900"/>
            </a:lvl4pPr>
            <a:lvl5pPr marL="1825776" indent="0">
              <a:buNone/>
              <a:defRPr sz="900"/>
            </a:lvl5pPr>
            <a:lvl6pPr marL="2282223" indent="0">
              <a:buNone/>
              <a:defRPr sz="900"/>
            </a:lvl6pPr>
            <a:lvl7pPr marL="2738667" indent="0">
              <a:buNone/>
              <a:defRPr sz="900"/>
            </a:lvl7pPr>
            <a:lvl8pPr marL="3195098" indent="0">
              <a:buNone/>
              <a:defRPr sz="900"/>
            </a:lvl8pPr>
            <a:lvl9pPr marL="3651553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090738" y="5332414"/>
            <a:ext cx="6400800" cy="630236"/>
          </a:xfrm>
          <a:prstGeom prst="rect">
            <a:avLst/>
          </a:prstGeom>
        </p:spPr>
        <p:txBody>
          <a:bodyPr lIns="91285" tIns="45643" rIns="91285" bIns="45643"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090738" y="681038"/>
            <a:ext cx="6400800" cy="4570412"/>
          </a:xfrm>
          <a:prstGeom prst="rect">
            <a:avLst/>
          </a:prstGeom>
        </p:spPr>
        <p:txBody>
          <a:bodyPr lIns="91285" tIns="45643" rIns="91285" bIns="45643"/>
          <a:lstStyle>
            <a:lvl1pPr marL="0" indent="0">
              <a:buNone/>
              <a:defRPr sz="3200"/>
            </a:lvl1pPr>
            <a:lvl2pPr marL="456442" indent="0">
              <a:buNone/>
              <a:defRPr sz="2800"/>
            </a:lvl2pPr>
            <a:lvl3pPr marL="912885" indent="0">
              <a:buNone/>
              <a:defRPr sz="2400"/>
            </a:lvl3pPr>
            <a:lvl4pPr marL="1369333" indent="0">
              <a:buNone/>
              <a:defRPr sz="2000"/>
            </a:lvl4pPr>
            <a:lvl5pPr marL="1825776" indent="0">
              <a:buNone/>
              <a:defRPr sz="2000"/>
            </a:lvl5pPr>
            <a:lvl6pPr marL="2282223" indent="0">
              <a:buNone/>
              <a:defRPr sz="2000"/>
            </a:lvl6pPr>
            <a:lvl7pPr marL="2738667" indent="0">
              <a:buNone/>
              <a:defRPr sz="2000"/>
            </a:lvl7pPr>
            <a:lvl8pPr marL="3195098" indent="0">
              <a:buNone/>
              <a:defRPr sz="2000"/>
            </a:lvl8pPr>
            <a:lvl9pPr marL="3651553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090738" y="5962650"/>
            <a:ext cx="6400800" cy="893763"/>
          </a:xfrm>
          <a:prstGeom prst="rect">
            <a:avLst/>
          </a:prstGeom>
        </p:spPr>
        <p:txBody>
          <a:bodyPr lIns="91285" tIns="45643" rIns="91285" bIns="45643"/>
          <a:lstStyle>
            <a:lvl1pPr marL="0" indent="0">
              <a:buNone/>
              <a:defRPr sz="1400"/>
            </a:lvl1pPr>
            <a:lvl2pPr marL="456442" indent="0">
              <a:buNone/>
              <a:defRPr sz="1200"/>
            </a:lvl2pPr>
            <a:lvl3pPr marL="912885" indent="0">
              <a:buNone/>
              <a:defRPr sz="1000"/>
            </a:lvl3pPr>
            <a:lvl4pPr marL="1369333" indent="0">
              <a:buNone/>
              <a:defRPr sz="900"/>
            </a:lvl4pPr>
            <a:lvl5pPr marL="1825776" indent="0">
              <a:buNone/>
              <a:defRPr sz="900"/>
            </a:lvl5pPr>
            <a:lvl6pPr marL="2282223" indent="0">
              <a:buNone/>
              <a:defRPr sz="900"/>
            </a:lvl6pPr>
            <a:lvl7pPr marL="2738667" indent="0">
              <a:buNone/>
              <a:defRPr sz="900"/>
            </a:lvl7pPr>
            <a:lvl8pPr marL="3195098" indent="0">
              <a:buNone/>
              <a:defRPr sz="900"/>
            </a:lvl8pPr>
            <a:lvl9pPr marL="3651553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8358216" y="496889"/>
            <a:ext cx="1944687" cy="215899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285" tIns="45643" rIns="91285" bIns="45643" anchor="ctr"/>
          <a:lstStyle/>
          <a:p>
            <a:pPr>
              <a:spcBef>
                <a:spcPct val="50000"/>
              </a:spcBef>
              <a:buClr>
                <a:srgbClr val="CC0000"/>
              </a:buClr>
              <a:buFont typeface="Wingdings" pitchFamily="2" charset="2"/>
              <a:buChar char="n"/>
              <a:defRPr/>
            </a:pPr>
            <a:endParaRPr lang="zh-TW" altLang="en-US">
              <a:ea typeface="新細明體" pitchFamily="18" charset="-12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5pPr>
      <a:lvl6pPr marL="456442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6pPr>
      <a:lvl7pPr marL="912885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7pPr>
      <a:lvl8pPr marL="1369333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8pPr>
      <a:lvl9pPr marL="1825776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332" indent="-342332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1711" indent="-285282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1122" indent="-228226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597552" indent="-228226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3998" indent="-228226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0442" indent="-228226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66887" indent="-228226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3330" indent="-228226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79776" indent="-228226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288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442" algn="l" defTabSz="91288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2885" algn="l" defTabSz="91288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333" algn="l" defTabSz="91288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776" algn="l" defTabSz="91288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223" algn="l" defTabSz="91288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667" algn="l" defTabSz="91288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098" algn="l" defTabSz="91288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553" algn="l" defTabSz="91288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304800"/>
            <a:ext cx="9601200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314" tIns="52159" rIns="104314" bIns="5215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778005"/>
            <a:ext cx="9601200" cy="502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314" tIns="52159" rIns="104314" bIns="5215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146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3400" y="6937375"/>
            <a:ext cx="2489200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4314" tIns="52159" rIns="104314" bIns="52159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FontTx/>
              <a:buNone/>
              <a:defRPr b="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32FF812E-F83E-4765-93C6-30416CB998F1}" type="datetime1">
              <a:rPr lang="zh-TW" altLang="en-US" smtClean="0"/>
              <a:pPr>
                <a:defRPr/>
              </a:pPr>
              <a:t>2018/11/23</a:t>
            </a:fld>
            <a:endParaRPr lang="en-US" altLang="zh-TW"/>
          </a:p>
        </p:txBody>
      </p:sp>
      <p:sp>
        <p:nvSpPr>
          <p:cNvPr id="1146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44900" y="6937375"/>
            <a:ext cx="3378200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4314" tIns="52159" rIns="104314" bIns="52159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FontTx/>
              <a:buNone/>
              <a:defRPr b="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4695" name="Rectangle 7"/>
          <p:cNvSpPr>
            <a:spLocks noChangeArrowheads="1"/>
          </p:cNvSpPr>
          <p:nvPr/>
        </p:nvSpPr>
        <p:spPr bwMode="auto">
          <a:xfrm>
            <a:off x="9896475" y="7305703"/>
            <a:ext cx="622300" cy="176213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285" tIns="45643" rIns="91285" bIns="45643" anchor="ctr"/>
          <a:lstStyle/>
          <a:p>
            <a:pPr>
              <a:spcBef>
                <a:spcPct val="50000"/>
              </a:spcBef>
              <a:buClr>
                <a:srgbClr val="CC0000"/>
              </a:buClr>
              <a:buFont typeface="Wingdings" pitchFamily="2" charset="2"/>
              <a:buChar char="n"/>
              <a:defRPr/>
            </a:pPr>
            <a:endParaRPr lang="zh-TW" altLang="en-US">
              <a:ea typeface="新細明體" pitchFamily="18" charset="-120"/>
            </a:endParaRPr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9264678" y="7251700"/>
            <a:ext cx="190341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910" tIns="45955" rIns="91910" bIns="45955"/>
          <a:lstStyle/>
          <a:p>
            <a:pPr algn="ctr">
              <a:defRPr/>
            </a:pPr>
            <a:r>
              <a:rPr lang="en-US" altLang="zh-TW" sz="1000" b="0" dirty="0">
                <a:solidFill>
                  <a:schemeClr val="bg1"/>
                </a:solidFill>
                <a:ea typeface="新細明體" pitchFamily="18" charset="-120"/>
              </a:rPr>
              <a:t>Page: </a:t>
            </a:r>
            <a:fld id="{7D1ABB11-531C-489D-A33C-8671C00BFE42}" type="slidenum">
              <a:rPr lang="en-US" altLang="zh-TW" sz="1000" b="0">
                <a:solidFill>
                  <a:schemeClr val="bg1"/>
                </a:solidFill>
                <a:ea typeface="新細明體" pitchFamily="18" charset="-120"/>
              </a:rPr>
              <a:pPr algn="ctr">
                <a:defRPr/>
              </a:pPr>
              <a:t>‹#›</a:t>
            </a:fld>
            <a:endParaRPr lang="en-US" altLang="zh-TW" sz="1000" b="0" dirty="0">
              <a:solidFill>
                <a:schemeClr val="bg1"/>
              </a:solidFill>
              <a:ea typeface="新細明體" pitchFamily="18" charset="-120"/>
            </a:endParaRPr>
          </a:p>
        </p:txBody>
      </p:sp>
      <p:sp>
        <p:nvSpPr>
          <p:cNvPr id="1044" name="Rectangle 20"/>
          <p:cNvSpPr>
            <a:spLocks noChangeArrowheads="1"/>
          </p:cNvSpPr>
          <p:nvPr/>
        </p:nvSpPr>
        <p:spPr bwMode="auto">
          <a:xfrm>
            <a:off x="179391" y="168278"/>
            <a:ext cx="10367962" cy="184151"/>
          </a:xfrm>
          <a:prstGeom prst="rect">
            <a:avLst/>
          </a:prstGeom>
          <a:solidFill>
            <a:srgbClr val="0033CC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285" tIns="45643" rIns="91285" bIns="45643" anchor="ctr"/>
          <a:lstStyle/>
          <a:p>
            <a:pPr>
              <a:defRPr/>
            </a:pPr>
            <a:endParaRPr lang="zh-TW" altLang="zh-TW" sz="1300" b="0" dirty="0">
              <a:solidFill>
                <a:schemeClr val="tx1"/>
              </a:solidFill>
              <a:ea typeface="新細明體" pitchFamily="18" charset="-120"/>
            </a:endParaRPr>
          </a:p>
        </p:txBody>
      </p:sp>
      <p:sp>
        <p:nvSpPr>
          <p:cNvPr id="1046" name="Line 22"/>
          <p:cNvSpPr>
            <a:spLocks noChangeShapeType="1"/>
          </p:cNvSpPr>
          <p:nvPr/>
        </p:nvSpPr>
        <p:spPr bwMode="auto">
          <a:xfrm>
            <a:off x="171478" y="7446963"/>
            <a:ext cx="9726613" cy="3175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</p:spPr>
        <p:txBody>
          <a:bodyPr lIns="91285" tIns="45643" rIns="91285" bIns="45643"/>
          <a:lstStyle/>
          <a:p>
            <a:pPr>
              <a:defRPr/>
            </a:pPr>
            <a:endParaRPr lang="zh-TW" altLang="en-US" sz="1300" b="0" dirty="0">
              <a:solidFill>
                <a:schemeClr val="tx1"/>
              </a:solidFill>
              <a:ea typeface="標楷體" pitchFamily="65" charset="-120"/>
            </a:endParaRPr>
          </a:p>
        </p:txBody>
      </p:sp>
      <p:sp>
        <p:nvSpPr>
          <p:cNvPr id="114700" name="Rectangle 24"/>
          <p:cNvSpPr>
            <a:spLocks noChangeArrowheads="1"/>
          </p:cNvSpPr>
          <p:nvPr/>
        </p:nvSpPr>
        <p:spPr bwMode="auto">
          <a:xfrm>
            <a:off x="9150350" y="209579"/>
            <a:ext cx="1397000" cy="358775"/>
          </a:xfrm>
          <a:prstGeom prst="rect">
            <a:avLst/>
          </a:prstGeom>
          <a:solidFill>
            <a:srgbClr val="0033CC"/>
          </a:solidFill>
          <a:ln w="9525">
            <a:noFill/>
            <a:miter lim="800000"/>
            <a:headEnd/>
            <a:tailEnd/>
          </a:ln>
        </p:spPr>
        <p:txBody>
          <a:bodyPr lIns="91921" tIns="45961" rIns="91921" bIns="45961" anchor="ctr"/>
          <a:lstStyle/>
          <a:p>
            <a:pPr algn="r" defTabSz="760750">
              <a:defRPr/>
            </a:pPr>
            <a:endParaRPr lang="zh-TW" altLang="zh-TW" sz="2000" dirty="0">
              <a:solidFill>
                <a:schemeClr val="bg1"/>
              </a:solidFill>
              <a:latin typeface="SimSun" pitchFamily="2" charset="-122"/>
              <a:ea typeface="新細明體" pitchFamily="18" charset="-12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1042851" rtl="0" eaLnBrk="0" fontAlgn="base" hangingPunct="0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latin typeface="+mj-lt"/>
          <a:ea typeface="+mj-ea"/>
          <a:cs typeface="+mj-cs"/>
        </a:defRPr>
      </a:lvl1pPr>
      <a:lvl2pPr algn="ctr" defTabSz="1042851" rtl="0" eaLnBrk="0" fontAlgn="base" hangingPunct="0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latin typeface="Arial" charset="0"/>
          <a:ea typeface="新細明體" pitchFamily="18" charset="-120"/>
        </a:defRPr>
      </a:lvl2pPr>
      <a:lvl3pPr algn="ctr" defTabSz="1042851" rtl="0" eaLnBrk="0" fontAlgn="base" hangingPunct="0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latin typeface="Arial" charset="0"/>
          <a:ea typeface="新細明體" pitchFamily="18" charset="-120"/>
        </a:defRPr>
      </a:lvl3pPr>
      <a:lvl4pPr algn="ctr" defTabSz="1042851" rtl="0" eaLnBrk="0" fontAlgn="base" hangingPunct="0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latin typeface="Arial" charset="0"/>
          <a:ea typeface="新細明體" pitchFamily="18" charset="-120"/>
        </a:defRPr>
      </a:lvl4pPr>
      <a:lvl5pPr algn="ctr" defTabSz="1042851" rtl="0" eaLnBrk="0" fontAlgn="base" hangingPunct="0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latin typeface="Arial" charset="0"/>
          <a:ea typeface="新細明體" pitchFamily="18" charset="-120"/>
        </a:defRPr>
      </a:lvl5pPr>
      <a:lvl6pPr marL="456442" algn="ctr" defTabSz="1042851" rtl="0" fontAlgn="base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latin typeface="Arial" charset="0"/>
          <a:ea typeface="新細明體" pitchFamily="18" charset="-120"/>
        </a:defRPr>
      </a:lvl6pPr>
      <a:lvl7pPr marL="912885" algn="ctr" defTabSz="1042851" rtl="0" fontAlgn="base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latin typeface="Arial" charset="0"/>
          <a:ea typeface="新細明體" pitchFamily="18" charset="-120"/>
        </a:defRPr>
      </a:lvl7pPr>
      <a:lvl8pPr marL="1369333" algn="ctr" defTabSz="1042851" rtl="0" fontAlgn="base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latin typeface="Arial" charset="0"/>
          <a:ea typeface="新細明體" pitchFamily="18" charset="-120"/>
        </a:defRPr>
      </a:lvl8pPr>
      <a:lvl9pPr marL="1825776" algn="ctr" defTabSz="1042851" rtl="0" fontAlgn="base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91482" indent="-391482" algn="l" defTabSz="1042851" rtl="0" eaLnBrk="0" fontAlgn="base" hangingPunct="0">
        <a:spcBef>
          <a:spcPct val="20000"/>
        </a:spcBef>
        <a:spcAft>
          <a:spcPct val="0"/>
        </a:spcAft>
        <a:buChar char="•"/>
        <a:defRPr kumimoji="1" sz="3700">
          <a:solidFill>
            <a:schemeClr val="tx1"/>
          </a:solidFill>
          <a:latin typeface="+mn-lt"/>
          <a:ea typeface="+mn-ea"/>
          <a:cs typeface="+mn-cs"/>
        </a:defRPr>
      </a:lvl1pPr>
      <a:lvl2pPr marL="847909" indent="-326484" algn="l" defTabSz="1042851" rtl="0" eaLnBrk="0" fontAlgn="base" hangingPunct="0">
        <a:spcBef>
          <a:spcPct val="20000"/>
        </a:spcBef>
        <a:spcAft>
          <a:spcPct val="0"/>
        </a:spcAft>
        <a:buChar char="–"/>
        <a:defRPr kumimoji="1" sz="3200">
          <a:solidFill>
            <a:schemeClr val="tx1"/>
          </a:solidFill>
          <a:latin typeface="+mn-lt"/>
          <a:ea typeface="+mn-ea"/>
        </a:defRPr>
      </a:lvl2pPr>
      <a:lvl3pPr marL="1304336" indent="-261502" algn="l" defTabSz="1042851" rtl="0" eaLnBrk="0" fontAlgn="base" hangingPunct="0">
        <a:spcBef>
          <a:spcPct val="20000"/>
        </a:spcBef>
        <a:spcAft>
          <a:spcPct val="0"/>
        </a:spcAft>
        <a:buChar char="•"/>
        <a:defRPr kumimoji="1" sz="2700">
          <a:solidFill>
            <a:schemeClr val="tx1"/>
          </a:solidFill>
          <a:latin typeface="+mn-lt"/>
          <a:ea typeface="+mn-ea"/>
        </a:defRPr>
      </a:lvl3pPr>
      <a:lvl4pPr marL="1825776" indent="-261502" algn="l" defTabSz="1042851" rtl="0" eaLnBrk="0" fontAlgn="base" hangingPunct="0">
        <a:spcBef>
          <a:spcPct val="20000"/>
        </a:spcBef>
        <a:spcAft>
          <a:spcPct val="0"/>
        </a:spcAft>
        <a:buChar char="–"/>
        <a:defRPr kumimoji="1" sz="2300">
          <a:solidFill>
            <a:schemeClr val="tx1"/>
          </a:solidFill>
          <a:latin typeface="+mn-lt"/>
          <a:ea typeface="+mn-ea"/>
        </a:defRPr>
      </a:lvl4pPr>
      <a:lvl5pPr marL="2347200" indent="-261502" algn="l" defTabSz="1042851" rtl="0" eaLnBrk="0" fontAlgn="base" hangingPunct="0">
        <a:spcBef>
          <a:spcPct val="20000"/>
        </a:spcBef>
        <a:spcAft>
          <a:spcPct val="0"/>
        </a:spcAft>
        <a:buChar char="»"/>
        <a:defRPr kumimoji="1" sz="2300">
          <a:solidFill>
            <a:schemeClr val="tx1"/>
          </a:solidFill>
          <a:latin typeface="+mn-lt"/>
          <a:ea typeface="+mn-ea"/>
        </a:defRPr>
      </a:lvl5pPr>
      <a:lvl6pPr marL="2803642" indent="-261502" algn="l" defTabSz="1042851" rtl="0" fontAlgn="base">
        <a:spcBef>
          <a:spcPct val="20000"/>
        </a:spcBef>
        <a:spcAft>
          <a:spcPct val="0"/>
        </a:spcAft>
        <a:buChar char="»"/>
        <a:defRPr kumimoji="1" sz="2300">
          <a:solidFill>
            <a:schemeClr val="tx1"/>
          </a:solidFill>
          <a:latin typeface="+mn-lt"/>
          <a:ea typeface="+mn-ea"/>
        </a:defRPr>
      </a:lvl6pPr>
      <a:lvl7pPr marL="3260093" indent="-261502" algn="l" defTabSz="1042851" rtl="0" fontAlgn="base">
        <a:spcBef>
          <a:spcPct val="20000"/>
        </a:spcBef>
        <a:spcAft>
          <a:spcPct val="0"/>
        </a:spcAft>
        <a:buChar char="»"/>
        <a:defRPr kumimoji="1" sz="2300">
          <a:solidFill>
            <a:schemeClr val="tx1"/>
          </a:solidFill>
          <a:latin typeface="+mn-lt"/>
          <a:ea typeface="+mn-ea"/>
        </a:defRPr>
      </a:lvl7pPr>
      <a:lvl8pPr marL="3716534" indent="-261502" algn="l" defTabSz="1042851" rtl="0" fontAlgn="base">
        <a:spcBef>
          <a:spcPct val="20000"/>
        </a:spcBef>
        <a:spcAft>
          <a:spcPct val="0"/>
        </a:spcAft>
        <a:buChar char="»"/>
        <a:defRPr kumimoji="1" sz="2300">
          <a:solidFill>
            <a:schemeClr val="tx1"/>
          </a:solidFill>
          <a:latin typeface="+mn-lt"/>
          <a:ea typeface="+mn-ea"/>
        </a:defRPr>
      </a:lvl8pPr>
      <a:lvl9pPr marL="4172981" indent="-261502" algn="l" defTabSz="1042851" rtl="0" fontAlgn="base">
        <a:spcBef>
          <a:spcPct val="20000"/>
        </a:spcBef>
        <a:spcAft>
          <a:spcPct val="0"/>
        </a:spcAft>
        <a:buChar char="»"/>
        <a:defRPr kumimoji="1" sz="23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288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442" algn="l" defTabSz="91288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2885" algn="l" defTabSz="91288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333" algn="l" defTabSz="91288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776" algn="l" defTabSz="91288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223" algn="l" defTabSz="91288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667" algn="l" defTabSz="91288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098" algn="l" defTabSz="91288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553" algn="l" defTabSz="91288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</p:sldLayoutIdLst>
  <p:hf hdr="0" ftr="0" dt="0"/>
  <p:txStyles>
    <p:titleStyle>
      <a:lvl1pPr algn="ctr" defTabSz="1042851" rtl="0" eaLnBrk="0" fontAlgn="base" hangingPunct="0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latin typeface="+mj-lt"/>
          <a:ea typeface="+mj-ea"/>
          <a:cs typeface="+mj-cs"/>
        </a:defRPr>
      </a:lvl1pPr>
      <a:lvl2pPr algn="ctr" defTabSz="1042851" rtl="0" eaLnBrk="0" fontAlgn="base" hangingPunct="0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latin typeface="Arial" charset="0"/>
          <a:ea typeface="新細明體" pitchFamily="18" charset="-120"/>
        </a:defRPr>
      </a:lvl2pPr>
      <a:lvl3pPr algn="ctr" defTabSz="1042851" rtl="0" eaLnBrk="0" fontAlgn="base" hangingPunct="0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latin typeface="Arial" charset="0"/>
          <a:ea typeface="新細明體" pitchFamily="18" charset="-120"/>
        </a:defRPr>
      </a:lvl3pPr>
      <a:lvl4pPr algn="ctr" defTabSz="1042851" rtl="0" eaLnBrk="0" fontAlgn="base" hangingPunct="0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latin typeface="Arial" charset="0"/>
          <a:ea typeface="新細明體" pitchFamily="18" charset="-120"/>
        </a:defRPr>
      </a:lvl4pPr>
      <a:lvl5pPr algn="ctr" defTabSz="1042851" rtl="0" eaLnBrk="0" fontAlgn="base" hangingPunct="0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latin typeface="Arial" charset="0"/>
          <a:ea typeface="新細明體" pitchFamily="18" charset="-120"/>
        </a:defRPr>
      </a:lvl5pPr>
      <a:lvl6pPr marL="456442" algn="ctr" defTabSz="1042851" rtl="0" fontAlgn="base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latin typeface="Arial" charset="0"/>
          <a:ea typeface="新細明體" pitchFamily="18" charset="-120"/>
        </a:defRPr>
      </a:lvl6pPr>
      <a:lvl7pPr marL="912885" algn="ctr" defTabSz="1042851" rtl="0" fontAlgn="base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latin typeface="Arial" charset="0"/>
          <a:ea typeface="新細明體" pitchFamily="18" charset="-120"/>
        </a:defRPr>
      </a:lvl7pPr>
      <a:lvl8pPr marL="1369333" algn="ctr" defTabSz="1042851" rtl="0" fontAlgn="base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latin typeface="Arial" charset="0"/>
          <a:ea typeface="新細明體" pitchFamily="18" charset="-120"/>
        </a:defRPr>
      </a:lvl8pPr>
      <a:lvl9pPr marL="1825776" algn="ctr" defTabSz="1042851" rtl="0" fontAlgn="base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91482" indent="-391482" algn="l" defTabSz="1042851" rtl="0" eaLnBrk="0" fontAlgn="base" hangingPunct="0">
        <a:spcBef>
          <a:spcPct val="20000"/>
        </a:spcBef>
        <a:spcAft>
          <a:spcPct val="0"/>
        </a:spcAft>
        <a:buChar char="•"/>
        <a:defRPr kumimoji="1" sz="3700">
          <a:solidFill>
            <a:schemeClr val="tx1"/>
          </a:solidFill>
          <a:latin typeface="+mn-lt"/>
          <a:ea typeface="+mn-ea"/>
          <a:cs typeface="+mn-cs"/>
        </a:defRPr>
      </a:lvl1pPr>
      <a:lvl2pPr marL="847909" indent="-326484" algn="l" defTabSz="1042851" rtl="0" eaLnBrk="0" fontAlgn="base" hangingPunct="0">
        <a:spcBef>
          <a:spcPct val="20000"/>
        </a:spcBef>
        <a:spcAft>
          <a:spcPct val="0"/>
        </a:spcAft>
        <a:buChar char="–"/>
        <a:defRPr kumimoji="1" sz="3200">
          <a:solidFill>
            <a:schemeClr val="tx1"/>
          </a:solidFill>
          <a:latin typeface="+mn-lt"/>
          <a:ea typeface="+mn-ea"/>
        </a:defRPr>
      </a:lvl2pPr>
      <a:lvl3pPr marL="1304336" indent="-261502" algn="l" defTabSz="1042851" rtl="0" eaLnBrk="0" fontAlgn="base" hangingPunct="0">
        <a:spcBef>
          <a:spcPct val="20000"/>
        </a:spcBef>
        <a:spcAft>
          <a:spcPct val="0"/>
        </a:spcAft>
        <a:buChar char="•"/>
        <a:defRPr kumimoji="1" sz="2700">
          <a:solidFill>
            <a:schemeClr val="tx1"/>
          </a:solidFill>
          <a:latin typeface="+mn-lt"/>
          <a:ea typeface="+mn-ea"/>
        </a:defRPr>
      </a:lvl3pPr>
      <a:lvl4pPr marL="1825776" indent="-261502" algn="l" defTabSz="1042851" rtl="0" eaLnBrk="0" fontAlgn="base" hangingPunct="0">
        <a:spcBef>
          <a:spcPct val="20000"/>
        </a:spcBef>
        <a:spcAft>
          <a:spcPct val="0"/>
        </a:spcAft>
        <a:buChar char="–"/>
        <a:defRPr kumimoji="1" sz="2300">
          <a:solidFill>
            <a:schemeClr val="tx1"/>
          </a:solidFill>
          <a:latin typeface="+mn-lt"/>
          <a:ea typeface="+mn-ea"/>
        </a:defRPr>
      </a:lvl4pPr>
      <a:lvl5pPr marL="2347200" indent="-261502" algn="l" defTabSz="1042851" rtl="0" eaLnBrk="0" fontAlgn="base" hangingPunct="0">
        <a:spcBef>
          <a:spcPct val="20000"/>
        </a:spcBef>
        <a:spcAft>
          <a:spcPct val="0"/>
        </a:spcAft>
        <a:buChar char="»"/>
        <a:defRPr kumimoji="1" sz="2300">
          <a:solidFill>
            <a:schemeClr val="tx1"/>
          </a:solidFill>
          <a:latin typeface="+mn-lt"/>
          <a:ea typeface="+mn-ea"/>
        </a:defRPr>
      </a:lvl5pPr>
      <a:lvl6pPr marL="2803642" indent="-261502" algn="l" defTabSz="1042851" rtl="0" fontAlgn="base">
        <a:spcBef>
          <a:spcPct val="20000"/>
        </a:spcBef>
        <a:spcAft>
          <a:spcPct val="0"/>
        </a:spcAft>
        <a:buChar char="»"/>
        <a:defRPr kumimoji="1" sz="2300">
          <a:solidFill>
            <a:schemeClr val="tx1"/>
          </a:solidFill>
          <a:latin typeface="+mn-lt"/>
          <a:ea typeface="+mn-ea"/>
        </a:defRPr>
      </a:lvl6pPr>
      <a:lvl7pPr marL="3260093" indent="-261502" algn="l" defTabSz="1042851" rtl="0" fontAlgn="base">
        <a:spcBef>
          <a:spcPct val="20000"/>
        </a:spcBef>
        <a:spcAft>
          <a:spcPct val="0"/>
        </a:spcAft>
        <a:buChar char="»"/>
        <a:defRPr kumimoji="1" sz="2300">
          <a:solidFill>
            <a:schemeClr val="tx1"/>
          </a:solidFill>
          <a:latin typeface="+mn-lt"/>
          <a:ea typeface="+mn-ea"/>
        </a:defRPr>
      </a:lvl7pPr>
      <a:lvl8pPr marL="3716534" indent="-261502" algn="l" defTabSz="1042851" rtl="0" fontAlgn="base">
        <a:spcBef>
          <a:spcPct val="20000"/>
        </a:spcBef>
        <a:spcAft>
          <a:spcPct val="0"/>
        </a:spcAft>
        <a:buChar char="»"/>
        <a:defRPr kumimoji="1" sz="2300">
          <a:solidFill>
            <a:schemeClr val="tx1"/>
          </a:solidFill>
          <a:latin typeface="+mn-lt"/>
          <a:ea typeface="+mn-ea"/>
        </a:defRPr>
      </a:lvl8pPr>
      <a:lvl9pPr marL="4172981" indent="-261502" algn="l" defTabSz="1042851" rtl="0" fontAlgn="base">
        <a:spcBef>
          <a:spcPct val="20000"/>
        </a:spcBef>
        <a:spcAft>
          <a:spcPct val="0"/>
        </a:spcAft>
        <a:buChar char="»"/>
        <a:defRPr kumimoji="1" sz="23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288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442" algn="l" defTabSz="91288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2885" algn="l" defTabSz="91288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333" algn="l" defTabSz="91288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776" algn="l" defTabSz="91288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223" algn="l" defTabSz="91288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667" algn="l" defTabSz="91288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098" algn="l" defTabSz="91288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553" algn="l" defTabSz="91288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533400" y="305090"/>
            <a:ext cx="9601200" cy="1269736"/>
          </a:xfrm>
          <a:prstGeom prst="rect">
            <a:avLst/>
          </a:prstGeom>
        </p:spPr>
        <p:txBody>
          <a:bodyPr vert="horz" lIns="104488" tIns="52244" rIns="104488" bIns="52244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33400" y="1777630"/>
            <a:ext cx="9601200" cy="5027800"/>
          </a:xfrm>
          <a:prstGeom prst="rect">
            <a:avLst/>
          </a:prstGeom>
        </p:spPr>
        <p:txBody>
          <a:bodyPr vert="horz" lIns="104488" tIns="52244" rIns="104488" bIns="52244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533400" y="7061141"/>
            <a:ext cx="2489200" cy="405610"/>
          </a:xfrm>
          <a:prstGeom prst="rect">
            <a:avLst/>
          </a:prstGeom>
        </p:spPr>
        <p:txBody>
          <a:bodyPr vert="horz" lIns="104488" tIns="52244" rIns="104488" bIns="52244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91B33A-6833-4374-94CD-A634F89B323F}" type="datetime1">
              <a:rPr lang="zh-TW" altLang="en-US" smtClean="0"/>
              <a:pPr/>
              <a:t>2018/11/23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644900" y="7061141"/>
            <a:ext cx="3378200" cy="405610"/>
          </a:xfrm>
          <a:prstGeom prst="rect">
            <a:avLst/>
          </a:prstGeom>
        </p:spPr>
        <p:txBody>
          <a:bodyPr vert="horz" lIns="104488" tIns="52244" rIns="104488" bIns="52244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7645400" y="7061141"/>
            <a:ext cx="2489200" cy="405610"/>
          </a:xfrm>
          <a:prstGeom prst="rect">
            <a:avLst/>
          </a:prstGeom>
        </p:spPr>
        <p:txBody>
          <a:bodyPr vert="horz" lIns="104488" tIns="52244" rIns="104488" bIns="52244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067B2E-0151-44AE-940F-92D6B699351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2" r:id="rId12"/>
  </p:sldLayoutIdLst>
  <p:hf hdr="0" ftr="0" dt="0"/>
  <p:txStyles>
    <p:titleStyle>
      <a:lvl1pPr algn="ctr" defTabSz="1044885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832" indent="-391832" algn="l" defTabSz="1044885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8969" indent="-326527" algn="l" defTabSz="1044885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6106" indent="-261221" algn="l" defTabSz="104488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549" indent="-261221" algn="l" defTabSz="1044885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50991" indent="-261221" algn="l" defTabSz="1044885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73433" indent="-261221" algn="l" defTabSz="1044885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95876" indent="-261221" algn="l" defTabSz="1044885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8318" indent="-261221" algn="l" defTabSz="1044885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40761" indent="-261221" algn="l" defTabSz="1044885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104488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2442" algn="l" defTabSz="104488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4885" algn="l" defTabSz="104488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7327" algn="l" defTabSz="104488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9770" algn="l" defTabSz="104488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12212" algn="l" defTabSz="104488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34655" algn="l" defTabSz="104488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7097" algn="l" defTabSz="104488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9540" algn="l" defTabSz="104488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8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48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5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48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6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3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3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矩形 15"/>
          <p:cNvSpPr>
            <a:spLocks noChangeArrowheads="1"/>
          </p:cNvSpPr>
          <p:nvPr/>
        </p:nvSpPr>
        <p:spPr bwMode="auto">
          <a:xfrm>
            <a:off x="0" y="5969028"/>
            <a:ext cx="10668000" cy="1649413"/>
          </a:xfrm>
          <a:prstGeom prst="rect">
            <a:avLst/>
          </a:prstGeom>
          <a:solidFill>
            <a:srgbClr val="2D96FF">
              <a:alpha val="79999"/>
            </a:srgbClr>
          </a:solidFill>
          <a:ln w="9525" algn="ctr">
            <a:noFill/>
            <a:round/>
            <a:headEnd/>
            <a:tailEnd/>
          </a:ln>
        </p:spPr>
        <p:txBody>
          <a:bodyPr lIns="91285" tIns="45643" rIns="91285" bIns="45643"/>
          <a:lstStyle/>
          <a:p>
            <a:pPr>
              <a:spcBef>
                <a:spcPct val="50000"/>
              </a:spcBef>
              <a:buClr>
                <a:srgbClr val="CC0000"/>
              </a:buClr>
              <a:buFont typeface="Wingdings" pitchFamily="2" charset="2"/>
              <a:buChar char="n"/>
            </a:pPr>
            <a:endParaRPr lang="zh-TW" altLang="en-US"/>
          </a:p>
        </p:txBody>
      </p:sp>
      <p:sp>
        <p:nvSpPr>
          <p:cNvPr id="1029" name="文字方塊 6"/>
          <p:cNvSpPr txBox="1">
            <a:spLocks noChangeArrowheads="1"/>
          </p:cNvSpPr>
          <p:nvPr/>
        </p:nvSpPr>
        <p:spPr bwMode="auto">
          <a:xfrm>
            <a:off x="654050" y="1000138"/>
            <a:ext cx="8640390" cy="470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285" tIns="45643" rIns="91285" bIns="45643">
            <a:spAutoFit/>
          </a:bodyPr>
          <a:lstStyle/>
          <a:p>
            <a:pPr>
              <a:defRPr/>
            </a:pPr>
            <a:endParaRPr lang="en-US" altLang="zh-TW" sz="2400" dirty="0">
              <a:solidFill>
                <a:schemeClr val="accent1"/>
              </a:solidFill>
              <a:latin typeface="+mn-ea"/>
              <a:ea typeface="+mn-ea"/>
            </a:endParaRPr>
          </a:p>
          <a:p>
            <a:pPr>
              <a:defRPr/>
            </a:pPr>
            <a:r>
              <a:rPr lang="zh-TW" altLang="en-US" sz="4800" dirty="0">
                <a:solidFill>
                  <a:schemeClr val="bg1"/>
                </a:solidFill>
                <a:latin typeface="+mn-ea"/>
                <a:ea typeface="+mn-ea"/>
              </a:rPr>
              <a:t>漢唐集成</a:t>
            </a:r>
            <a:r>
              <a:rPr lang="zh-TW" altLang="en-US" sz="4800" dirty="0" smtClean="0">
                <a:solidFill>
                  <a:schemeClr val="bg1"/>
                </a:solidFill>
                <a:latin typeface="+mn-ea"/>
                <a:ea typeface="+mn-ea"/>
              </a:rPr>
              <a:t>股份有限公司</a:t>
            </a:r>
            <a:endParaRPr lang="en-US" altLang="zh-TW" sz="4800" dirty="0" smtClean="0">
              <a:solidFill>
                <a:schemeClr val="bg1"/>
              </a:solidFill>
              <a:latin typeface="+mn-ea"/>
              <a:ea typeface="+mn-ea"/>
            </a:endParaRPr>
          </a:p>
          <a:p>
            <a:pPr>
              <a:defRPr/>
            </a:pPr>
            <a:r>
              <a:rPr lang="zh-TW" altLang="en-US" sz="4800" dirty="0" smtClean="0">
                <a:solidFill>
                  <a:schemeClr val="bg1"/>
                </a:solidFill>
                <a:latin typeface="+mn-ea"/>
                <a:ea typeface="+mn-ea"/>
              </a:rPr>
              <a:t>法人說明會</a:t>
            </a:r>
            <a:r>
              <a:rPr lang="en-US" altLang="zh-TW" sz="4800" dirty="0" smtClean="0">
                <a:solidFill>
                  <a:schemeClr val="bg1"/>
                </a:solidFill>
                <a:latin typeface="+mn-ea"/>
                <a:ea typeface="+mn-ea"/>
              </a:rPr>
              <a:t/>
            </a:r>
            <a:br>
              <a:rPr lang="en-US" altLang="zh-TW" sz="4800" dirty="0" smtClean="0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zh-TW" sz="3200" dirty="0">
                <a:solidFill>
                  <a:schemeClr val="accent1"/>
                </a:solidFill>
                <a:latin typeface="Arial Black" pitchFamily="34" charset="0"/>
              </a:rPr>
              <a:t>United Integrated Services Co.</a:t>
            </a:r>
          </a:p>
          <a:p>
            <a:pPr>
              <a:defRPr/>
            </a:pPr>
            <a:r>
              <a:rPr lang="en-US" altLang="zh-TW" sz="3200" dirty="0">
                <a:solidFill>
                  <a:schemeClr val="accent1"/>
                </a:solidFill>
                <a:latin typeface="Arial Black" pitchFamily="34" charset="0"/>
              </a:rPr>
              <a:t>Investor Conference</a:t>
            </a:r>
          </a:p>
          <a:p>
            <a:pPr>
              <a:defRPr/>
            </a:pPr>
            <a:r>
              <a:rPr lang="en-US" altLang="zh-TW" sz="20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2018/11/20</a:t>
            </a:r>
          </a:p>
          <a:p>
            <a:pPr>
              <a:defRPr/>
            </a:pPr>
            <a:endParaRPr lang="en-US" altLang="zh-TW" sz="3200" dirty="0">
              <a:solidFill>
                <a:schemeClr val="accent1"/>
              </a:solidFill>
              <a:latin typeface="Arial Black" pitchFamily="34" charset="0"/>
            </a:endParaRPr>
          </a:p>
          <a:p>
            <a:pPr>
              <a:defRPr/>
            </a:pPr>
            <a:endParaRPr lang="en-US" altLang="zh-TW" sz="3200" dirty="0">
              <a:solidFill>
                <a:schemeClr val="accent1"/>
              </a:solidFill>
              <a:latin typeface="Arial Black" pitchFamily="34" charset="0"/>
            </a:endParaRPr>
          </a:p>
          <a:p>
            <a:pPr>
              <a:defRPr/>
            </a:pPr>
            <a:endParaRPr lang="en-US" altLang="zh-TW" sz="3200" dirty="0">
              <a:solidFill>
                <a:schemeClr val="accent1"/>
              </a:solidFill>
              <a:latin typeface="Arial Black" pitchFamily="34" charset="0"/>
            </a:endParaRPr>
          </a:p>
        </p:txBody>
      </p:sp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9225" y="5177358"/>
            <a:ext cx="10318750" cy="176604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>
            <a:outerShdw blurRad="101600" dist="139700" dir="2700000" sx="99000" sy="99000" algn="tl" rotWithShape="0">
              <a:schemeClr val="tx1">
                <a:alpha val="70000"/>
              </a:schemeClr>
            </a:outerShdw>
            <a:softEdge rad="12700"/>
          </a:effectLst>
        </p:spPr>
      </p:pic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9726613" y="7050088"/>
          <a:ext cx="690562" cy="373062"/>
        </p:xfrm>
        <a:graphic>
          <a:graphicData uri="http://schemas.openxmlformats.org/presentationml/2006/ole">
            <p:oleObj spid="_x0000_s1093" name="AutoCAD Drawing" r:id="rId5" imgW="131334480" imgH="82930320" progId="">
              <p:embed/>
            </p:oleObj>
          </a:graphicData>
        </a:graphic>
      </p:graphicFrame>
      <p:sp>
        <p:nvSpPr>
          <p:cNvPr id="6" name="文字方塊 5"/>
          <p:cNvSpPr txBox="1"/>
          <p:nvPr/>
        </p:nvSpPr>
        <p:spPr>
          <a:xfrm>
            <a:off x="8405834" y="594496"/>
            <a:ext cx="17145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solidFill>
                  <a:schemeClr val="bg1"/>
                </a:solidFill>
              </a:rPr>
              <a:t>股票代號：</a:t>
            </a:r>
            <a:r>
              <a:rPr lang="en-US" altLang="zh-TW" dirty="0" smtClean="0">
                <a:solidFill>
                  <a:schemeClr val="bg1"/>
                </a:solidFill>
              </a:rPr>
              <a:t>2404</a:t>
            </a:r>
            <a:endParaRPr lang="zh-TW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4286021" y="209556"/>
            <a:ext cx="5852216" cy="96520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DDDDDD"/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0294" tIns="50147" rIns="100294" bIns="50147" anchor="ctr"/>
          <a:lstStyle/>
          <a:p>
            <a:pPr algn="r" defTabSz="829770"/>
            <a:r>
              <a:rPr lang="zh-TW" altLang="en-US" sz="3600" dirty="0">
                <a:solidFill>
                  <a:srgbClr val="2E7577"/>
                </a:solidFill>
              </a:rPr>
              <a:t>主要</a:t>
            </a:r>
            <a:r>
              <a:rPr lang="zh-TW" altLang="en-US" sz="3600" dirty="0" smtClean="0">
                <a:solidFill>
                  <a:srgbClr val="2E7577"/>
                </a:solidFill>
              </a:rPr>
              <a:t>服務</a:t>
            </a:r>
            <a:endParaRPr lang="en-US" altLang="zh-TW" sz="3600" dirty="0" smtClean="0">
              <a:solidFill>
                <a:srgbClr val="2E7577"/>
              </a:solidFill>
            </a:endParaRPr>
          </a:p>
          <a:p>
            <a:pPr algn="r" defTabSz="829770"/>
            <a:r>
              <a:rPr lang="en-US" altLang="zh-TW" sz="2800" dirty="0" smtClean="0">
                <a:solidFill>
                  <a:srgbClr val="2E7577"/>
                </a:solidFill>
              </a:rPr>
              <a:t>Key </a:t>
            </a:r>
            <a:r>
              <a:rPr lang="en-US" altLang="zh-TW" sz="2800" dirty="0">
                <a:solidFill>
                  <a:srgbClr val="2E7577"/>
                </a:solidFill>
              </a:rPr>
              <a:t>Services</a:t>
            </a:r>
          </a:p>
        </p:txBody>
      </p:sp>
      <p:sp>
        <p:nvSpPr>
          <p:cNvPr id="5" name="Text Box 31"/>
          <p:cNvSpPr txBox="1">
            <a:spLocks noChangeArrowheads="1"/>
          </p:cNvSpPr>
          <p:nvPr/>
        </p:nvSpPr>
        <p:spPr bwMode="auto">
          <a:xfrm>
            <a:off x="547654" y="1594628"/>
            <a:ext cx="4589923" cy="647896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 lIns="76459" tIns="38231" rIns="76459" bIns="38231">
            <a:spAutoFit/>
          </a:bodyPr>
          <a:lstStyle/>
          <a:p>
            <a:pPr marL="285750" indent="-285750" defTabSz="637268" fontAlgn="base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n"/>
            </a:pPr>
            <a:r>
              <a:rPr kumimoji="1" lang="zh-TW" altLang="en-US" sz="2800" dirty="0" smtClean="0">
                <a:cs typeface="Times New Roman" pitchFamily="18" charset="0"/>
              </a:rPr>
              <a:t>工程承包範圍</a:t>
            </a:r>
            <a:r>
              <a:rPr lang="en-US" altLang="zh-TW" sz="2800" dirty="0">
                <a:cs typeface="Times New Roman" pitchFamily="18" charset="0"/>
              </a:rPr>
              <a:t/>
            </a:r>
            <a:br>
              <a:rPr lang="en-US" altLang="zh-TW" sz="2800" dirty="0">
                <a:cs typeface="Times New Roman" pitchFamily="18" charset="0"/>
              </a:rPr>
            </a:br>
            <a:r>
              <a:rPr lang="en-US" altLang="zh-TW" sz="2800" b="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itchFamily="18" charset="0"/>
              </a:rPr>
              <a:t>Scope of Engineering</a:t>
            </a:r>
            <a:endParaRPr kumimoji="1" lang="en-US" altLang="zh-TW" sz="2800" b="0" dirty="0" smtClean="0">
              <a:solidFill>
                <a:schemeClr val="tx1">
                  <a:lumMod val="50000"/>
                  <a:lumOff val="50000"/>
                </a:schemeClr>
              </a:solidFill>
              <a:cs typeface="Times New Roman" pitchFamily="18" charset="0"/>
            </a:endParaRPr>
          </a:p>
          <a:p>
            <a:pPr marL="742892" lvl="1" indent="-285750" defTabSz="637268">
              <a:spcBef>
                <a:spcPct val="50000"/>
              </a:spcBef>
              <a:buFont typeface="Wingdings" pitchFamily="2" charset="2"/>
              <a:buChar char="Ø"/>
            </a:pPr>
            <a:r>
              <a:rPr lang="zh-TW" altLang="en-US" sz="2400" dirty="0" smtClean="0">
                <a:cs typeface="Times New Roman" pitchFamily="18" charset="0"/>
              </a:rPr>
              <a:t>無塵室工程</a:t>
            </a:r>
            <a:r>
              <a:rPr lang="en-US" altLang="zh-TW" sz="2400" dirty="0" smtClean="0">
                <a:cs typeface="Times New Roman" pitchFamily="18" charset="0"/>
              </a:rPr>
              <a:t/>
            </a:r>
            <a:br>
              <a:rPr lang="en-US" altLang="zh-TW" sz="2400" dirty="0" smtClean="0">
                <a:cs typeface="Times New Roman" pitchFamily="18" charset="0"/>
              </a:rPr>
            </a:br>
            <a:r>
              <a:rPr lang="en-US" altLang="zh-TW" sz="2400" b="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itchFamily="18" charset="0"/>
              </a:rPr>
              <a:t>Cleanroom</a:t>
            </a:r>
          </a:p>
          <a:p>
            <a:pPr marL="742892" lvl="1" indent="-285750" defTabSz="637268">
              <a:spcBef>
                <a:spcPct val="50000"/>
              </a:spcBef>
              <a:buFont typeface="Wingdings" pitchFamily="2" charset="2"/>
              <a:buChar char="Ø"/>
            </a:pPr>
            <a:r>
              <a:rPr lang="zh-TW" altLang="en-US" sz="2400" dirty="0" smtClean="0">
                <a:cs typeface="Times New Roman" pitchFamily="18" charset="0"/>
              </a:rPr>
              <a:t>機電工程</a:t>
            </a:r>
            <a:r>
              <a:rPr lang="en-US" altLang="zh-TW" sz="2400" dirty="0" smtClean="0">
                <a:cs typeface="Times New Roman" pitchFamily="18" charset="0"/>
              </a:rPr>
              <a:t/>
            </a:r>
            <a:br>
              <a:rPr lang="en-US" altLang="zh-TW" sz="2400" dirty="0" smtClean="0">
                <a:cs typeface="Times New Roman" pitchFamily="18" charset="0"/>
              </a:rPr>
            </a:br>
            <a:r>
              <a:rPr lang="en-US" altLang="zh-TW" sz="2400" b="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itchFamily="18" charset="0"/>
              </a:rPr>
              <a:t>Mech. / Elec. Engineering</a:t>
            </a:r>
          </a:p>
          <a:p>
            <a:pPr marL="742892" lvl="1" indent="-285750" defTabSz="637268">
              <a:spcBef>
                <a:spcPct val="50000"/>
              </a:spcBef>
              <a:buFont typeface="Wingdings" pitchFamily="2" charset="2"/>
              <a:buChar char="Ø"/>
            </a:pPr>
            <a:r>
              <a:rPr lang="zh-TW" altLang="en-US" sz="2400" dirty="0" smtClean="0">
                <a:cs typeface="Times New Roman" pitchFamily="18" charset="0"/>
              </a:rPr>
              <a:t>水氣化等特殊系統工程</a:t>
            </a:r>
            <a:r>
              <a:rPr lang="en-US" altLang="zh-TW" sz="2400" dirty="0">
                <a:cs typeface="Times New Roman" pitchFamily="18" charset="0"/>
              </a:rPr>
              <a:t/>
            </a:r>
            <a:br>
              <a:rPr lang="en-US" altLang="zh-TW" sz="2400" dirty="0">
                <a:cs typeface="Times New Roman" pitchFamily="18" charset="0"/>
              </a:rPr>
            </a:br>
            <a:r>
              <a:rPr lang="en-US" altLang="zh-TW" sz="2400" b="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itchFamily="18" charset="0"/>
              </a:rPr>
              <a:t>Gas / Chem. / Special Systems</a:t>
            </a:r>
          </a:p>
          <a:p>
            <a:pPr marL="742892" lvl="1" indent="-285750" defTabSz="637268">
              <a:spcBef>
                <a:spcPct val="50000"/>
              </a:spcBef>
              <a:buFont typeface="Wingdings" pitchFamily="2" charset="2"/>
              <a:buChar char="Ø"/>
            </a:pPr>
            <a:r>
              <a:rPr lang="zh-TW" altLang="en-US" sz="2400" dirty="0" smtClean="0">
                <a:cs typeface="Times New Roman" pitchFamily="18" charset="0"/>
              </a:rPr>
              <a:t>監控系統工程</a:t>
            </a:r>
            <a:r>
              <a:rPr lang="en-US" altLang="zh-TW" sz="2400" dirty="0" smtClean="0">
                <a:cs typeface="Times New Roman" pitchFamily="18" charset="0"/>
              </a:rPr>
              <a:t/>
            </a:r>
            <a:br>
              <a:rPr lang="en-US" altLang="zh-TW" sz="2400" dirty="0" smtClean="0">
                <a:cs typeface="Times New Roman" pitchFamily="18" charset="0"/>
              </a:rPr>
            </a:br>
            <a:r>
              <a:rPr lang="en-US" altLang="zh-TW" sz="2400" b="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itchFamily="18" charset="0"/>
              </a:rPr>
              <a:t>I&amp;C </a:t>
            </a:r>
          </a:p>
          <a:p>
            <a:pPr marL="742892" lvl="1" indent="-285750" defTabSz="637268">
              <a:lnSpc>
                <a:spcPct val="250000"/>
              </a:lnSpc>
              <a:spcBef>
                <a:spcPct val="50000"/>
              </a:spcBef>
            </a:pPr>
            <a:endParaRPr lang="en-US" altLang="zh-TW" dirty="0">
              <a:cs typeface="Times New Roman" pitchFamily="18" charset="0"/>
            </a:endParaRPr>
          </a:p>
          <a:p>
            <a:pPr marL="1200034" lvl="2" indent="-285750" defTabSz="637268" fontAlgn="base">
              <a:lnSpc>
                <a:spcPct val="250000"/>
              </a:lnSpc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n"/>
            </a:pPr>
            <a:endParaRPr kumimoji="1" lang="en-US" altLang="zh-TW" dirty="0">
              <a:cs typeface="Times New Roman" pitchFamily="18" charset="0"/>
            </a:endParaRPr>
          </a:p>
        </p:txBody>
      </p:sp>
      <p:sp>
        <p:nvSpPr>
          <p:cNvPr id="6" name="Text Box 31"/>
          <p:cNvSpPr txBox="1">
            <a:spLocks noChangeArrowheads="1"/>
          </p:cNvSpPr>
          <p:nvPr/>
        </p:nvSpPr>
        <p:spPr bwMode="auto">
          <a:xfrm>
            <a:off x="5548314" y="1555274"/>
            <a:ext cx="4589923" cy="555563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 lIns="76459" tIns="38231" rIns="76459" bIns="38231">
            <a:spAutoFit/>
          </a:bodyPr>
          <a:lstStyle/>
          <a:p>
            <a:pPr marL="285750" indent="-285750" defTabSz="637268" fontAlgn="base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n"/>
            </a:pPr>
            <a:r>
              <a:rPr kumimoji="1" lang="zh-TW" altLang="en-US" sz="2800" dirty="0" smtClean="0">
                <a:cs typeface="Times New Roman" pitchFamily="18" charset="0"/>
              </a:rPr>
              <a:t>服務範圍</a:t>
            </a:r>
            <a:r>
              <a:rPr kumimoji="1" lang="en-US" altLang="zh-TW" sz="2800" dirty="0" smtClean="0">
                <a:cs typeface="Times New Roman" pitchFamily="18" charset="0"/>
              </a:rPr>
              <a:t/>
            </a:r>
            <a:br>
              <a:rPr kumimoji="1" lang="en-US" altLang="zh-TW" sz="2800" dirty="0" smtClean="0">
                <a:cs typeface="Times New Roman" pitchFamily="18" charset="0"/>
              </a:rPr>
            </a:br>
            <a:r>
              <a:rPr kumimoji="1" lang="en-US" altLang="zh-TW" sz="2800" b="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itchFamily="18" charset="0"/>
              </a:rPr>
              <a:t>Scope of Services</a:t>
            </a:r>
          </a:p>
          <a:p>
            <a:pPr marL="742892" lvl="1" indent="-285750" defTabSz="637268">
              <a:spcBef>
                <a:spcPct val="50000"/>
              </a:spcBef>
              <a:buFont typeface="Wingdings" pitchFamily="2" charset="2"/>
              <a:buChar char="Ø"/>
            </a:pPr>
            <a:r>
              <a:rPr lang="zh-TW" altLang="en-US" sz="2400" dirty="0" smtClean="0">
                <a:cs typeface="Times New Roman" pitchFamily="18" charset="0"/>
              </a:rPr>
              <a:t>工程顧問服務</a:t>
            </a:r>
            <a:r>
              <a:rPr lang="en-US" altLang="zh-TW" sz="2400" dirty="0" smtClean="0">
                <a:cs typeface="Times New Roman" pitchFamily="18" charset="0"/>
              </a:rPr>
              <a:t/>
            </a:r>
            <a:br>
              <a:rPr lang="en-US" altLang="zh-TW" sz="2400" dirty="0" smtClean="0">
                <a:cs typeface="Times New Roman" pitchFamily="18" charset="0"/>
              </a:rPr>
            </a:br>
            <a:r>
              <a:rPr lang="en-US" altLang="zh-TW" sz="2400" b="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itchFamily="18" charset="0"/>
              </a:rPr>
              <a:t>Consulting</a:t>
            </a:r>
          </a:p>
          <a:p>
            <a:pPr marL="742892" lvl="1" indent="-285750" defTabSz="637268">
              <a:spcBef>
                <a:spcPct val="50000"/>
              </a:spcBef>
              <a:buFont typeface="Wingdings" pitchFamily="2" charset="2"/>
              <a:buChar char="Ø"/>
            </a:pPr>
            <a:r>
              <a:rPr lang="zh-TW" altLang="en-US" sz="2400" dirty="0" smtClean="0">
                <a:cs typeface="Times New Roman" pitchFamily="18" charset="0"/>
              </a:rPr>
              <a:t>工程設計</a:t>
            </a:r>
            <a:r>
              <a:rPr lang="en-US" altLang="zh-TW" sz="2400" dirty="0" smtClean="0">
                <a:cs typeface="Times New Roman" pitchFamily="18" charset="0"/>
              </a:rPr>
              <a:t/>
            </a:r>
            <a:br>
              <a:rPr lang="en-US" altLang="zh-TW" sz="2400" dirty="0" smtClean="0">
                <a:cs typeface="Times New Roman" pitchFamily="18" charset="0"/>
              </a:rPr>
            </a:br>
            <a:r>
              <a:rPr lang="en-US" altLang="zh-TW" sz="2400" b="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itchFamily="18" charset="0"/>
              </a:rPr>
              <a:t>Design</a:t>
            </a:r>
          </a:p>
          <a:p>
            <a:pPr marL="742892" lvl="1" indent="-285750" defTabSz="637268">
              <a:spcBef>
                <a:spcPct val="50000"/>
              </a:spcBef>
              <a:buFont typeface="Wingdings" pitchFamily="2" charset="2"/>
              <a:buChar char="Ø"/>
            </a:pPr>
            <a:r>
              <a:rPr lang="zh-TW" altLang="en-US" sz="2400" dirty="0" smtClean="0">
                <a:cs typeface="Times New Roman" pitchFamily="18" charset="0"/>
              </a:rPr>
              <a:t>工程施工</a:t>
            </a:r>
            <a:r>
              <a:rPr lang="en-US" altLang="zh-TW" sz="2400" dirty="0" smtClean="0">
                <a:cs typeface="Times New Roman" pitchFamily="18" charset="0"/>
              </a:rPr>
              <a:t/>
            </a:r>
            <a:br>
              <a:rPr lang="en-US" altLang="zh-TW" sz="2400" dirty="0" smtClean="0">
                <a:cs typeface="Times New Roman" pitchFamily="18" charset="0"/>
              </a:rPr>
            </a:br>
            <a:r>
              <a:rPr lang="en-US" altLang="zh-TW" sz="2400" b="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itchFamily="18" charset="0"/>
              </a:rPr>
              <a:t>Construction</a:t>
            </a:r>
          </a:p>
          <a:p>
            <a:pPr marL="742892" lvl="1" indent="-285750" defTabSz="637268">
              <a:spcBef>
                <a:spcPct val="50000"/>
              </a:spcBef>
              <a:buFont typeface="Wingdings" pitchFamily="2" charset="2"/>
              <a:buChar char="Ø"/>
            </a:pPr>
            <a:r>
              <a:rPr lang="zh-TW" altLang="en-US" sz="2400" dirty="0" smtClean="0">
                <a:cs typeface="Times New Roman" pitchFamily="18" charset="0"/>
              </a:rPr>
              <a:t>工程監造</a:t>
            </a:r>
            <a:r>
              <a:rPr lang="en-US" altLang="zh-TW" sz="2400" dirty="0">
                <a:cs typeface="Times New Roman" pitchFamily="18" charset="0"/>
              </a:rPr>
              <a:t/>
            </a:r>
            <a:br>
              <a:rPr lang="en-US" altLang="zh-TW" sz="2400" dirty="0">
                <a:cs typeface="Times New Roman" pitchFamily="18" charset="0"/>
              </a:rPr>
            </a:br>
            <a:r>
              <a:rPr lang="en-US" altLang="zh-TW" sz="2400" b="0" dirty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itchFamily="18" charset="0"/>
              </a:rPr>
              <a:t>construction supervision</a:t>
            </a:r>
            <a:endParaRPr lang="en-US" altLang="zh-TW" sz="2400" b="0" dirty="0" smtClean="0">
              <a:solidFill>
                <a:schemeClr val="tx1">
                  <a:lumMod val="50000"/>
                  <a:lumOff val="50000"/>
                </a:schemeClr>
              </a:solidFill>
              <a:cs typeface="Times New Roman" pitchFamily="18" charset="0"/>
            </a:endParaRPr>
          </a:p>
          <a:p>
            <a:pPr marL="742892" lvl="1" indent="-285750" defTabSz="637268">
              <a:spcBef>
                <a:spcPct val="50000"/>
              </a:spcBef>
              <a:buFont typeface="Wingdings" pitchFamily="2" charset="2"/>
              <a:buChar char="Ø"/>
            </a:pPr>
            <a:r>
              <a:rPr lang="zh-TW" altLang="en-US" sz="2400" dirty="0" smtClean="0">
                <a:cs typeface="Times New Roman" pitchFamily="18" charset="0"/>
              </a:rPr>
              <a:t>售後服務</a:t>
            </a:r>
            <a:r>
              <a:rPr lang="en-US" altLang="zh-TW" sz="2400" dirty="0" smtClean="0">
                <a:cs typeface="Times New Roman" pitchFamily="18" charset="0"/>
              </a:rPr>
              <a:t/>
            </a:r>
            <a:br>
              <a:rPr lang="en-US" altLang="zh-TW" sz="2400" dirty="0" smtClean="0">
                <a:cs typeface="Times New Roman" pitchFamily="18" charset="0"/>
              </a:rPr>
            </a:br>
            <a:r>
              <a:rPr lang="en-US" altLang="zh-TW" sz="2400" b="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itchFamily="18" charset="0"/>
              </a:rPr>
              <a:t>After Sale Services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574330" y="676792"/>
            <a:ext cx="7164000" cy="132018"/>
          </a:xfrm>
          <a:prstGeom prst="rect">
            <a:avLst/>
          </a:prstGeom>
          <a:gradFill rotWithShape="0">
            <a:gsLst>
              <a:gs pos="0">
                <a:srgbClr val="2E7577"/>
              </a:gs>
              <a:gs pos="100000">
                <a:srgbClr val="2E7577">
                  <a:gamma/>
                  <a:tint val="40000"/>
                  <a:invGamma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886" tIns="43443" rIns="86886" bIns="43443" anchor="ctr"/>
          <a:lstStyle/>
          <a:p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smtClean="0"/>
              <a:t>Page: </a:t>
            </a:r>
            <a:fld id="{F2067B2E-0151-44AE-940F-92D6B699351F}" type="slidenum">
              <a:rPr lang="zh-TW" altLang="en-US" smtClean="0"/>
              <a:pPr/>
              <a:t>9</a:t>
            </a:fld>
            <a:endParaRPr lang="zh-TW" altLang="en-US" dirty="0"/>
          </a:p>
        </p:txBody>
      </p:sp>
    </p:spTree>
    <p:extLst>
      <p:ext uri="{BB962C8B-B14F-4D97-AF65-F5344CB8AC3E}">
        <p14:creationId xmlns="" xmlns:p14="http://schemas.microsoft.com/office/powerpoint/2010/main" val="32273792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4"/>
          <p:cNvSpPr>
            <a:spLocks noChangeArrowheads="1"/>
          </p:cNvSpPr>
          <p:nvPr/>
        </p:nvSpPr>
        <p:spPr bwMode="auto">
          <a:xfrm>
            <a:off x="438150" y="6977172"/>
            <a:ext cx="3383682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89" tIns="45745" rIns="91489" bIns="45745" anchor="ctr"/>
          <a:lstStyle/>
          <a:p>
            <a:pPr defTabSz="757292">
              <a:defRPr/>
            </a:pPr>
            <a:r>
              <a:rPr lang="en-US" altLang="zh-TW" sz="2800" dirty="0">
                <a:solidFill>
                  <a:srgbClr val="FFFFFF"/>
                </a:solidFill>
                <a:latin typeface="華康中黑體(P)" pitchFamily="2" charset="-120"/>
                <a:ea typeface="華康中黑體(P)" pitchFamily="2" charset="-120"/>
              </a:rPr>
              <a:t>System Integration</a:t>
            </a:r>
          </a:p>
        </p:txBody>
      </p:sp>
      <p:grpSp>
        <p:nvGrpSpPr>
          <p:cNvPr id="2" name="群組 84"/>
          <p:cNvGrpSpPr/>
          <p:nvPr/>
        </p:nvGrpSpPr>
        <p:grpSpPr>
          <a:xfrm>
            <a:off x="0" y="1811461"/>
            <a:ext cx="10668000" cy="4643470"/>
            <a:chOff x="0" y="1096080"/>
            <a:chExt cx="9906000" cy="4159957"/>
          </a:xfrm>
        </p:grpSpPr>
        <p:cxnSp>
          <p:nvCxnSpPr>
            <p:cNvPr id="6" name="直線接點 9"/>
            <p:cNvCxnSpPr>
              <a:cxnSpLocks noChangeShapeType="1"/>
            </p:cNvCxnSpPr>
            <p:nvPr/>
          </p:nvCxnSpPr>
          <p:spPr bwMode="auto">
            <a:xfrm>
              <a:off x="0" y="5256037"/>
              <a:ext cx="9906000" cy="0"/>
            </a:xfrm>
            <a:prstGeom prst="line">
              <a:avLst/>
            </a:prstGeom>
            <a:noFill/>
            <a:ln w="254000" algn="ctr">
              <a:solidFill>
                <a:schemeClr val="bg1">
                  <a:alpha val="50195"/>
                </a:schemeClr>
              </a:solidFill>
              <a:round/>
              <a:headEnd/>
              <a:tailEnd/>
            </a:ln>
          </p:spPr>
        </p:cxnSp>
        <p:sp>
          <p:nvSpPr>
            <p:cNvPr id="7" name="AutoShape 6"/>
            <p:cNvSpPr>
              <a:spLocks noChangeArrowheads="1"/>
            </p:cNvSpPr>
            <p:nvPr/>
          </p:nvSpPr>
          <p:spPr bwMode="auto">
            <a:xfrm>
              <a:off x="3814995" y="2908112"/>
              <a:ext cx="794544" cy="720240"/>
            </a:xfrm>
            <a:prstGeom prst="cube">
              <a:avLst>
                <a:gd name="adj" fmla="val 25000"/>
              </a:avLst>
            </a:prstGeom>
            <a:solidFill>
              <a:srgbClr val="7067AF"/>
            </a:solidFill>
            <a:ln w="9525">
              <a:noFill/>
              <a:miter lim="800000"/>
              <a:headEnd/>
              <a:tailEnd/>
            </a:ln>
          </p:spPr>
          <p:txBody>
            <a:bodyPr wrap="none" lIns="83411" tIns="41706" rIns="83411" bIns="41706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dirty="0"/>
            </a:p>
          </p:txBody>
        </p:sp>
        <p:sp>
          <p:nvSpPr>
            <p:cNvPr id="8" name="AutoShape 7"/>
            <p:cNvSpPr>
              <a:spLocks noChangeArrowheads="1"/>
            </p:cNvSpPr>
            <p:nvPr/>
          </p:nvSpPr>
          <p:spPr bwMode="auto">
            <a:xfrm>
              <a:off x="4470967" y="2908112"/>
              <a:ext cx="796018" cy="720240"/>
            </a:xfrm>
            <a:prstGeom prst="cube">
              <a:avLst>
                <a:gd name="adj" fmla="val 25000"/>
              </a:avLst>
            </a:prstGeom>
            <a:solidFill>
              <a:srgbClr val="7067AF"/>
            </a:solidFill>
            <a:ln w="9525">
              <a:noFill/>
              <a:miter lim="800000"/>
              <a:headEnd/>
              <a:tailEnd/>
            </a:ln>
          </p:spPr>
          <p:txBody>
            <a:bodyPr wrap="none" lIns="83411" tIns="41706" rIns="83411" bIns="41706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dirty="0"/>
            </a:p>
          </p:txBody>
        </p:sp>
        <p:sp>
          <p:nvSpPr>
            <p:cNvPr id="9" name="AutoShape 8"/>
            <p:cNvSpPr>
              <a:spLocks noChangeArrowheads="1"/>
            </p:cNvSpPr>
            <p:nvPr/>
          </p:nvSpPr>
          <p:spPr bwMode="auto">
            <a:xfrm>
              <a:off x="5129893" y="2908112"/>
              <a:ext cx="796018" cy="720240"/>
            </a:xfrm>
            <a:prstGeom prst="cube">
              <a:avLst>
                <a:gd name="adj" fmla="val 25000"/>
              </a:avLst>
            </a:prstGeom>
            <a:solidFill>
              <a:srgbClr val="7067AF"/>
            </a:solidFill>
            <a:ln w="9525">
              <a:noFill/>
              <a:miter lim="800000"/>
              <a:headEnd/>
              <a:tailEnd/>
            </a:ln>
          </p:spPr>
          <p:txBody>
            <a:bodyPr wrap="none" lIns="83411" tIns="41706" rIns="83411" bIns="41706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dirty="0"/>
            </a:p>
          </p:txBody>
        </p:sp>
        <p:sp>
          <p:nvSpPr>
            <p:cNvPr id="10" name="AutoShape 9"/>
            <p:cNvSpPr>
              <a:spLocks noChangeArrowheads="1"/>
            </p:cNvSpPr>
            <p:nvPr/>
          </p:nvSpPr>
          <p:spPr bwMode="auto">
            <a:xfrm>
              <a:off x="5787345" y="2908112"/>
              <a:ext cx="796018" cy="720240"/>
            </a:xfrm>
            <a:prstGeom prst="cube">
              <a:avLst>
                <a:gd name="adj" fmla="val 25000"/>
              </a:avLst>
            </a:prstGeom>
            <a:solidFill>
              <a:srgbClr val="99CC00"/>
            </a:solidFill>
            <a:ln w="9525">
              <a:noFill/>
              <a:miter lim="800000"/>
              <a:headEnd/>
              <a:tailEnd/>
            </a:ln>
          </p:spPr>
          <p:txBody>
            <a:bodyPr wrap="none" lIns="83411" tIns="41706" rIns="83411" bIns="41706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dirty="0"/>
            </a:p>
          </p:txBody>
        </p:sp>
        <p:sp>
          <p:nvSpPr>
            <p:cNvPr id="11" name="AutoShape 10"/>
            <p:cNvSpPr>
              <a:spLocks noChangeArrowheads="1"/>
            </p:cNvSpPr>
            <p:nvPr/>
          </p:nvSpPr>
          <p:spPr bwMode="auto">
            <a:xfrm>
              <a:off x="3814995" y="2317919"/>
              <a:ext cx="794544" cy="721670"/>
            </a:xfrm>
            <a:prstGeom prst="cube">
              <a:avLst>
                <a:gd name="adj" fmla="val 25000"/>
              </a:avLst>
            </a:prstGeom>
            <a:solidFill>
              <a:srgbClr val="7067AF"/>
            </a:solidFill>
            <a:ln w="9525">
              <a:noFill/>
              <a:miter lim="800000"/>
              <a:headEnd/>
              <a:tailEnd/>
            </a:ln>
          </p:spPr>
          <p:txBody>
            <a:bodyPr wrap="none" lIns="83411" tIns="41706" rIns="83411" bIns="41706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dirty="0"/>
            </a:p>
          </p:txBody>
        </p:sp>
        <p:sp>
          <p:nvSpPr>
            <p:cNvPr id="12" name="AutoShape 11"/>
            <p:cNvSpPr>
              <a:spLocks noChangeArrowheads="1"/>
            </p:cNvSpPr>
            <p:nvPr/>
          </p:nvSpPr>
          <p:spPr bwMode="auto">
            <a:xfrm>
              <a:off x="4470967" y="2317919"/>
              <a:ext cx="796018" cy="721670"/>
            </a:xfrm>
            <a:prstGeom prst="cube">
              <a:avLst>
                <a:gd name="adj" fmla="val 25000"/>
              </a:avLst>
            </a:prstGeom>
            <a:solidFill>
              <a:srgbClr val="7067AF"/>
            </a:solidFill>
            <a:ln w="9525">
              <a:noFill/>
              <a:miter lim="800000"/>
              <a:headEnd/>
              <a:tailEnd/>
            </a:ln>
          </p:spPr>
          <p:txBody>
            <a:bodyPr wrap="none" lIns="83411" tIns="41706" rIns="83411" bIns="41706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dirty="0"/>
            </a:p>
          </p:txBody>
        </p:sp>
        <p:sp>
          <p:nvSpPr>
            <p:cNvPr id="13" name="AutoShape 12"/>
            <p:cNvSpPr>
              <a:spLocks noChangeArrowheads="1"/>
            </p:cNvSpPr>
            <p:nvPr/>
          </p:nvSpPr>
          <p:spPr bwMode="auto">
            <a:xfrm>
              <a:off x="5129893" y="2317919"/>
              <a:ext cx="796018" cy="721670"/>
            </a:xfrm>
            <a:prstGeom prst="cube">
              <a:avLst>
                <a:gd name="adj" fmla="val 25000"/>
              </a:avLst>
            </a:prstGeom>
            <a:solidFill>
              <a:srgbClr val="7067AF"/>
            </a:solidFill>
            <a:ln w="9525">
              <a:noFill/>
              <a:miter lim="800000"/>
              <a:headEnd/>
              <a:tailEnd/>
            </a:ln>
          </p:spPr>
          <p:txBody>
            <a:bodyPr wrap="none" lIns="83411" tIns="41706" rIns="83411" bIns="41706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dirty="0"/>
            </a:p>
          </p:txBody>
        </p:sp>
        <p:sp>
          <p:nvSpPr>
            <p:cNvPr id="14" name="AutoShape 13"/>
            <p:cNvSpPr>
              <a:spLocks noChangeArrowheads="1"/>
            </p:cNvSpPr>
            <p:nvPr/>
          </p:nvSpPr>
          <p:spPr bwMode="auto">
            <a:xfrm>
              <a:off x="5787345" y="2317919"/>
              <a:ext cx="796018" cy="721670"/>
            </a:xfrm>
            <a:prstGeom prst="cube">
              <a:avLst>
                <a:gd name="adj" fmla="val 25000"/>
              </a:avLst>
            </a:prstGeom>
            <a:solidFill>
              <a:srgbClr val="BBFE00"/>
            </a:solidFill>
            <a:ln w="9525">
              <a:noFill/>
              <a:miter lim="800000"/>
              <a:headEnd/>
              <a:tailEnd/>
            </a:ln>
          </p:spPr>
          <p:txBody>
            <a:bodyPr wrap="none" lIns="83411" tIns="41706" rIns="83411" bIns="41706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dirty="0"/>
            </a:p>
          </p:txBody>
        </p:sp>
        <p:sp>
          <p:nvSpPr>
            <p:cNvPr id="15" name="AutoShape 14"/>
            <p:cNvSpPr>
              <a:spLocks noChangeArrowheads="1"/>
            </p:cNvSpPr>
            <p:nvPr/>
          </p:nvSpPr>
          <p:spPr bwMode="auto">
            <a:xfrm>
              <a:off x="3814995" y="1730652"/>
              <a:ext cx="794544" cy="721669"/>
            </a:xfrm>
            <a:prstGeom prst="cube">
              <a:avLst>
                <a:gd name="adj" fmla="val 25000"/>
              </a:avLst>
            </a:prstGeom>
            <a:solidFill>
              <a:srgbClr val="FFCDAB"/>
            </a:solidFill>
            <a:ln w="9525">
              <a:noFill/>
              <a:miter lim="800000"/>
              <a:headEnd/>
              <a:tailEnd/>
            </a:ln>
          </p:spPr>
          <p:txBody>
            <a:bodyPr wrap="none" lIns="83411" tIns="41706" rIns="83411" bIns="41706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dirty="0"/>
            </a:p>
          </p:txBody>
        </p:sp>
        <p:sp>
          <p:nvSpPr>
            <p:cNvPr id="16" name="AutoShape 15"/>
            <p:cNvSpPr>
              <a:spLocks noChangeArrowheads="1"/>
            </p:cNvSpPr>
            <p:nvPr/>
          </p:nvSpPr>
          <p:spPr bwMode="auto">
            <a:xfrm>
              <a:off x="4470967" y="1730652"/>
              <a:ext cx="796018" cy="721669"/>
            </a:xfrm>
            <a:prstGeom prst="cube">
              <a:avLst>
                <a:gd name="adj" fmla="val 25000"/>
              </a:avLst>
            </a:prstGeom>
            <a:solidFill>
              <a:srgbClr val="7067AF"/>
            </a:solidFill>
            <a:ln w="9525">
              <a:noFill/>
              <a:miter lim="800000"/>
              <a:headEnd/>
              <a:tailEnd/>
            </a:ln>
          </p:spPr>
          <p:txBody>
            <a:bodyPr wrap="none" lIns="83411" tIns="41706" rIns="83411" bIns="41706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dirty="0"/>
            </a:p>
          </p:txBody>
        </p:sp>
        <p:sp>
          <p:nvSpPr>
            <p:cNvPr id="17" name="AutoShape 16"/>
            <p:cNvSpPr>
              <a:spLocks noChangeArrowheads="1"/>
            </p:cNvSpPr>
            <p:nvPr/>
          </p:nvSpPr>
          <p:spPr bwMode="auto">
            <a:xfrm>
              <a:off x="5129893" y="1730652"/>
              <a:ext cx="796018" cy="721669"/>
            </a:xfrm>
            <a:prstGeom prst="cube">
              <a:avLst>
                <a:gd name="adj" fmla="val 25000"/>
              </a:avLst>
            </a:prstGeom>
            <a:solidFill>
              <a:srgbClr val="7067AF"/>
            </a:solidFill>
            <a:ln w="9525">
              <a:noFill/>
              <a:miter lim="800000"/>
              <a:headEnd/>
              <a:tailEnd/>
            </a:ln>
          </p:spPr>
          <p:txBody>
            <a:bodyPr wrap="none" lIns="83411" tIns="41706" rIns="83411" bIns="41706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dirty="0"/>
            </a:p>
          </p:txBody>
        </p:sp>
        <p:sp>
          <p:nvSpPr>
            <p:cNvPr id="18" name="AutoShape 17"/>
            <p:cNvSpPr>
              <a:spLocks noChangeArrowheads="1"/>
            </p:cNvSpPr>
            <p:nvPr/>
          </p:nvSpPr>
          <p:spPr bwMode="auto">
            <a:xfrm>
              <a:off x="5787345" y="1730652"/>
              <a:ext cx="796018" cy="721669"/>
            </a:xfrm>
            <a:prstGeom prst="cube">
              <a:avLst>
                <a:gd name="adj" fmla="val 25000"/>
              </a:avLst>
            </a:prstGeom>
            <a:solidFill>
              <a:srgbClr val="CBFF37"/>
            </a:solidFill>
            <a:ln w="9525">
              <a:noFill/>
              <a:miter lim="800000"/>
              <a:headEnd/>
              <a:tailEnd/>
            </a:ln>
          </p:spPr>
          <p:txBody>
            <a:bodyPr wrap="none" lIns="83411" tIns="41706" rIns="83411" bIns="41706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dirty="0"/>
            </a:p>
          </p:txBody>
        </p:sp>
        <p:sp>
          <p:nvSpPr>
            <p:cNvPr id="19" name="AutoShape 18"/>
            <p:cNvSpPr>
              <a:spLocks noChangeArrowheads="1"/>
            </p:cNvSpPr>
            <p:nvPr/>
          </p:nvSpPr>
          <p:spPr bwMode="auto">
            <a:xfrm>
              <a:off x="3814995" y="1140382"/>
              <a:ext cx="794544" cy="721670"/>
            </a:xfrm>
            <a:prstGeom prst="cube">
              <a:avLst>
                <a:gd name="adj" fmla="val 25000"/>
              </a:avLst>
            </a:prstGeom>
            <a:solidFill>
              <a:srgbClr val="9FDFFF"/>
            </a:solidFill>
            <a:ln w="9525">
              <a:noFill/>
              <a:miter lim="800000"/>
              <a:headEnd/>
              <a:tailEnd/>
            </a:ln>
          </p:spPr>
          <p:txBody>
            <a:bodyPr wrap="none" lIns="83411" tIns="41706" rIns="83411" bIns="41706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sz="1900" dirty="0"/>
            </a:p>
          </p:txBody>
        </p:sp>
        <p:sp>
          <p:nvSpPr>
            <p:cNvPr id="20" name="AutoShape 19"/>
            <p:cNvSpPr>
              <a:spLocks noChangeArrowheads="1"/>
            </p:cNvSpPr>
            <p:nvPr/>
          </p:nvSpPr>
          <p:spPr bwMode="auto">
            <a:xfrm>
              <a:off x="4470967" y="1140382"/>
              <a:ext cx="796018" cy="721670"/>
            </a:xfrm>
            <a:prstGeom prst="cube">
              <a:avLst>
                <a:gd name="adj" fmla="val 25000"/>
              </a:avLst>
            </a:prstGeom>
            <a:solidFill>
              <a:srgbClr val="FFCDAB"/>
            </a:solidFill>
            <a:ln w="9525">
              <a:noFill/>
              <a:miter lim="800000"/>
              <a:headEnd/>
              <a:tailEnd/>
            </a:ln>
          </p:spPr>
          <p:txBody>
            <a:bodyPr wrap="none" lIns="83411" tIns="41706" rIns="83411" bIns="41706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sz="1900" dirty="0"/>
            </a:p>
          </p:txBody>
        </p:sp>
        <p:sp>
          <p:nvSpPr>
            <p:cNvPr id="21" name="AutoShape 20"/>
            <p:cNvSpPr>
              <a:spLocks noChangeArrowheads="1"/>
            </p:cNvSpPr>
            <p:nvPr/>
          </p:nvSpPr>
          <p:spPr bwMode="auto">
            <a:xfrm>
              <a:off x="5129893" y="1140382"/>
              <a:ext cx="796018" cy="721670"/>
            </a:xfrm>
            <a:prstGeom prst="cube">
              <a:avLst>
                <a:gd name="adj" fmla="val 25000"/>
              </a:avLst>
            </a:prstGeom>
            <a:solidFill>
              <a:srgbClr val="FF97AB"/>
            </a:solidFill>
            <a:ln w="9525">
              <a:noFill/>
              <a:miter lim="800000"/>
              <a:headEnd/>
              <a:tailEnd/>
            </a:ln>
          </p:spPr>
          <p:txBody>
            <a:bodyPr wrap="none" lIns="83411" tIns="41706" rIns="83411" bIns="41706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sz="1900" dirty="0"/>
            </a:p>
          </p:txBody>
        </p:sp>
        <p:sp>
          <p:nvSpPr>
            <p:cNvPr id="22" name="AutoShape 21"/>
            <p:cNvSpPr>
              <a:spLocks noChangeArrowheads="1"/>
            </p:cNvSpPr>
            <p:nvPr/>
          </p:nvSpPr>
          <p:spPr bwMode="auto">
            <a:xfrm>
              <a:off x="5787345" y="1140382"/>
              <a:ext cx="796018" cy="721670"/>
            </a:xfrm>
            <a:prstGeom prst="cube">
              <a:avLst>
                <a:gd name="adj" fmla="val 25000"/>
              </a:avLst>
            </a:prstGeom>
            <a:solidFill>
              <a:srgbClr val="E6FF9F"/>
            </a:solidFill>
            <a:ln w="9525">
              <a:noFill/>
              <a:miter lim="800000"/>
              <a:headEnd/>
              <a:tailEnd/>
            </a:ln>
          </p:spPr>
          <p:txBody>
            <a:bodyPr wrap="none" lIns="83411" tIns="41706" rIns="83411" bIns="41706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sz="1900" dirty="0"/>
            </a:p>
          </p:txBody>
        </p:sp>
        <p:sp>
          <p:nvSpPr>
            <p:cNvPr id="23" name="AutoShape 22"/>
            <p:cNvSpPr>
              <a:spLocks noChangeArrowheads="1"/>
            </p:cNvSpPr>
            <p:nvPr/>
          </p:nvSpPr>
          <p:spPr bwMode="auto">
            <a:xfrm>
              <a:off x="3558495" y="3136835"/>
              <a:ext cx="796018" cy="721669"/>
            </a:xfrm>
            <a:prstGeom prst="cube">
              <a:avLst>
                <a:gd name="adj" fmla="val 25000"/>
              </a:avLst>
            </a:prstGeom>
            <a:solidFill>
              <a:srgbClr val="7067AF"/>
            </a:solidFill>
            <a:ln w="9525">
              <a:noFill/>
              <a:miter lim="800000"/>
              <a:headEnd/>
              <a:tailEnd/>
            </a:ln>
          </p:spPr>
          <p:txBody>
            <a:bodyPr wrap="none" lIns="83411" tIns="41706" rIns="83411" bIns="41706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dirty="0"/>
            </a:p>
          </p:txBody>
        </p:sp>
        <p:sp>
          <p:nvSpPr>
            <p:cNvPr id="24" name="AutoShape 23"/>
            <p:cNvSpPr>
              <a:spLocks noChangeArrowheads="1"/>
            </p:cNvSpPr>
            <p:nvPr/>
          </p:nvSpPr>
          <p:spPr bwMode="auto">
            <a:xfrm>
              <a:off x="4214473" y="3136835"/>
              <a:ext cx="798966" cy="721669"/>
            </a:xfrm>
            <a:prstGeom prst="cube">
              <a:avLst>
                <a:gd name="adj" fmla="val 25000"/>
              </a:avLst>
            </a:prstGeom>
            <a:solidFill>
              <a:srgbClr val="7067AF"/>
            </a:solidFill>
            <a:ln w="9525">
              <a:noFill/>
              <a:miter lim="800000"/>
              <a:headEnd/>
              <a:tailEnd/>
            </a:ln>
          </p:spPr>
          <p:txBody>
            <a:bodyPr wrap="none" lIns="83411" tIns="41706" rIns="83411" bIns="41706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dirty="0"/>
            </a:p>
          </p:txBody>
        </p:sp>
        <p:sp>
          <p:nvSpPr>
            <p:cNvPr id="25" name="AutoShape 24"/>
            <p:cNvSpPr>
              <a:spLocks noChangeArrowheads="1"/>
            </p:cNvSpPr>
            <p:nvPr/>
          </p:nvSpPr>
          <p:spPr bwMode="auto">
            <a:xfrm>
              <a:off x="4873398" y="3136835"/>
              <a:ext cx="796018" cy="721669"/>
            </a:xfrm>
            <a:prstGeom prst="cube">
              <a:avLst>
                <a:gd name="adj" fmla="val 25000"/>
              </a:avLst>
            </a:prstGeom>
            <a:solidFill>
              <a:srgbClr val="7067AF"/>
            </a:solidFill>
            <a:ln w="9525">
              <a:noFill/>
              <a:miter lim="800000"/>
              <a:headEnd/>
              <a:tailEnd/>
            </a:ln>
          </p:spPr>
          <p:txBody>
            <a:bodyPr wrap="none" lIns="83411" tIns="41706" rIns="83411" bIns="41706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dirty="0"/>
            </a:p>
          </p:txBody>
        </p:sp>
        <p:sp>
          <p:nvSpPr>
            <p:cNvPr id="26" name="AutoShape 25"/>
            <p:cNvSpPr>
              <a:spLocks noChangeArrowheads="1"/>
            </p:cNvSpPr>
            <p:nvPr/>
          </p:nvSpPr>
          <p:spPr bwMode="auto">
            <a:xfrm>
              <a:off x="5530850" y="3136835"/>
              <a:ext cx="796018" cy="721669"/>
            </a:xfrm>
            <a:prstGeom prst="cube">
              <a:avLst>
                <a:gd name="adj" fmla="val 25000"/>
              </a:avLst>
            </a:prstGeom>
            <a:solidFill>
              <a:srgbClr val="99CC00"/>
            </a:solidFill>
            <a:ln w="9525">
              <a:noFill/>
              <a:miter lim="800000"/>
              <a:headEnd/>
              <a:tailEnd/>
            </a:ln>
          </p:spPr>
          <p:txBody>
            <a:bodyPr wrap="none" lIns="83411" tIns="41706" rIns="83411" bIns="41706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dirty="0"/>
            </a:p>
          </p:txBody>
        </p:sp>
        <p:sp>
          <p:nvSpPr>
            <p:cNvPr id="27" name="AutoShape 26"/>
            <p:cNvSpPr>
              <a:spLocks noChangeArrowheads="1"/>
            </p:cNvSpPr>
            <p:nvPr/>
          </p:nvSpPr>
          <p:spPr bwMode="auto">
            <a:xfrm>
              <a:off x="3558495" y="2547992"/>
              <a:ext cx="796018" cy="720240"/>
            </a:xfrm>
            <a:prstGeom prst="cube">
              <a:avLst>
                <a:gd name="adj" fmla="val 25000"/>
              </a:avLst>
            </a:prstGeom>
            <a:solidFill>
              <a:srgbClr val="7067AF"/>
            </a:solidFill>
            <a:ln w="9525">
              <a:noFill/>
              <a:miter lim="800000"/>
              <a:headEnd/>
              <a:tailEnd/>
            </a:ln>
          </p:spPr>
          <p:txBody>
            <a:bodyPr wrap="none" lIns="83411" tIns="41706" rIns="83411" bIns="41706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dirty="0"/>
            </a:p>
          </p:txBody>
        </p:sp>
        <p:sp>
          <p:nvSpPr>
            <p:cNvPr id="28" name="AutoShape 27"/>
            <p:cNvSpPr>
              <a:spLocks noChangeArrowheads="1"/>
            </p:cNvSpPr>
            <p:nvPr/>
          </p:nvSpPr>
          <p:spPr bwMode="auto">
            <a:xfrm>
              <a:off x="4214473" y="2547992"/>
              <a:ext cx="798966" cy="720240"/>
            </a:xfrm>
            <a:prstGeom prst="cube">
              <a:avLst>
                <a:gd name="adj" fmla="val 25000"/>
              </a:avLst>
            </a:prstGeom>
            <a:solidFill>
              <a:srgbClr val="7067AF"/>
            </a:solidFill>
            <a:ln w="9525">
              <a:noFill/>
              <a:miter lim="800000"/>
              <a:headEnd/>
              <a:tailEnd/>
            </a:ln>
          </p:spPr>
          <p:txBody>
            <a:bodyPr wrap="none" lIns="83411" tIns="41706" rIns="83411" bIns="41706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dirty="0"/>
            </a:p>
          </p:txBody>
        </p:sp>
        <p:sp>
          <p:nvSpPr>
            <p:cNvPr id="29" name="AutoShape 28"/>
            <p:cNvSpPr>
              <a:spLocks noChangeArrowheads="1"/>
            </p:cNvSpPr>
            <p:nvPr/>
          </p:nvSpPr>
          <p:spPr bwMode="auto">
            <a:xfrm>
              <a:off x="4873398" y="2547992"/>
              <a:ext cx="796018" cy="720240"/>
            </a:xfrm>
            <a:prstGeom prst="cube">
              <a:avLst>
                <a:gd name="adj" fmla="val 25000"/>
              </a:avLst>
            </a:prstGeom>
            <a:solidFill>
              <a:srgbClr val="7067AF"/>
            </a:solidFill>
            <a:ln w="9525">
              <a:noFill/>
              <a:miter lim="800000"/>
              <a:headEnd/>
              <a:tailEnd/>
            </a:ln>
          </p:spPr>
          <p:txBody>
            <a:bodyPr wrap="none" lIns="83411" tIns="41706" rIns="83411" bIns="41706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dirty="0"/>
            </a:p>
          </p:txBody>
        </p:sp>
        <p:sp>
          <p:nvSpPr>
            <p:cNvPr id="30" name="AutoShape 29"/>
            <p:cNvSpPr>
              <a:spLocks noChangeArrowheads="1"/>
            </p:cNvSpPr>
            <p:nvPr/>
          </p:nvSpPr>
          <p:spPr bwMode="auto">
            <a:xfrm>
              <a:off x="5530850" y="2547992"/>
              <a:ext cx="796018" cy="720240"/>
            </a:xfrm>
            <a:prstGeom prst="cube">
              <a:avLst>
                <a:gd name="adj" fmla="val 25000"/>
              </a:avLst>
            </a:prstGeom>
            <a:solidFill>
              <a:srgbClr val="BBFE00"/>
            </a:solidFill>
            <a:ln w="9525">
              <a:noFill/>
              <a:miter lim="800000"/>
              <a:headEnd/>
              <a:tailEnd/>
            </a:ln>
          </p:spPr>
          <p:txBody>
            <a:bodyPr wrap="none" lIns="83411" tIns="41706" rIns="83411" bIns="41706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dirty="0"/>
            </a:p>
          </p:txBody>
        </p:sp>
        <p:sp>
          <p:nvSpPr>
            <p:cNvPr id="31" name="AutoShape 30"/>
            <p:cNvSpPr>
              <a:spLocks noChangeArrowheads="1"/>
            </p:cNvSpPr>
            <p:nvPr/>
          </p:nvSpPr>
          <p:spPr bwMode="auto">
            <a:xfrm>
              <a:off x="3558495" y="1957799"/>
              <a:ext cx="796018" cy="721670"/>
            </a:xfrm>
            <a:prstGeom prst="cube">
              <a:avLst>
                <a:gd name="adj" fmla="val 25000"/>
              </a:avLst>
            </a:prstGeom>
            <a:solidFill>
              <a:srgbClr val="7067AF"/>
            </a:solidFill>
            <a:ln w="9525">
              <a:noFill/>
              <a:miter lim="800000"/>
              <a:headEnd/>
              <a:tailEnd/>
            </a:ln>
          </p:spPr>
          <p:txBody>
            <a:bodyPr wrap="none" lIns="83411" tIns="41706" rIns="83411" bIns="41706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dirty="0"/>
            </a:p>
          </p:txBody>
        </p:sp>
        <p:sp>
          <p:nvSpPr>
            <p:cNvPr id="32" name="AutoShape 31"/>
            <p:cNvSpPr>
              <a:spLocks noChangeArrowheads="1"/>
            </p:cNvSpPr>
            <p:nvPr/>
          </p:nvSpPr>
          <p:spPr bwMode="auto">
            <a:xfrm>
              <a:off x="4214473" y="1957799"/>
              <a:ext cx="798966" cy="721670"/>
            </a:xfrm>
            <a:prstGeom prst="cube">
              <a:avLst>
                <a:gd name="adj" fmla="val 25000"/>
              </a:avLst>
            </a:prstGeom>
            <a:solidFill>
              <a:srgbClr val="7067AF"/>
            </a:solidFill>
            <a:ln w="9525">
              <a:noFill/>
              <a:miter lim="800000"/>
              <a:headEnd/>
              <a:tailEnd/>
            </a:ln>
          </p:spPr>
          <p:txBody>
            <a:bodyPr wrap="none" lIns="83411" tIns="41706" rIns="83411" bIns="41706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dirty="0"/>
            </a:p>
          </p:txBody>
        </p:sp>
        <p:sp>
          <p:nvSpPr>
            <p:cNvPr id="33" name="AutoShape 32"/>
            <p:cNvSpPr>
              <a:spLocks noChangeArrowheads="1"/>
            </p:cNvSpPr>
            <p:nvPr/>
          </p:nvSpPr>
          <p:spPr bwMode="auto">
            <a:xfrm>
              <a:off x="4873398" y="1957799"/>
              <a:ext cx="796018" cy="721670"/>
            </a:xfrm>
            <a:prstGeom prst="cube">
              <a:avLst>
                <a:gd name="adj" fmla="val 25000"/>
              </a:avLst>
            </a:prstGeom>
            <a:solidFill>
              <a:srgbClr val="7067AF"/>
            </a:solidFill>
            <a:ln w="9525">
              <a:noFill/>
              <a:miter lim="800000"/>
              <a:headEnd/>
              <a:tailEnd/>
            </a:ln>
          </p:spPr>
          <p:txBody>
            <a:bodyPr wrap="none" lIns="83411" tIns="41706" rIns="83411" bIns="41706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dirty="0"/>
            </a:p>
          </p:txBody>
        </p:sp>
        <p:sp>
          <p:nvSpPr>
            <p:cNvPr id="34" name="AutoShape 33"/>
            <p:cNvSpPr>
              <a:spLocks noChangeArrowheads="1"/>
            </p:cNvSpPr>
            <p:nvPr/>
          </p:nvSpPr>
          <p:spPr bwMode="auto">
            <a:xfrm>
              <a:off x="5530850" y="1957799"/>
              <a:ext cx="796018" cy="721670"/>
            </a:xfrm>
            <a:prstGeom prst="cube">
              <a:avLst>
                <a:gd name="adj" fmla="val 25000"/>
              </a:avLst>
            </a:prstGeom>
            <a:solidFill>
              <a:srgbClr val="CBFF37"/>
            </a:solidFill>
            <a:ln w="9525">
              <a:noFill/>
              <a:miter lim="800000"/>
              <a:headEnd/>
              <a:tailEnd/>
            </a:ln>
          </p:spPr>
          <p:txBody>
            <a:bodyPr wrap="none" lIns="83411" tIns="41706" rIns="83411" bIns="41706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dirty="0"/>
            </a:p>
          </p:txBody>
        </p:sp>
        <p:sp>
          <p:nvSpPr>
            <p:cNvPr id="35" name="AutoShape 34"/>
            <p:cNvSpPr>
              <a:spLocks noChangeArrowheads="1"/>
            </p:cNvSpPr>
            <p:nvPr/>
          </p:nvSpPr>
          <p:spPr bwMode="auto">
            <a:xfrm>
              <a:off x="3558495" y="1370457"/>
              <a:ext cx="796018" cy="720240"/>
            </a:xfrm>
            <a:prstGeom prst="cube">
              <a:avLst>
                <a:gd name="adj" fmla="val 25000"/>
              </a:avLst>
            </a:prstGeom>
            <a:solidFill>
              <a:srgbClr val="9FDFFF"/>
            </a:solidFill>
            <a:ln w="9525">
              <a:noFill/>
              <a:miter lim="800000"/>
              <a:headEnd/>
              <a:tailEnd/>
            </a:ln>
          </p:spPr>
          <p:txBody>
            <a:bodyPr wrap="none" lIns="83411" tIns="41706" rIns="83411" bIns="41706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sz="1900" dirty="0"/>
            </a:p>
          </p:txBody>
        </p:sp>
        <p:sp>
          <p:nvSpPr>
            <p:cNvPr id="36" name="AutoShape 35"/>
            <p:cNvSpPr>
              <a:spLocks noChangeArrowheads="1"/>
            </p:cNvSpPr>
            <p:nvPr/>
          </p:nvSpPr>
          <p:spPr bwMode="auto">
            <a:xfrm>
              <a:off x="4214473" y="1370457"/>
              <a:ext cx="798966" cy="720240"/>
            </a:xfrm>
            <a:prstGeom prst="cube">
              <a:avLst>
                <a:gd name="adj" fmla="val 25000"/>
              </a:avLst>
            </a:prstGeom>
            <a:solidFill>
              <a:srgbClr val="FFCDAB"/>
            </a:solidFill>
            <a:ln w="9525">
              <a:noFill/>
              <a:miter lim="800000"/>
              <a:headEnd/>
              <a:tailEnd/>
            </a:ln>
          </p:spPr>
          <p:txBody>
            <a:bodyPr wrap="none" lIns="83411" tIns="41706" rIns="83411" bIns="41706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sz="1900" dirty="0"/>
            </a:p>
          </p:txBody>
        </p:sp>
        <p:sp>
          <p:nvSpPr>
            <p:cNvPr id="37" name="AutoShape 36"/>
            <p:cNvSpPr>
              <a:spLocks noChangeArrowheads="1"/>
            </p:cNvSpPr>
            <p:nvPr/>
          </p:nvSpPr>
          <p:spPr bwMode="auto">
            <a:xfrm>
              <a:off x="4873398" y="1370457"/>
              <a:ext cx="796018" cy="720240"/>
            </a:xfrm>
            <a:prstGeom prst="cube">
              <a:avLst>
                <a:gd name="adj" fmla="val 25000"/>
              </a:avLst>
            </a:prstGeom>
            <a:solidFill>
              <a:srgbClr val="FF97AB"/>
            </a:solidFill>
            <a:ln w="9525">
              <a:noFill/>
              <a:miter lim="800000"/>
              <a:headEnd/>
              <a:tailEnd/>
            </a:ln>
          </p:spPr>
          <p:txBody>
            <a:bodyPr wrap="none" lIns="83411" tIns="41706" rIns="83411" bIns="41706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sz="1900" dirty="0"/>
            </a:p>
          </p:txBody>
        </p:sp>
        <p:sp>
          <p:nvSpPr>
            <p:cNvPr id="38" name="AutoShape 37"/>
            <p:cNvSpPr>
              <a:spLocks noChangeArrowheads="1"/>
            </p:cNvSpPr>
            <p:nvPr/>
          </p:nvSpPr>
          <p:spPr bwMode="auto">
            <a:xfrm>
              <a:off x="5530850" y="1370457"/>
              <a:ext cx="796018" cy="720240"/>
            </a:xfrm>
            <a:prstGeom prst="cube">
              <a:avLst>
                <a:gd name="adj" fmla="val 25000"/>
              </a:avLst>
            </a:prstGeom>
            <a:solidFill>
              <a:srgbClr val="E6FF9F"/>
            </a:solidFill>
            <a:ln w="9525">
              <a:noFill/>
              <a:miter lim="800000"/>
              <a:headEnd/>
              <a:tailEnd/>
            </a:ln>
          </p:spPr>
          <p:txBody>
            <a:bodyPr wrap="none" lIns="83411" tIns="41706" rIns="83411" bIns="41706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sz="1900" dirty="0"/>
            </a:p>
          </p:txBody>
        </p:sp>
        <p:sp>
          <p:nvSpPr>
            <p:cNvPr id="39" name="AutoShape 38"/>
            <p:cNvSpPr>
              <a:spLocks noChangeArrowheads="1"/>
            </p:cNvSpPr>
            <p:nvPr/>
          </p:nvSpPr>
          <p:spPr bwMode="auto">
            <a:xfrm>
              <a:off x="3302000" y="3363981"/>
              <a:ext cx="796018" cy="721670"/>
            </a:xfrm>
            <a:prstGeom prst="cube">
              <a:avLst>
                <a:gd name="adj" fmla="val 25000"/>
              </a:avLst>
            </a:prstGeom>
            <a:solidFill>
              <a:srgbClr val="7067AF"/>
            </a:solidFill>
            <a:ln w="9525">
              <a:noFill/>
              <a:miter lim="800000"/>
              <a:headEnd/>
              <a:tailEnd/>
            </a:ln>
          </p:spPr>
          <p:txBody>
            <a:bodyPr wrap="none" lIns="83411" tIns="41706" rIns="83411" bIns="41706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dirty="0"/>
            </a:p>
          </p:txBody>
        </p:sp>
        <p:sp>
          <p:nvSpPr>
            <p:cNvPr id="40" name="AutoShape 39"/>
            <p:cNvSpPr>
              <a:spLocks noChangeArrowheads="1"/>
            </p:cNvSpPr>
            <p:nvPr/>
          </p:nvSpPr>
          <p:spPr bwMode="auto">
            <a:xfrm>
              <a:off x="3960926" y="3363981"/>
              <a:ext cx="796018" cy="721670"/>
            </a:xfrm>
            <a:prstGeom prst="cube">
              <a:avLst>
                <a:gd name="adj" fmla="val 25000"/>
              </a:avLst>
            </a:prstGeom>
            <a:solidFill>
              <a:srgbClr val="7067AF"/>
            </a:solidFill>
            <a:ln w="9525">
              <a:noFill/>
              <a:miter lim="800000"/>
              <a:headEnd/>
              <a:tailEnd/>
            </a:ln>
          </p:spPr>
          <p:txBody>
            <a:bodyPr wrap="none" lIns="83411" tIns="41706" rIns="83411" bIns="41706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dirty="0"/>
            </a:p>
          </p:txBody>
        </p:sp>
        <p:sp>
          <p:nvSpPr>
            <p:cNvPr id="41" name="AutoShape 40"/>
            <p:cNvSpPr>
              <a:spLocks noChangeArrowheads="1"/>
            </p:cNvSpPr>
            <p:nvPr/>
          </p:nvSpPr>
          <p:spPr bwMode="auto">
            <a:xfrm>
              <a:off x="4618378" y="3363981"/>
              <a:ext cx="796018" cy="721670"/>
            </a:xfrm>
            <a:prstGeom prst="cube">
              <a:avLst>
                <a:gd name="adj" fmla="val 25000"/>
              </a:avLst>
            </a:prstGeom>
            <a:solidFill>
              <a:srgbClr val="7067AF"/>
            </a:solidFill>
            <a:ln w="9525">
              <a:noFill/>
              <a:miter lim="800000"/>
              <a:headEnd/>
              <a:tailEnd/>
            </a:ln>
          </p:spPr>
          <p:txBody>
            <a:bodyPr wrap="none" lIns="83411" tIns="41706" rIns="83411" bIns="41706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dirty="0"/>
            </a:p>
          </p:txBody>
        </p:sp>
        <p:sp>
          <p:nvSpPr>
            <p:cNvPr id="42" name="AutoShape 41"/>
            <p:cNvSpPr>
              <a:spLocks noChangeArrowheads="1"/>
            </p:cNvSpPr>
            <p:nvPr/>
          </p:nvSpPr>
          <p:spPr bwMode="auto">
            <a:xfrm>
              <a:off x="5275830" y="3363981"/>
              <a:ext cx="794543" cy="721670"/>
            </a:xfrm>
            <a:prstGeom prst="cube">
              <a:avLst>
                <a:gd name="adj" fmla="val 25000"/>
              </a:avLst>
            </a:prstGeom>
            <a:solidFill>
              <a:srgbClr val="99CC00"/>
            </a:solidFill>
            <a:ln w="9525">
              <a:noFill/>
              <a:miter lim="800000"/>
              <a:headEnd/>
              <a:tailEnd/>
            </a:ln>
          </p:spPr>
          <p:txBody>
            <a:bodyPr wrap="none" lIns="83411" tIns="41706" rIns="83411" bIns="41706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dirty="0"/>
            </a:p>
          </p:txBody>
        </p:sp>
        <p:sp>
          <p:nvSpPr>
            <p:cNvPr id="43" name="AutoShape 42"/>
            <p:cNvSpPr>
              <a:spLocks noChangeArrowheads="1"/>
            </p:cNvSpPr>
            <p:nvPr/>
          </p:nvSpPr>
          <p:spPr bwMode="auto">
            <a:xfrm>
              <a:off x="3302000" y="2773784"/>
              <a:ext cx="796018" cy="724527"/>
            </a:xfrm>
            <a:prstGeom prst="cube">
              <a:avLst>
                <a:gd name="adj" fmla="val 25000"/>
              </a:avLst>
            </a:prstGeom>
            <a:solidFill>
              <a:srgbClr val="7067AF"/>
            </a:solidFill>
            <a:ln w="9525">
              <a:noFill/>
              <a:miter lim="800000"/>
              <a:headEnd/>
              <a:tailEnd/>
            </a:ln>
          </p:spPr>
          <p:txBody>
            <a:bodyPr wrap="none" lIns="83411" tIns="41706" rIns="83411" bIns="41706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dirty="0"/>
            </a:p>
          </p:txBody>
        </p:sp>
        <p:sp>
          <p:nvSpPr>
            <p:cNvPr id="44" name="AutoShape 43"/>
            <p:cNvSpPr>
              <a:spLocks noChangeArrowheads="1"/>
            </p:cNvSpPr>
            <p:nvPr/>
          </p:nvSpPr>
          <p:spPr bwMode="auto">
            <a:xfrm>
              <a:off x="3960926" y="2773784"/>
              <a:ext cx="796018" cy="724527"/>
            </a:xfrm>
            <a:prstGeom prst="cube">
              <a:avLst>
                <a:gd name="adj" fmla="val 25000"/>
              </a:avLst>
            </a:prstGeom>
            <a:solidFill>
              <a:srgbClr val="7067AF"/>
            </a:solidFill>
            <a:ln w="9525">
              <a:noFill/>
              <a:miter lim="800000"/>
              <a:headEnd/>
              <a:tailEnd/>
            </a:ln>
          </p:spPr>
          <p:txBody>
            <a:bodyPr wrap="none" lIns="83411" tIns="41706" rIns="83411" bIns="41706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dirty="0"/>
            </a:p>
          </p:txBody>
        </p:sp>
        <p:sp>
          <p:nvSpPr>
            <p:cNvPr id="45" name="AutoShape 44"/>
            <p:cNvSpPr>
              <a:spLocks noChangeArrowheads="1"/>
            </p:cNvSpPr>
            <p:nvPr/>
          </p:nvSpPr>
          <p:spPr bwMode="auto">
            <a:xfrm>
              <a:off x="4618378" y="2773784"/>
              <a:ext cx="796018" cy="724527"/>
            </a:xfrm>
            <a:prstGeom prst="cube">
              <a:avLst>
                <a:gd name="adj" fmla="val 25000"/>
              </a:avLst>
            </a:prstGeom>
            <a:solidFill>
              <a:srgbClr val="7067AF"/>
            </a:solidFill>
            <a:ln w="9525">
              <a:noFill/>
              <a:miter lim="800000"/>
              <a:headEnd/>
              <a:tailEnd/>
            </a:ln>
          </p:spPr>
          <p:txBody>
            <a:bodyPr wrap="none" lIns="83411" tIns="41706" rIns="83411" bIns="41706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dirty="0"/>
            </a:p>
          </p:txBody>
        </p:sp>
        <p:sp>
          <p:nvSpPr>
            <p:cNvPr id="46" name="AutoShape 45"/>
            <p:cNvSpPr>
              <a:spLocks noChangeArrowheads="1"/>
            </p:cNvSpPr>
            <p:nvPr/>
          </p:nvSpPr>
          <p:spPr bwMode="auto">
            <a:xfrm>
              <a:off x="5275830" y="2773784"/>
              <a:ext cx="794543" cy="724527"/>
            </a:xfrm>
            <a:prstGeom prst="cube">
              <a:avLst>
                <a:gd name="adj" fmla="val 25000"/>
              </a:avLst>
            </a:prstGeom>
            <a:solidFill>
              <a:srgbClr val="BBFE00"/>
            </a:solidFill>
            <a:ln w="9525">
              <a:noFill/>
              <a:miter lim="800000"/>
              <a:headEnd/>
              <a:tailEnd/>
            </a:ln>
          </p:spPr>
          <p:txBody>
            <a:bodyPr wrap="none" lIns="83411" tIns="41706" rIns="83411" bIns="41706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dirty="0"/>
            </a:p>
          </p:txBody>
        </p:sp>
        <p:sp>
          <p:nvSpPr>
            <p:cNvPr id="47" name="AutoShape 46"/>
            <p:cNvSpPr>
              <a:spLocks noChangeArrowheads="1"/>
            </p:cNvSpPr>
            <p:nvPr/>
          </p:nvSpPr>
          <p:spPr bwMode="auto">
            <a:xfrm>
              <a:off x="3302000" y="2186444"/>
              <a:ext cx="796018" cy="721670"/>
            </a:xfrm>
            <a:prstGeom prst="cube">
              <a:avLst>
                <a:gd name="adj" fmla="val 25000"/>
              </a:avLst>
            </a:prstGeom>
            <a:solidFill>
              <a:srgbClr val="7067AF"/>
            </a:solidFill>
            <a:ln w="9525">
              <a:noFill/>
              <a:miter lim="800000"/>
              <a:headEnd/>
              <a:tailEnd/>
            </a:ln>
          </p:spPr>
          <p:txBody>
            <a:bodyPr wrap="none" lIns="83411" tIns="41706" rIns="83411" bIns="41706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dirty="0"/>
            </a:p>
          </p:txBody>
        </p:sp>
        <p:sp>
          <p:nvSpPr>
            <p:cNvPr id="48" name="AutoShape 47"/>
            <p:cNvSpPr>
              <a:spLocks noChangeArrowheads="1"/>
            </p:cNvSpPr>
            <p:nvPr/>
          </p:nvSpPr>
          <p:spPr bwMode="auto">
            <a:xfrm>
              <a:off x="3960926" y="2186444"/>
              <a:ext cx="796018" cy="721670"/>
            </a:xfrm>
            <a:prstGeom prst="cube">
              <a:avLst>
                <a:gd name="adj" fmla="val 25000"/>
              </a:avLst>
            </a:prstGeom>
            <a:solidFill>
              <a:srgbClr val="7067AF"/>
            </a:solidFill>
            <a:ln w="9525">
              <a:noFill/>
              <a:miter lim="800000"/>
              <a:headEnd/>
              <a:tailEnd/>
            </a:ln>
          </p:spPr>
          <p:txBody>
            <a:bodyPr wrap="none" lIns="83411" tIns="41706" rIns="83411" bIns="41706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dirty="0"/>
            </a:p>
          </p:txBody>
        </p:sp>
        <p:sp>
          <p:nvSpPr>
            <p:cNvPr id="49" name="AutoShape 48"/>
            <p:cNvSpPr>
              <a:spLocks noChangeArrowheads="1"/>
            </p:cNvSpPr>
            <p:nvPr/>
          </p:nvSpPr>
          <p:spPr bwMode="auto">
            <a:xfrm>
              <a:off x="4618378" y="2186444"/>
              <a:ext cx="796018" cy="721670"/>
            </a:xfrm>
            <a:prstGeom prst="cube">
              <a:avLst>
                <a:gd name="adj" fmla="val 25000"/>
              </a:avLst>
            </a:prstGeom>
            <a:solidFill>
              <a:srgbClr val="7067AF"/>
            </a:solidFill>
            <a:ln w="9525">
              <a:noFill/>
              <a:miter lim="800000"/>
              <a:headEnd/>
              <a:tailEnd/>
            </a:ln>
          </p:spPr>
          <p:txBody>
            <a:bodyPr wrap="none" lIns="83411" tIns="41706" rIns="83411" bIns="41706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dirty="0"/>
            </a:p>
          </p:txBody>
        </p:sp>
        <p:sp>
          <p:nvSpPr>
            <p:cNvPr id="50" name="AutoShape 49"/>
            <p:cNvSpPr>
              <a:spLocks noChangeArrowheads="1"/>
            </p:cNvSpPr>
            <p:nvPr/>
          </p:nvSpPr>
          <p:spPr bwMode="auto">
            <a:xfrm>
              <a:off x="5275830" y="2186444"/>
              <a:ext cx="794543" cy="721670"/>
            </a:xfrm>
            <a:prstGeom prst="cube">
              <a:avLst>
                <a:gd name="adj" fmla="val 25000"/>
              </a:avLst>
            </a:prstGeom>
            <a:solidFill>
              <a:srgbClr val="CBFF37"/>
            </a:solidFill>
            <a:ln w="9525">
              <a:noFill/>
              <a:miter lim="800000"/>
              <a:headEnd/>
              <a:tailEnd/>
            </a:ln>
          </p:spPr>
          <p:txBody>
            <a:bodyPr wrap="none" lIns="83411" tIns="41706" rIns="83411" bIns="41706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dirty="0"/>
            </a:p>
          </p:txBody>
        </p:sp>
        <p:sp>
          <p:nvSpPr>
            <p:cNvPr id="51" name="AutoShape 50"/>
            <p:cNvSpPr>
              <a:spLocks noChangeArrowheads="1"/>
            </p:cNvSpPr>
            <p:nvPr/>
          </p:nvSpPr>
          <p:spPr bwMode="auto">
            <a:xfrm>
              <a:off x="3302000" y="1597675"/>
              <a:ext cx="796018" cy="720240"/>
            </a:xfrm>
            <a:prstGeom prst="cube">
              <a:avLst>
                <a:gd name="adj" fmla="val 25000"/>
              </a:avLst>
            </a:prstGeom>
            <a:solidFill>
              <a:srgbClr val="9FDFFF"/>
            </a:solidFill>
            <a:ln w="9525">
              <a:noFill/>
              <a:miter lim="800000"/>
              <a:headEnd/>
              <a:tailEnd/>
            </a:ln>
          </p:spPr>
          <p:txBody>
            <a:bodyPr wrap="none" lIns="83411" tIns="41706" rIns="83411" bIns="41706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dirty="0"/>
            </a:p>
          </p:txBody>
        </p:sp>
        <p:sp>
          <p:nvSpPr>
            <p:cNvPr id="52" name="AutoShape 51"/>
            <p:cNvSpPr>
              <a:spLocks noChangeArrowheads="1"/>
            </p:cNvSpPr>
            <p:nvPr/>
          </p:nvSpPr>
          <p:spPr bwMode="auto">
            <a:xfrm>
              <a:off x="3960926" y="1597675"/>
              <a:ext cx="796018" cy="720240"/>
            </a:xfrm>
            <a:prstGeom prst="cube">
              <a:avLst>
                <a:gd name="adj" fmla="val 25000"/>
              </a:avLst>
            </a:prstGeom>
            <a:solidFill>
              <a:srgbClr val="FFCDAB"/>
            </a:solidFill>
            <a:ln w="9525">
              <a:noFill/>
              <a:miter lim="800000"/>
              <a:headEnd/>
              <a:tailEnd/>
            </a:ln>
          </p:spPr>
          <p:txBody>
            <a:bodyPr wrap="none" lIns="83411" tIns="41706" rIns="83411" bIns="41706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dirty="0"/>
            </a:p>
          </p:txBody>
        </p:sp>
        <p:sp>
          <p:nvSpPr>
            <p:cNvPr id="53" name="AutoShape 52"/>
            <p:cNvSpPr>
              <a:spLocks noChangeArrowheads="1"/>
            </p:cNvSpPr>
            <p:nvPr/>
          </p:nvSpPr>
          <p:spPr bwMode="auto">
            <a:xfrm>
              <a:off x="4618378" y="1597675"/>
              <a:ext cx="796018" cy="720240"/>
            </a:xfrm>
            <a:prstGeom prst="cube">
              <a:avLst>
                <a:gd name="adj" fmla="val 25000"/>
              </a:avLst>
            </a:prstGeom>
            <a:solidFill>
              <a:srgbClr val="FF97AB"/>
            </a:solidFill>
            <a:ln w="9525">
              <a:noFill/>
              <a:miter lim="800000"/>
              <a:headEnd/>
              <a:tailEnd/>
            </a:ln>
          </p:spPr>
          <p:txBody>
            <a:bodyPr wrap="none" lIns="83411" tIns="41706" rIns="83411" bIns="41706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dirty="0"/>
            </a:p>
          </p:txBody>
        </p:sp>
        <p:sp>
          <p:nvSpPr>
            <p:cNvPr id="54" name="AutoShape 53"/>
            <p:cNvSpPr>
              <a:spLocks noChangeArrowheads="1"/>
            </p:cNvSpPr>
            <p:nvPr/>
          </p:nvSpPr>
          <p:spPr bwMode="auto">
            <a:xfrm>
              <a:off x="5275830" y="1597675"/>
              <a:ext cx="794543" cy="720240"/>
            </a:xfrm>
            <a:prstGeom prst="cube">
              <a:avLst>
                <a:gd name="adj" fmla="val 25000"/>
              </a:avLst>
            </a:prstGeom>
            <a:solidFill>
              <a:srgbClr val="E6FF9F"/>
            </a:solidFill>
            <a:ln w="9525">
              <a:noFill/>
              <a:miter lim="800000"/>
              <a:headEnd/>
              <a:tailEnd/>
            </a:ln>
          </p:spPr>
          <p:txBody>
            <a:bodyPr wrap="none" lIns="83411" tIns="41706" rIns="83411" bIns="41706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dirty="0"/>
            </a:p>
          </p:txBody>
        </p:sp>
        <p:sp>
          <p:nvSpPr>
            <p:cNvPr id="55" name="AutoShape 54"/>
            <p:cNvSpPr>
              <a:spLocks noChangeArrowheads="1"/>
            </p:cNvSpPr>
            <p:nvPr/>
          </p:nvSpPr>
          <p:spPr bwMode="auto">
            <a:xfrm>
              <a:off x="3046980" y="3594055"/>
              <a:ext cx="796018" cy="720240"/>
            </a:xfrm>
            <a:prstGeom prst="cube">
              <a:avLst>
                <a:gd name="adj" fmla="val 25000"/>
              </a:avLst>
            </a:prstGeom>
            <a:solidFill>
              <a:srgbClr val="006699"/>
            </a:solidFill>
            <a:ln w="9525">
              <a:noFill/>
              <a:miter lim="800000"/>
              <a:headEnd/>
              <a:tailEnd/>
            </a:ln>
          </p:spPr>
          <p:txBody>
            <a:bodyPr wrap="none" lIns="83411" tIns="41706" rIns="83411" bIns="41706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dirty="0"/>
            </a:p>
          </p:txBody>
        </p:sp>
        <p:sp>
          <p:nvSpPr>
            <p:cNvPr id="56" name="AutoShape 55"/>
            <p:cNvSpPr>
              <a:spLocks noChangeArrowheads="1"/>
            </p:cNvSpPr>
            <p:nvPr/>
          </p:nvSpPr>
          <p:spPr bwMode="auto">
            <a:xfrm>
              <a:off x="3705905" y="3594055"/>
              <a:ext cx="796018" cy="720240"/>
            </a:xfrm>
            <a:prstGeom prst="cube">
              <a:avLst>
                <a:gd name="adj" fmla="val 25000"/>
              </a:avLst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 wrap="none" lIns="83411" tIns="41706" rIns="83411" bIns="41706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dirty="0"/>
            </a:p>
          </p:txBody>
        </p:sp>
        <p:sp>
          <p:nvSpPr>
            <p:cNvPr id="57" name="AutoShape 56"/>
            <p:cNvSpPr>
              <a:spLocks noChangeArrowheads="1"/>
            </p:cNvSpPr>
            <p:nvPr/>
          </p:nvSpPr>
          <p:spPr bwMode="auto">
            <a:xfrm>
              <a:off x="4361884" y="3594055"/>
              <a:ext cx="797492" cy="720240"/>
            </a:xfrm>
            <a:prstGeom prst="cube">
              <a:avLst>
                <a:gd name="adj" fmla="val 25000"/>
              </a:avLst>
            </a:prstGeom>
            <a:solidFill>
              <a:srgbClr val="A50021"/>
            </a:solidFill>
            <a:ln w="9525">
              <a:noFill/>
              <a:miter lim="800000"/>
              <a:headEnd/>
              <a:tailEnd/>
            </a:ln>
          </p:spPr>
          <p:txBody>
            <a:bodyPr wrap="none" lIns="83411" tIns="41706" rIns="83411" bIns="41706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dirty="0"/>
            </a:p>
          </p:txBody>
        </p:sp>
        <p:sp>
          <p:nvSpPr>
            <p:cNvPr id="58" name="AutoShape 57"/>
            <p:cNvSpPr>
              <a:spLocks noChangeArrowheads="1"/>
            </p:cNvSpPr>
            <p:nvPr/>
          </p:nvSpPr>
          <p:spPr bwMode="auto">
            <a:xfrm>
              <a:off x="5019335" y="3594055"/>
              <a:ext cx="796018" cy="720240"/>
            </a:xfrm>
            <a:prstGeom prst="cube">
              <a:avLst>
                <a:gd name="adj" fmla="val 25000"/>
              </a:avLst>
            </a:prstGeom>
            <a:solidFill>
              <a:srgbClr val="99CC00"/>
            </a:solidFill>
            <a:ln w="9525">
              <a:noFill/>
              <a:miter lim="800000"/>
              <a:headEnd/>
              <a:tailEnd/>
            </a:ln>
          </p:spPr>
          <p:txBody>
            <a:bodyPr wrap="none" lIns="83411" tIns="41706" rIns="83411" bIns="41706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dirty="0"/>
            </a:p>
          </p:txBody>
        </p:sp>
        <p:sp>
          <p:nvSpPr>
            <p:cNvPr id="59" name="AutoShape 58"/>
            <p:cNvSpPr>
              <a:spLocks noChangeArrowheads="1"/>
            </p:cNvSpPr>
            <p:nvPr/>
          </p:nvSpPr>
          <p:spPr bwMode="auto">
            <a:xfrm>
              <a:off x="3046980" y="3003858"/>
              <a:ext cx="796018" cy="720240"/>
            </a:xfrm>
            <a:prstGeom prst="cube">
              <a:avLst>
                <a:gd name="adj" fmla="val 25000"/>
              </a:avLst>
            </a:prstGeom>
            <a:solidFill>
              <a:srgbClr val="0094DE"/>
            </a:solidFill>
            <a:ln w="9525">
              <a:solidFill>
                <a:srgbClr val="0070C0"/>
              </a:solidFill>
              <a:miter lim="800000"/>
              <a:headEnd/>
              <a:tailEnd/>
            </a:ln>
          </p:spPr>
          <p:txBody>
            <a:bodyPr wrap="none" lIns="83411" tIns="41706" rIns="83411" bIns="41706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dirty="0"/>
            </a:p>
          </p:txBody>
        </p:sp>
        <p:sp>
          <p:nvSpPr>
            <p:cNvPr id="60" name="AutoShape 59"/>
            <p:cNvSpPr>
              <a:spLocks noChangeArrowheads="1"/>
            </p:cNvSpPr>
            <p:nvPr/>
          </p:nvSpPr>
          <p:spPr bwMode="auto">
            <a:xfrm>
              <a:off x="3705905" y="3003858"/>
              <a:ext cx="796018" cy="720240"/>
            </a:xfrm>
            <a:prstGeom prst="cube">
              <a:avLst>
                <a:gd name="adj" fmla="val 25000"/>
              </a:avLst>
            </a:prstGeom>
            <a:solidFill>
              <a:srgbClr val="FF8D3F"/>
            </a:solidFill>
            <a:ln w="9525">
              <a:noFill/>
              <a:miter lim="800000"/>
              <a:headEnd/>
              <a:tailEnd/>
            </a:ln>
          </p:spPr>
          <p:txBody>
            <a:bodyPr wrap="none" lIns="83411" tIns="41706" rIns="83411" bIns="41706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dirty="0"/>
            </a:p>
          </p:txBody>
        </p:sp>
        <p:sp>
          <p:nvSpPr>
            <p:cNvPr id="61" name="AutoShape 63"/>
            <p:cNvSpPr>
              <a:spLocks noChangeArrowheads="1"/>
            </p:cNvSpPr>
            <p:nvPr/>
          </p:nvSpPr>
          <p:spPr bwMode="auto">
            <a:xfrm>
              <a:off x="3070566" y="2413662"/>
              <a:ext cx="796018" cy="723098"/>
            </a:xfrm>
            <a:prstGeom prst="cube">
              <a:avLst>
                <a:gd name="adj" fmla="val 25000"/>
              </a:avLst>
            </a:prstGeom>
            <a:solidFill>
              <a:srgbClr val="33BBFF"/>
            </a:solidFill>
            <a:ln w="9525">
              <a:noFill/>
              <a:miter lim="800000"/>
              <a:headEnd/>
              <a:tailEnd/>
            </a:ln>
          </p:spPr>
          <p:txBody>
            <a:bodyPr wrap="none" lIns="83411" tIns="41706" rIns="83411" bIns="41706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dirty="0"/>
            </a:p>
          </p:txBody>
        </p:sp>
        <p:sp>
          <p:nvSpPr>
            <p:cNvPr id="62" name="AutoShape 67"/>
            <p:cNvSpPr>
              <a:spLocks noChangeArrowheads="1"/>
            </p:cNvSpPr>
            <p:nvPr/>
          </p:nvSpPr>
          <p:spPr bwMode="auto">
            <a:xfrm>
              <a:off x="3070566" y="1826324"/>
              <a:ext cx="796018" cy="721670"/>
            </a:xfrm>
            <a:prstGeom prst="cube">
              <a:avLst>
                <a:gd name="adj" fmla="val 25000"/>
              </a:avLst>
            </a:prstGeom>
            <a:solidFill>
              <a:srgbClr val="9FDFFF"/>
            </a:solidFill>
            <a:ln w="9525">
              <a:noFill/>
              <a:miter lim="800000"/>
              <a:headEnd/>
              <a:tailEnd/>
            </a:ln>
          </p:spPr>
          <p:txBody>
            <a:bodyPr wrap="none" lIns="83411" tIns="41706" rIns="83411" bIns="41706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dirty="0"/>
            </a:p>
          </p:txBody>
        </p:sp>
        <p:sp>
          <p:nvSpPr>
            <p:cNvPr id="63" name="AutoShape 60"/>
            <p:cNvSpPr>
              <a:spLocks noChangeArrowheads="1"/>
            </p:cNvSpPr>
            <p:nvPr/>
          </p:nvSpPr>
          <p:spPr bwMode="auto">
            <a:xfrm>
              <a:off x="4361884" y="3003858"/>
              <a:ext cx="797492" cy="720240"/>
            </a:xfrm>
            <a:prstGeom prst="cube">
              <a:avLst>
                <a:gd name="adj" fmla="val 25000"/>
              </a:avLst>
            </a:prstGeom>
            <a:solidFill>
              <a:srgbClr val="DE002A"/>
            </a:solidFill>
            <a:ln w="9525">
              <a:noFill/>
              <a:miter lim="800000"/>
              <a:headEnd/>
              <a:tailEnd/>
            </a:ln>
          </p:spPr>
          <p:txBody>
            <a:bodyPr wrap="none" lIns="83411" tIns="41706" rIns="83411" bIns="41706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dirty="0"/>
            </a:p>
          </p:txBody>
        </p:sp>
        <p:sp>
          <p:nvSpPr>
            <p:cNvPr id="64" name="AutoShape 60"/>
            <p:cNvSpPr>
              <a:spLocks noChangeArrowheads="1"/>
            </p:cNvSpPr>
            <p:nvPr/>
          </p:nvSpPr>
          <p:spPr bwMode="auto">
            <a:xfrm>
              <a:off x="5019340" y="3003858"/>
              <a:ext cx="798966" cy="720240"/>
            </a:xfrm>
            <a:prstGeom prst="cube">
              <a:avLst>
                <a:gd name="adj" fmla="val 25000"/>
              </a:avLst>
            </a:prstGeom>
            <a:solidFill>
              <a:srgbClr val="BBFE00"/>
            </a:solidFill>
            <a:ln w="9525">
              <a:noFill/>
              <a:miter lim="800000"/>
              <a:headEnd/>
              <a:tailEnd/>
            </a:ln>
          </p:spPr>
          <p:txBody>
            <a:bodyPr wrap="none" lIns="83411" tIns="41706" rIns="83411" bIns="41706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dirty="0"/>
            </a:p>
          </p:txBody>
        </p:sp>
        <p:sp>
          <p:nvSpPr>
            <p:cNvPr id="65" name="AutoShape 63"/>
            <p:cNvSpPr>
              <a:spLocks noChangeArrowheads="1"/>
            </p:cNvSpPr>
            <p:nvPr/>
          </p:nvSpPr>
          <p:spPr bwMode="auto">
            <a:xfrm>
              <a:off x="3705905" y="2413662"/>
              <a:ext cx="796018" cy="723098"/>
            </a:xfrm>
            <a:prstGeom prst="cube">
              <a:avLst>
                <a:gd name="adj" fmla="val 25000"/>
              </a:avLst>
            </a:prstGeom>
            <a:solidFill>
              <a:srgbClr val="FFAF79"/>
            </a:solidFill>
            <a:ln w="9525">
              <a:noFill/>
              <a:miter lim="800000"/>
              <a:headEnd/>
              <a:tailEnd/>
            </a:ln>
          </p:spPr>
          <p:txBody>
            <a:bodyPr wrap="none" lIns="83411" tIns="41706" rIns="83411" bIns="41706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dirty="0"/>
            </a:p>
          </p:txBody>
        </p:sp>
        <p:sp>
          <p:nvSpPr>
            <p:cNvPr id="66" name="AutoShape 67"/>
            <p:cNvSpPr>
              <a:spLocks noChangeArrowheads="1"/>
            </p:cNvSpPr>
            <p:nvPr/>
          </p:nvSpPr>
          <p:spPr bwMode="auto">
            <a:xfrm>
              <a:off x="3705905" y="1826324"/>
              <a:ext cx="796018" cy="721670"/>
            </a:xfrm>
            <a:prstGeom prst="cube">
              <a:avLst>
                <a:gd name="adj" fmla="val 25000"/>
              </a:avLst>
            </a:prstGeom>
            <a:solidFill>
              <a:srgbClr val="FFCDAB"/>
            </a:solidFill>
            <a:ln w="9525">
              <a:noFill/>
              <a:miter lim="800000"/>
              <a:headEnd/>
              <a:tailEnd/>
            </a:ln>
          </p:spPr>
          <p:txBody>
            <a:bodyPr wrap="none" lIns="83411" tIns="41706" rIns="83411" bIns="41706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dirty="0"/>
            </a:p>
          </p:txBody>
        </p:sp>
        <p:sp>
          <p:nvSpPr>
            <p:cNvPr id="67" name="AutoShape 64"/>
            <p:cNvSpPr>
              <a:spLocks noChangeArrowheads="1"/>
            </p:cNvSpPr>
            <p:nvPr/>
          </p:nvSpPr>
          <p:spPr bwMode="auto">
            <a:xfrm>
              <a:off x="4361884" y="2413662"/>
              <a:ext cx="797492" cy="723098"/>
            </a:xfrm>
            <a:prstGeom prst="cube">
              <a:avLst>
                <a:gd name="adj" fmla="val 25000"/>
              </a:avLst>
            </a:prstGeom>
            <a:solidFill>
              <a:srgbClr val="FF2D55"/>
            </a:solidFill>
            <a:ln w="9525">
              <a:noFill/>
              <a:miter lim="800000"/>
              <a:headEnd/>
              <a:tailEnd/>
            </a:ln>
          </p:spPr>
          <p:txBody>
            <a:bodyPr wrap="none" lIns="83411" tIns="41706" rIns="83411" bIns="41706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dirty="0"/>
            </a:p>
          </p:txBody>
        </p:sp>
        <p:sp>
          <p:nvSpPr>
            <p:cNvPr id="68" name="AutoShape 64"/>
            <p:cNvSpPr>
              <a:spLocks noChangeArrowheads="1"/>
            </p:cNvSpPr>
            <p:nvPr/>
          </p:nvSpPr>
          <p:spPr bwMode="auto">
            <a:xfrm>
              <a:off x="4361884" y="1850619"/>
              <a:ext cx="797492" cy="723098"/>
            </a:xfrm>
            <a:prstGeom prst="cube">
              <a:avLst>
                <a:gd name="adj" fmla="val 25000"/>
              </a:avLst>
            </a:prstGeom>
            <a:solidFill>
              <a:srgbClr val="FF97AB"/>
            </a:solidFill>
            <a:ln w="9525">
              <a:noFill/>
              <a:miter lim="800000"/>
              <a:headEnd/>
              <a:tailEnd/>
            </a:ln>
          </p:spPr>
          <p:txBody>
            <a:bodyPr wrap="none" lIns="83411" tIns="41706" rIns="83411" bIns="41706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dirty="0"/>
            </a:p>
          </p:txBody>
        </p:sp>
        <p:sp>
          <p:nvSpPr>
            <p:cNvPr id="69" name="AutoShape 65"/>
            <p:cNvSpPr>
              <a:spLocks noChangeArrowheads="1"/>
            </p:cNvSpPr>
            <p:nvPr/>
          </p:nvSpPr>
          <p:spPr bwMode="auto">
            <a:xfrm>
              <a:off x="5019335" y="2413662"/>
              <a:ext cx="796018" cy="723098"/>
            </a:xfrm>
            <a:prstGeom prst="cube">
              <a:avLst>
                <a:gd name="adj" fmla="val 25000"/>
              </a:avLst>
            </a:prstGeom>
            <a:solidFill>
              <a:srgbClr val="CBFF37"/>
            </a:solidFill>
            <a:ln w="9525">
              <a:noFill/>
              <a:miter lim="800000"/>
              <a:headEnd/>
              <a:tailEnd/>
            </a:ln>
          </p:spPr>
          <p:txBody>
            <a:bodyPr wrap="none" lIns="83411" tIns="41706" rIns="83411" bIns="41706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dirty="0"/>
            </a:p>
          </p:txBody>
        </p:sp>
        <p:sp>
          <p:nvSpPr>
            <p:cNvPr id="70" name="AutoShape 65"/>
            <p:cNvSpPr>
              <a:spLocks noChangeArrowheads="1"/>
            </p:cNvSpPr>
            <p:nvPr/>
          </p:nvSpPr>
          <p:spPr bwMode="auto">
            <a:xfrm>
              <a:off x="5019335" y="1850619"/>
              <a:ext cx="796018" cy="723098"/>
            </a:xfrm>
            <a:prstGeom prst="cube">
              <a:avLst>
                <a:gd name="adj" fmla="val 25000"/>
              </a:avLst>
            </a:prstGeom>
            <a:solidFill>
              <a:srgbClr val="E6FF9F"/>
            </a:solidFill>
            <a:ln w="9525">
              <a:noFill/>
              <a:miter lim="800000"/>
              <a:headEnd/>
              <a:tailEnd/>
            </a:ln>
          </p:spPr>
          <p:txBody>
            <a:bodyPr wrap="none" lIns="83411" tIns="41706" rIns="83411" bIns="41706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dirty="0"/>
            </a:p>
          </p:txBody>
        </p:sp>
        <p:sp>
          <p:nvSpPr>
            <p:cNvPr id="71" name="文字方塊 70"/>
            <p:cNvSpPr txBox="1"/>
            <p:nvPr/>
          </p:nvSpPr>
          <p:spPr>
            <a:xfrm rot="20664466">
              <a:off x="3151129" y="1332361"/>
              <a:ext cx="1929116" cy="346253"/>
            </a:xfrm>
            <a:prstGeom prst="rect">
              <a:avLst/>
            </a:prstGeom>
            <a:noFill/>
          </p:spPr>
          <p:txBody>
            <a:bodyPr lIns="83411" tIns="41706" rIns="83411" bIns="41706">
              <a:spAutoFit/>
              <a:scene3d>
                <a:camera prst="isometricTopUp"/>
                <a:lightRig rig="threePt" dir="t"/>
              </a:scene3d>
              <a:sp3d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TW" sz="1900" dirty="0"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a:rPr>
                <a:t>Arch./Stru.</a:t>
              </a:r>
              <a:endParaRPr lang="zh-TW" altLang="en-US" sz="1900" dirty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72" name="文字方塊 71"/>
            <p:cNvSpPr txBox="1"/>
            <p:nvPr/>
          </p:nvSpPr>
          <p:spPr>
            <a:xfrm rot="20664466">
              <a:off x="4359736" y="1376299"/>
              <a:ext cx="1654924" cy="346253"/>
            </a:xfrm>
            <a:prstGeom prst="rect">
              <a:avLst/>
            </a:prstGeom>
            <a:noFill/>
          </p:spPr>
          <p:txBody>
            <a:bodyPr lIns="83411" tIns="41706" rIns="83411" bIns="41706">
              <a:spAutoFit/>
              <a:scene3d>
                <a:camera prst="isometricTopUp"/>
                <a:lightRig rig="threePt" dir="t"/>
              </a:scene3d>
              <a:sp3d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TW" sz="1900" dirty="0"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a:rPr>
                <a:t>MEP</a:t>
              </a:r>
              <a:endParaRPr lang="zh-TW" altLang="en-US" sz="1900" dirty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73" name="文字方塊 72"/>
            <p:cNvSpPr txBox="1"/>
            <p:nvPr/>
          </p:nvSpPr>
          <p:spPr>
            <a:xfrm rot="20664466">
              <a:off x="5028382" y="1376298"/>
              <a:ext cx="1654924" cy="346253"/>
            </a:xfrm>
            <a:prstGeom prst="rect">
              <a:avLst/>
            </a:prstGeom>
            <a:noFill/>
          </p:spPr>
          <p:txBody>
            <a:bodyPr lIns="83411" tIns="41706" rIns="83411" bIns="41706">
              <a:spAutoFit/>
              <a:scene3d>
                <a:camera prst="isometricTopUp"/>
                <a:lightRig rig="threePt" dir="t"/>
              </a:scene3d>
              <a:sp3d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TW" sz="1900" dirty="0"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a:rPr>
                <a:t>PCS</a:t>
              </a:r>
              <a:endParaRPr lang="zh-TW" altLang="en-US" sz="1900" dirty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74" name="文字方塊 73"/>
            <p:cNvSpPr txBox="1"/>
            <p:nvPr/>
          </p:nvSpPr>
          <p:spPr>
            <a:xfrm rot="20664466">
              <a:off x="3757955" y="1376298"/>
              <a:ext cx="1654924" cy="346253"/>
            </a:xfrm>
            <a:prstGeom prst="rect">
              <a:avLst/>
            </a:prstGeom>
            <a:noFill/>
          </p:spPr>
          <p:txBody>
            <a:bodyPr lIns="83411" tIns="41706" rIns="83411" bIns="41706">
              <a:spAutoFit/>
              <a:scene3d>
                <a:camera prst="isometricTopUp"/>
                <a:lightRig rig="threePt" dir="t"/>
              </a:scene3d>
              <a:sp3d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TW" sz="1900" dirty="0"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a:rPr>
                <a:t>Cleanroom</a:t>
              </a:r>
              <a:endParaRPr lang="zh-TW" altLang="en-US" sz="1900" dirty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75" name="文字方塊 74"/>
            <p:cNvSpPr txBox="1"/>
            <p:nvPr/>
          </p:nvSpPr>
          <p:spPr>
            <a:xfrm rot="19668045">
              <a:off x="5005947" y="1771812"/>
              <a:ext cx="2139666" cy="269759"/>
            </a:xfrm>
            <a:prstGeom prst="rect">
              <a:avLst/>
            </a:prstGeom>
            <a:noFill/>
          </p:spPr>
          <p:txBody>
            <a:bodyPr lIns="83411" tIns="41706" rIns="83411" bIns="41706">
              <a:spAutoFit/>
              <a:scene3d>
                <a:camera prst="isometricOffAxis1Right"/>
                <a:lightRig rig="threePt" dir="t"/>
              </a:scene3d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TW" sz="1400" dirty="0">
                  <a:latin typeface="Arial Narrow" pitchFamily="34" charset="0"/>
                </a:rPr>
                <a:t>Hook Up</a:t>
              </a:r>
              <a:endParaRPr lang="zh-TW" altLang="en-US" sz="1400" dirty="0">
                <a:latin typeface="Arial Narrow" pitchFamily="34" charset="0"/>
              </a:endParaRPr>
            </a:p>
          </p:txBody>
        </p:sp>
        <p:sp>
          <p:nvSpPr>
            <p:cNvPr id="76" name="文字方塊 75"/>
            <p:cNvSpPr txBox="1"/>
            <p:nvPr/>
          </p:nvSpPr>
          <p:spPr>
            <a:xfrm rot="19668045">
              <a:off x="5051768" y="3457149"/>
              <a:ext cx="2139666" cy="269759"/>
            </a:xfrm>
            <a:prstGeom prst="rect">
              <a:avLst/>
            </a:prstGeom>
            <a:noFill/>
          </p:spPr>
          <p:txBody>
            <a:bodyPr lIns="83411" tIns="41706" rIns="83411" bIns="41706">
              <a:spAutoFit/>
              <a:scene3d>
                <a:camera prst="isometricOffAxis1Right"/>
                <a:lightRig rig="threePt" dir="t"/>
              </a:scene3d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TW" sz="1400" dirty="0">
                  <a:latin typeface="Arial Narrow" pitchFamily="34" charset="0"/>
                </a:rPr>
                <a:t>General Contractor</a:t>
              </a:r>
              <a:endParaRPr lang="zh-TW" altLang="en-US" sz="1400" dirty="0">
                <a:latin typeface="Arial Narrow" pitchFamily="34" charset="0"/>
              </a:endParaRPr>
            </a:p>
          </p:txBody>
        </p:sp>
        <p:sp>
          <p:nvSpPr>
            <p:cNvPr id="77" name="文字方塊 76"/>
            <p:cNvSpPr txBox="1"/>
            <p:nvPr/>
          </p:nvSpPr>
          <p:spPr>
            <a:xfrm rot="19668045">
              <a:off x="5051768" y="2355198"/>
              <a:ext cx="2139666" cy="269759"/>
            </a:xfrm>
            <a:prstGeom prst="rect">
              <a:avLst/>
            </a:prstGeom>
            <a:noFill/>
          </p:spPr>
          <p:txBody>
            <a:bodyPr lIns="83411" tIns="41706" rIns="83411" bIns="41706">
              <a:spAutoFit/>
              <a:scene3d>
                <a:camera prst="isometricOffAxis1Right"/>
                <a:lightRig rig="threePt" dir="t"/>
              </a:scene3d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TW" sz="1400" dirty="0">
                  <a:latin typeface="Arial Narrow" pitchFamily="34" charset="0"/>
                </a:rPr>
                <a:t>Consultant</a:t>
              </a:r>
              <a:endParaRPr lang="zh-TW" altLang="en-US" sz="1400" dirty="0">
                <a:latin typeface="Arial Narrow" pitchFamily="34" charset="0"/>
              </a:endParaRPr>
            </a:p>
          </p:txBody>
        </p:sp>
        <p:sp>
          <p:nvSpPr>
            <p:cNvPr id="78" name="文字方塊 77"/>
            <p:cNvSpPr txBox="1"/>
            <p:nvPr/>
          </p:nvSpPr>
          <p:spPr>
            <a:xfrm rot="19668045">
              <a:off x="5051768" y="2868712"/>
              <a:ext cx="2139666" cy="269759"/>
            </a:xfrm>
            <a:prstGeom prst="rect">
              <a:avLst/>
            </a:prstGeom>
            <a:noFill/>
          </p:spPr>
          <p:txBody>
            <a:bodyPr lIns="83411" tIns="41706" rIns="83411" bIns="41706">
              <a:spAutoFit/>
              <a:scene3d>
                <a:camera prst="isometricOffAxis1Right"/>
                <a:lightRig rig="threePt" dir="t"/>
              </a:scene3d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TW" sz="1400" dirty="0">
                  <a:latin typeface="Arial Narrow" pitchFamily="34" charset="0"/>
                </a:rPr>
                <a:t>Construction</a:t>
              </a:r>
              <a:endParaRPr lang="zh-TW" altLang="en-US" sz="1400" dirty="0">
                <a:latin typeface="Arial Narrow" pitchFamily="34" charset="0"/>
              </a:endParaRPr>
            </a:p>
          </p:txBody>
        </p:sp>
        <p:sp>
          <p:nvSpPr>
            <p:cNvPr id="79" name="文字方塊 161"/>
            <p:cNvSpPr txBox="1">
              <a:spLocks noChangeArrowheads="1"/>
            </p:cNvSpPr>
            <p:nvPr/>
          </p:nvSpPr>
          <p:spPr bwMode="auto">
            <a:xfrm>
              <a:off x="6825121" y="3269650"/>
              <a:ext cx="2808175" cy="18766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3411" tIns="41706" rIns="83411" bIns="41706">
              <a:spAutoFit/>
            </a:bodyPr>
            <a:lstStyle/>
            <a:p>
              <a:pPr marL="269771" indent="-269771">
                <a:buFont typeface="Wingdings" pitchFamily="2" charset="2"/>
                <a:buChar char="n"/>
              </a:pPr>
              <a:r>
                <a:rPr lang="en-US" altLang="zh-TW" sz="1300" dirty="0">
                  <a:solidFill>
                    <a:srgbClr val="FF6600"/>
                  </a:solidFill>
                </a:rPr>
                <a:t>Cleanroom System</a:t>
              </a:r>
            </a:p>
            <a:p>
              <a:pPr marL="539537" lvl="1" indent="-276057">
                <a:buFont typeface="Wingdings" pitchFamily="2" charset="2"/>
                <a:buChar char="ü"/>
              </a:pPr>
              <a:r>
                <a:rPr lang="en-US" altLang="zh-TW" sz="1300" dirty="0">
                  <a:solidFill>
                    <a:srgbClr val="FF6600"/>
                  </a:solidFill>
                </a:rPr>
                <a:t>Partitions, Floors, and Ceiling</a:t>
              </a:r>
              <a:endParaRPr lang="zh-TW" altLang="zh-TW" sz="1300" dirty="0">
                <a:solidFill>
                  <a:srgbClr val="FF6600"/>
                </a:solidFill>
              </a:endParaRPr>
            </a:p>
            <a:p>
              <a:pPr marL="539537" lvl="1" indent="-276057">
                <a:buFont typeface="Wingdings" pitchFamily="2" charset="2"/>
                <a:buChar char="ü"/>
              </a:pPr>
              <a:r>
                <a:rPr lang="en-US" altLang="zh-TW" sz="1300" dirty="0">
                  <a:solidFill>
                    <a:srgbClr val="FF6600"/>
                  </a:solidFill>
                </a:rPr>
                <a:t>Temperature and Humidity Control</a:t>
              </a:r>
            </a:p>
            <a:p>
              <a:pPr marL="539537" lvl="1" indent="-276057">
                <a:buFont typeface="Wingdings" pitchFamily="2" charset="2"/>
                <a:buChar char="ü"/>
              </a:pPr>
              <a:r>
                <a:rPr lang="en-US" altLang="zh-TW" sz="1300" dirty="0">
                  <a:solidFill>
                    <a:srgbClr val="FF6600"/>
                  </a:solidFill>
                </a:rPr>
                <a:t>Process Support</a:t>
              </a:r>
            </a:p>
            <a:p>
              <a:pPr marL="539537" lvl="1" indent="-276057">
                <a:buFont typeface="Wingdings" pitchFamily="2" charset="2"/>
                <a:buChar char="ü"/>
              </a:pPr>
              <a:r>
                <a:rPr lang="en-US" altLang="zh-TW" sz="1300" dirty="0">
                  <a:solidFill>
                    <a:srgbClr val="FF6600"/>
                  </a:solidFill>
                </a:rPr>
                <a:t>Process Exhaust</a:t>
              </a:r>
              <a:endParaRPr lang="zh-TW" altLang="zh-TW" sz="1300" dirty="0">
                <a:solidFill>
                  <a:srgbClr val="FF6600"/>
                </a:solidFill>
              </a:endParaRPr>
            </a:p>
            <a:p>
              <a:pPr marL="539537" lvl="1" indent="-276057">
                <a:buFont typeface="Wingdings" pitchFamily="2" charset="2"/>
                <a:buChar char="ü"/>
              </a:pPr>
              <a:r>
                <a:rPr lang="en-US" altLang="zh-TW" sz="1300" dirty="0">
                  <a:solidFill>
                    <a:srgbClr val="FF6600"/>
                  </a:solidFill>
                </a:rPr>
                <a:t>Contamination Control</a:t>
              </a:r>
              <a:endParaRPr lang="zh-TW" altLang="zh-TW" sz="1300" dirty="0">
                <a:solidFill>
                  <a:srgbClr val="FF6600"/>
                </a:solidFill>
              </a:endParaRPr>
            </a:p>
            <a:p>
              <a:pPr marL="539537" lvl="1" indent="-276057">
                <a:buFont typeface="Wingdings" pitchFamily="2" charset="2"/>
                <a:buChar char="ü"/>
              </a:pPr>
              <a:r>
                <a:rPr lang="en-US" altLang="zh-TW" sz="1300" dirty="0">
                  <a:solidFill>
                    <a:srgbClr val="FF6600"/>
                  </a:solidFill>
                </a:rPr>
                <a:t>Lighting</a:t>
              </a:r>
              <a:endParaRPr lang="zh-TW" altLang="zh-TW" sz="1300" dirty="0">
                <a:solidFill>
                  <a:srgbClr val="FF6600"/>
                </a:solidFill>
              </a:endParaRPr>
            </a:p>
            <a:p>
              <a:pPr marL="269771" indent="-269771"/>
              <a:endParaRPr lang="zh-TW" altLang="zh-TW" sz="1300" dirty="0">
                <a:solidFill>
                  <a:srgbClr val="FF6600"/>
                </a:solidFill>
              </a:endParaRPr>
            </a:p>
          </p:txBody>
        </p:sp>
        <p:sp>
          <p:nvSpPr>
            <p:cNvPr id="80" name="文字方塊 79"/>
            <p:cNvSpPr txBox="1"/>
            <p:nvPr/>
          </p:nvSpPr>
          <p:spPr>
            <a:xfrm>
              <a:off x="406887" y="1096081"/>
              <a:ext cx="2539887" cy="3123442"/>
            </a:xfrm>
            <a:prstGeom prst="rect">
              <a:avLst/>
            </a:prstGeom>
            <a:noFill/>
          </p:spPr>
          <p:txBody>
            <a:bodyPr lIns="83411" tIns="41706" rIns="83411" bIns="41706">
              <a:spAutoFit/>
            </a:bodyPr>
            <a:lstStyle/>
            <a:p>
              <a:pPr marL="263467" indent="-263467">
                <a:buFont typeface="Wingdings" pitchFamily="2" charset="2"/>
                <a:buChar char="n"/>
                <a:defRPr/>
              </a:pPr>
              <a:r>
                <a:rPr lang="en-US" altLang="zh-TW" sz="1300" dirty="0">
                  <a:solidFill>
                    <a:srgbClr val="0033CC"/>
                  </a:solidFill>
                </a:rPr>
                <a:t>Architectural Systems</a:t>
              </a:r>
              <a:endParaRPr lang="zh-TW" altLang="zh-TW" sz="1300" dirty="0">
                <a:solidFill>
                  <a:srgbClr val="0033CC"/>
                </a:solidFill>
              </a:endParaRPr>
            </a:p>
            <a:p>
              <a:pPr marL="539537" indent="-276057">
                <a:buFont typeface="Wingdings" pitchFamily="2" charset="2"/>
                <a:buChar char="ü"/>
                <a:defRPr/>
              </a:pPr>
              <a:r>
                <a:rPr lang="en-US" altLang="zh-TW" sz="1300" dirty="0">
                  <a:solidFill>
                    <a:srgbClr val="0033CC"/>
                  </a:solidFill>
                </a:rPr>
                <a:t>Civil</a:t>
              </a:r>
              <a:endParaRPr lang="zh-TW" altLang="zh-TW" sz="1300" dirty="0">
                <a:solidFill>
                  <a:srgbClr val="0033CC"/>
                </a:solidFill>
              </a:endParaRPr>
            </a:p>
            <a:p>
              <a:pPr marL="539537" indent="-276057">
                <a:buFont typeface="Wingdings" pitchFamily="2" charset="2"/>
                <a:buChar char="ü"/>
                <a:defRPr/>
              </a:pPr>
              <a:r>
                <a:rPr lang="en-US" altLang="zh-TW" sz="1300" dirty="0">
                  <a:solidFill>
                    <a:srgbClr val="0033CC"/>
                  </a:solidFill>
                </a:rPr>
                <a:t>Landscaping</a:t>
              </a:r>
              <a:endParaRPr lang="zh-TW" altLang="zh-TW" sz="1300" dirty="0">
                <a:solidFill>
                  <a:srgbClr val="0033CC"/>
                </a:solidFill>
              </a:endParaRPr>
            </a:p>
            <a:p>
              <a:pPr marL="539537" indent="-276057">
                <a:buFont typeface="Wingdings" pitchFamily="2" charset="2"/>
                <a:buChar char="ü"/>
                <a:defRPr/>
              </a:pPr>
              <a:r>
                <a:rPr lang="en-US" altLang="zh-TW" sz="1300" dirty="0">
                  <a:solidFill>
                    <a:srgbClr val="0033CC"/>
                  </a:solidFill>
                </a:rPr>
                <a:t>Finishes</a:t>
              </a:r>
              <a:endParaRPr lang="zh-TW" altLang="zh-TW" sz="1300" dirty="0">
                <a:solidFill>
                  <a:srgbClr val="0033CC"/>
                </a:solidFill>
              </a:endParaRPr>
            </a:p>
            <a:p>
              <a:pPr marL="539537" indent="-276057">
                <a:buFont typeface="Wingdings" pitchFamily="2" charset="2"/>
                <a:buChar char="ü"/>
                <a:defRPr/>
              </a:pPr>
              <a:r>
                <a:rPr lang="en-US" altLang="zh-TW" sz="1300" dirty="0">
                  <a:solidFill>
                    <a:srgbClr val="0033CC"/>
                  </a:solidFill>
                </a:rPr>
                <a:t>Exterior Wall System</a:t>
              </a:r>
              <a:endParaRPr lang="zh-TW" altLang="zh-TW" sz="1300" dirty="0">
                <a:solidFill>
                  <a:srgbClr val="0033CC"/>
                </a:solidFill>
              </a:endParaRPr>
            </a:p>
            <a:p>
              <a:pPr marL="539537" indent="-276057">
                <a:buFont typeface="Wingdings" pitchFamily="2" charset="2"/>
                <a:buChar char="ü"/>
                <a:defRPr/>
              </a:pPr>
              <a:r>
                <a:rPr lang="en-US" altLang="zh-TW" sz="1300" dirty="0">
                  <a:solidFill>
                    <a:srgbClr val="0033CC"/>
                  </a:solidFill>
                </a:rPr>
                <a:t>Special Equipment; such as kitchen equipment, loading/unloading, etc.</a:t>
              </a:r>
              <a:endParaRPr lang="zh-TW" altLang="zh-TW" sz="1300" dirty="0">
                <a:solidFill>
                  <a:srgbClr val="0033CC"/>
                </a:solidFill>
              </a:endParaRPr>
            </a:p>
            <a:p>
              <a:pPr marL="539537" indent="-276057">
                <a:buFont typeface="Wingdings" pitchFamily="2" charset="2"/>
                <a:buChar char="ü"/>
                <a:defRPr/>
              </a:pPr>
              <a:r>
                <a:rPr lang="en-US" altLang="zh-TW" sz="1300" dirty="0">
                  <a:solidFill>
                    <a:srgbClr val="0033CC"/>
                  </a:solidFill>
                </a:rPr>
                <a:t>Interior of general areas</a:t>
              </a:r>
              <a:endParaRPr lang="zh-TW" altLang="zh-TW" sz="1300" dirty="0">
                <a:solidFill>
                  <a:srgbClr val="0033CC"/>
                </a:solidFill>
              </a:endParaRPr>
            </a:p>
            <a:p>
              <a:pPr marL="539537" indent="-276057">
                <a:buFont typeface="Wingdings" pitchFamily="2" charset="2"/>
                <a:buChar char="ü"/>
                <a:defRPr/>
              </a:pPr>
              <a:r>
                <a:rPr lang="en-US" altLang="zh-TW" sz="1300" dirty="0">
                  <a:solidFill>
                    <a:srgbClr val="0033CC"/>
                  </a:solidFill>
                </a:rPr>
                <a:t>Aesthetic Lighting</a:t>
              </a:r>
              <a:endParaRPr lang="zh-TW" altLang="zh-TW" sz="1300" dirty="0">
                <a:solidFill>
                  <a:srgbClr val="0033CC"/>
                </a:solidFill>
              </a:endParaRPr>
            </a:p>
            <a:p>
              <a:pPr marL="263467" indent="-263467">
                <a:buFont typeface="Wingdings" pitchFamily="2" charset="2"/>
                <a:buChar char="n"/>
                <a:defRPr/>
              </a:pPr>
              <a:r>
                <a:rPr lang="en-US" altLang="zh-TW" sz="1300" dirty="0">
                  <a:solidFill>
                    <a:srgbClr val="0033CC"/>
                  </a:solidFill>
                </a:rPr>
                <a:t>Structural Systems</a:t>
              </a:r>
              <a:endParaRPr lang="zh-TW" altLang="zh-TW" sz="1300" dirty="0">
                <a:solidFill>
                  <a:srgbClr val="0033CC"/>
                </a:solidFill>
              </a:endParaRPr>
            </a:p>
            <a:p>
              <a:pPr marL="539537" indent="-276057">
                <a:buFont typeface="Wingdings" pitchFamily="2" charset="2"/>
                <a:buChar char="ü"/>
                <a:defRPr/>
              </a:pPr>
              <a:r>
                <a:rPr lang="en-US" altLang="zh-TW" sz="1300" dirty="0">
                  <a:solidFill>
                    <a:srgbClr val="0033CC"/>
                  </a:solidFill>
                </a:rPr>
                <a:t>Piling</a:t>
              </a:r>
              <a:endParaRPr lang="zh-TW" altLang="zh-TW" sz="1300" dirty="0">
                <a:solidFill>
                  <a:srgbClr val="0033CC"/>
                </a:solidFill>
              </a:endParaRPr>
            </a:p>
            <a:p>
              <a:pPr marL="539537" indent="-276057">
                <a:buFont typeface="Wingdings" pitchFamily="2" charset="2"/>
                <a:buChar char="ü"/>
                <a:defRPr/>
              </a:pPr>
              <a:r>
                <a:rPr lang="en-US" altLang="zh-TW" sz="1300" dirty="0">
                  <a:solidFill>
                    <a:srgbClr val="0033CC"/>
                  </a:solidFill>
                </a:rPr>
                <a:t>Foundations</a:t>
              </a:r>
              <a:endParaRPr lang="zh-TW" altLang="zh-TW" sz="1300" dirty="0">
                <a:solidFill>
                  <a:srgbClr val="0033CC"/>
                </a:solidFill>
              </a:endParaRPr>
            </a:p>
            <a:p>
              <a:pPr marL="539537" indent="-276057">
                <a:buFont typeface="Wingdings" pitchFamily="2" charset="2"/>
                <a:buChar char="ü"/>
                <a:defRPr/>
              </a:pPr>
              <a:r>
                <a:rPr lang="en-US" altLang="zh-TW" sz="1300" dirty="0">
                  <a:solidFill>
                    <a:srgbClr val="0033CC"/>
                  </a:solidFill>
                </a:rPr>
                <a:t>Structural Floors and Walls</a:t>
              </a:r>
              <a:endParaRPr lang="zh-TW" altLang="zh-TW" sz="1300" dirty="0">
                <a:solidFill>
                  <a:srgbClr val="0033CC"/>
                </a:solidFill>
              </a:endParaRPr>
            </a:p>
            <a:p>
              <a:pPr marL="539537" indent="-276057">
                <a:buFont typeface="Wingdings" pitchFamily="2" charset="2"/>
                <a:buChar char="ü"/>
                <a:defRPr/>
              </a:pPr>
              <a:r>
                <a:rPr lang="en-US" altLang="zh-TW" sz="1300" dirty="0">
                  <a:solidFill>
                    <a:srgbClr val="0033CC"/>
                  </a:solidFill>
                </a:rPr>
                <a:t>Seismic Considerations</a:t>
              </a:r>
              <a:endParaRPr lang="zh-TW" altLang="zh-TW" sz="1300" dirty="0">
                <a:solidFill>
                  <a:srgbClr val="0033CC"/>
                </a:solidFill>
              </a:endParaRPr>
            </a:p>
          </p:txBody>
        </p:sp>
        <p:sp>
          <p:nvSpPr>
            <p:cNvPr id="81" name="文字方塊 163"/>
            <p:cNvSpPr txBox="1">
              <a:spLocks noChangeArrowheads="1"/>
            </p:cNvSpPr>
            <p:nvPr/>
          </p:nvSpPr>
          <p:spPr bwMode="auto">
            <a:xfrm>
              <a:off x="6825122" y="2523057"/>
              <a:ext cx="2541361" cy="616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3411" tIns="41706" rIns="83411" bIns="41706">
              <a:spAutoFit/>
            </a:bodyPr>
            <a:lstStyle/>
            <a:p>
              <a:pPr marL="269771" indent="-269771">
                <a:buFont typeface="Wingdings" pitchFamily="2" charset="2"/>
                <a:buChar char="n"/>
              </a:pPr>
              <a:r>
                <a:rPr lang="en-US" altLang="zh-TW" sz="1300" dirty="0">
                  <a:solidFill>
                    <a:srgbClr val="CC0000"/>
                  </a:solidFill>
                </a:rPr>
                <a:t>Mechanical System</a:t>
              </a:r>
              <a:endParaRPr lang="zh-TW" altLang="zh-TW" sz="1300" dirty="0">
                <a:solidFill>
                  <a:srgbClr val="CC0000"/>
                </a:solidFill>
              </a:endParaRPr>
            </a:p>
            <a:p>
              <a:pPr marL="269771" indent="-269771">
                <a:buFont typeface="Wingdings" pitchFamily="2" charset="2"/>
                <a:buChar char="n"/>
              </a:pPr>
              <a:r>
                <a:rPr lang="en-US" altLang="zh-TW" sz="1300" dirty="0">
                  <a:solidFill>
                    <a:srgbClr val="CC0000"/>
                  </a:solidFill>
                </a:rPr>
                <a:t>Electrical System</a:t>
              </a:r>
            </a:p>
            <a:p>
              <a:pPr marL="269771" indent="-269771">
                <a:buFont typeface="Wingdings" pitchFamily="2" charset="2"/>
                <a:buChar char="n"/>
              </a:pPr>
              <a:r>
                <a:rPr lang="en-US" altLang="zh-TW" sz="1300" dirty="0">
                  <a:solidFill>
                    <a:srgbClr val="CC0000"/>
                  </a:solidFill>
                </a:rPr>
                <a:t>Plumbing System</a:t>
              </a:r>
              <a:endParaRPr lang="zh-TW" altLang="zh-TW" sz="1700" dirty="0">
                <a:solidFill>
                  <a:srgbClr val="CC0000"/>
                </a:solidFill>
              </a:endParaRPr>
            </a:p>
          </p:txBody>
        </p:sp>
        <p:sp>
          <p:nvSpPr>
            <p:cNvPr id="82" name="文字方塊 164"/>
            <p:cNvSpPr txBox="1">
              <a:spLocks noChangeArrowheads="1"/>
            </p:cNvSpPr>
            <p:nvPr/>
          </p:nvSpPr>
          <p:spPr bwMode="auto">
            <a:xfrm>
              <a:off x="6825122" y="1096080"/>
              <a:ext cx="2541361" cy="13364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3411" tIns="41706" rIns="83411" bIns="41706">
              <a:spAutoFit/>
            </a:bodyPr>
            <a:lstStyle/>
            <a:p>
              <a:pPr marL="269771" indent="-269771">
                <a:buFont typeface="Wingdings" pitchFamily="2" charset="2"/>
                <a:buChar char="n"/>
              </a:pPr>
              <a:r>
                <a:rPr lang="en-US" altLang="zh-TW" sz="1300" dirty="0">
                  <a:solidFill>
                    <a:srgbClr val="00B050"/>
                  </a:solidFill>
                </a:rPr>
                <a:t>Wastewater collection and treatment</a:t>
              </a:r>
              <a:endParaRPr lang="zh-TW" altLang="zh-TW" sz="1300" dirty="0">
                <a:solidFill>
                  <a:srgbClr val="00B050"/>
                </a:solidFill>
              </a:endParaRPr>
            </a:p>
            <a:p>
              <a:pPr marL="269771" indent="-269771">
                <a:buFont typeface="Wingdings" pitchFamily="2" charset="2"/>
                <a:buChar char="n"/>
              </a:pPr>
              <a:r>
                <a:rPr lang="en-US" altLang="zh-TW" sz="1300" dirty="0">
                  <a:solidFill>
                    <a:srgbClr val="00B050"/>
                  </a:solidFill>
                </a:rPr>
                <a:t>Bulk gas, specialty gas and clean dry air</a:t>
              </a:r>
            </a:p>
            <a:p>
              <a:pPr marL="269771" indent="-269771">
                <a:buFont typeface="Wingdings" pitchFamily="2" charset="2"/>
                <a:buChar char="n"/>
              </a:pPr>
              <a:r>
                <a:rPr lang="en-US" altLang="zh-TW" sz="1300" dirty="0">
                  <a:solidFill>
                    <a:srgbClr val="00B050"/>
                  </a:solidFill>
                </a:rPr>
                <a:t>Chemical delivery, waste chemical collection, and chemical reclaim</a:t>
              </a:r>
              <a:endParaRPr lang="zh-TW" altLang="zh-TW" sz="1700" dirty="0">
                <a:solidFill>
                  <a:srgbClr val="00B050"/>
                </a:solidFill>
              </a:endParaRPr>
            </a:p>
          </p:txBody>
        </p:sp>
      </p:grpSp>
      <p:sp>
        <p:nvSpPr>
          <p:cNvPr id="84" name="Rectangle 5"/>
          <p:cNvSpPr>
            <a:spLocks noChangeArrowheads="1"/>
          </p:cNvSpPr>
          <p:nvPr/>
        </p:nvSpPr>
        <p:spPr bwMode="auto">
          <a:xfrm>
            <a:off x="4286021" y="209556"/>
            <a:ext cx="5852216" cy="96520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DDDDDD"/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0294" tIns="50147" rIns="100294" bIns="50147" anchor="ctr"/>
          <a:lstStyle/>
          <a:p>
            <a:pPr algn="r" defTabSz="829770"/>
            <a:r>
              <a:rPr lang="zh-TW" altLang="en-US" sz="3600" dirty="0" smtClean="0">
                <a:solidFill>
                  <a:srgbClr val="2E7577"/>
                </a:solidFill>
              </a:rPr>
              <a:t>整合服務</a:t>
            </a:r>
            <a:endParaRPr lang="en-US" altLang="zh-TW" sz="3600" dirty="0" smtClean="0">
              <a:solidFill>
                <a:srgbClr val="2E7577"/>
              </a:solidFill>
            </a:endParaRPr>
          </a:p>
          <a:p>
            <a:pPr algn="r" defTabSz="829770"/>
            <a:r>
              <a:rPr lang="en-US" altLang="zh-TW" sz="2800" dirty="0" smtClean="0">
                <a:solidFill>
                  <a:srgbClr val="2E7577"/>
                </a:solidFill>
              </a:rPr>
              <a:t>System Integration</a:t>
            </a:r>
            <a:endParaRPr lang="en-US" altLang="zh-TW" sz="2800" dirty="0">
              <a:solidFill>
                <a:srgbClr val="2E7577"/>
              </a:solidFill>
            </a:endParaRPr>
          </a:p>
        </p:txBody>
      </p:sp>
      <p:sp>
        <p:nvSpPr>
          <p:cNvPr id="85" name="Rectangle 3"/>
          <p:cNvSpPr>
            <a:spLocks noChangeArrowheads="1"/>
          </p:cNvSpPr>
          <p:nvPr/>
        </p:nvSpPr>
        <p:spPr bwMode="auto">
          <a:xfrm>
            <a:off x="574330" y="676792"/>
            <a:ext cx="6264000" cy="132018"/>
          </a:xfrm>
          <a:prstGeom prst="rect">
            <a:avLst/>
          </a:prstGeom>
          <a:gradFill rotWithShape="0">
            <a:gsLst>
              <a:gs pos="0">
                <a:srgbClr val="2E7577"/>
              </a:gs>
              <a:gs pos="100000">
                <a:srgbClr val="2E7577">
                  <a:gamma/>
                  <a:tint val="40000"/>
                  <a:invGamma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886" tIns="43443" rIns="86886" bIns="43443" anchor="ctr"/>
          <a:lstStyle/>
          <a:p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smtClean="0"/>
              <a:t>Page: </a:t>
            </a:r>
            <a:fld id="{F2067B2E-0151-44AE-940F-92D6B699351F}" type="slidenum">
              <a:rPr lang="zh-TW" altLang="en-US" smtClean="0"/>
              <a:pPr/>
              <a:t>10</a:t>
            </a:fld>
            <a:endParaRPr lang="zh-TW" altLang="en-US" dirty="0"/>
          </a:p>
        </p:txBody>
      </p:sp>
    </p:spTree>
    <p:extLst>
      <p:ext uri="{BB962C8B-B14F-4D97-AF65-F5344CB8AC3E}">
        <p14:creationId xmlns="" xmlns:p14="http://schemas.microsoft.com/office/powerpoint/2010/main" val="31520207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6" descr=" Hi-cover-outli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t="-363"/>
          <a:stretch>
            <a:fillRect/>
          </a:stretch>
        </p:blipFill>
        <p:spPr bwMode="auto">
          <a:xfrm>
            <a:off x="0" y="1489434"/>
            <a:ext cx="10668000" cy="612104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3" name="文字方塊 2"/>
          <p:cNvSpPr txBox="1"/>
          <p:nvPr/>
        </p:nvSpPr>
        <p:spPr>
          <a:xfrm>
            <a:off x="5838829" y="5663681"/>
            <a:ext cx="4391025" cy="1760306"/>
          </a:xfrm>
          <a:prstGeom prst="rect">
            <a:avLst/>
          </a:prstGeom>
          <a:noFill/>
        </p:spPr>
        <p:txBody>
          <a:bodyPr lIns="90949" tIns="45475" rIns="90949" bIns="45475">
            <a:spAutoFit/>
          </a:bodyPr>
          <a:lstStyle/>
          <a:p>
            <a:pPr defTabSz="913933">
              <a:lnSpc>
                <a:spcPct val="150000"/>
              </a:lnSpc>
              <a:defRPr/>
            </a:pPr>
            <a:r>
              <a:rPr lang="en-US" altLang="zh-TW" sz="2200" dirty="0" err="1">
                <a:solidFill>
                  <a:srgbClr val="DAEDEF">
                    <a:lumMod val="90000"/>
                  </a:srgbClr>
                </a:solidFill>
                <a:ea typeface="華康中黑體" pitchFamily="49" charset="-120"/>
              </a:rPr>
              <a:t>Macronix</a:t>
            </a:r>
            <a:r>
              <a:rPr lang="en-US" altLang="zh-TW" sz="2200" dirty="0">
                <a:solidFill>
                  <a:srgbClr val="DAEDEF">
                    <a:lumMod val="90000"/>
                  </a:srgbClr>
                </a:solidFill>
                <a:ea typeface="華康中黑體" pitchFamily="49" charset="-120"/>
              </a:rPr>
              <a:t> International Co., Ltd.</a:t>
            </a:r>
          </a:p>
          <a:p>
            <a:pPr marL="454822" lvl="1" defTabSz="913933">
              <a:lnSpc>
                <a:spcPct val="150000"/>
              </a:lnSpc>
              <a:defRPr/>
            </a:pPr>
            <a:r>
              <a:rPr kumimoji="1" lang="en-US" altLang="zh-TW" b="1" dirty="0">
                <a:solidFill>
                  <a:srgbClr val="FFFFFF"/>
                </a:solidFill>
                <a:ea typeface="華康中黑體" pitchFamily="49" charset="-120"/>
              </a:rPr>
              <a:t>MXIC FAB I </a:t>
            </a:r>
          </a:p>
          <a:p>
            <a:pPr marL="454822" lvl="1" defTabSz="913933">
              <a:lnSpc>
                <a:spcPct val="150000"/>
              </a:lnSpc>
              <a:defRPr/>
            </a:pPr>
            <a:r>
              <a:rPr kumimoji="1" lang="en-US" altLang="zh-TW" b="1" dirty="0">
                <a:solidFill>
                  <a:srgbClr val="FFFFFF"/>
                </a:solidFill>
                <a:ea typeface="華康中黑體" pitchFamily="49" charset="-120"/>
              </a:rPr>
              <a:t>MXIC FAB II</a:t>
            </a:r>
          </a:p>
          <a:p>
            <a:pPr marL="454822" lvl="1" defTabSz="913933">
              <a:lnSpc>
                <a:spcPct val="150000"/>
              </a:lnSpc>
              <a:defRPr/>
            </a:pPr>
            <a:r>
              <a:rPr kumimoji="1" lang="en-US" altLang="zh-TW" b="1" dirty="0">
                <a:solidFill>
                  <a:srgbClr val="FFFFFF"/>
                </a:solidFill>
                <a:ea typeface="華康中黑體" pitchFamily="49" charset="-120"/>
              </a:rPr>
              <a:t>MXIC FAB III</a:t>
            </a:r>
            <a:endParaRPr kumimoji="1" lang="zh-TW" altLang="en-US" b="1" dirty="0">
              <a:solidFill>
                <a:srgbClr val="FFFFFF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438155" y="5457214"/>
            <a:ext cx="5400676" cy="1707665"/>
          </a:xfrm>
          <a:prstGeom prst="rect">
            <a:avLst/>
          </a:prstGeom>
          <a:noFill/>
        </p:spPr>
        <p:txBody>
          <a:bodyPr lIns="90949" tIns="45475" rIns="90949" bIns="45475">
            <a:spAutoFit/>
          </a:bodyPr>
          <a:lstStyle/>
          <a:p>
            <a:pPr defTabSz="913933">
              <a:lnSpc>
                <a:spcPct val="150000"/>
              </a:lnSpc>
              <a:defRPr/>
            </a:pPr>
            <a:r>
              <a:rPr lang="en-US" altLang="zh-TW" sz="2200" dirty="0" err="1">
                <a:solidFill>
                  <a:srgbClr val="DAEDEF">
                    <a:lumMod val="90000"/>
                  </a:srgbClr>
                </a:solidFill>
                <a:ea typeface="華康中黑體" pitchFamily="49" charset="-120"/>
              </a:rPr>
              <a:t>Powerchip</a:t>
            </a:r>
            <a:r>
              <a:rPr lang="en-US" altLang="zh-TW" sz="2200" dirty="0">
                <a:solidFill>
                  <a:srgbClr val="DAEDEF">
                    <a:lumMod val="90000"/>
                  </a:srgbClr>
                </a:solidFill>
                <a:ea typeface="華康中黑體" pitchFamily="49" charset="-120"/>
              </a:rPr>
              <a:t> Semiconductor Corp.</a:t>
            </a:r>
          </a:p>
          <a:p>
            <a:pPr marL="454822" lvl="1" defTabSz="913933">
              <a:lnSpc>
                <a:spcPct val="150000"/>
              </a:lnSpc>
              <a:defRPr/>
            </a:pPr>
            <a:r>
              <a:rPr kumimoji="1" lang="en-US" altLang="zh-TW" b="1" dirty="0">
                <a:solidFill>
                  <a:srgbClr val="FFFFFF"/>
                </a:solidFill>
                <a:ea typeface="華康中黑體" pitchFamily="49" charset="-120"/>
              </a:rPr>
              <a:t>PSC FAB 8A</a:t>
            </a:r>
          </a:p>
          <a:p>
            <a:pPr marL="454822" lvl="1" defTabSz="913933">
              <a:lnSpc>
                <a:spcPct val="150000"/>
              </a:lnSpc>
              <a:defRPr/>
            </a:pPr>
            <a:r>
              <a:rPr kumimoji="1" lang="en-US" altLang="zh-TW" b="1" dirty="0">
                <a:solidFill>
                  <a:srgbClr val="FFFFFF"/>
                </a:solidFill>
                <a:ea typeface="華康中黑體" pitchFamily="49" charset="-120"/>
              </a:rPr>
              <a:t>PSC FAB P3</a:t>
            </a:r>
          </a:p>
          <a:p>
            <a:pPr marL="454822" lvl="1" defTabSz="913933">
              <a:lnSpc>
                <a:spcPct val="150000"/>
              </a:lnSpc>
              <a:defRPr/>
            </a:pPr>
            <a:r>
              <a:rPr kumimoji="1" lang="en-US" altLang="zh-TW" b="1" dirty="0">
                <a:solidFill>
                  <a:srgbClr val="FFFFFF"/>
                </a:solidFill>
                <a:ea typeface="華康中黑體" pitchFamily="49" charset="-120"/>
              </a:rPr>
              <a:t>PSC FAB P4, P5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5838825" y="1608147"/>
            <a:ext cx="4464050" cy="1632121"/>
          </a:xfrm>
          <a:prstGeom prst="rect">
            <a:avLst/>
          </a:prstGeom>
          <a:noFill/>
        </p:spPr>
        <p:txBody>
          <a:bodyPr wrap="square" lIns="90949" tIns="45475" rIns="90949" bIns="45475">
            <a:spAutoFit/>
          </a:bodyPr>
          <a:lstStyle/>
          <a:p>
            <a:pPr defTabSz="913933">
              <a:lnSpc>
                <a:spcPct val="150000"/>
              </a:lnSpc>
              <a:defRPr/>
            </a:pPr>
            <a:r>
              <a:rPr lang="en-US" altLang="zh-TW" sz="2200" dirty="0">
                <a:solidFill>
                  <a:srgbClr val="DAEDEF">
                    <a:lumMod val="90000"/>
                  </a:srgbClr>
                </a:solidFill>
                <a:ea typeface="華康中黑體" pitchFamily="49" charset="-120"/>
              </a:rPr>
              <a:t>Micron Memory Taiwan Co., Ltd.</a:t>
            </a:r>
          </a:p>
          <a:p>
            <a:pPr marL="454822" lvl="1" defTabSz="913933">
              <a:lnSpc>
                <a:spcPct val="150000"/>
              </a:lnSpc>
              <a:defRPr/>
            </a:pPr>
            <a:r>
              <a:rPr kumimoji="1" lang="en-US" altLang="zh-TW" b="1" dirty="0">
                <a:solidFill>
                  <a:srgbClr val="FFFFFF"/>
                </a:solidFill>
                <a:ea typeface="華康中黑體" pitchFamily="49" charset="-120"/>
              </a:rPr>
              <a:t>Micron FAB A1</a:t>
            </a:r>
          </a:p>
          <a:p>
            <a:pPr marL="454822" lvl="1" defTabSz="913933">
              <a:lnSpc>
                <a:spcPct val="150000"/>
              </a:lnSpc>
              <a:defRPr/>
            </a:pPr>
            <a:r>
              <a:rPr kumimoji="1" lang="en-US" altLang="zh-TW" b="1" dirty="0">
                <a:solidFill>
                  <a:srgbClr val="FFFFFF"/>
                </a:solidFill>
                <a:ea typeface="華康中黑體" pitchFamily="49" charset="-120"/>
              </a:rPr>
              <a:t>Micron FAB A2 </a:t>
            </a:r>
          </a:p>
          <a:p>
            <a:pPr defTabSz="913933">
              <a:defRPr/>
            </a:pPr>
            <a:endParaRPr kumimoji="1" lang="zh-TW" altLang="en-US" b="1" dirty="0">
              <a:solidFill>
                <a:srgbClr val="FFFFFF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5838829" y="2929299"/>
            <a:ext cx="4391025" cy="2446329"/>
          </a:xfrm>
          <a:prstGeom prst="rect">
            <a:avLst/>
          </a:prstGeom>
          <a:noFill/>
        </p:spPr>
        <p:txBody>
          <a:bodyPr lIns="90949" tIns="45475" rIns="90949" bIns="45475">
            <a:spAutoFit/>
          </a:bodyPr>
          <a:lstStyle/>
          <a:p>
            <a:pPr defTabSz="913933">
              <a:lnSpc>
                <a:spcPct val="150000"/>
              </a:lnSpc>
              <a:defRPr/>
            </a:pPr>
            <a:r>
              <a:rPr lang="en-US" altLang="zh-TW" sz="2200" dirty="0" err="1">
                <a:solidFill>
                  <a:srgbClr val="DAEDEF">
                    <a:lumMod val="90000"/>
                  </a:srgbClr>
                </a:solidFill>
                <a:ea typeface="華康中黑體" pitchFamily="49" charset="-120"/>
              </a:rPr>
              <a:t>Winbond</a:t>
            </a:r>
            <a:r>
              <a:rPr lang="en-US" altLang="zh-TW" sz="2200" dirty="0">
                <a:solidFill>
                  <a:srgbClr val="DAEDEF">
                    <a:lumMod val="90000"/>
                  </a:srgbClr>
                </a:solidFill>
                <a:ea typeface="華康中黑體" pitchFamily="49" charset="-120"/>
              </a:rPr>
              <a:t> Electronics Corp.</a:t>
            </a:r>
          </a:p>
          <a:p>
            <a:pPr marL="454822" lvl="1" defTabSz="913933">
              <a:lnSpc>
                <a:spcPct val="150000"/>
              </a:lnSpc>
              <a:defRPr/>
            </a:pPr>
            <a:r>
              <a:rPr kumimoji="1" lang="en-US" altLang="zh-TW" b="1" dirty="0" err="1">
                <a:solidFill>
                  <a:srgbClr val="FFFFFF"/>
                </a:solidFill>
                <a:ea typeface="華康中黑體" pitchFamily="49" charset="-120"/>
              </a:rPr>
              <a:t>Winbond</a:t>
            </a:r>
            <a:r>
              <a:rPr kumimoji="1" lang="en-US" altLang="zh-TW" b="1" dirty="0">
                <a:solidFill>
                  <a:srgbClr val="FFFFFF"/>
                </a:solidFill>
                <a:ea typeface="華康中黑體" pitchFamily="49" charset="-120"/>
              </a:rPr>
              <a:t> FAB I </a:t>
            </a:r>
          </a:p>
          <a:p>
            <a:pPr marL="454822" lvl="1" defTabSz="913933">
              <a:lnSpc>
                <a:spcPct val="150000"/>
              </a:lnSpc>
              <a:defRPr/>
            </a:pPr>
            <a:r>
              <a:rPr kumimoji="1" lang="en-US" altLang="zh-TW" b="1" dirty="0" err="1">
                <a:solidFill>
                  <a:srgbClr val="FFFFFF"/>
                </a:solidFill>
                <a:ea typeface="華康中黑體" pitchFamily="49" charset="-120"/>
              </a:rPr>
              <a:t>Winbond</a:t>
            </a:r>
            <a:r>
              <a:rPr kumimoji="1" lang="en-US" altLang="zh-TW" b="1" dirty="0">
                <a:solidFill>
                  <a:srgbClr val="FFFFFF"/>
                </a:solidFill>
                <a:ea typeface="華康中黑體" pitchFamily="49" charset="-120"/>
              </a:rPr>
              <a:t> FAB II </a:t>
            </a:r>
          </a:p>
          <a:p>
            <a:pPr marL="454822" lvl="1" defTabSz="913933">
              <a:lnSpc>
                <a:spcPct val="150000"/>
              </a:lnSpc>
              <a:defRPr/>
            </a:pPr>
            <a:r>
              <a:rPr kumimoji="1" lang="en-US" altLang="zh-TW" b="1" dirty="0" err="1">
                <a:solidFill>
                  <a:srgbClr val="FFFFFF"/>
                </a:solidFill>
                <a:ea typeface="華康中黑體" pitchFamily="49" charset="-120"/>
              </a:rPr>
              <a:t>Winbond</a:t>
            </a:r>
            <a:r>
              <a:rPr kumimoji="1" lang="en-US" altLang="zh-TW" b="1" dirty="0">
                <a:solidFill>
                  <a:srgbClr val="FFFFFF"/>
                </a:solidFill>
                <a:ea typeface="華康中黑體" pitchFamily="49" charset="-120"/>
              </a:rPr>
              <a:t> FAB III </a:t>
            </a:r>
          </a:p>
          <a:p>
            <a:pPr marL="454822" lvl="1" defTabSz="913933">
              <a:lnSpc>
                <a:spcPct val="150000"/>
              </a:lnSpc>
              <a:defRPr/>
            </a:pPr>
            <a:r>
              <a:rPr kumimoji="1" lang="en-US" altLang="zh-TW" b="1" dirty="0">
                <a:solidFill>
                  <a:srgbClr val="FFFFFF"/>
                </a:solidFill>
                <a:ea typeface="華康中黑體" pitchFamily="49" charset="-120"/>
              </a:rPr>
              <a:t>Winbond FAB IV</a:t>
            </a:r>
          </a:p>
          <a:p>
            <a:pPr marL="454822" lvl="1" defTabSz="913933">
              <a:lnSpc>
                <a:spcPct val="150000"/>
              </a:lnSpc>
              <a:defRPr/>
            </a:pPr>
            <a:r>
              <a:rPr kumimoji="1" lang="en-US" altLang="zh-TW" b="1" dirty="0">
                <a:solidFill>
                  <a:srgbClr val="FFFFFF"/>
                </a:solidFill>
                <a:ea typeface="華康中黑體" pitchFamily="49" charset="-120"/>
              </a:rPr>
              <a:t>Winbond FAB CTSP, FAB 6C</a:t>
            </a:r>
            <a:endParaRPr kumimoji="1" lang="zh-TW" altLang="en-US" b="1" dirty="0">
              <a:solidFill>
                <a:srgbClr val="FFFFFF"/>
              </a:solidFill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438155" y="1569424"/>
            <a:ext cx="5400676" cy="4062156"/>
          </a:xfrm>
          <a:prstGeom prst="rect">
            <a:avLst/>
          </a:prstGeom>
          <a:noFill/>
        </p:spPr>
        <p:txBody>
          <a:bodyPr lIns="90949" tIns="45475" rIns="90949" bIns="45475">
            <a:spAutoFit/>
          </a:bodyPr>
          <a:lstStyle/>
          <a:p>
            <a:pPr defTabSz="913933">
              <a:lnSpc>
                <a:spcPct val="150000"/>
              </a:lnSpc>
              <a:defRPr/>
            </a:pPr>
            <a:r>
              <a:rPr lang="en-US" altLang="zh-TW" sz="2200" dirty="0">
                <a:solidFill>
                  <a:srgbClr val="DAEDEF">
                    <a:lumMod val="90000"/>
                  </a:srgbClr>
                </a:solidFill>
                <a:ea typeface="華康中黑體" pitchFamily="49" charset="-120"/>
              </a:rPr>
              <a:t>Taiwan Semiconductor Manufacturing Company, Ltd.</a:t>
            </a:r>
          </a:p>
          <a:p>
            <a:pPr marL="454822" lvl="1" defTabSz="913933">
              <a:lnSpc>
                <a:spcPct val="150000"/>
              </a:lnSpc>
              <a:defRPr/>
            </a:pPr>
            <a:r>
              <a:rPr kumimoji="1" lang="en-US" altLang="zh-TW" b="1" dirty="0">
                <a:solidFill>
                  <a:srgbClr val="FFFFFF"/>
                </a:solidFill>
                <a:ea typeface="華康中黑體" pitchFamily="49" charset="-120"/>
              </a:rPr>
              <a:t>tsmc FAB III</a:t>
            </a:r>
          </a:p>
          <a:p>
            <a:pPr marL="454822" lvl="1" defTabSz="913933">
              <a:lnSpc>
                <a:spcPct val="150000"/>
              </a:lnSpc>
              <a:defRPr/>
            </a:pPr>
            <a:r>
              <a:rPr kumimoji="1" lang="en-US" altLang="zh-TW" b="1" dirty="0">
                <a:solidFill>
                  <a:srgbClr val="FFFFFF"/>
                </a:solidFill>
                <a:ea typeface="華康中黑體" pitchFamily="49" charset="-120"/>
              </a:rPr>
              <a:t>tsmc FAB IV</a:t>
            </a:r>
          </a:p>
          <a:p>
            <a:pPr marL="454822" lvl="1" defTabSz="913933">
              <a:lnSpc>
                <a:spcPct val="150000"/>
              </a:lnSpc>
              <a:defRPr/>
            </a:pPr>
            <a:r>
              <a:rPr kumimoji="1" lang="en-US" altLang="zh-TW" b="1" dirty="0">
                <a:solidFill>
                  <a:srgbClr val="FFFFFF"/>
                </a:solidFill>
                <a:ea typeface="華康中黑體" pitchFamily="49" charset="-120"/>
              </a:rPr>
              <a:t>tsmc FAB VI</a:t>
            </a:r>
          </a:p>
          <a:p>
            <a:pPr marL="454822" lvl="1" defTabSz="913933">
              <a:lnSpc>
                <a:spcPct val="150000"/>
              </a:lnSpc>
              <a:defRPr/>
            </a:pPr>
            <a:r>
              <a:rPr kumimoji="1" lang="en-US" altLang="zh-TW" b="1" dirty="0">
                <a:solidFill>
                  <a:srgbClr val="FFFFFF"/>
                </a:solidFill>
                <a:ea typeface="華康中黑體" pitchFamily="49" charset="-120"/>
              </a:rPr>
              <a:t>tsmc FAB XII P1, P2, P3, P4, P5, P6, P7</a:t>
            </a:r>
          </a:p>
          <a:p>
            <a:pPr marL="454822" lvl="1" defTabSz="913933">
              <a:lnSpc>
                <a:spcPct val="150000"/>
              </a:lnSpc>
              <a:defRPr/>
            </a:pPr>
            <a:r>
              <a:rPr kumimoji="1" lang="en-US" altLang="zh-TW" b="1" dirty="0">
                <a:solidFill>
                  <a:srgbClr val="FFFFFF"/>
                </a:solidFill>
                <a:ea typeface="華康中黑體" pitchFamily="49" charset="-120"/>
              </a:rPr>
              <a:t>tsmc FAB XIV P1, P2, P3, P4, P5, P6, P7</a:t>
            </a:r>
          </a:p>
          <a:p>
            <a:pPr marL="454822" lvl="1" defTabSz="913933">
              <a:lnSpc>
                <a:spcPct val="150000"/>
              </a:lnSpc>
              <a:defRPr/>
            </a:pPr>
            <a:r>
              <a:rPr kumimoji="1" lang="en-US" altLang="zh-TW" b="1" dirty="0">
                <a:solidFill>
                  <a:srgbClr val="FFFFFF"/>
                </a:solidFill>
                <a:ea typeface="華康中黑體" pitchFamily="49" charset="-120"/>
              </a:rPr>
              <a:t>tsmc FAB XV P1, P2, P3, P4, </a:t>
            </a:r>
            <a:r>
              <a:rPr kumimoji="1" lang="en-US" altLang="zh-TW" b="1" dirty="0" smtClean="0">
                <a:solidFill>
                  <a:srgbClr val="FFFFFF"/>
                </a:solidFill>
                <a:ea typeface="華康中黑體" pitchFamily="49" charset="-120"/>
              </a:rPr>
              <a:t>P5, P6,P7</a:t>
            </a:r>
          </a:p>
          <a:p>
            <a:pPr marL="454822" lvl="1" defTabSz="913933">
              <a:lnSpc>
                <a:spcPct val="150000"/>
              </a:lnSpc>
              <a:defRPr/>
            </a:pPr>
            <a:r>
              <a:rPr lang="en-US" altLang="zh-TW" dirty="0" err="1">
                <a:solidFill>
                  <a:srgbClr val="FFFFFF"/>
                </a:solidFill>
                <a:ea typeface="華康中黑體" pitchFamily="49" charset="-120"/>
              </a:rPr>
              <a:t>tsmc</a:t>
            </a:r>
            <a:r>
              <a:rPr lang="en-US" altLang="zh-TW" dirty="0">
                <a:solidFill>
                  <a:srgbClr val="FFFFFF"/>
                </a:solidFill>
                <a:ea typeface="華康中黑體" pitchFamily="49" charset="-120"/>
              </a:rPr>
              <a:t> FAB </a:t>
            </a:r>
            <a:r>
              <a:rPr lang="en-US" altLang="zh-TW" dirty="0" smtClean="0">
                <a:solidFill>
                  <a:srgbClr val="FFFFFF"/>
                </a:solidFill>
                <a:ea typeface="華康中黑體" pitchFamily="49" charset="-120"/>
              </a:rPr>
              <a:t>XVIII P1</a:t>
            </a:r>
            <a:endParaRPr lang="en-US" altLang="zh-TW" dirty="0">
              <a:solidFill>
                <a:srgbClr val="FFFFFF"/>
              </a:solidFill>
              <a:ea typeface="華康中黑體" pitchFamily="49" charset="-120"/>
            </a:endParaRPr>
          </a:p>
          <a:p>
            <a:pPr marL="454822" lvl="1" defTabSz="913933">
              <a:lnSpc>
                <a:spcPct val="150000"/>
              </a:lnSpc>
              <a:defRPr/>
            </a:pPr>
            <a:r>
              <a:rPr kumimoji="1" lang="en-US" altLang="zh-TW" b="1" dirty="0" err="1" smtClean="0">
                <a:solidFill>
                  <a:srgbClr val="FFFFFF"/>
                </a:solidFill>
              </a:rPr>
              <a:t>tsmc</a:t>
            </a:r>
            <a:r>
              <a:rPr kumimoji="1" lang="en-US" altLang="zh-TW" b="1" dirty="0" smtClean="0">
                <a:solidFill>
                  <a:srgbClr val="FFFFFF"/>
                </a:solidFill>
              </a:rPr>
              <a:t> NANJING F16P1</a:t>
            </a:r>
            <a:endParaRPr kumimoji="1" lang="zh-TW" altLang="en-US" b="1" dirty="0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4019407" y="180259"/>
            <a:ext cx="6587794" cy="9635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DDDDDD"/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2066" tIns="46033" rIns="92066" bIns="46033" anchor="ctr"/>
          <a:lstStyle/>
          <a:p>
            <a:pPr algn="r" defTabSz="830615"/>
            <a:r>
              <a:rPr lang="zh-TW" altLang="en-US" sz="3600" dirty="0">
                <a:solidFill>
                  <a:srgbClr val="2E7577"/>
                </a:solidFill>
                <a:ea typeface="華康中黑體" pitchFamily="49" charset="-120"/>
              </a:rPr>
              <a:t>半導體</a:t>
            </a:r>
            <a:r>
              <a:rPr lang="zh-TW" altLang="en-US" sz="3600" dirty="0" smtClean="0">
                <a:solidFill>
                  <a:srgbClr val="2E7577"/>
                </a:solidFill>
                <a:ea typeface="華康中黑體" pitchFamily="49" charset="-120"/>
              </a:rPr>
              <a:t>主要客戶</a:t>
            </a:r>
            <a:endParaRPr lang="en-US" altLang="zh-TW" sz="3600" dirty="0" smtClean="0">
              <a:solidFill>
                <a:srgbClr val="2E7577"/>
              </a:solidFill>
              <a:ea typeface="華康中黑體" pitchFamily="49" charset="-120"/>
            </a:endParaRPr>
          </a:p>
          <a:p>
            <a:pPr algn="r" defTabSz="830615"/>
            <a:r>
              <a:rPr lang="en-US" altLang="zh-TW" sz="2800" dirty="0" smtClean="0">
                <a:solidFill>
                  <a:srgbClr val="2E7577"/>
                </a:solidFill>
                <a:ea typeface="華康中黑體" pitchFamily="49" charset="-120"/>
              </a:rPr>
              <a:t>Semiconductor</a:t>
            </a:r>
            <a:endParaRPr lang="en-US" altLang="zh-TW" sz="2800" dirty="0">
              <a:solidFill>
                <a:srgbClr val="2E7577"/>
              </a:solidFill>
              <a:ea typeface="華康中黑體" pitchFamily="49" charset="-120"/>
            </a:endParaRP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-19725" y="676792"/>
            <a:ext cx="7380000" cy="132018"/>
          </a:xfrm>
          <a:prstGeom prst="rect">
            <a:avLst/>
          </a:prstGeom>
          <a:gradFill rotWithShape="0">
            <a:gsLst>
              <a:gs pos="0">
                <a:srgbClr val="2E7577"/>
              </a:gs>
              <a:gs pos="100000">
                <a:srgbClr val="2E7577">
                  <a:gamma/>
                  <a:tint val="40000"/>
                  <a:invGamma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886" tIns="43443" rIns="86886" bIns="43443" anchor="ctr"/>
          <a:lstStyle/>
          <a:p>
            <a:endParaRPr lang="zh-TW" altLang="en-US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smtClean="0"/>
              <a:t>Page: </a:t>
            </a:r>
            <a:fld id="{F2067B2E-0151-44AE-940F-92D6B699351F}" type="slidenum">
              <a:rPr lang="zh-TW" altLang="en-US" smtClean="0"/>
              <a:pPr/>
              <a:t>11</a:t>
            </a:fld>
            <a:endParaRPr lang="zh-TW" altLang="en-US" dirty="0"/>
          </a:p>
        </p:txBody>
      </p:sp>
    </p:spTree>
    <p:extLst>
      <p:ext uri="{BB962C8B-B14F-4D97-AF65-F5344CB8AC3E}">
        <p14:creationId xmlns="" xmlns:p14="http://schemas.microsoft.com/office/powerpoint/2010/main" val="21804215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6" descr=" Hi-cover-outli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t="-363"/>
          <a:stretch>
            <a:fillRect/>
          </a:stretch>
        </p:blipFill>
        <p:spPr bwMode="auto">
          <a:xfrm>
            <a:off x="0" y="1489434"/>
            <a:ext cx="10668000" cy="612104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3" name="文字方塊 2"/>
          <p:cNvSpPr txBox="1"/>
          <p:nvPr/>
        </p:nvSpPr>
        <p:spPr>
          <a:xfrm>
            <a:off x="5838829" y="5663681"/>
            <a:ext cx="4391025" cy="1707665"/>
          </a:xfrm>
          <a:prstGeom prst="rect">
            <a:avLst/>
          </a:prstGeom>
          <a:noFill/>
        </p:spPr>
        <p:txBody>
          <a:bodyPr lIns="90949" tIns="45475" rIns="90949" bIns="45475">
            <a:spAutoFit/>
          </a:bodyPr>
          <a:lstStyle/>
          <a:p>
            <a:pPr defTabSz="913933">
              <a:lnSpc>
                <a:spcPct val="150000"/>
              </a:lnSpc>
              <a:defRPr/>
            </a:pPr>
            <a:r>
              <a:rPr lang="zh-TW" altLang="en-US" sz="2200" dirty="0" smtClean="0">
                <a:solidFill>
                  <a:srgbClr val="DAEDEF">
                    <a:lumMod val="90000"/>
                  </a:srgbClr>
                </a:solidFill>
                <a:ea typeface="華康中黑體" pitchFamily="49" charset="-120"/>
              </a:rPr>
              <a:t>旺宏電子股份有限公司</a:t>
            </a:r>
            <a:endParaRPr lang="en-US" altLang="zh-TW" sz="2200" dirty="0">
              <a:solidFill>
                <a:srgbClr val="DAEDEF">
                  <a:lumMod val="90000"/>
                </a:srgbClr>
              </a:solidFill>
              <a:ea typeface="華康中黑體" pitchFamily="49" charset="-120"/>
            </a:endParaRPr>
          </a:p>
          <a:p>
            <a:pPr marL="454822" lvl="1" defTabSz="913933">
              <a:lnSpc>
                <a:spcPct val="150000"/>
              </a:lnSpc>
              <a:defRPr/>
            </a:pPr>
            <a:r>
              <a:rPr kumimoji="1" lang="zh-TW" altLang="en-US" b="1" dirty="0" smtClean="0">
                <a:solidFill>
                  <a:srgbClr val="FFFFFF"/>
                </a:solidFill>
                <a:ea typeface="華康中黑體" pitchFamily="49" charset="-120"/>
              </a:rPr>
              <a:t>旺宏   </a:t>
            </a:r>
            <a:r>
              <a:rPr kumimoji="1" lang="en-US" altLang="zh-TW" b="1" dirty="0" smtClean="0">
                <a:solidFill>
                  <a:srgbClr val="FFFFFF"/>
                </a:solidFill>
                <a:ea typeface="華康中黑體" pitchFamily="49" charset="-120"/>
              </a:rPr>
              <a:t>FAB </a:t>
            </a:r>
            <a:r>
              <a:rPr kumimoji="1" lang="en-US" altLang="zh-TW" b="1" dirty="0">
                <a:solidFill>
                  <a:srgbClr val="FFFFFF"/>
                </a:solidFill>
                <a:ea typeface="華康中黑體" pitchFamily="49" charset="-120"/>
              </a:rPr>
              <a:t>I </a:t>
            </a:r>
          </a:p>
          <a:p>
            <a:pPr marL="454822" lvl="1" defTabSz="913933">
              <a:lnSpc>
                <a:spcPct val="150000"/>
              </a:lnSpc>
              <a:defRPr/>
            </a:pPr>
            <a:r>
              <a:rPr kumimoji="1" lang="zh-TW" altLang="en-US" b="1" dirty="0" smtClean="0">
                <a:solidFill>
                  <a:srgbClr val="FFFFFF"/>
                </a:solidFill>
                <a:ea typeface="華康中黑體" pitchFamily="49" charset="-120"/>
              </a:rPr>
              <a:t>旺宏  </a:t>
            </a:r>
            <a:r>
              <a:rPr kumimoji="1" lang="en-US" altLang="zh-TW" b="1" dirty="0" smtClean="0">
                <a:solidFill>
                  <a:srgbClr val="FFFFFF"/>
                </a:solidFill>
                <a:ea typeface="華康中黑體" pitchFamily="49" charset="-120"/>
              </a:rPr>
              <a:t> </a:t>
            </a:r>
            <a:r>
              <a:rPr kumimoji="1" lang="en-US" altLang="zh-TW" b="1" dirty="0">
                <a:solidFill>
                  <a:srgbClr val="FFFFFF"/>
                </a:solidFill>
                <a:ea typeface="華康中黑體" pitchFamily="49" charset="-120"/>
              </a:rPr>
              <a:t>FAB II</a:t>
            </a:r>
          </a:p>
          <a:p>
            <a:pPr marL="454822" lvl="1" defTabSz="913933">
              <a:lnSpc>
                <a:spcPct val="150000"/>
              </a:lnSpc>
              <a:defRPr/>
            </a:pPr>
            <a:r>
              <a:rPr kumimoji="1" lang="zh-TW" altLang="en-US" b="1" dirty="0" smtClean="0">
                <a:solidFill>
                  <a:srgbClr val="FFFFFF"/>
                </a:solidFill>
                <a:ea typeface="華康中黑體" pitchFamily="49" charset="-120"/>
              </a:rPr>
              <a:t>旺宏  </a:t>
            </a:r>
            <a:r>
              <a:rPr kumimoji="1" lang="en-US" altLang="zh-TW" b="1" dirty="0" smtClean="0">
                <a:solidFill>
                  <a:srgbClr val="FFFFFF"/>
                </a:solidFill>
                <a:ea typeface="華康中黑體" pitchFamily="49" charset="-120"/>
              </a:rPr>
              <a:t> </a:t>
            </a:r>
            <a:r>
              <a:rPr kumimoji="1" lang="en-US" altLang="zh-TW" b="1" dirty="0">
                <a:solidFill>
                  <a:srgbClr val="FFFFFF"/>
                </a:solidFill>
                <a:ea typeface="華康中黑體" pitchFamily="49" charset="-120"/>
              </a:rPr>
              <a:t>FAB III</a:t>
            </a:r>
            <a:endParaRPr kumimoji="1" lang="zh-TW" altLang="en-US" b="1" dirty="0">
              <a:solidFill>
                <a:srgbClr val="FFFFFF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438155" y="5457214"/>
            <a:ext cx="5400676" cy="1707665"/>
          </a:xfrm>
          <a:prstGeom prst="rect">
            <a:avLst/>
          </a:prstGeom>
          <a:noFill/>
        </p:spPr>
        <p:txBody>
          <a:bodyPr lIns="90949" tIns="45475" rIns="90949" bIns="45475">
            <a:spAutoFit/>
          </a:bodyPr>
          <a:lstStyle/>
          <a:p>
            <a:pPr defTabSz="913933">
              <a:lnSpc>
                <a:spcPct val="150000"/>
              </a:lnSpc>
              <a:defRPr/>
            </a:pPr>
            <a:r>
              <a:rPr lang="zh-TW" altLang="en-US" sz="2200" dirty="0" smtClean="0">
                <a:solidFill>
                  <a:srgbClr val="DAEDEF">
                    <a:lumMod val="90000"/>
                  </a:srgbClr>
                </a:solidFill>
                <a:ea typeface="華康中黑體" pitchFamily="49" charset="-120"/>
              </a:rPr>
              <a:t>力晶半導體股份有限公司</a:t>
            </a:r>
            <a:r>
              <a:rPr lang="en-US" altLang="zh-TW" sz="2200" dirty="0" smtClean="0">
                <a:solidFill>
                  <a:srgbClr val="DAEDEF">
                    <a:lumMod val="90000"/>
                  </a:srgbClr>
                </a:solidFill>
                <a:ea typeface="華康中黑體" pitchFamily="49" charset="-120"/>
              </a:rPr>
              <a:t>.</a:t>
            </a:r>
            <a:endParaRPr lang="en-US" altLang="zh-TW" sz="2200" dirty="0">
              <a:solidFill>
                <a:srgbClr val="DAEDEF">
                  <a:lumMod val="90000"/>
                </a:srgbClr>
              </a:solidFill>
              <a:ea typeface="華康中黑體" pitchFamily="49" charset="-120"/>
            </a:endParaRPr>
          </a:p>
          <a:p>
            <a:pPr marL="454822" lvl="1" defTabSz="913933">
              <a:lnSpc>
                <a:spcPct val="150000"/>
              </a:lnSpc>
              <a:defRPr/>
            </a:pPr>
            <a:r>
              <a:rPr kumimoji="1" lang="zh-TW" altLang="en-US" b="1" dirty="0" smtClean="0">
                <a:solidFill>
                  <a:srgbClr val="FFFFFF"/>
                </a:solidFill>
                <a:ea typeface="華康中黑體" pitchFamily="49" charset="-120"/>
              </a:rPr>
              <a:t>力晶 </a:t>
            </a:r>
            <a:r>
              <a:rPr kumimoji="1" lang="en-US" altLang="zh-TW" b="1" dirty="0" smtClean="0">
                <a:solidFill>
                  <a:srgbClr val="FFFFFF"/>
                </a:solidFill>
                <a:ea typeface="華康中黑體" pitchFamily="49" charset="-120"/>
              </a:rPr>
              <a:t>FAB </a:t>
            </a:r>
            <a:r>
              <a:rPr kumimoji="1" lang="en-US" altLang="zh-TW" b="1" dirty="0">
                <a:solidFill>
                  <a:srgbClr val="FFFFFF"/>
                </a:solidFill>
                <a:ea typeface="華康中黑體" pitchFamily="49" charset="-120"/>
              </a:rPr>
              <a:t>8A</a:t>
            </a:r>
          </a:p>
          <a:p>
            <a:pPr marL="454822" lvl="1" defTabSz="913933">
              <a:lnSpc>
                <a:spcPct val="150000"/>
              </a:lnSpc>
              <a:defRPr/>
            </a:pPr>
            <a:r>
              <a:rPr kumimoji="1" lang="zh-TW" altLang="en-US" b="1" dirty="0" smtClean="0">
                <a:solidFill>
                  <a:srgbClr val="FFFFFF"/>
                </a:solidFill>
                <a:ea typeface="華康中黑體" pitchFamily="49" charset="-120"/>
              </a:rPr>
              <a:t>力晶</a:t>
            </a:r>
            <a:r>
              <a:rPr kumimoji="1" lang="en-US" altLang="zh-TW" b="1" dirty="0" smtClean="0">
                <a:solidFill>
                  <a:srgbClr val="FFFFFF"/>
                </a:solidFill>
                <a:ea typeface="華康中黑體" pitchFamily="49" charset="-120"/>
              </a:rPr>
              <a:t> </a:t>
            </a:r>
            <a:r>
              <a:rPr kumimoji="1" lang="en-US" altLang="zh-TW" b="1" dirty="0">
                <a:solidFill>
                  <a:srgbClr val="FFFFFF"/>
                </a:solidFill>
                <a:ea typeface="華康中黑體" pitchFamily="49" charset="-120"/>
              </a:rPr>
              <a:t>FAB P3</a:t>
            </a:r>
          </a:p>
          <a:p>
            <a:pPr marL="454822" lvl="1" defTabSz="913933">
              <a:lnSpc>
                <a:spcPct val="150000"/>
              </a:lnSpc>
              <a:defRPr/>
            </a:pPr>
            <a:r>
              <a:rPr kumimoji="1" lang="zh-TW" altLang="en-US" b="1" dirty="0" smtClean="0">
                <a:solidFill>
                  <a:srgbClr val="FFFFFF"/>
                </a:solidFill>
                <a:ea typeface="華康中黑體" pitchFamily="49" charset="-120"/>
              </a:rPr>
              <a:t>力晶</a:t>
            </a:r>
            <a:r>
              <a:rPr kumimoji="1" lang="en-US" altLang="zh-TW" b="1" dirty="0" smtClean="0">
                <a:solidFill>
                  <a:srgbClr val="FFFFFF"/>
                </a:solidFill>
                <a:ea typeface="華康中黑體" pitchFamily="49" charset="-120"/>
              </a:rPr>
              <a:t> </a:t>
            </a:r>
            <a:r>
              <a:rPr kumimoji="1" lang="en-US" altLang="zh-TW" b="1" dirty="0">
                <a:solidFill>
                  <a:srgbClr val="FFFFFF"/>
                </a:solidFill>
                <a:ea typeface="華康中黑體" pitchFamily="49" charset="-120"/>
              </a:rPr>
              <a:t>FAB P4, P5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5838825" y="1608147"/>
            <a:ext cx="4464050" cy="1584555"/>
          </a:xfrm>
          <a:prstGeom prst="rect">
            <a:avLst/>
          </a:prstGeom>
          <a:noFill/>
        </p:spPr>
        <p:txBody>
          <a:bodyPr wrap="square" lIns="90949" tIns="45475" rIns="90949" bIns="45475">
            <a:spAutoFit/>
          </a:bodyPr>
          <a:lstStyle/>
          <a:p>
            <a:pPr defTabSz="913933">
              <a:lnSpc>
                <a:spcPct val="150000"/>
              </a:lnSpc>
              <a:defRPr/>
            </a:pPr>
            <a:r>
              <a:rPr lang="zh-TW" altLang="en-US" sz="2200" dirty="0" smtClean="0">
                <a:solidFill>
                  <a:srgbClr val="DAEDEF">
                    <a:lumMod val="90000"/>
                  </a:srgbClr>
                </a:solidFill>
                <a:ea typeface="華康中黑體" pitchFamily="49" charset="-120"/>
              </a:rPr>
              <a:t>台灣美光記憶體股份有限公司</a:t>
            </a:r>
            <a:endParaRPr lang="en-US" altLang="zh-TW" sz="2200" dirty="0" smtClean="0">
              <a:solidFill>
                <a:srgbClr val="DAEDEF">
                  <a:lumMod val="90000"/>
                </a:srgbClr>
              </a:solidFill>
              <a:ea typeface="華康中黑體" pitchFamily="49" charset="-120"/>
            </a:endParaRPr>
          </a:p>
          <a:p>
            <a:pPr marL="454822" lvl="1" defTabSz="913933">
              <a:lnSpc>
                <a:spcPct val="150000"/>
              </a:lnSpc>
              <a:defRPr/>
            </a:pPr>
            <a:r>
              <a:rPr kumimoji="1" lang="zh-TW" altLang="en-US" b="1" dirty="0" smtClean="0">
                <a:solidFill>
                  <a:srgbClr val="FFFFFF"/>
                </a:solidFill>
                <a:ea typeface="華康中黑體" pitchFamily="49" charset="-120"/>
              </a:rPr>
              <a:t>美光 </a:t>
            </a:r>
            <a:r>
              <a:rPr kumimoji="1" lang="en-US" altLang="zh-TW" b="1" dirty="0" smtClean="0">
                <a:solidFill>
                  <a:srgbClr val="FFFFFF"/>
                </a:solidFill>
                <a:ea typeface="華康中黑體" pitchFamily="49" charset="-120"/>
              </a:rPr>
              <a:t>FAB A1</a:t>
            </a:r>
          </a:p>
          <a:p>
            <a:pPr marL="454822" lvl="1" defTabSz="913933">
              <a:lnSpc>
                <a:spcPct val="150000"/>
              </a:lnSpc>
              <a:defRPr/>
            </a:pPr>
            <a:r>
              <a:rPr kumimoji="1" lang="zh-TW" altLang="en-US" b="1" dirty="0" smtClean="0">
                <a:solidFill>
                  <a:srgbClr val="FFFFFF"/>
                </a:solidFill>
                <a:ea typeface="華康中黑體" pitchFamily="49" charset="-120"/>
              </a:rPr>
              <a:t>美光</a:t>
            </a:r>
            <a:r>
              <a:rPr kumimoji="1" lang="en-US" altLang="zh-TW" b="1" dirty="0" smtClean="0">
                <a:solidFill>
                  <a:srgbClr val="FFFFFF"/>
                </a:solidFill>
                <a:ea typeface="華康中黑體" pitchFamily="49" charset="-120"/>
              </a:rPr>
              <a:t> </a:t>
            </a:r>
            <a:r>
              <a:rPr kumimoji="1" lang="en-US" altLang="zh-TW" b="1" dirty="0">
                <a:solidFill>
                  <a:srgbClr val="FFFFFF"/>
                </a:solidFill>
                <a:ea typeface="華康中黑體" pitchFamily="49" charset="-120"/>
              </a:rPr>
              <a:t>FAB A2 </a:t>
            </a:r>
          </a:p>
          <a:p>
            <a:pPr defTabSz="913933">
              <a:defRPr/>
            </a:pPr>
            <a:endParaRPr kumimoji="1" lang="zh-TW" altLang="en-US" b="1" dirty="0">
              <a:solidFill>
                <a:srgbClr val="FFFFFF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5838829" y="2929299"/>
            <a:ext cx="4391025" cy="2446329"/>
          </a:xfrm>
          <a:prstGeom prst="rect">
            <a:avLst/>
          </a:prstGeom>
          <a:noFill/>
        </p:spPr>
        <p:txBody>
          <a:bodyPr lIns="90949" tIns="45475" rIns="90949" bIns="45475">
            <a:spAutoFit/>
          </a:bodyPr>
          <a:lstStyle/>
          <a:p>
            <a:pPr defTabSz="913933">
              <a:lnSpc>
                <a:spcPct val="150000"/>
              </a:lnSpc>
              <a:defRPr/>
            </a:pPr>
            <a:r>
              <a:rPr lang="zh-TW" altLang="en-US" sz="2200" dirty="0" smtClean="0">
                <a:solidFill>
                  <a:srgbClr val="DAEDEF">
                    <a:lumMod val="90000"/>
                  </a:srgbClr>
                </a:solidFill>
                <a:ea typeface="華康中黑體" pitchFamily="49" charset="-120"/>
              </a:rPr>
              <a:t>華邦電子股份有限公司</a:t>
            </a:r>
            <a:endParaRPr lang="en-US" altLang="zh-TW" sz="2200" dirty="0">
              <a:solidFill>
                <a:srgbClr val="DAEDEF">
                  <a:lumMod val="90000"/>
                </a:srgbClr>
              </a:solidFill>
              <a:ea typeface="華康中黑體" pitchFamily="49" charset="-120"/>
            </a:endParaRPr>
          </a:p>
          <a:p>
            <a:pPr marL="454822" lvl="1" defTabSz="913933">
              <a:lnSpc>
                <a:spcPct val="150000"/>
              </a:lnSpc>
              <a:defRPr/>
            </a:pPr>
            <a:r>
              <a:rPr kumimoji="1" lang="zh-TW" altLang="en-US" b="1" dirty="0" smtClean="0">
                <a:solidFill>
                  <a:srgbClr val="FFFFFF"/>
                </a:solidFill>
                <a:ea typeface="華康中黑體" pitchFamily="49" charset="-120"/>
              </a:rPr>
              <a:t>華邦</a:t>
            </a:r>
            <a:r>
              <a:rPr kumimoji="1" lang="en-US" altLang="zh-TW" b="1" dirty="0" smtClean="0">
                <a:solidFill>
                  <a:srgbClr val="FFFFFF"/>
                </a:solidFill>
                <a:ea typeface="華康中黑體" pitchFamily="49" charset="-120"/>
              </a:rPr>
              <a:t> </a:t>
            </a:r>
            <a:r>
              <a:rPr kumimoji="1" lang="en-US" altLang="zh-TW" b="1" dirty="0">
                <a:solidFill>
                  <a:srgbClr val="FFFFFF"/>
                </a:solidFill>
                <a:ea typeface="華康中黑體" pitchFamily="49" charset="-120"/>
              </a:rPr>
              <a:t>FAB I </a:t>
            </a:r>
          </a:p>
          <a:p>
            <a:pPr marL="454822" lvl="1" defTabSz="913933">
              <a:lnSpc>
                <a:spcPct val="150000"/>
              </a:lnSpc>
              <a:defRPr/>
            </a:pPr>
            <a:r>
              <a:rPr kumimoji="1" lang="zh-TW" altLang="en-US" b="1" dirty="0" smtClean="0">
                <a:solidFill>
                  <a:srgbClr val="FFFFFF"/>
                </a:solidFill>
                <a:ea typeface="華康中黑體" pitchFamily="49" charset="-120"/>
              </a:rPr>
              <a:t>華邦</a:t>
            </a:r>
            <a:r>
              <a:rPr kumimoji="1" lang="en-US" altLang="zh-TW" b="1" dirty="0" smtClean="0">
                <a:solidFill>
                  <a:srgbClr val="FFFFFF"/>
                </a:solidFill>
                <a:ea typeface="華康中黑體" pitchFamily="49" charset="-120"/>
              </a:rPr>
              <a:t> </a:t>
            </a:r>
            <a:r>
              <a:rPr kumimoji="1" lang="en-US" altLang="zh-TW" b="1" dirty="0">
                <a:solidFill>
                  <a:srgbClr val="FFFFFF"/>
                </a:solidFill>
                <a:ea typeface="華康中黑體" pitchFamily="49" charset="-120"/>
              </a:rPr>
              <a:t>FAB II </a:t>
            </a:r>
          </a:p>
          <a:p>
            <a:pPr marL="454822" lvl="1" defTabSz="913933">
              <a:lnSpc>
                <a:spcPct val="150000"/>
              </a:lnSpc>
              <a:defRPr/>
            </a:pPr>
            <a:r>
              <a:rPr kumimoji="1" lang="zh-TW" altLang="en-US" b="1" dirty="0" smtClean="0">
                <a:solidFill>
                  <a:srgbClr val="FFFFFF"/>
                </a:solidFill>
                <a:ea typeface="華康中黑體" pitchFamily="49" charset="-120"/>
              </a:rPr>
              <a:t>華邦</a:t>
            </a:r>
            <a:r>
              <a:rPr kumimoji="1" lang="en-US" altLang="zh-TW" b="1" dirty="0" smtClean="0">
                <a:solidFill>
                  <a:srgbClr val="FFFFFF"/>
                </a:solidFill>
                <a:ea typeface="華康中黑體" pitchFamily="49" charset="-120"/>
              </a:rPr>
              <a:t> </a:t>
            </a:r>
            <a:r>
              <a:rPr kumimoji="1" lang="en-US" altLang="zh-TW" b="1" dirty="0">
                <a:solidFill>
                  <a:srgbClr val="FFFFFF"/>
                </a:solidFill>
                <a:ea typeface="華康中黑體" pitchFamily="49" charset="-120"/>
              </a:rPr>
              <a:t>FAB III </a:t>
            </a:r>
          </a:p>
          <a:p>
            <a:pPr marL="454822" lvl="1" defTabSz="913933">
              <a:lnSpc>
                <a:spcPct val="150000"/>
              </a:lnSpc>
              <a:defRPr/>
            </a:pPr>
            <a:r>
              <a:rPr kumimoji="1" lang="zh-TW" altLang="en-US" b="1" dirty="0" smtClean="0">
                <a:solidFill>
                  <a:srgbClr val="FFFFFF"/>
                </a:solidFill>
                <a:ea typeface="華康中黑體" pitchFamily="49" charset="-120"/>
              </a:rPr>
              <a:t>華邦</a:t>
            </a:r>
            <a:r>
              <a:rPr kumimoji="1" lang="en-US" altLang="zh-TW" b="1" dirty="0" smtClean="0">
                <a:solidFill>
                  <a:srgbClr val="FFFFFF"/>
                </a:solidFill>
                <a:ea typeface="華康中黑體" pitchFamily="49" charset="-120"/>
              </a:rPr>
              <a:t> </a:t>
            </a:r>
            <a:r>
              <a:rPr kumimoji="1" lang="en-US" altLang="zh-TW" b="1" dirty="0">
                <a:solidFill>
                  <a:srgbClr val="FFFFFF"/>
                </a:solidFill>
                <a:ea typeface="華康中黑體" pitchFamily="49" charset="-120"/>
              </a:rPr>
              <a:t>FAB IV</a:t>
            </a:r>
          </a:p>
          <a:p>
            <a:pPr marL="454822" lvl="1" defTabSz="913933">
              <a:lnSpc>
                <a:spcPct val="150000"/>
              </a:lnSpc>
              <a:defRPr/>
            </a:pPr>
            <a:r>
              <a:rPr kumimoji="1" lang="zh-TW" altLang="en-US" b="1" dirty="0" smtClean="0">
                <a:solidFill>
                  <a:srgbClr val="FFFFFF"/>
                </a:solidFill>
                <a:ea typeface="華康中黑體" pitchFamily="49" charset="-120"/>
              </a:rPr>
              <a:t>華邦</a:t>
            </a:r>
            <a:r>
              <a:rPr kumimoji="1" lang="en-US" altLang="zh-TW" b="1" dirty="0" smtClean="0">
                <a:solidFill>
                  <a:srgbClr val="FFFFFF"/>
                </a:solidFill>
                <a:ea typeface="華康中黑體" pitchFamily="49" charset="-120"/>
              </a:rPr>
              <a:t> </a:t>
            </a:r>
            <a:r>
              <a:rPr kumimoji="1" lang="en-US" altLang="zh-TW" b="1" dirty="0">
                <a:solidFill>
                  <a:srgbClr val="FFFFFF"/>
                </a:solidFill>
                <a:ea typeface="華康中黑體" pitchFamily="49" charset="-120"/>
              </a:rPr>
              <a:t>FAB CTSP, FAB 6C</a:t>
            </a:r>
            <a:endParaRPr kumimoji="1" lang="zh-TW" altLang="en-US" b="1" dirty="0">
              <a:solidFill>
                <a:srgbClr val="FFFFFF"/>
              </a:solidFill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438155" y="1569424"/>
            <a:ext cx="5400676" cy="3554325"/>
          </a:xfrm>
          <a:prstGeom prst="rect">
            <a:avLst/>
          </a:prstGeom>
          <a:noFill/>
        </p:spPr>
        <p:txBody>
          <a:bodyPr lIns="90949" tIns="45475" rIns="90949" bIns="45475">
            <a:spAutoFit/>
          </a:bodyPr>
          <a:lstStyle/>
          <a:p>
            <a:pPr defTabSz="913933">
              <a:lnSpc>
                <a:spcPct val="150000"/>
              </a:lnSpc>
              <a:defRPr/>
            </a:pPr>
            <a:r>
              <a:rPr lang="zh-TW" altLang="en-US" sz="2200" dirty="0" smtClean="0">
                <a:solidFill>
                  <a:srgbClr val="DAEDEF">
                    <a:lumMod val="90000"/>
                  </a:srgbClr>
                </a:solidFill>
                <a:ea typeface="華康中黑體" pitchFamily="49" charset="-120"/>
              </a:rPr>
              <a:t>台灣積體電路製造股份有限公司</a:t>
            </a:r>
            <a:endParaRPr lang="en-US" altLang="zh-TW" sz="2200" dirty="0" smtClean="0">
              <a:solidFill>
                <a:srgbClr val="DAEDEF">
                  <a:lumMod val="90000"/>
                </a:srgbClr>
              </a:solidFill>
              <a:ea typeface="華康中黑體" pitchFamily="49" charset="-120"/>
            </a:endParaRPr>
          </a:p>
          <a:p>
            <a:pPr marL="454822" lvl="1" defTabSz="913933">
              <a:lnSpc>
                <a:spcPct val="150000"/>
              </a:lnSpc>
              <a:defRPr/>
            </a:pPr>
            <a:r>
              <a:rPr kumimoji="1" lang="zh-TW" altLang="en-US" b="1" dirty="0" smtClean="0">
                <a:solidFill>
                  <a:srgbClr val="FFFFFF"/>
                </a:solidFill>
                <a:ea typeface="華康中黑體" pitchFamily="49" charset="-120"/>
              </a:rPr>
              <a:t>台積電三廠</a:t>
            </a:r>
            <a:endParaRPr kumimoji="1" lang="en-US" altLang="zh-TW" b="1" dirty="0" smtClean="0">
              <a:solidFill>
                <a:srgbClr val="FFFFFF"/>
              </a:solidFill>
              <a:ea typeface="華康中黑體" pitchFamily="49" charset="-120"/>
            </a:endParaRPr>
          </a:p>
          <a:p>
            <a:pPr marL="454822" lvl="1" defTabSz="913933">
              <a:lnSpc>
                <a:spcPct val="150000"/>
              </a:lnSpc>
              <a:defRPr/>
            </a:pPr>
            <a:r>
              <a:rPr kumimoji="1" lang="zh-TW" altLang="en-US" b="1" dirty="0" smtClean="0">
                <a:solidFill>
                  <a:srgbClr val="FFFFFF"/>
                </a:solidFill>
                <a:ea typeface="華康中黑體" pitchFamily="49" charset="-120"/>
              </a:rPr>
              <a:t>台積電四廠</a:t>
            </a:r>
            <a:endParaRPr kumimoji="1" lang="en-US" altLang="zh-TW" b="1" dirty="0">
              <a:solidFill>
                <a:srgbClr val="FFFFFF"/>
              </a:solidFill>
              <a:ea typeface="華康中黑體" pitchFamily="49" charset="-120"/>
            </a:endParaRPr>
          </a:p>
          <a:p>
            <a:pPr marL="454822" lvl="1" defTabSz="913933">
              <a:lnSpc>
                <a:spcPct val="150000"/>
              </a:lnSpc>
              <a:defRPr/>
            </a:pPr>
            <a:r>
              <a:rPr kumimoji="1" lang="zh-TW" altLang="en-US" b="1" dirty="0" smtClean="0">
                <a:solidFill>
                  <a:srgbClr val="FFFFFF"/>
                </a:solidFill>
                <a:ea typeface="華康中黑體" pitchFamily="49" charset="-120"/>
              </a:rPr>
              <a:t>台積電六廠</a:t>
            </a:r>
            <a:endParaRPr kumimoji="1" lang="en-US" altLang="zh-TW" b="1" dirty="0">
              <a:solidFill>
                <a:srgbClr val="FFFFFF"/>
              </a:solidFill>
              <a:ea typeface="華康中黑體" pitchFamily="49" charset="-120"/>
            </a:endParaRPr>
          </a:p>
          <a:p>
            <a:pPr marL="454822" lvl="1" defTabSz="913933">
              <a:lnSpc>
                <a:spcPct val="150000"/>
              </a:lnSpc>
              <a:defRPr/>
            </a:pPr>
            <a:r>
              <a:rPr kumimoji="1" lang="zh-TW" altLang="en-US" b="1" dirty="0" smtClean="0">
                <a:solidFill>
                  <a:srgbClr val="FFFFFF"/>
                </a:solidFill>
                <a:ea typeface="華康中黑體" pitchFamily="49" charset="-120"/>
              </a:rPr>
              <a:t>台積電十二廠</a:t>
            </a:r>
            <a:r>
              <a:rPr kumimoji="1" lang="en-US" altLang="zh-TW" b="1" dirty="0" smtClean="0">
                <a:solidFill>
                  <a:srgbClr val="FFFFFF"/>
                </a:solidFill>
                <a:ea typeface="華康中黑體" pitchFamily="49" charset="-120"/>
              </a:rPr>
              <a:t> </a:t>
            </a:r>
            <a:r>
              <a:rPr kumimoji="1" lang="en-US" altLang="zh-TW" b="1" dirty="0">
                <a:solidFill>
                  <a:srgbClr val="FFFFFF"/>
                </a:solidFill>
                <a:ea typeface="華康中黑體" pitchFamily="49" charset="-120"/>
              </a:rPr>
              <a:t>P1, P2, P3, P4, P5, P6, P7</a:t>
            </a:r>
          </a:p>
          <a:p>
            <a:pPr marL="454822" lvl="1" defTabSz="913933">
              <a:lnSpc>
                <a:spcPct val="150000"/>
              </a:lnSpc>
              <a:defRPr/>
            </a:pPr>
            <a:r>
              <a:rPr kumimoji="1" lang="zh-TW" altLang="en-US" b="1" dirty="0" smtClean="0">
                <a:solidFill>
                  <a:srgbClr val="FFFFFF"/>
                </a:solidFill>
                <a:ea typeface="華康中黑體" pitchFamily="49" charset="-120"/>
              </a:rPr>
              <a:t>台積電十四廠</a:t>
            </a:r>
            <a:r>
              <a:rPr kumimoji="1" lang="en-US" altLang="zh-TW" b="1" dirty="0" smtClean="0">
                <a:solidFill>
                  <a:srgbClr val="FFFFFF"/>
                </a:solidFill>
                <a:ea typeface="華康中黑體" pitchFamily="49" charset="-120"/>
              </a:rPr>
              <a:t> </a:t>
            </a:r>
            <a:r>
              <a:rPr kumimoji="1" lang="en-US" altLang="zh-TW" b="1" dirty="0">
                <a:solidFill>
                  <a:srgbClr val="FFFFFF"/>
                </a:solidFill>
                <a:ea typeface="華康中黑體" pitchFamily="49" charset="-120"/>
              </a:rPr>
              <a:t>P1, P2, P3, P4, P5, P6, P7</a:t>
            </a:r>
          </a:p>
          <a:p>
            <a:pPr marL="454822" lvl="1" defTabSz="913933">
              <a:lnSpc>
                <a:spcPct val="150000"/>
              </a:lnSpc>
              <a:defRPr/>
            </a:pPr>
            <a:r>
              <a:rPr kumimoji="1" lang="zh-TW" altLang="en-US" b="1" dirty="0" smtClean="0">
                <a:solidFill>
                  <a:srgbClr val="FFFFFF"/>
                </a:solidFill>
                <a:ea typeface="華康中黑體" pitchFamily="49" charset="-120"/>
              </a:rPr>
              <a:t>台積電十五廠</a:t>
            </a:r>
            <a:r>
              <a:rPr kumimoji="1" lang="en-US" altLang="zh-TW" b="1" dirty="0" smtClean="0">
                <a:solidFill>
                  <a:srgbClr val="FFFFFF"/>
                </a:solidFill>
                <a:ea typeface="華康中黑體" pitchFamily="49" charset="-120"/>
              </a:rPr>
              <a:t> </a:t>
            </a:r>
            <a:r>
              <a:rPr kumimoji="1" lang="en-US" altLang="zh-TW" b="1" dirty="0">
                <a:solidFill>
                  <a:srgbClr val="FFFFFF"/>
                </a:solidFill>
                <a:ea typeface="華康中黑體" pitchFamily="49" charset="-120"/>
              </a:rPr>
              <a:t>P1, P2, P3, P4, </a:t>
            </a:r>
            <a:r>
              <a:rPr kumimoji="1" lang="en-US" altLang="zh-TW" b="1" dirty="0" smtClean="0">
                <a:solidFill>
                  <a:srgbClr val="FFFFFF"/>
                </a:solidFill>
                <a:ea typeface="華康中黑體" pitchFamily="49" charset="-120"/>
              </a:rPr>
              <a:t>P5, P6,P7</a:t>
            </a:r>
          </a:p>
          <a:p>
            <a:pPr marL="454822" lvl="1" defTabSz="913933">
              <a:lnSpc>
                <a:spcPct val="150000"/>
              </a:lnSpc>
              <a:defRPr/>
            </a:pPr>
            <a:r>
              <a:rPr lang="zh-TW" altLang="en-US" dirty="0" smtClean="0">
                <a:solidFill>
                  <a:srgbClr val="FFFFFF"/>
                </a:solidFill>
                <a:ea typeface="華康中黑體" pitchFamily="49" charset="-120"/>
              </a:rPr>
              <a:t>台積電十八廠</a:t>
            </a:r>
            <a:r>
              <a:rPr lang="en-US" altLang="zh-TW" dirty="0" smtClean="0">
                <a:solidFill>
                  <a:srgbClr val="FFFFFF"/>
                </a:solidFill>
                <a:ea typeface="華康中黑體" pitchFamily="49" charset="-120"/>
              </a:rPr>
              <a:t> P1</a:t>
            </a:r>
            <a:endParaRPr lang="en-US" altLang="zh-TW" dirty="0">
              <a:solidFill>
                <a:srgbClr val="FFFFFF"/>
              </a:solidFill>
              <a:ea typeface="華康中黑體" pitchFamily="49" charset="-120"/>
            </a:endParaRPr>
          </a:p>
          <a:p>
            <a:pPr marL="454822" lvl="1" defTabSz="913933">
              <a:lnSpc>
                <a:spcPct val="150000"/>
              </a:lnSpc>
              <a:defRPr/>
            </a:pPr>
            <a:r>
              <a:rPr kumimoji="1" lang="zh-TW" altLang="en-US" b="1" dirty="0" smtClean="0">
                <a:solidFill>
                  <a:srgbClr val="FFFFFF"/>
                </a:solidFill>
              </a:rPr>
              <a:t>台積電南京廠</a:t>
            </a:r>
            <a:r>
              <a:rPr kumimoji="1" lang="en-US" altLang="zh-TW" b="1" dirty="0" smtClean="0">
                <a:solidFill>
                  <a:srgbClr val="FFFFFF"/>
                </a:solidFill>
              </a:rPr>
              <a:t> F16P1</a:t>
            </a:r>
            <a:endParaRPr kumimoji="1" lang="zh-TW" altLang="en-US" b="1" dirty="0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4019407" y="180259"/>
            <a:ext cx="6587794" cy="9635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DDDDDD"/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2066" tIns="46033" rIns="92066" bIns="46033" anchor="ctr"/>
          <a:lstStyle/>
          <a:p>
            <a:pPr algn="r" defTabSz="830615"/>
            <a:r>
              <a:rPr lang="zh-TW" altLang="en-US" sz="3600" dirty="0">
                <a:solidFill>
                  <a:srgbClr val="2E7577"/>
                </a:solidFill>
                <a:ea typeface="華康中黑體" pitchFamily="49" charset="-120"/>
              </a:rPr>
              <a:t>半導體</a:t>
            </a:r>
            <a:r>
              <a:rPr lang="zh-TW" altLang="en-US" sz="3600" dirty="0" smtClean="0">
                <a:solidFill>
                  <a:srgbClr val="2E7577"/>
                </a:solidFill>
                <a:ea typeface="華康中黑體" pitchFamily="49" charset="-120"/>
              </a:rPr>
              <a:t>主要客戶</a:t>
            </a:r>
            <a:endParaRPr lang="en-US" altLang="zh-TW" sz="3600" dirty="0" smtClean="0">
              <a:solidFill>
                <a:srgbClr val="2E7577"/>
              </a:solidFill>
              <a:ea typeface="華康中黑體" pitchFamily="49" charset="-120"/>
            </a:endParaRPr>
          </a:p>
          <a:p>
            <a:pPr algn="r" defTabSz="830615"/>
            <a:r>
              <a:rPr lang="en-US" altLang="zh-TW" sz="2800" dirty="0" smtClean="0">
                <a:solidFill>
                  <a:srgbClr val="2E7577"/>
                </a:solidFill>
                <a:ea typeface="華康中黑體" pitchFamily="49" charset="-120"/>
              </a:rPr>
              <a:t>Semiconductor</a:t>
            </a:r>
            <a:endParaRPr lang="en-US" altLang="zh-TW" sz="2800" dirty="0">
              <a:solidFill>
                <a:srgbClr val="2E7577"/>
              </a:solidFill>
              <a:ea typeface="華康中黑體" pitchFamily="49" charset="-120"/>
            </a:endParaRP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-19725" y="676792"/>
            <a:ext cx="7380000" cy="132018"/>
          </a:xfrm>
          <a:prstGeom prst="rect">
            <a:avLst/>
          </a:prstGeom>
          <a:gradFill rotWithShape="0">
            <a:gsLst>
              <a:gs pos="0">
                <a:srgbClr val="2E7577"/>
              </a:gs>
              <a:gs pos="100000">
                <a:srgbClr val="2E7577">
                  <a:gamma/>
                  <a:tint val="40000"/>
                  <a:invGamma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886" tIns="43443" rIns="86886" bIns="43443" anchor="ctr"/>
          <a:lstStyle/>
          <a:p>
            <a:endParaRPr lang="zh-TW" altLang="en-US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smtClean="0"/>
              <a:t>Page: </a:t>
            </a:r>
            <a:fld id="{F2067B2E-0151-44AE-940F-92D6B699351F}" type="slidenum">
              <a:rPr lang="zh-TW" altLang="en-US" smtClean="0"/>
              <a:pPr/>
              <a:t>12</a:t>
            </a:fld>
            <a:endParaRPr lang="zh-TW" altLang="en-US" dirty="0"/>
          </a:p>
        </p:txBody>
      </p:sp>
    </p:spTree>
    <p:extLst>
      <p:ext uri="{BB962C8B-B14F-4D97-AF65-F5344CB8AC3E}">
        <p14:creationId xmlns="" xmlns:p14="http://schemas.microsoft.com/office/powerpoint/2010/main" val="35196728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6" name="Picture 1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b="19527"/>
          <a:stretch/>
        </p:blipFill>
        <p:spPr bwMode="auto">
          <a:xfrm>
            <a:off x="0" y="1487690"/>
            <a:ext cx="10668000" cy="6130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sp>
        <p:nvSpPr>
          <p:cNvPr id="12" name="文字方塊 11"/>
          <p:cNvSpPr txBox="1"/>
          <p:nvPr/>
        </p:nvSpPr>
        <p:spPr>
          <a:xfrm>
            <a:off x="220669" y="1809402"/>
            <a:ext cx="3817937" cy="5599456"/>
          </a:xfrm>
          <a:prstGeom prst="rect">
            <a:avLst/>
          </a:prstGeom>
          <a:solidFill>
            <a:schemeClr val="bg1">
              <a:lumMod val="85000"/>
              <a:alpha val="40000"/>
            </a:schemeClr>
          </a:solidFill>
        </p:spPr>
        <p:txBody>
          <a:bodyPr lIns="90949" tIns="45475" rIns="90949" bIns="45475"/>
          <a:lstStyle/>
          <a:p>
            <a:pPr defTabSz="913933">
              <a:lnSpc>
                <a:spcPct val="150000"/>
              </a:lnSpc>
              <a:defRPr/>
            </a:pPr>
            <a:r>
              <a:rPr lang="en-US" altLang="zh-TW" sz="2200" dirty="0"/>
              <a:t>AU </a:t>
            </a:r>
            <a:r>
              <a:rPr lang="en-US" altLang="zh-TW" sz="2200" dirty="0" err="1"/>
              <a:t>Optronics</a:t>
            </a:r>
            <a:r>
              <a:rPr kumimoji="1" lang="zh-TW" altLang="en-US" b="1" dirty="0">
                <a:solidFill>
                  <a:srgbClr val="333399">
                    <a:lumMod val="50000"/>
                  </a:srgbClr>
                </a:solidFill>
                <a:ea typeface="華康中黑體" pitchFamily="49" charset="-120"/>
              </a:rPr>
              <a:t> </a:t>
            </a:r>
            <a:r>
              <a:rPr kumimoji="1" lang="en-US" altLang="zh-TW" b="1" dirty="0">
                <a:solidFill>
                  <a:srgbClr val="333399">
                    <a:lumMod val="50000"/>
                  </a:srgbClr>
                </a:solidFill>
                <a:ea typeface="華康中黑體" pitchFamily="49" charset="-120"/>
              </a:rPr>
              <a:t>Corp.</a:t>
            </a:r>
          </a:p>
          <a:p>
            <a:pPr marL="454822" lvl="1" defTabSz="913933">
              <a:lnSpc>
                <a:spcPct val="150000"/>
              </a:lnSpc>
              <a:defRPr/>
            </a:pPr>
            <a:r>
              <a:rPr lang="en-US" altLang="zh-TW" sz="1700" dirty="0">
                <a:solidFill>
                  <a:srgbClr val="333399">
                    <a:lumMod val="50000"/>
                  </a:srgbClr>
                </a:solidFill>
                <a:ea typeface="華康中黑體" pitchFamily="49" charset="-120"/>
              </a:rPr>
              <a:t>auo FAB L3C</a:t>
            </a:r>
          </a:p>
          <a:p>
            <a:pPr marL="454822" lvl="1" defTabSz="913933">
              <a:lnSpc>
                <a:spcPct val="150000"/>
              </a:lnSpc>
              <a:defRPr/>
            </a:pPr>
            <a:r>
              <a:rPr lang="en-US" altLang="zh-TW" sz="1700" dirty="0">
                <a:solidFill>
                  <a:srgbClr val="333399">
                    <a:lumMod val="50000"/>
                  </a:srgbClr>
                </a:solidFill>
                <a:ea typeface="華康中黑體" pitchFamily="49" charset="-120"/>
              </a:rPr>
              <a:t>auo FAB L3D (QDI Line I)</a:t>
            </a:r>
          </a:p>
          <a:p>
            <a:pPr marL="454822" lvl="1" defTabSz="913933">
              <a:lnSpc>
                <a:spcPct val="150000"/>
              </a:lnSpc>
              <a:defRPr/>
            </a:pPr>
            <a:r>
              <a:rPr lang="en-US" altLang="zh-TW" sz="1700" dirty="0">
                <a:solidFill>
                  <a:srgbClr val="333399">
                    <a:lumMod val="50000"/>
                  </a:srgbClr>
                </a:solidFill>
                <a:ea typeface="華康中黑體" pitchFamily="49" charset="-120"/>
              </a:rPr>
              <a:t>auo FAB L4A</a:t>
            </a:r>
          </a:p>
          <a:p>
            <a:pPr marL="454822" lvl="1" defTabSz="913933">
              <a:lnSpc>
                <a:spcPct val="150000"/>
              </a:lnSpc>
              <a:defRPr/>
            </a:pPr>
            <a:r>
              <a:rPr lang="en-US" altLang="zh-TW" sz="1700" dirty="0">
                <a:solidFill>
                  <a:srgbClr val="333399">
                    <a:lumMod val="50000"/>
                  </a:srgbClr>
                </a:solidFill>
                <a:ea typeface="華康中黑體" pitchFamily="49" charset="-120"/>
              </a:rPr>
              <a:t>auo FAB L5A</a:t>
            </a:r>
          </a:p>
          <a:p>
            <a:pPr marL="454822" lvl="1" defTabSz="913933">
              <a:lnSpc>
                <a:spcPct val="150000"/>
              </a:lnSpc>
              <a:defRPr/>
            </a:pPr>
            <a:r>
              <a:rPr lang="en-US" altLang="zh-TW" sz="1700" dirty="0">
                <a:solidFill>
                  <a:srgbClr val="333399">
                    <a:lumMod val="50000"/>
                  </a:srgbClr>
                </a:solidFill>
                <a:ea typeface="華康中黑體" pitchFamily="49" charset="-120"/>
              </a:rPr>
              <a:t>auo FAB L5B</a:t>
            </a:r>
          </a:p>
          <a:p>
            <a:pPr marL="454822" lvl="1" defTabSz="913933">
              <a:lnSpc>
                <a:spcPct val="150000"/>
              </a:lnSpc>
              <a:defRPr/>
            </a:pPr>
            <a:r>
              <a:rPr lang="en-US" altLang="zh-TW" sz="1700" dirty="0">
                <a:solidFill>
                  <a:srgbClr val="333399">
                    <a:lumMod val="50000"/>
                  </a:srgbClr>
                </a:solidFill>
                <a:ea typeface="華康中黑體" pitchFamily="49" charset="-120"/>
              </a:rPr>
              <a:t>auo FAB L5C</a:t>
            </a:r>
          </a:p>
          <a:p>
            <a:pPr marL="454822" lvl="1" defTabSz="913933">
              <a:lnSpc>
                <a:spcPct val="150000"/>
              </a:lnSpc>
              <a:defRPr/>
            </a:pPr>
            <a:r>
              <a:rPr lang="en-US" altLang="zh-TW" sz="1700" dirty="0">
                <a:solidFill>
                  <a:srgbClr val="333399">
                    <a:lumMod val="50000"/>
                  </a:srgbClr>
                </a:solidFill>
                <a:ea typeface="華康中黑體" pitchFamily="49" charset="-120"/>
              </a:rPr>
              <a:t>auo FAB L5D (QDI Line II)</a:t>
            </a:r>
          </a:p>
          <a:p>
            <a:pPr marL="454822" lvl="1" defTabSz="913933">
              <a:lnSpc>
                <a:spcPct val="150000"/>
              </a:lnSpc>
              <a:defRPr/>
            </a:pPr>
            <a:r>
              <a:rPr lang="en-US" altLang="zh-TW" sz="1700" dirty="0">
                <a:solidFill>
                  <a:srgbClr val="333399">
                    <a:lumMod val="50000"/>
                  </a:srgbClr>
                </a:solidFill>
                <a:ea typeface="華康中黑體" pitchFamily="49" charset="-120"/>
              </a:rPr>
              <a:t>auo FAB L6A</a:t>
            </a:r>
          </a:p>
          <a:p>
            <a:pPr marL="454822" lvl="1" defTabSz="913933">
              <a:lnSpc>
                <a:spcPct val="150000"/>
              </a:lnSpc>
              <a:defRPr/>
            </a:pPr>
            <a:r>
              <a:rPr lang="en-US" altLang="zh-TW" sz="1700" dirty="0">
                <a:solidFill>
                  <a:srgbClr val="333399">
                    <a:lumMod val="50000"/>
                  </a:srgbClr>
                </a:solidFill>
                <a:ea typeface="華康中黑體" pitchFamily="49" charset="-120"/>
              </a:rPr>
              <a:t>auo FAB L6B (QDI Line III)</a:t>
            </a:r>
          </a:p>
          <a:p>
            <a:pPr marL="454822" lvl="1" defTabSz="913933">
              <a:lnSpc>
                <a:spcPct val="150000"/>
              </a:lnSpc>
              <a:defRPr/>
            </a:pPr>
            <a:r>
              <a:rPr lang="en-US" altLang="zh-TW" sz="1700" dirty="0">
                <a:solidFill>
                  <a:srgbClr val="333399">
                    <a:lumMod val="50000"/>
                  </a:srgbClr>
                </a:solidFill>
                <a:ea typeface="華康中黑體" pitchFamily="49" charset="-120"/>
              </a:rPr>
              <a:t>auo FAB L7A, L7B</a:t>
            </a:r>
          </a:p>
          <a:p>
            <a:pPr marL="454822" lvl="1" defTabSz="913933">
              <a:lnSpc>
                <a:spcPct val="150000"/>
              </a:lnSpc>
              <a:defRPr/>
            </a:pPr>
            <a:r>
              <a:rPr lang="en-US" altLang="zh-TW" sz="1700" dirty="0">
                <a:solidFill>
                  <a:srgbClr val="333399">
                    <a:lumMod val="50000"/>
                  </a:srgbClr>
                </a:solidFill>
                <a:ea typeface="華康中黑體" pitchFamily="49" charset="-120"/>
              </a:rPr>
              <a:t>auo FAB L8A, L8B</a:t>
            </a:r>
          </a:p>
          <a:p>
            <a:pPr marL="454822" lvl="1" defTabSz="913933">
              <a:lnSpc>
                <a:spcPct val="150000"/>
              </a:lnSpc>
              <a:defRPr/>
            </a:pPr>
            <a:endParaRPr lang="en-US" altLang="zh-TW" sz="1700" dirty="0">
              <a:solidFill>
                <a:srgbClr val="333399">
                  <a:lumMod val="50000"/>
                </a:srgbClr>
              </a:solidFill>
              <a:ea typeface="華康中黑體" pitchFamily="49" charset="-12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3965848" y="1809402"/>
            <a:ext cx="3383632" cy="5599456"/>
          </a:xfrm>
          <a:prstGeom prst="rect">
            <a:avLst/>
          </a:prstGeom>
          <a:solidFill>
            <a:schemeClr val="bg1">
              <a:lumMod val="85000"/>
              <a:alpha val="40000"/>
            </a:schemeClr>
          </a:solidFill>
        </p:spPr>
        <p:txBody>
          <a:bodyPr lIns="90949" tIns="45475" rIns="90949" bIns="45475"/>
          <a:lstStyle/>
          <a:p>
            <a:pPr defTabSz="913933">
              <a:defRPr/>
            </a:pPr>
            <a:r>
              <a:rPr lang="zh-TW" altLang="zh-TW" sz="2200" dirty="0"/>
              <a:t>Chi Mei Optoelectronics</a:t>
            </a:r>
            <a:r>
              <a:rPr kumimoji="1" lang="zh-TW" altLang="en-US" b="1" dirty="0">
                <a:solidFill>
                  <a:srgbClr val="333399">
                    <a:lumMod val="50000"/>
                  </a:srgbClr>
                </a:solidFill>
                <a:ea typeface="華康中黑體" pitchFamily="49" charset="-120"/>
              </a:rPr>
              <a:t> </a:t>
            </a:r>
            <a:r>
              <a:rPr kumimoji="1" lang="en-US" altLang="zh-TW" b="1" dirty="0">
                <a:solidFill>
                  <a:srgbClr val="333399">
                    <a:lumMod val="50000"/>
                  </a:srgbClr>
                </a:solidFill>
                <a:ea typeface="華康中黑體" pitchFamily="49" charset="-120"/>
              </a:rPr>
              <a:t>Corp.</a:t>
            </a:r>
          </a:p>
          <a:p>
            <a:pPr marL="454822" lvl="1" defTabSz="913933">
              <a:lnSpc>
                <a:spcPct val="150000"/>
              </a:lnSpc>
              <a:defRPr/>
            </a:pPr>
            <a:r>
              <a:rPr lang="en-US" altLang="zh-TW" sz="1700" dirty="0">
                <a:solidFill>
                  <a:srgbClr val="333399">
                    <a:lumMod val="50000"/>
                  </a:srgbClr>
                </a:solidFill>
                <a:ea typeface="華康中黑體" pitchFamily="49" charset="-120"/>
              </a:rPr>
              <a:t>CMO FAB III</a:t>
            </a:r>
          </a:p>
          <a:p>
            <a:pPr marL="454822" lvl="1" defTabSz="913933">
              <a:lnSpc>
                <a:spcPct val="150000"/>
              </a:lnSpc>
              <a:defRPr/>
            </a:pPr>
            <a:r>
              <a:rPr lang="en-US" altLang="zh-TW" sz="1700" dirty="0">
                <a:solidFill>
                  <a:srgbClr val="333399">
                    <a:lumMod val="50000"/>
                  </a:srgbClr>
                </a:solidFill>
                <a:ea typeface="華康中黑體" pitchFamily="49" charset="-120"/>
              </a:rPr>
              <a:t>CMO FAB IV</a:t>
            </a:r>
          </a:p>
          <a:p>
            <a:pPr marL="454822" lvl="1" defTabSz="913933">
              <a:lnSpc>
                <a:spcPct val="150000"/>
              </a:lnSpc>
              <a:defRPr/>
            </a:pPr>
            <a:r>
              <a:rPr lang="en-US" altLang="zh-TW" sz="1700" dirty="0">
                <a:solidFill>
                  <a:srgbClr val="333399">
                    <a:lumMod val="50000"/>
                  </a:srgbClr>
                </a:solidFill>
                <a:ea typeface="華康中黑體" pitchFamily="49" charset="-120"/>
              </a:rPr>
              <a:t>CMO FAB V</a:t>
            </a:r>
          </a:p>
          <a:p>
            <a:pPr marL="454822" lvl="1" defTabSz="913933">
              <a:lnSpc>
                <a:spcPct val="150000"/>
              </a:lnSpc>
              <a:defRPr/>
            </a:pPr>
            <a:r>
              <a:rPr lang="en-US" altLang="zh-TW" sz="1700" dirty="0">
                <a:solidFill>
                  <a:srgbClr val="333399">
                    <a:lumMod val="50000"/>
                  </a:srgbClr>
                </a:solidFill>
                <a:ea typeface="華康中黑體" pitchFamily="49" charset="-120"/>
              </a:rPr>
              <a:t>CMO FAB VI</a:t>
            </a:r>
          </a:p>
          <a:p>
            <a:pPr marL="454822" lvl="1" defTabSz="913933">
              <a:lnSpc>
                <a:spcPct val="150000"/>
              </a:lnSpc>
              <a:defRPr/>
            </a:pPr>
            <a:r>
              <a:rPr lang="en-US" altLang="zh-TW" sz="1700" dirty="0">
                <a:solidFill>
                  <a:srgbClr val="333399">
                    <a:lumMod val="50000"/>
                  </a:srgbClr>
                </a:solidFill>
                <a:ea typeface="華康中黑體" pitchFamily="49" charset="-120"/>
              </a:rPr>
              <a:t>CMO FAB VII</a:t>
            </a:r>
          </a:p>
          <a:p>
            <a:pPr marL="454822" lvl="1" defTabSz="913933">
              <a:lnSpc>
                <a:spcPct val="150000"/>
              </a:lnSpc>
              <a:defRPr/>
            </a:pPr>
            <a:r>
              <a:rPr lang="en-US" altLang="zh-TW" sz="1700" dirty="0">
                <a:solidFill>
                  <a:srgbClr val="333399">
                    <a:lumMod val="50000"/>
                  </a:srgbClr>
                </a:solidFill>
                <a:ea typeface="華康中黑體" pitchFamily="49" charset="-120"/>
              </a:rPr>
              <a:t>CMO FAB VIII</a:t>
            </a:r>
          </a:p>
          <a:p>
            <a:pPr defTabSz="913933">
              <a:lnSpc>
                <a:spcPct val="150000"/>
              </a:lnSpc>
              <a:defRPr/>
            </a:pPr>
            <a:r>
              <a:rPr kumimoji="1" lang="en-US" altLang="zh-TW" b="1" dirty="0" err="1">
                <a:solidFill>
                  <a:srgbClr val="333399">
                    <a:lumMod val="50000"/>
                  </a:srgbClr>
                </a:solidFill>
                <a:ea typeface="華康中黑體" pitchFamily="49" charset="-120"/>
              </a:rPr>
              <a:t>HannStar</a:t>
            </a:r>
            <a:r>
              <a:rPr kumimoji="1" lang="en-US" altLang="zh-TW" b="1" dirty="0">
                <a:solidFill>
                  <a:srgbClr val="333399">
                    <a:lumMod val="50000"/>
                  </a:srgbClr>
                </a:solidFill>
                <a:ea typeface="華康中黑體" pitchFamily="49" charset="-120"/>
              </a:rPr>
              <a:t> Display Corp.</a:t>
            </a:r>
          </a:p>
          <a:p>
            <a:pPr marL="454822" lvl="1" defTabSz="913933">
              <a:lnSpc>
                <a:spcPct val="150000"/>
              </a:lnSpc>
              <a:defRPr/>
            </a:pPr>
            <a:r>
              <a:rPr lang="en-US" altLang="zh-TW" sz="1700" dirty="0">
                <a:solidFill>
                  <a:srgbClr val="333399">
                    <a:lumMod val="50000"/>
                  </a:srgbClr>
                </a:solidFill>
                <a:ea typeface="華康中黑體" pitchFamily="49" charset="-120"/>
              </a:rPr>
              <a:t>HannSrar FAB I</a:t>
            </a:r>
          </a:p>
          <a:p>
            <a:pPr marL="454822" lvl="1" defTabSz="913933">
              <a:lnSpc>
                <a:spcPct val="150000"/>
              </a:lnSpc>
              <a:defRPr/>
            </a:pPr>
            <a:r>
              <a:rPr lang="en-US" altLang="zh-TW" sz="1700" dirty="0">
                <a:solidFill>
                  <a:srgbClr val="333399">
                    <a:lumMod val="50000"/>
                  </a:srgbClr>
                </a:solidFill>
                <a:ea typeface="華康中黑體" pitchFamily="49" charset="-120"/>
              </a:rPr>
              <a:t>HannSrar FAB II</a:t>
            </a:r>
          </a:p>
          <a:p>
            <a:pPr marL="454822" lvl="1" defTabSz="913933">
              <a:lnSpc>
                <a:spcPct val="150000"/>
              </a:lnSpc>
              <a:defRPr/>
            </a:pPr>
            <a:r>
              <a:rPr lang="en-US" altLang="zh-TW" sz="1700" dirty="0">
                <a:solidFill>
                  <a:srgbClr val="333399">
                    <a:lumMod val="50000"/>
                  </a:srgbClr>
                </a:solidFill>
                <a:ea typeface="華康中黑體" pitchFamily="49" charset="-120"/>
              </a:rPr>
              <a:t>HannSrar FAB III</a:t>
            </a:r>
          </a:p>
          <a:p>
            <a:pPr marL="454822" lvl="1" defTabSz="913933">
              <a:lnSpc>
                <a:spcPct val="150000"/>
              </a:lnSpc>
              <a:defRPr/>
            </a:pPr>
            <a:r>
              <a:rPr lang="en-US" altLang="zh-TW" sz="1700" dirty="0">
                <a:solidFill>
                  <a:srgbClr val="333399">
                    <a:lumMod val="50000"/>
                  </a:srgbClr>
                </a:solidFill>
                <a:ea typeface="華康中黑體" pitchFamily="49" charset="-120"/>
              </a:rPr>
              <a:t>HannSrar FAB IV</a:t>
            </a:r>
            <a:endParaRPr lang="zh-TW" altLang="en-US" sz="1700" dirty="0">
              <a:solidFill>
                <a:srgbClr val="333399">
                  <a:lumMod val="50000"/>
                </a:srgbClr>
              </a:solidFill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6834198" y="1809402"/>
            <a:ext cx="3863602" cy="5599456"/>
          </a:xfrm>
          <a:prstGeom prst="rect">
            <a:avLst/>
          </a:prstGeom>
          <a:solidFill>
            <a:schemeClr val="bg1">
              <a:lumMod val="85000"/>
              <a:alpha val="40000"/>
            </a:schemeClr>
          </a:solidFill>
        </p:spPr>
        <p:txBody>
          <a:bodyPr lIns="90949" tIns="45475" rIns="90949" bIns="45475"/>
          <a:lstStyle/>
          <a:p>
            <a:pPr defTabSz="913933">
              <a:defRPr/>
            </a:pPr>
            <a:r>
              <a:rPr kumimoji="1" lang="en-US" altLang="zh-TW" b="1" dirty="0">
                <a:solidFill>
                  <a:srgbClr val="333399">
                    <a:lumMod val="50000"/>
                  </a:srgbClr>
                </a:solidFill>
                <a:ea typeface="華康中黑體" pitchFamily="49" charset="-120"/>
              </a:rPr>
              <a:t>Nanjing CEC Panda LCD </a:t>
            </a:r>
            <a:r>
              <a:rPr kumimoji="1" lang="en-US" altLang="zh-TW" b="1" dirty="0" smtClean="0">
                <a:solidFill>
                  <a:srgbClr val="333399">
                    <a:lumMod val="50000"/>
                  </a:srgbClr>
                </a:solidFill>
                <a:ea typeface="華康中黑體" pitchFamily="49" charset="-120"/>
              </a:rPr>
              <a:t>Technology </a:t>
            </a:r>
            <a:r>
              <a:rPr kumimoji="1" lang="en-US" altLang="zh-TW" b="1" dirty="0">
                <a:solidFill>
                  <a:srgbClr val="333399">
                    <a:lumMod val="50000"/>
                  </a:srgbClr>
                </a:solidFill>
                <a:ea typeface="華康中黑體" pitchFamily="49" charset="-120"/>
              </a:rPr>
              <a:t>Co., Ltd.</a:t>
            </a:r>
          </a:p>
          <a:p>
            <a:pPr defTabSz="913933">
              <a:lnSpc>
                <a:spcPct val="150000"/>
              </a:lnSpc>
              <a:tabLst>
                <a:tab pos="448504" algn="l"/>
              </a:tabLst>
              <a:defRPr/>
            </a:pPr>
            <a:r>
              <a:rPr lang="en-US" altLang="zh-TW" sz="2200" dirty="0">
                <a:solidFill>
                  <a:srgbClr val="333399">
                    <a:lumMod val="50000"/>
                  </a:srgbClr>
                </a:solidFill>
                <a:ea typeface="華康中黑體" pitchFamily="49" charset="-120"/>
              </a:rPr>
              <a:t>	</a:t>
            </a:r>
            <a:r>
              <a:rPr lang="en-US" altLang="zh-TW" sz="1700" dirty="0">
                <a:solidFill>
                  <a:srgbClr val="333399">
                    <a:lumMod val="50000"/>
                  </a:srgbClr>
                </a:solidFill>
                <a:ea typeface="華康中黑體" pitchFamily="49" charset="-120"/>
              </a:rPr>
              <a:t>CEC Panda G6 FAB</a:t>
            </a:r>
          </a:p>
          <a:p>
            <a:pPr defTabSz="913933">
              <a:lnSpc>
                <a:spcPct val="150000"/>
              </a:lnSpc>
              <a:tabLst>
                <a:tab pos="448504" algn="l"/>
              </a:tabLst>
              <a:defRPr/>
            </a:pPr>
            <a:r>
              <a:rPr lang="en-US" altLang="zh-TW" sz="1700" dirty="0">
                <a:solidFill>
                  <a:srgbClr val="333399">
                    <a:lumMod val="50000"/>
                  </a:srgbClr>
                </a:solidFill>
                <a:ea typeface="華康中黑體" pitchFamily="49" charset="-120"/>
              </a:rPr>
              <a:t>	CEC Panda G8.5 FAB</a:t>
            </a:r>
          </a:p>
          <a:p>
            <a:pPr defTabSz="913933">
              <a:defRPr/>
            </a:pPr>
            <a:endParaRPr kumimoji="1" lang="en-US" altLang="zh-TW" b="1" dirty="0">
              <a:solidFill>
                <a:srgbClr val="333399">
                  <a:lumMod val="50000"/>
                </a:srgbClr>
              </a:solidFill>
              <a:latin typeface="華康中黑體" pitchFamily="49" charset="-120"/>
              <a:ea typeface="華康中黑體" pitchFamily="49" charset="-120"/>
            </a:endParaRPr>
          </a:p>
          <a:p>
            <a:pPr defTabSz="913933">
              <a:defRPr/>
            </a:pPr>
            <a:r>
              <a:rPr kumimoji="1" lang="en-US" altLang="zh-TW" b="1" dirty="0">
                <a:solidFill>
                  <a:srgbClr val="333399">
                    <a:lumMod val="50000"/>
                  </a:srgbClr>
                </a:solidFill>
                <a:ea typeface="華康中黑體" pitchFamily="49" charset="-120"/>
              </a:rPr>
              <a:t>CSOT Corporation</a:t>
            </a:r>
          </a:p>
          <a:p>
            <a:pPr marL="454822" lvl="1" defTabSz="913933">
              <a:lnSpc>
                <a:spcPct val="150000"/>
              </a:lnSpc>
              <a:defRPr/>
            </a:pPr>
            <a:r>
              <a:rPr lang="en-US" altLang="zh-TW" sz="1700" dirty="0">
                <a:solidFill>
                  <a:srgbClr val="333399">
                    <a:lumMod val="50000"/>
                  </a:srgbClr>
                </a:solidFill>
                <a:ea typeface="華康中黑體" pitchFamily="49" charset="-120"/>
              </a:rPr>
              <a:t>CSOT G8.5 </a:t>
            </a:r>
            <a:r>
              <a:rPr lang="en-US" altLang="zh-TW" sz="1700" dirty="0" smtClean="0">
                <a:solidFill>
                  <a:srgbClr val="333399">
                    <a:lumMod val="50000"/>
                  </a:srgbClr>
                </a:solidFill>
                <a:ea typeface="華康中黑體" pitchFamily="49" charset="-120"/>
              </a:rPr>
              <a:t>FAB(T1)</a:t>
            </a:r>
            <a:endParaRPr lang="en-US" altLang="zh-TW" sz="1700" dirty="0">
              <a:solidFill>
                <a:srgbClr val="333399">
                  <a:lumMod val="50000"/>
                </a:srgbClr>
              </a:solidFill>
              <a:ea typeface="華康中黑體" pitchFamily="49" charset="-120"/>
            </a:endParaRPr>
          </a:p>
          <a:p>
            <a:pPr marL="454822" lvl="1" defTabSz="913933">
              <a:lnSpc>
                <a:spcPct val="150000"/>
              </a:lnSpc>
              <a:defRPr/>
            </a:pPr>
            <a:r>
              <a:rPr lang="en-US" altLang="zh-TW" sz="1700" dirty="0">
                <a:solidFill>
                  <a:srgbClr val="333399">
                    <a:lumMod val="50000"/>
                  </a:srgbClr>
                </a:solidFill>
                <a:ea typeface="華康中黑體" pitchFamily="49" charset="-120"/>
              </a:rPr>
              <a:t>CSOT G8.5 FAB </a:t>
            </a:r>
            <a:r>
              <a:rPr lang="en-US" altLang="zh-TW" sz="1700" dirty="0" smtClean="0">
                <a:solidFill>
                  <a:srgbClr val="333399">
                    <a:lumMod val="50000"/>
                  </a:srgbClr>
                </a:solidFill>
                <a:ea typeface="華康中黑體" pitchFamily="49" charset="-120"/>
              </a:rPr>
              <a:t>II(T2)</a:t>
            </a:r>
          </a:p>
          <a:p>
            <a:pPr marL="454822" lvl="1" defTabSz="913933">
              <a:lnSpc>
                <a:spcPct val="150000"/>
              </a:lnSpc>
              <a:defRPr/>
            </a:pPr>
            <a:r>
              <a:rPr lang="en-US" altLang="zh-TW" sz="1700" dirty="0" smtClean="0">
                <a:solidFill>
                  <a:srgbClr val="333399">
                    <a:lumMod val="50000"/>
                  </a:srgbClr>
                </a:solidFill>
                <a:ea typeface="華康中黑體" pitchFamily="49" charset="-120"/>
              </a:rPr>
              <a:t>CSOT LTPS(T3)</a:t>
            </a:r>
          </a:p>
          <a:p>
            <a:pPr marL="454822" lvl="1" defTabSz="913933">
              <a:lnSpc>
                <a:spcPct val="150000"/>
              </a:lnSpc>
              <a:defRPr/>
            </a:pPr>
            <a:endParaRPr lang="en-US" altLang="zh-TW" sz="1700" dirty="0">
              <a:solidFill>
                <a:srgbClr val="333399">
                  <a:lumMod val="50000"/>
                </a:srgbClr>
              </a:solidFill>
              <a:ea typeface="華康中黑體" pitchFamily="49" charset="-120"/>
            </a:endParaRPr>
          </a:p>
          <a:p>
            <a:pPr defTabSz="913933">
              <a:defRPr/>
            </a:pPr>
            <a:endParaRPr kumimoji="1" lang="en-US" altLang="zh-TW" b="1" dirty="0">
              <a:solidFill>
                <a:srgbClr val="333399">
                  <a:lumMod val="50000"/>
                </a:srgbClr>
              </a:solidFill>
              <a:latin typeface="華康中黑體" pitchFamily="49" charset="-120"/>
              <a:ea typeface="華康中黑體" pitchFamily="49" charset="-120"/>
            </a:endParaRPr>
          </a:p>
          <a:p>
            <a:pPr defTabSz="913933">
              <a:defRPr/>
            </a:pPr>
            <a:r>
              <a:rPr kumimoji="1" lang="en-US" altLang="zh-TW" b="1" dirty="0">
                <a:solidFill>
                  <a:srgbClr val="333399">
                    <a:lumMod val="50000"/>
                  </a:srgbClr>
                </a:solidFill>
              </a:rPr>
              <a:t>Qualcomm Panel Manufacturing Ltd.</a:t>
            </a:r>
            <a:endParaRPr kumimoji="1" lang="en-US" altLang="zh-TW" b="1" dirty="0">
              <a:solidFill>
                <a:srgbClr val="333399">
                  <a:lumMod val="50000"/>
                </a:srgbClr>
              </a:solidFill>
              <a:latin typeface="華康中黑體" pitchFamily="49" charset="-120"/>
              <a:ea typeface="華康中黑體" pitchFamily="49" charset="-120"/>
            </a:endParaRPr>
          </a:p>
          <a:p>
            <a:pPr marL="454822" lvl="1" defTabSz="913933">
              <a:lnSpc>
                <a:spcPct val="150000"/>
              </a:lnSpc>
              <a:defRPr/>
            </a:pPr>
            <a:r>
              <a:rPr lang="en-US" altLang="zh-TW" sz="1700" dirty="0">
                <a:solidFill>
                  <a:srgbClr val="333399">
                    <a:lumMod val="50000"/>
                  </a:srgbClr>
                </a:solidFill>
                <a:ea typeface="華康中黑體" pitchFamily="49" charset="-120"/>
              </a:rPr>
              <a:t>QMP FAB C</a:t>
            </a:r>
          </a:p>
          <a:p>
            <a:pPr marL="1588" lvl="1" defTabSz="913933">
              <a:defRPr/>
            </a:pPr>
            <a:endParaRPr kumimoji="1" lang="en-US" altLang="zh-CN" b="1" dirty="0">
              <a:solidFill>
                <a:srgbClr val="333399">
                  <a:lumMod val="50000"/>
                </a:srgbClr>
              </a:solidFill>
              <a:latin typeface="華康中黑體" pitchFamily="49" charset="-120"/>
              <a:ea typeface="華康中黑體" pitchFamily="49" charset="-120"/>
            </a:endParaRPr>
          </a:p>
          <a:p>
            <a:pPr marL="1588" lvl="1" defTabSz="913933">
              <a:defRPr/>
            </a:pPr>
            <a:r>
              <a:rPr kumimoji="1" lang="en-US" altLang="zh-TW" b="1" dirty="0">
                <a:solidFill>
                  <a:srgbClr val="333399">
                    <a:lumMod val="50000"/>
                  </a:srgbClr>
                </a:solidFill>
              </a:rPr>
              <a:t>Century Display (Shenzhen) Co., Ltd</a:t>
            </a:r>
            <a:endParaRPr kumimoji="1" lang="en-US" altLang="zh-TW" b="1" dirty="0">
              <a:solidFill>
                <a:srgbClr val="333399">
                  <a:lumMod val="50000"/>
                </a:srgbClr>
              </a:solidFill>
              <a:ea typeface="SimSun" pitchFamily="2" charset="-122"/>
            </a:endParaRPr>
          </a:p>
          <a:p>
            <a:pPr marL="443763" lvl="1" defTabSz="913933">
              <a:defRPr/>
            </a:pPr>
            <a:r>
              <a:rPr lang="en-US" altLang="zh-TW" sz="1700" dirty="0">
                <a:solidFill>
                  <a:srgbClr val="333399">
                    <a:lumMod val="50000"/>
                  </a:srgbClr>
                </a:solidFill>
                <a:ea typeface="SimSun" pitchFamily="2" charset="-122"/>
              </a:rPr>
              <a:t>CDY Array/CF K1FAB</a:t>
            </a:r>
          </a:p>
          <a:p>
            <a:pPr marL="454822" lvl="1" defTabSz="913933">
              <a:lnSpc>
                <a:spcPct val="150000"/>
              </a:lnSpc>
              <a:defRPr/>
            </a:pPr>
            <a:endParaRPr lang="en-US" altLang="zh-TW" sz="1700" dirty="0">
              <a:solidFill>
                <a:srgbClr val="333399">
                  <a:lumMod val="50000"/>
                </a:srgbClr>
              </a:solidFill>
              <a:ea typeface="華康中黑體" pitchFamily="49" charset="-120"/>
            </a:endParaRPr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4019407" y="180259"/>
            <a:ext cx="6587794" cy="9635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DDDDDD"/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2066" tIns="46033" rIns="92066" bIns="46033" anchor="ctr"/>
          <a:lstStyle/>
          <a:p>
            <a:pPr algn="r" defTabSz="830615"/>
            <a:r>
              <a:rPr lang="zh-TW" altLang="en-US" sz="3600" dirty="0" smtClean="0">
                <a:solidFill>
                  <a:srgbClr val="2E7577"/>
                </a:solidFill>
                <a:ea typeface="華康中黑體" pitchFamily="49" charset="-120"/>
              </a:rPr>
              <a:t>主要客戶</a:t>
            </a:r>
            <a:endParaRPr lang="en-US" altLang="zh-TW" sz="3600" dirty="0" smtClean="0">
              <a:solidFill>
                <a:srgbClr val="2E7577"/>
              </a:solidFill>
              <a:ea typeface="華康中黑體" pitchFamily="49" charset="-120"/>
            </a:endParaRPr>
          </a:p>
          <a:p>
            <a:pPr algn="r" defTabSz="830615"/>
            <a:r>
              <a:rPr lang="en-US" altLang="zh-TW" sz="2800" dirty="0" smtClean="0">
                <a:solidFill>
                  <a:srgbClr val="2E7577"/>
                </a:solidFill>
                <a:ea typeface="華康中黑體" pitchFamily="49" charset="-120"/>
              </a:rPr>
              <a:t>FPD</a:t>
            </a:r>
            <a:endParaRPr lang="en-US" altLang="zh-TW" sz="2800" dirty="0">
              <a:solidFill>
                <a:srgbClr val="2E7577"/>
              </a:solidFill>
              <a:ea typeface="華康中黑體" pitchFamily="49" charset="-120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-19725" y="676792"/>
            <a:ext cx="8640000" cy="132018"/>
          </a:xfrm>
          <a:prstGeom prst="rect">
            <a:avLst/>
          </a:prstGeom>
          <a:gradFill rotWithShape="0">
            <a:gsLst>
              <a:gs pos="0">
                <a:srgbClr val="2E7577"/>
              </a:gs>
              <a:gs pos="100000">
                <a:srgbClr val="2E7577">
                  <a:gamma/>
                  <a:tint val="40000"/>
                  <a:invGamma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886" tIns="43443" rIns="86886" bIns="43443" anchor="ctr"/>
          <a:lstStyle/>
          <a:p>
            <a:endParaRPr lang="zh-TW" altLang="en-US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smtClean="0"/>
              <a:t>Page: </a:t>
            </a:r>
            <a:fld id="{F2067B2E-0151-44AE-940F-92D6B699351F}" type="slidenum">
              <a:rPr lang="zh-TW" altLang="en-US" smtClean="0"/>
              <a:pPr/>
              <a:t>13</a:t>
            </a:fld>
            <a:endParaRPr lang="zh-TW" altLang="en-US" dirty="0"/>
          </a:p>
        </p:txBody>
      </p:sp>
    </p:spTree>
    <p:extLst>
      <p:ext uri="{BB962C8B-B14F-4D97-AF65-F5344CB8AC3E}">
        <p14:creationId xmlns="" xmlns:p14="http://schemas.microsoft.com/office/powerpoint/2010/main" val="14679596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6" name="Picture 1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b="19527"/>
          <a:stretch/>
        </p:blipFill>
        <p:spPr bwMode="auto">
          <a:xfrm>
            <a:off x="0" y="1487690"/>
            <a:ext cx="10668000" cy="6130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sp>
        <p:nvSpPr>
          <p:cNvPr id="12" name="文字方塊 11"/>
          <p:cNvSpPr txBox="1"/>
          <p:nvPr/>
        </p:nvSpPr>
        <p:spPr>
          <a:xfrm>
            <a:off x="220669" y="1809402"/>
            <a:ext cx="3817937" cy="5599456"/>
          </a:xfrm>
          <a:prstGeom prst="rect">
            <a:avLst/>
          </a:prstGeom>
          <a:solidFill>
            <a:schemeClr val="bg1">
              <a:lumMod val="85000"/>
              <a:alpha val="40000"/>
            </a:schemeClr>
          </a:solidFill>
        </p:spPr>
        <p:txBody>
          <a:bodyPr lIns="90949" tIns="45475" rIns="90949" bIns="45475"/>
          <a:lstStyle/>
          <a:p>
            <a:pPr defTabSz="913933">
              <a:lnSpc>
                <a:spcPct val="150000"/>
              </a:lnSpc>
              <a:defRPr/>
            </a:pPr>
            <a:r>
              <a:rPr lang="zh-TW" altLang="en-US" sz="2200" dirty="0" smtClean="0"/>
              <a:t>友達光電股份有限公司</a:t>
            </a:r>
            <a:endParaRPr kumimoji="1" lang="en-US" altLang="zh-TW" b="1" dirty="0">
              <a:solidFill>
                <a:srgbClr val="333399">
                  <a:lumMod val="50000"/>
                </a:srgbClr>
              </a:solidFill>
              <a:ea typeface="華康中黑體" pitchFamily="49" charset="-120"/>
            </a:endParaRPr>
          </a:p>
          <a:p>
            <a:pPr marL="454822" lvl="1" defTabSz="913933">
              <a:lnSpc>
                <a:spcPct val="150000"/>
              </a:lnSpc>
              <a:defRPr/>
            </a:pPr>
            <a:r>
              <a:rPr lang="zh-TW" altLang="en-US" sz="1700" dirty="0" smtClean="0">
                <a:solidFill>
                  <a:srgbClr val="333399">
                    <a:lumMod val="50000"/>
                  </a:srgbClr>
                </a:solidFill>
                <a:ea typeface="華康中黑體" pitchFamily="49" charset="-120"/>
              </a:rPr>
              <a:t>友達</a:t>
            </a:r>
            <a:r>
              <a:rPr lang="en-US" altLang="zh-TW" sz="1700" dirty="0" smtClean="0">
                <a:solidFill>
                  <a:srgbClr val="333399">
                    <a:lumMod val="50000"/>
                  </a:srgbClr>
                </a:solidFill>
                <a:ea typeface="華康中黑體" pitchFamily="49" charset="-120"/>
              </a:rPr>
              <a:t>  FAB </a:t>
            </a:r>
            <a:r>
              <a:rPr lang="en-US" altLang="zh-TW" sz="1700" dirty="0">
                <a:solidFill>
                  <a:srgbClr val="333399">
                    <a:lumMod val="50000"/>
                  </a:srgbClr>
                </a:solidFill>
                <a:ea typeface="華康中黑體" pitchFamily="49" charset="-120"/>
              </a:rPr>
              <a:t>L3C</a:t>
            </a:r>
          </a:p>
          <a:p>
            <a:pPr marL="454822" lvl="1" defTabSz="913933">
              <a:lnSpc>
                <a:spcPct val="150000"/>
              </a:lnSpc>
              <a:defRPr/>
            </a:pPr>
            <a:r>
              <a:rPr lang="zh-TW" altLang="en-US" sz="1700" dirty="0">
                <a:solidFill>
                  <a:srgbClr val="333399">
                    <a:lumMod val="50000"/>
                  </a:srgbClr>
                </a:solidFill>
                <a:ea typeface="華康中黑體" pitchFamily="49" charset="-120"/>
              </a:rPr>
              <a:t>友</a:t>
            </a:r>
            <a:r>
              <a:rPr lang="zh-TW" altLang="en-US" sz="1700" dirty="0" smtClean="0">
                <a:solidFill>
                  <a:srgbClr val="333399">
                    <a:lumMod val="50000"/>
                  </a:srgbClr>
                </a:solidFill>
                <a:ea typeface="華康中黑體" pitchFamily="49" charset="-120"/>
              </a:rPr>
              <a:t>達  </a:t>
            </a:r>
            <a:r>
              <a:rPr lang="en-US" altLang="zh-TW" sz="1700" dirty="0" smtClean="0">
                <a:solidFill>
                  <a:srgbClr val="333399">
                    <a:lumMod val="50000"/>
                  </a:srgbClr>
                </a:solidFill>
                <a:ea typeface="華康中黑體" pitchFamily="49" charset="-120"/>
              </a:rPr>
              <a:t>FAB </a:t>
            </a:r>
            <a:r>
              <a:rPr lang="en-US" altLang="zh-TW" sz="1700" dirty="0">
                <a:solidFill>
                  <a:srgbClr val="333399">
                    <a:lumMod val="50000"/>
                  </a:srgbClr>
                </a:solidFill>
                <a:ea typeface="華康中黑體" pitchFamily="49" charset="-120"/>
              </a:rPr>
              <a:t>L3D (QDI Line I)</a:t>
            </a:r>
          </a:p>
          <a:p>
            <a:pPr marL="454822" lvl="1" defTabSz="913933">
              <a:lnSpc>
                <a:spcPct val="150000"/>
              </a:lnSpc>
              <a:defRPr/>
            </a:pPr>
            <a:r>
              <a:rPr lang="zh-TW" altLang="en-US" sz="1700" dirty="0">
                <a:solidFill>
                  <a:srgbClr val="333399">
                    <a:lumMod val="50000"/>
                  </a:srgbClr>
                </a:solidFill>
                <a:ea typeface="華康中黑體" pitchFamily="49" charset="-120"/>
              </a:rPr>
              <a:t>友</a:t>
            </a:r>
            <a:r>
              <a:rPr lang="zh-TW" altLang="en-US" sz="1700" dirty="0" smtClean="0">
                <a:solidFill>
                  <a:srgbClr val="333399">
                    <a:lumMod val="50000"/>
                  </a:srgbClr>
                </a:solidFill>
                <a:ea typeface="華康中黑體" pitchFamily="49" charset="-120"/>
              </a:rPr>
              <a:t>達  </a:t>
            </a:r>
            <a:r>
              <a:rPr lang="en-US" altLang="zh-TW" sz="1700" dirty="0" smtClean="0">
                <a:solidFill>
                  <a:srgbClr val="333399">
                    <a:lumMod val="50000"/>
                  </a:srgbClr>
                </a:solidFill>
                <a:ea typeface="華康中黑體" pitchFamily="49" charset="-120"/>
              </a:rPr>
              <a:t>FAB </a:t>
            </a:r>
            <a:r>
              <a:rPr lang="en-US" altLang="zh-TW" sz="1700" dirty="0">
                <a:solidFill>
                  <a:srgbClr val="333399">
                    <a:lumMod val="50000"/>
                  </a:srgbClr>
                </a:solidFill>
                <a:ea typeface="華康中黑體" pitchFamily="49" charset="-120"/>
              </a:rPr>
              <a:t>L4A</a:t>
            </a:r>
          </a:p>
          <a:p>
            <a:pPr marL="454822" lvl="1" defTabSz="913933">
              <a:lnSpc>
                <a:spcPct val="150000"/>
              </a:lnSpc>
              <a:defRPr/>
            </a:pPr>
            <a:r>
              <a:rPr lang="zh-TW" altLang="en-US" sz="1700" dirty="0">
                <a:solidFill>
                  <a:srgbClr val="333399">
                    <a:lumMod val="50000"/>
                  </a:srgbClr>
                </a:solidFill>
                <a:ea typeface="華康中黑體" pitchFamily="49" charset="-120"/>
              </a:rPr>
              <a:t>友</a:t>
            </a:r>
            <a:r>
              <a:rPr lang="zh-TW" altLang="en-US" sz="1700" dirty="0" smtClean="0">
                <a:solidFill>
                  <a:srgbClr val="333399">
                    <a:lumMod val="50000"/>
                  </a:srgbClr>
                </a:solidFill>
                <a:ea typeface="華康中黑體" pitchFamily="49" charset="-120"/>
              </a:rPr>
              <a:t>達  </a:t>
            </a:r>
            <a:r>
              <a:rPr lang="en-US" altLang="zh-TW" sz="1700" dirty="0" smtClean="0">
                <a:solidFill>
                  <a:srgbClr val="333399">
                    <a:lumMod val="50000"/>
                  </a:srgbClr>
                </a:solidFill>
                <a:ea typeface="華康中黑體" pitchFamily="49" charset="-120"/>
              </a:rPr>
              <a:t>FAB </a:t>
            </a:r>
            <a:r>
              <a:rPr lang="en-US" altLang="zh-TW" sz="1700" dirty="0">
                <a:solidFill>
                  <a:srgbClr val="333399">
                    <a:lumMod val="50000"/>
                  </a:srgbClr>
                </a:solidFill>
                <a:ea typeface="華康中黑體" pitchFamily="49" charset="-120"/>
              </a:rPr>
              <a:t>L5A</a:t>
            </a:r>
          </a:p>
          <a:p>
            <a:pPr marL="454822" lvl="1" defTabSz="913933">
              <a:lnSpc>
                <a:spcPct val="150000"/>
              </a:lnSpc>
              <a:defRPr/>
            </a:pPr>
            <a:r>
              <a:rPr lang="zh-TW" altLang="en-US" sz="1700" dirty="0">
                <a:solidFill>
                  <a:srgbClr val="333399">
                    <a:lumMod val="50000"/>
                  </a:srgbClr>
                </a:solidFill>
                <a:ea typeface="華康中黑體" pitchFamily="49" charset="-120"/>
              </a:rPr>
              <a:t>友</a:t>
            </a:r>
            <a:r>
              <a:rPr lang="zh-TW" altLang="en-US" sz="1700" dirty="0" smtClean="0">
                <a:solidFill>
                  <a:srgbClr val="333399">
                    <a:lumMod val="50000"/>
                  </a:srgbClr>
                </a:solidFill>
                <a:ea typeface="華康中黑體" pitchFamily="49" charset="-120"/>
              </a:rPr>
              <a:t>達  </a:t>
            </a:r>
            <a:r>
              <a:rPr lang="en-US" altLang="zh-TW" sz="1700" dirty="0" smtClean="0">
                <a:solidFill>
                  <a:srgbClr val="333399">
                    <a:lumMod val="50000"/>
                  </a:srgbClr>
                </a:solidFill>
                <a:ea typeface="華康中黑體" pitchFamily="49" charset="-120"/>
              </a:rPr>
              <a:t>FAB </a:t>
            </a:r>
            <a:r>
              <a:rPr lang="en-US" altLang="zh-TW" sz="1700" dirty="0">
                <a:solidFill>
                  <a:srgbClr val="333399">
                    <a:lumMod val="50000"/>
                  </a:srgbClr>
                </a:solidFill>
                <a:ea typeface="華康中黑體" pitchFamily="49" charset="-120"/>
              </a:rPr>
              <a:t>L5B</a:t>
            </a:r>
          </a:p>
          <a:p>
            <a:pPr marL="454822" lvl="1" defTabSz="913933">
              <a:lnSpc>
                <a:spcPct val="150000"/>
              </a:lnSpc>
              <a:defRPr/>
            </a:pPr>
            <a:r>
              <a:rPr lang="zh-TW" altLang="en-US" sz="1700" dirty="0">
                <a:solidFill>
                  <a:srgbClr val="333399">
                    <a:lumMod val="50000"/>
                  </a:srgbClr>
                </a:solidFill>
                <a:ea typeface="華康中黑體" pitchFamily="49" charset="-120"/>
              </a:rPr>
              <a:t>友</a:t>
            </a:r>
            <a:r>
              <a:rPr lang="zh-TW" altLang="en-US" sz="1700" dirty="0" smtClean="0">
                <a:solidFill>
                  <a:srgbClr val="333399">
                    <a:lumMod val="50000"/>
                  </a:srgbClr>
                </a:solidFill>
                <a:ea typeface="華康中黑體" pitchFamily="49" charset="-120"/>
              </a:rPr>
              <a:t>達  </a:t>
            </a:r>
            <a:r>
              <a:rPr lang="en-US" altLang="zh-TW" sz="1700" dirty="0" smtClean="0">
                <a:solidFill>
                  <a:srgbClr val="333399">
                    <a:lumMod val="50000"/>
                  </a:srgbClr>
                </a:solidFill>
                <a:ea typeface="華康中黑體" pitchFamily="49" charset="-120"/>
              </a:rPr>
              <a:t>FAB </a:t>
            </a:r>
            <a:r>
              <a:rPr lang="en-US" altLang="zh-TW" sz="1700" dirty="0">
                <a:solidFill>
                  <a:srgbClr val="333399">
                    <a:lumMod val="50000"/>
                  </a:srgbClr>
                </a:solidFill>
                <a:ea typeface="華康中黑體" pitchFamily="49" charset="-120"/>
              </a:rPr>
              <a:t>L5C</a:t>
            </a:r>
          </a:p>
          <a:p>
            <a:pPr marL="454822" lvl="1" defTabSz="913933">
              <a:lnSpc>
                <a:spcPct val="150000"/>
              </a:lnSpc>
              <a:defRPr/>
            </a:pPr>
            <a:r>
              <a:rPr lang="zh-TW" altLang="en-US" sz="1700" dirty="0">
                <a:solidFill>
                  <a:srgbClr val="333399">
                    <a:lumMod val="50000"/>
                  </a:srgbClr>
                </a:solidFill>
                <a:ea typeface="華康中黑體" pitchFamily="49" charset="-120"/>
              </a:rPr>
              <a:t>友</a:t>
            </a:r>
            <a:r>
              <a:rPr lang="zh-TW" altLang="en-US" sz="1700" dirty="0" smtClean="0">
                <a:solidFill>
                  <a:srgbClr val="333399">
                    <a:lumMod val="50000"/>
                  </a:srgbClr>
                </a:solidFill>
                <a:ea typeface="華康中黑體" pitchFamily="49" charset="-120"/>
              </a:rPr>
              <a:t>達  </a:t>
            </a:r>
            <a:r>
              <a:rPr lang="en-US" altLang="zh-TW" sz="1700" dirty="0" smtClean="0">
                <a:solidFill>
                  <a:srgbClr val="333399">
                    <a:lumMod val="50000"/>
                  </a:srgbClr>
                </a:solidFill>
                <a:ea typeface="華康中黑體" pitchFamily="49" charset="-120"/>
              </a:rPr>
              <a:t>FAB </a:t>
            </a:r>
            <a:r>
              <a:rPr lang="en-US" altLang="zh-TW" sz="1700" dirty="0">
                <a:solidFill>
                  <a:srgbClr val="333399">
                    <a:lumMod val="50000"/>
                  </a:srgbClr>
                </a:solidFill>
                <a:ea typeface="華康中黑體" pitchFamily="49" charset="-120"/>
              </a:rPr>
              <a:t>L5D (QDI Line II)</a:t>
            </a:r>
          </a:p>
          <a:p>
            <a:pPr marL="454822" lvl="1" defTabSz="913933">
              <a:lnSpc>
                <a:spcPct val="150000"/>
              </a:lnSpc>
              <a:defRPr/>
            </a:pPr>
            <a:r>
              <a:rPr lang="zh-TW" altLang="en-US" sz="1700" dirty="0">
                <a:solidFill>
                  <a:srgbClr val="333399">
                    <a:lumMod val="50000"/>
                  </a:srgbClr>
                </a:solidFill>
                <a:ea typeface="華康中黑體" pitchFamily="49" charset="-120"/>
              </a:rPr>
              <a:t>友</a:t>
            </a:r>
            <a:r>
              <a:rPr lang="zh-TW" altLang="en-US" sz="1700" dirty="0" smtClean="0">
                <a:solidFill>
                  <a:srgbClr val="333399">
                    <a:lumMod val="50000"/>
                  </a:srgbClr>
                </a:solidFill>
                <a:ea typeface="華康中黑體" pitchFamily="49" charset="-120"/>
              </a:rPr>
              <a:t>達  </a:t>
            </a:r>
            <a:r>
              <a:rPr lang="en-US" altLang="zh-TW" sz="1700" dirty="0" smtClean="0">
                <a:solidFill>
                  <a:srgbClr val="333399">
                    <a:lumMod val="50000"/>
                  </a:srgbClr>
                </a:solidFill>
                <a:ea typeface="華康中黑體" pitchFamily="49" charset="-120"/>
              </a:rPr>
              <a:t>FAB </a:t>
            </a:r>
            <a:r>
              <a:rPr lang="en-US" altLang="zh-TW" sz="1700" dirty="0">
                <a:solidFill>
                  <a:srgbClr val="333399">
                    <a:lumMod val="50000"/>
                  </a:srgbClr>
                </a:solidFill>
                <a:ea typeface="華康中黑體" pitchFamily="49" charset="-120"/>
              </a:rPr>
              <a:t>L6A</a:t>
            </a:r>
          </a:p>
          <a:p>
            <a:pPr marL="454822" lvl="1" defTabSz="913933">
              <a:lnSpc>
                <a:spcPct val="150000"/>
              </a:lnSpc>
              <a:defRPr/>
            </a:pPr>
            <a:r>
              <a:rPr lang="zh-TW" altLang="en-US" sz="1700" dirty="0">
                <a:solidFill>
                  <a:srgbClr val="333399">
                    <a:lumMod val="50000"/>
                  </a:srgbClr>
                </a:solidFill>
                <a:ea typeface="華康中黑體" pitchFamily="49" charset="-120"/>
              </a:rPr>
              <a:t>友</a:t>
            </a:r>
            <a:r>
              <a:rPr lang="zh-TW" altLang="en-US" sz="1700" dirty="0" smtClean="0">
                <a:solidFill>
                  <a:srgbClr val="333399">
                    <a:lumMod val="50000"/>
                  </a:srgbClr>
                </a:solidFill>
                <a:ea typeface="華康中黑體" pitchFamily="49" charset="-120"/>
              </a:rPr>
              <a:t>達  </a:t>
            </a:r>
            <a:r>
              <a:rPr lang="en-US" altLang="zh-TW" sz="1700" dirty="0" smtClean="0">
                <a:solidFill>
                  <a:srgbClr val="333399">
                    <a:lumMod val="50000"/>
                  </a:srgbClr>
                </a:solidFill>
                <a:ea typeface="華康中黑體" pitchFamily="49" charset="-120"/>
              </a:rPr>
              <a:t>FAB </a:t>
            </a:r>
            <a:r>
              <a:rPr lang="en-US" altLang="zh-TW" sz="1700" dirty="0">
                <a:solidFill>
                  <a:srgbClr val="333399">
                    <a:lumMod val="50000"/>
                  </a:srgbClr>
                </a:solidFill>
                <a:ea typeface="華康中黑體" pitchFamily="49" charset="-120"/>
              </a:rPr>
              <a:t>L6B (QDI Line III)</a:t>
            </a:r>
          </a:p>
          <a:p>
            <a:pPr marL="454822" lvl="1" defTabSz="913933">
              <a:lnSpc>
                <a:spcPct val="150000"/>
              </a:lnSpc>
              <a:defRPr/>
            </a:pPr>
            <a:r>
              <a:rPr lang="zh-TW" altLang="en-US" sz="1700" dirty="0" smtClean="0">
                <a:solidFill>
                  <a:srgbClr val="333399">
                    <a:lumMod val="50000"/>
                  </a:srgbClr>
                </a:solidFill>
                <a:ea typeface="華康中黑體" pitchFamily="49" charset="-120"/>
              </a:rPr>
              <a:t>友達  </a:t>
            </a:r>
            <a:r>
              <a:rPr lang="en-US" altLang="zh-TW" sz="1700" dirty="0" smtClean="0">
                <a:solidFill>
                  <a:srgbClr val="333399">
                    <a:lumMod val="50000"/>
                  </a:srgbClr>
                </a:solidFill>
                <a:ea typeface="華康中黑體" pitchFamily="49" charset="-120"/>
              </a:rPr>
              <a:t>FAB </a:t>
            </a:r>
            <a:r>
              <a:rPr lang="en-US" altLang="zh-TW" sz="1700" dirty="0">
                <a:solidFill>
                  <a:srgbClr val="333399">
                    <a:lumMod val="50000"/>
                  </a:srgbClr>
                </a:solidFill>
                <a:ea typeface="華康中黑體" pitchFamily="49" charset="-120"/>
              </a:rPr>
              <a:t>L7A, L7B</a:t>
            </a:r>
          </a:p>
          <a:p>
            <a:pPr marL="454822" lvl="1" defTabSz="913933">
              <a:lnSpc>
                <a:spcPct val="150000"/>
              </a:lnSpc>
              <a:defRPr/>
            </a:pPr>
            <a:r>
              <a:rPr lang="zh-TW" altLang="en-US" sz="1700" dirty="0" smtClean="0">
                <a:solidFill>
                  <a:srgbClr val="333399">
                    <a:lumMod val="50000"/>
                  </a:srgbClr>
                </a:solidFill>
                <a:ea typeface="華康中黑體" pitchFamily="49" charset="-120"/>
              </a:rPr>
              <a:t>友達</a:t>
            </a:r>
            <a:r>
              <a:rPr lang="en-US" altLang="zh-TW" sz="1700" dirty="0" smtClean="0">
                <a:solidFill>
                  <a:srgbClr val="333399">
                    <a:lumMod val="50000"/>
                  </a:srgbClr>
                </a:solidFill>
                <a:ea typeface="華康中黑體" pitchFamily="49" charset="-120"/>
              </a:rPr>
              <a:t>o </a:t>
            </a:r>
            <a:r>
              <a:rPr lang="en-US" altLang="zh-TW" sz="1700" dirty="0">
                <a:solidFill>
                  <a:srgbClr val="333399">
                    <a:lumMod val="50000"/>
                  </a:srgbClr>
                </a:solidFill>
                <a:ea typeface="華康中黑體" pitchFamily="49" charset="-120"/>
              </a:rPr>
              <a:t>FAB L8A, L8B</a:t>
            </a:r>
          </a:p>
          <a:p>
            <a:pPr marL="454822" lvl="1" defTabSz="913933">
              <a:lnSpc>
                <a:spcPct val="150000"/>
              </a:lnSpc>
              <a:defRPr/>
            </a:pPr>
            <a:endParaRPr lang="en-US" altLang="zh-TW" sz="1700" dirty="0">
              <a:solidFill>
                <a:srgbClr val="333399">
                  <a:lumMod val="50000"/>
                </a:srgbClr>
              </a:solidFill>
              <a:ea typeface="華康中黑體" pitchFamily="49" charset="-12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3965848" y="1809402"/>
            <a:ext cx="3383632" cy="5599456"/>
          </a:xfrm>
          <a:prstGeom prst="rect">
            <a:avLst/>
          </a:prstGeom>
          <a:solidFill>
            <a:schemeClr val="bg1">
              <a:lumMod val="85000"/>
              <a:alpha val="40000"/>
            </a:schemeClr>
          </a:solidFill>
        </p:spPr>
        <p:txBody>
          <a:bodyPr lIns="90949" tIns="45475" rIns="90949" bIns="45475"/>
          <a:lstStyle/>
          <a:p>
            <a:pPr defTabSz="913933">
              <a:defRPr/>
            </a:pPr>
            <a:r>
              <a:rPr lang="zh-TW" altLang="en-US" sz="2200" dirty="0" smtClean="0"/>
              <a:t>奇美電子股份有限公司</a:t>
            </a:r>
            <a:endParaRPr kumimoji="1" lang="en-US" altLang="zh-TW" b="1" dirty="0" smtClean="0">
              <a:solidFill>
                <a:srgbClr val="333399">
                  <a:lumMod val="50000"/>
                </a:srgbClr>
              </a:solidFill>
              <a:ea typeface="華康中黑體" pitchFamily="49" charset="-120"/>
            </a:endParaRPr>
          </a:p>
          <a:p>
            <a:pPr marL="454822" lvl="1" defTabSz="913933">
              <a:lnSpc>
                <a:spcPct val="150000"/>
              </a:lnSpc>
              <a:defRPr/>
            </a:pPr>
            <a:r>
              <a:rPr lang="zh-TW" altLang="en-US" sz="1700" dirty="0" smtClean="0">
                <a:solidFill>
                  <a:srgbClr val="333399">
                    <a:lumMod val="50000"/>
                  </a:srgbClr>
                </a:solidFill>
                <a:ea typeface="華康中黑體" pitchFamily="49" charset="-120"/>
              </a:rPr>
              <a:t>奇美</a:t>
            </a:r>
            <a:r>
              <a:rPr lang="en-US" altLang="zh-TW" sz="1700" dirty="0" smtClean="0">
                <a:solidFill>
                  <a:srgbClr val="333399">
                    <a:lumMod val="50000"/>
                  </a:srgbClr>
                </a:solidFill>
                <a:ea typeface="華康中黑體" pitchFamily="49" charset="-120"/>
              </a:rPr>
              <a:t> FAB </a:t>
            </a:r>
            <a:r>
              <a:rPr lang="zh-TW" altLang="en-US" sz="1700" dirty="0" smtClean="0">
                <a:solidFill>
                  <a:srgbClr val="333399">
                    <a:lumMod val="50000"/>
                  </a:srgbClr>
                </a:solidFill>
                <a:ea typeface="華康中黑體" pitchFamily="49" charset="-120"/>
              </a:rPr>
              <a:t>三廠</a:t>
            </a:r>
            <a:endParaRPr lang="en-US" altLang="zh-TW" sz="1700" dirty="0" smtClean="0">
              <a:solidFill>
                <a:srgbClr val="333399">
                  <a:lumMod val="50000"/>
                </a:srgbClr>
              </a:solidFill>
              <a:ea typeface="華康中黑體" pitchFamily="49" charset="-120"/>
            </a:endParaRPr>
          </a:p>
          <a:p>
            <a:pPr marL="454822" lvl="1" defTabSz="913933">
              <a:lnSpc>
                <a:spcPct val="150000"/>
              </a:lnSpc>
              <a:defRPr/>
            </a:pPr>
            <a:r>
              <a:rPr lang="zh-TW" altLang="en-US" sz="1700" dirty="0" smtClean="0">
                <a:solidFill>
                  <a:srgbClr val="333399">
                    <a:lumMod val="50000"/>
                  </a:srgbClr>
                </a:solidFill>
                <a:ea typeface="華康中黑體" pitchFamily="49" charset="-120"/>
              </a:rPr>
              <a:t>奇美</a:t>
            </a:r>
            <a:r>
              <a:rPr lang="en-US" altLang="zh-TW" sz="1700" dirty="0" smtClean="0">
                <a:solidFill>
                  <a:srgbClr val="333399">
                    <a:lumMod val="50000"/>
                  </a:srgbClr>
                </a:solidFill>
                <a:ea typeface="華康中黑體" pitchFamily="49" charset="-120"/>
              </a:rPr>
              <a:t> </a:t>
            </a:r>
            <a:r>
              <a:rPr lang="en-US" altLang="zh-TW" sz="1700" dirty="0">
                <a:solidFill>
                  <a:srgbClr val="333399">
                    <a:lumMod val="50000"/>
                  </a:srgbClr>
                </a:solidFill>
                <a:ea typeface="華康中黑體" pitchFamily="49" charset="-120"/>
              </a:rPr>
              <a:t>FAB </a:t>
            </a:r>
            <a:r>
              <a:rPr lang="zh-TW" altLang="en-US" sz="1700" dirty="0" smtClean="0">
                <a:solidFill>
                  <a:srgbClr val="333399">
                    <a:lumMod val="50000"/>
                  </a:srgbClr>
                </a:solidFill>
                <a:ea typeface="華康中黑體" pitchFamily="49" charset="-120"/>
              </a:rPr>
              <a:t>四廠</a:t>
            </a:r>
            <a:endParaRPr lang="en-US" altLang="zh-TW" sz="1700" dirty="0">
              <a:solidFill>
                <a:srgbClr val="333399">
                  <a:lumMod val="50000"/>
                </a:srgbClr>
              </a:solidFill>
              <a:ea typeface="華康中黑體" pitchFamily="49" charset="-120"/>
            </a:endParaRPr>
          </a:p>
          <a:p>
            <a:pPr marL="454822" lvl="1" defTabSz="913933">
              <a:lnSpc>
                <a:spcPct val="150000"/>
              </a:lnSpc>
              <a:defRPr/>
            </a:pPr>
            <a:r>
              <a:rPr lang="zh-TW" altLang="en-US" sz="1700" dirty="0" smtClean="0">
                <a:solidFill>
                  <a:srgbClr val="333399">
                    <a:lumMod val="50000"/>
                  </a:srgbClr>
                </a:solidFill>
                <a:ea typeface="華康中黑體" pitchFamily="49" charset="-120"/>
              </a:rPr>
              <a:t>奇美</a:t>
            </a:r>
            <a:r>
              <a:rPr lang="en-US" altLang="zh-TW" sz="1700" dirty="0" smtClean="0">
                <a:solidFill>
                  <a:srgbClr val="333399">
                    <a:lumMod val="50000"/>
                  </a:srgbClr>
                </a:solidFill>
                <a:ea typeface="華康中黑體" pitchFamily="49" charset="-120"/>
              </a:rPr>
              <a:t> </a:t>
            </a:r>
            <a:r>
              <a:rPr lang="en-US" altLang="zh-TW" sz="1700" dirty="0">
                <a:solidFill>
                  <a:srgbClr val="333399">
                    <a:lumMod val="50000"/>
                  </a:srgbClr>
                </a:solidFill>
                <a:ea typeface="華康中黑體" pitchFamily="49" charset="-120"/>
              </a:rPr>
              <a:t>FAB </a:t>
            </a:r>
            <a:r>
              <a:rPr lang="zh-TW" altLang="en-US" sz="1700" dirty="0" smtClean="0">
                <a:solidFill>
                  <a:srgbClr val="333399">
                    <a:lumMod val="50000"/>
                  </a:srgbClr>
                </a:solidFill>
                <a:ea typeface="華康中黑體" pitchFamily="49" charset="-120"/>
              </a:rPr>
              <a:t>五廠</a:t>
            </a:r>
            <a:endParaRPr lang="en-US" altLang="zh-TW" sz="1700" dirty="0">
              <a:solidFill>
                <a:srgbClr val="333399">
                  <a:lumMod val="50000"/>
                </a:srgbClr>
              </a:solidFill>
              <a:ea typeface="華康中黑體" pitchFamily="49" charset="-120"/>
            </a:endParaRPr>
          </a:p>
          <a:p>
            <a:pPr marL="454822" lvl="1" defTabSz="913933">
              <a:lnSpc>
                <a:spcPct val="150000"/>
              </a:lnSpc>
              <a:defRPr/>
            </a:pPr>
            <a:r>
              <a:rPr lang="zh-TW" altLang="en-US" sz="1700" dirty="0" smtClean="0">
                <a:solidFill>
                  <a:srgbClr val="333399">
                    <a:lumMod val="50000"/>
                  </a:srgbClr>
                </a:solidFill>
                <a:ea typeface="華康中黑體" pitchFamily="49" charset="-120"/>
              </a:rPr>
              <a:t>奇美</a:t>
            </a:r>
            <a:r>
              <a:rPr lang="en-US" altLang="zh-TW" sz="1700" dirty="0" smtClean="0">
                <a:solidFill>
                  <a:srgbClr val="333399">
                    <a:lumMod val="50000"/>
                  </a:srgbClr>
                </a:solidFill>
                <a:ea typeface="華康中黑體" pitchFamily="49" charset="-120"/>
              </a:rPr>
              <a:t> </a:t>
            </a:r>
            <a:r>
              <a:rPr lang="en-US" altLang="zh-TW" sz="1700" dirty="0">
                <a:solidFill>
                  <a:srgbClr val="333399">
                    <a:lumMod val="50000"/>
                  </a:srgbClr>
                </a:solidFill>
                <a:ea typeface="華康中黑體" pitchFamily="49" charset="-120"/>
              </a:rPr>
              <a:t>FAB </a:t>
            </a:r>
            <a:r>
              <a:rPr lang="zh-TW" altLang="en-US" sz="1700" dirty="0" smtClean="0">
                <a:solidFill>
                  <a:srgbClr val="333399">
                    <a:lumMod val="50000"/>
                  </a:srgbClr>
                </a:solidFill>
                <a:ea typeface="華康中黑體" pitchFamily="49" charset="-120"/>
              </a:rPr>
              <a:t>六廠</a:t>
            </a:r>
            <a:endParaRPr lang="en-US" altLang="zh-TW" sz="1700" dirty="0">
              <a:solidFill>
                <a:srgbClr val="333399">
                  <a:lumMod val="50000"/>
                </a:srgbClr>
              </a:solidFill>
              <a:ea typeface="華康中黑體" pitchFamily="49" charset="-120"/>
            </a:endParaRPr>
          </a:p>
          <a:p>
            <a:pPr marL="454822" lvl="1" defTabSz="913933">
              <a:lnSpc>
                <a:spcPct val="150000"/>
              </a:lnSpc>
              <a:defRPr/>
            </a:pPr>
            <a:r>
              <a:rPr lang="zh-TW" altLang="en-US" sz="1700" dirty="0" smtClean="0">
                <a:solidFill>
                  <a:srgbClr val="333399">
                    <a:lumMod val="50000"/>
                  </a:srgbClr>
                </a:solidFill>
                <a:ea typeface="華康中黑體" pitchFamily="49" charset="-120"/>
              </a:rPr>
              <a:t>奇美</a:t>
            </a:r>
            <a:r>
              <a:rPr lang="en-US" altLang="zh-TW" sz="1700" dirty="0" smtClean="0">
                <a:solidFill>
                  <a:srgbClr val="333399">
                    <a:lumMod val="50000"/>
                  </a:srgbClr>
                </a:solidFill>
                <a:ea typeface="華康中黑體" pitchFamily="49" charset="-120"/>
              </a:rPr>
              <a:t> </a:t>
            </a:r>
            <a:r>
              <a:rPr lang="en-US" altLang="zh-TW" sz="1700" dirty="0">
                <a:solidFill>
                  <a:srgbClr val="333399">
                    <a:lumMod val="50000"/>
                  </a:srgbClr>
                </a:solidFill>
                <a:ea typeface="華康中黑體" pitchFamily="49" charset="-120"/>
              </a:rPr>
              <a:t>FAB </a:t>
            </a:r>
            <a:r>
              <a:rPr lang="zh-TW" altLang="en-US" sz="1700" dirty="0" smtClean="0">
                <a:solidFill>
                  <a:srgbClr val="333399">
                    <a:lumMod val="50000"/>
                  </a:srgbClr>
                </a:solidFill>
                <a:ea typeface="華康中黑體" pitchFamily="49" charset="-120"/>
              </a:rPr>
              <a:t>七廠</a:t>
            </a:r>
            <a:endParaRPr lang="en-US" altLang="zh-TW" sz="1700" dirty="0">
              <a:solidFill>
                <a:srgbClr val="333399">
                  <a:lumMod val="50000"/>
                </a:srgbClr>
              </a:solidFill>
              <a:ea typeface="華康中黑體" pitchFamily="49" charset="-120"/>
            </a:endParaRPr>
          </a:p>
          <a:p>
            <a:pPr marL="454822" lvl="1" defTabSz="913933">
              <a:lnSpc>
                <a:spcPct val="150000"/>
              </a:lnSpc>
              <a:defRPr/>
            </a:pPr>
            <a:r>
              <a:rPr lang="zh-TW" altLang="en-US" sz="1700" dirty="0" smtClean="0">
                <a:solidFill>
                  <a:srgbClr val="333399">
                    <a:lumMod val="50000"/>
                  </a:srgbClr>
                </a:solidFill>
                <a:ea typeface="華康中黑體" pitchFamily="49" charset="-120"/>
              </a:rPr>
              <a:t>奇美</a:t>
            </a:r>
            <a:r>
              <a:rPr lang="en-US" altLang="zh-TW" sz="1700" dirty="0" smtClean="0">
                <a:solidFill>
                  <a:srgbClr val="333399">
                    <a:lumMod val="50000"/>
                  </a:srgbClr>
                </a:solidFill>
                <a:ea typeface="華康中黑體" pitchFamily="49" charset="-120"/>
              </a:rPr>
              <a:t> </a:t>
            </a:r>
            <a:r>
              <a:rPr lang="en-US" altLang="zh-TW" sz="1700" dirty="0">
                <a:solidFill>
                  <a:srgbClr val="333399">
                    <a:lumMod val="50000"/>
                  </a:srgbClr>
                </a:solidFill>
                <a:ea typeface="華康中黑體" pitchFamily="49" charset="-120"/>
              </a:rPr>
              <a:t>FAB </a:t>
            </a:r>
            <a:r>
              <a:rPr lang="zh-TW" altLang="en-US" sz="1700" dirty="0" smtClean="0">
                <a:solidFill>
                  <a:srgbClr val="333399">
                    <a:lumMod val="50000"/>
                  </a:srgbClr>
                </a:solidFill>
                <a:ea typeface="華康中黑體" pitchFamily="49" charset="-120"/>
              </a:rPr>
              <a:t>八廠</a:t>
            </a:r>
            <a:endParaRPr lang="en-US" altLang="zh-TW" sz="1700" dirty="0">
              <a:solidFill>
                <a:srgbClr val="333399">
                  <a:lumMod val="50000"/>
                </a:srgbClr>
              </a:solidFill>
              <a:ea typeface="華康中黑體" pitchFamily="49" charset="-120"/>
            </a:endParaRPr>
          </a:p>
          <a:p>
            <a:pPr defTabSz="913933">
              <a:lnSpc>
                <a:spcPct val="150000"/>
              </a:lnSpc>
              <a:defRPr/>
            </a:pPr>
            <a:r>
              <a:rPr kumimoji="1" lang="zh-TW" altLang="en-US" sz="2200" b="1" dirty="0" smtClean="0">
                <a:solidFill>
                  <a:srgbClr val="333399">
                    <a:lumMod val="50000"/>
                  </a:srgbClr>
                </a:solidFill>
                <a:ea typeface="華康中黑體" pitchFamily="49" charset="-120"/>
              </a:rPr>
              <a:t>瀚宇彩晶股份有限公司</a:t>
            </a:r>
            <a:endParaRPr kumimoji="1" lang="en-US" altLang="zh-TW" sz="2200" b="1" dirty="0" smtClean="0">
              <a:solidFill>
                <a:srgbClr val="333399">
                  <a:lumMod val="50000"/>
                </a:srgbClr>
              </a:solidFill>
              <a:ea typeface="華康中黑體" pitchFamily="49" charset="-120"/>
            </a:endParaRPr>
          </a:p>
          <a:p>
            <a:pPr marL="454822" lvl="1" defTabSz="913933">
              <a:lnSpc>
                <a:spcPct val="150000"/>
              </a:lnSpc>
              <a:defRPr/>
            </a:pPr>
            <a:r>
              <a:rPr lang="zh-TW" altLang="en-US" sz="1800" dirty="0">
                <a:solidFill>
                  <a:srgbClr val="333399">
                    <a:lumMod val="50000"/>
                  </a:srgbClr>
                </a:solidFill>
                <a:ea typeface="華康中黑體" pitchFamily="49" charset="-120"/>
              </a:rPr>
              <a:t>瀚宇彩</a:t>
            </a:r>
            <a:r>
              <a:rPr lang="zh-TW" altLang="en-US" sz="1800" dirty="0" smtClean="0">
                <a:solidFill>
                  <a:srgbClr val="333399">
                    <a:lumMod val="50000"/>
                  </a:srgbClr>
                </a:solidFill>
                <a:ea typeface="華康中黑體" pitchFamily="49" charset="-120"/>
              </a:rPr>
              <a:t>晶 </a:t>
            </a:r>
            <a:r>
              <a:rPr lang="en-US" altLang="zh-TW" sz="1700" dirty="0" smtClean="0">
                <a:solidFill>
                  <a:srgbClr val="333399">
                    <a:lumMod val="50000"/>
                  </a:srgbClr>
                </a:solidFill>
                <a:ea typeface="華康中黑體" pitchFamily="49" charset="-120"/>
              </a:rPr>
              <a:t>FAB I</a:t>
            </a:r>
          </a:p>
          <a:p>
            <a:pPr marL="454822" lvl="1" defTabSz="913933">
              <a:lnSpc>
                <a:spcPct val="150000"/>
              </a:lnSpc>
              <a:defRPr/>
            </a:pPr>
            <a:r>
              <a:rPr lang="zh-TW" altLang="en-US" sz="1700" dirty="0" smtClean="0">
                <a:solidFill>
                  <a:srgbClr val="333399">
                    <a:lumMod val="50000"/>
                  </a:srgbClr>
                </a:solidFill>
                <a:ea typeface="華康中黑體" pitchFamily="49" charset="-120"/>
              </a:rPr>
              <a:t>瀚宇彩晶 </a:t>
            </a:r>
            <a:r>
              <a:rPr lang="en-US" altLang="zh-TW" sz="1700" dirty="0" smtClean="0">
                <a:solidFill>
                  <a:srgbClr val="333399">
                    <a:lumMod val="50000"/>
                  </a:srgbClr>
                </a:solidFill>
                <a:ea typeface="華康中黑體" pitchFamily="49" charset="-120"/>
              </a:rPr>
              <a:t> </a:t>
            </a:r>
            <a:r>
              <a:rPr lang="en-US" altLang="zh-TW" sz="1700" dirty="0">
                <a:solidFill>
                  <a:srgbClr val="333399">
                    <a:lumMod val="50000"/>
                  </a:srgbClr>
                </a:solidFill>
                <a:ea typeface="華康中黑體" pitchFamily="49" charset="-120"/>
              </a:rPr>
              <a:t>FAB II</a:t>
            </a:r>
          </a:p>
          <a:p>
            <a:pPr marL="454822" lvl="1" defTabSz="913933">
              <a:lnSpc>
                <a:spcPct val="150000"/>
              </a:lnSpc>
              <a:defRPr/>
            </a:pPr>
            <a:r>
              <a:rPr lang="zh-TW" altLang="en-US" sz="1700" dirty="0" smtClean="0">
                <a:solidFill>
                  <a:srgbClr val="333399">
                    <a:lumMod val="50000"/>
                  </a:srgbClr>
                </a:solidFill>
                <a:ea typeface="華康中黑體" pitchFamily="49" charset="-120"/>
              </a:rPr>
              <a:t>瀚宇彩晶 </a:t>
            </a:r>
            <a:r>
              <a:rPr lang="en-US" altLang="zh-TW" sz="1700" dirty="0" smtClean="0">
                <a:solidFill>
                  <a:srgbClr val="333399">
                    <a:lumMod val="50000"/>
                  </a:srgbClr>
                </a:solidFill>
                <a:ea typeface="華康中黑體" pitchFamily="49" charset="-120"/>
              </a:rPr>
              <a:t> </a:t>
            </a:r>
            <a:r>
              <a:rPr lang="en-US" altLang="zh-TW" sz="1700" dirty="0">
                <a:solidFill>
                  <a:srgbClr val="333399">
                    <a:lumMod val="50000"/>
                  </a:srgbClr>
                </a:solidFill>
                <a:ea typeface="華康中黑體" pitchFamily="49" charset="-120"/>
              </a:rPr>
              <a:t>FAB III</a:t>
            </a:r>
          </a:p>
          <a:p>
            <a:pPr marL="454822" lvl="1" defTabSz="913933">
              <a:lnSpc>
                <a:spcPct val="150000"/>
              </a:lnSpc>
              <a:defRPr/>
            </a:pPr>
            <a:r>
              <a:rPr lang="zh-TW" altLang="en-US" sz="1700" dirty="0" smtClean="0">
                <a:solidFill>
                  <a:srgbClr val="333399">
                    <a:lumMod val="50000"/>
                  </a:srgbClr>
                </a:solidFill>
                <a:ea typeface="華康中黑體" pitchFamily="49" charset="-120"/>
              </a:rPr>
              <a:t>瀚宇彩晶 </a:t>
            </a:r>
            <a:r>
              <a:rPr lang="en-US" altLang="zh-TW" sz="1700" dirty="0" smtClean="0">
                <a:solidFill>
                  <a:srgbClr val="333399">
                    <a:lumMod val="50000"/>
                  </a:srgbClr>
                </a:solidFill>
                <a:ea typeface="華康中黑體" pitchFamily="49" charset="-120"/>
              </a:rPr>
              <a:t> </a:t>
            </a:r>
            <a:r>
              <a:rPr lang="en-US" altLang="zh-TW" sz="1700" dirty="0">
                <a:solidFill>
                  <a:srgbClr val="333399">
                    <a:lumMod val="50000"/>
                  </a:srgbClr>
                </a:solidFill>
                <a:ea typeface="華康中黑體" pitchFamily="49" charset="-120"/>
              </a:rPr>
              <a:t>FAB IV</a:t>
            </a:r>
            <a:endParaRPr lang="zh-TW" altLang="en-US" sz="1700" dirty="0">
              <a:solidFill>
                <a:srgbClr val="333399">
                  <a:lumMod val="50000"/>
                </a:srgbClr>
              </a:solidFill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6918176" y="1809402"/>
            <a:ext cx="3779624" cy="5599456"/>
          </a:xfrm>
          <a:prstGeom prst="rect">
            <a:avLst/>
          </a:prstGeom>
          <a:solidFill>
            <a:schemeClr val="bg1">
              <a:lumMod val="85000"/>
              <a:alpha val="40000"/>
            </a:schemeClr>
          </a:solidFill>
        </p:spPr>
        <p:txBody>
          <a:bodyPr lIns="90949" tIns="45475" rIns="90949" bIns="45475"/>
          <a:lstStyle/>
          <a:p>
            <a:pPr defTabSz="913933">
              <a:defRPr/>
            </a:pPr>
            <a:r>
              <a:rPr kumimoji="1" lang="zh-TW" altLang="en-US" sz="2200" b="1" dirty="0" smtClean="0">
                <a:solidFill>
                  <a:srgbClr val="333399">
                    <a:lumMod val="50000"/>
                  </a:srgbClr>
                </a:solidFill>
                <a:ea typeface="華康中黑體" pitchFamily="49" charset="-120"/>
              </a:rPr>
              <a:t>南京中電熊貓液晶顯示科技有限公司</a:t>
            </a:r>
            <a:endParaRPr kumimoji="1" lang="en-US" altLang="zh-TW" sz="2200" b="1" dirty="0">
              <a:solidFill>
                <a:srgbClr val="333399">
                  <a:lumMod val="50000"/>
                </a:srgbClr>
              </a:solidFill>
              <a:ea typeface="華康中黑體" pitchFamily="49" charset="-120"/>
            </a:endParaRPr>
          </a:p>
          <a:p>
            <a:pPr defTabSz="913933">
              <a:lnSpc>
                <a:spcPct val="150000"/>
              </a:lnSpc>
              <a:tabLst>
                <a:tab pos="448504" algn="l"/>
              </a:tabLst>
              <a:defRPr/>
            </a:pPr>
            <a:r>
              <a:rPr lang="en-US" altLang="zh-TW" sz="2200" dirty="0">
                <a:solidFill>
                  <a:srgbClr val="333399">
                    <a:lumMod val="50000"/>
                  </a:srgbClr>
                </a:solidFill>
                <a:ea typeface="華康中黑體" pitchFamily="49" charset="-120"/>
              </a:rPr>
              <a:t>	</a:t>
            </a:r>
            <a:r>
              <a:rPr lang="zh-TW" altLang="en-US" sz="1700" dirty="0" smtClean="0">
                <a:solidFill>
                  <a:srgbClr val="333399">
                    <a:lumMod val="50000"/>
                  </a:srgbClr>
                </a:solidFill>
                <a:ea typeface="華康中黑體" pitchFamily="49" charset="-120"/>
              </a:rPr>
              <a:t>南京中電熊貓</a:t>
            </a:r>
            <a:r>
              <a:rPr lang="en-US" altLang="zh-TW" sz="1700" dirty="0" smtClean="0">
                <a:solidFill>
                  <a:srgbClr val="333399">
                    <a:lumMod val="50000"/>
                  </a:srgbClr>
                </a:solidFill>
                <a:ea typeface="華康中黑體" pitchFamily="49" charset="-120"/>
              </a:rPr>
              <a:t>6</a:t>
            </a:r>
            <a:r>
              <a:rPr lang="zh-TW" altLang="en-US" sz="1700" dirty="0" smtClean="0">
                <a:solidFill>
                  <a:srgbClr val="333399">
                    <a:lumMod val="50000"/>
                  </a:srgbClr>
                </a:solidFill>
                <a:ea typeface="華康中黑體" pitchFamily="49" charset="-120"/>
              </a:rPr>
              <a:t>代廠</a:t>
            </a:r>
            <a:r>
              <a:rPr lang="en-US" altLang="zh-TW" sz="1700" dirty="0" smtClean="0">
                <a:solidFill>
                  <a:srgbClr val="333399">
                    <a:lumMod val="50000"/>
                  </a:srgbClr>
                </a:solidFill>
                <a:ea typeface="華康中黑體" pitchFamily="49" charset="-120"/>
              </a:rPr>
              <a:t> </a:t>
            </a:r>
            <a:endParaRPr lang="en-US" altLang="zh-TW" sz="1700" dirty="0">
              <a:solidFill>
                <a:srgbClr val="333399">
                  <a:lumMod val="50000"/>
                </a:srgbClr>
              </a:solidFill>
              <a:ea typeface="華康中黑體" pitchFamily="49" charset="-120"/>
            </a:endParaRPr>
          </a:p>
          <a:p>
            <a:pPr defTabSz="913933">
              <a:lnSpc>
                <a:spcPct val="150000"/>
              </a:lnSpc>
              <a:tabLst>
                <a:tab pos="448504" algn="l"/>
              </a:tabLst>
              <a:defRPr/>
            </a:pPr>
            <a:r>
              <a:rPr lang="en-US" altLang="zh-TW" sz="1700" dirty="0">
                <a:solidFill>
                  <a:srgbClr val="333399">
                    <a:lumMod val="50000"/>
                  </a:srgbClr>
                </a:solidFill>
                <a:ea typeface="華康中黑體" pitchFamily="49" charset="-120"/>
              </a:rPr>
              <a:t>	</a:t>
            </a:r>
            <a:r>
              <a:rPr lang="zh-TW" altLang="en-US" sz="1700" dirty="0" smtClean="0">
                <a:solidFill>
                  <a:srgbClr val="333399">
                    <a:lumMod val="50000"/>
                  </a:srgbClr>
                </a:solidFill>
                <a:ea typeface="華康中黑體" pitchFamily="49" charset="-120"/>
              </a:rPr>
              <a:t>南京中電熊貓</a:t>
            </a:r>
            <a:r>
              <a:rPr lang="en-US" altLang="zh-TW" sz="1700" dirty="0" smtClean="0">
                <a:solidFill>
                  <a:srgbClr val="333399">
                    <a:lumMod val="50000"/>
                  </a:srgbClr>
                </a:solidFill>
                <a:ea typeface="華康中黑體" pitchFamily="49" charset="-120"/>
              </a:rPr>
              <a:t>8.5</a:t>
            </a:r>
            <a:r>
              <a:rPr lang="zh-TW" altLang="en-US" sz="1700" dirty="0" smtClean="0">
                <a:solidFill>
                  <a:srgbClr val="333399">
                    <a:lumMod val="50000"/>
                  </a:srgbClr>
                </a:solidFill>
                <a:ea typeface="華康中黑體" pitchFamily="49" charset="-120"/>
              </a:rPr>
              <a:t>代廠</a:t>
            </a:r>
            <a:endParaRPr lang="en-US" altLang="zh-TW" sz="1700" dirty="0">
              <a:solidFill>
                <a:srgbClr val="333399">
                  <a:lumMod val="50000"/>
                </a:srgbClr>
              </a:solidFill>
              <a:ea typeface="華康中黑體" pitchFamily="49" charset="-120"/>
            </a:endParaRPr>
          </a:p>
          <a:p>
            <a:pPr defTabSz="913933">
              <a:defRPr/>
            </a:pPr>
            <a:endParaRPr kumimoji="1" lang="en-US" altLang="zh-TW" b="1" dirty="0">
              <a:solidFill>
                <a:srgbClr val="333399">
                  <a:lumMod val="50000"/>
                </a:srgbClr>
              </a:solidFill>
              <a:latin typeface="華康中黑體" pitchFamily="49" charset="-120"/>
              <a:ea typeface="華康中黑體" pitchFamily="49" charset="-120"/>
            </a:endParaRPr>
          </a:p>
          <a:p>
            <a:pPr defTabSz="913933">
              <a:defRPr/>
            </a:pPr>
            <a:r>
              <a:rPr kumimoji="1" lang="zh-TW" altLang="en-US" sz="2200" b="1" dirty="0" smtClean="0">
                <a:solidFill>
                  <a:srgbClr val="333399">
                    <a:lumMod val="50000"/>
                  </a:srgbClr>
                </a:solidFill>
                <a:ea typeface="華康中黑體" pitchFamily="49" charset="-120"/>
              </a:rPr>
              <a:t>華星科技有限公司</a:t>
            </a:r>
            <a:endParaRPr kumimoji="1" lang="en-US" altLang="zh-TW" sz="2200" b="1" dirty="0">
              <a:solidFill>
                <a:srgbClr val="333399">
                  <a:lumMod val="50000"/>
                </a:srgbClr>
              </a:solidFill>
              <a:ea typeface="華康中黑體" pitchFamily="49" charset="-120"/>
            </a:endParaRPr>
          </a:p>
          <a:p>
            <a:pPr marL="454822" lvl="1" defTabSz="913933">
              <a:lnSpc>
                <a:spcPct val="150000"/>
              </a:lnSpc>
              <a:defRPr/>
            </a:pPr>
            <a:r>
              <a:rPr lang="zh-TW" altLang="en-US" sz="1700" dirty="0" smtClean="0">
                <a:solidFill>
                  <a:srgbClr val="333399">
                    <a:lumMod val="50000"/>
                  </a:srgbClr>
                </a:solidFill>
                <a:ea typeface="華康中黑體" pitchFamily="49" charset="-120"/>
              </a:rPr>
              <a:t>華星科技</a:t>
            </a:r>
            <a:r>
              <a:rPr lang="en-US" altLang="zh-TW" sz="1700" dirty="0" smtClean="0">
                <a:solidFill>
                  <a:srgbClr val="333399">
                    <a:lumMod val="50000"/>
                  </a:srgbClr>
                </a:solidFill>
                <a:ea typeface="華康中黑體" pitchFamily="49" charset="-120"/>
              </a:rPr>
              <a:t>8.5</a:t>
            </a:r>
            <a:r>
              <a:rPr lang="zh-TW" altLang="en-US" sz="1700" dirty="0" smtClean="0">
                <a:solidFill>
                  <a:srgbClr val="333399">
                    <a:lumMod val="50000"/>
                  </a:srgbClr>
                </a:solidFill>
                <a:ea typeface="華康中黑體" pitchFamily="49" charset="-120"/>
              </a:rPr>
              <a:t>代廠</a:t>
            </a:r>
            <a:r>
              <a:rPr lang="en-US" altLang="zh-TW" sz="1700" dirty="0" smtClean="0">
                <a:solidFill>
                  <a:srgbClr val="333399">
                    <a:lumMod val="50000"/>
                  </a:srgbClr>
                </a:solidFill>
                <a:ea typeface="華康中黑體" pitchFamily="49" charset="-120"/>
              </a:rPr>
              <a:t>(T1</a:t>
            </a:r>
            <a:r>
              <a:rPr lang="zh-TW" altLang="en-US" sz="1700" dirty="0" smtClean="0">
                <a:solidFill>
                  <a:srgbClr val="333399">
                    <a:lumMod val="50000"/>
                  </a:srgbClr>
                </a:solidFill>
                <a:ea typeface="華康中黑體" pitchFamily="49" charset="-120"/>
              </a:rPr>
              <a:t>廠</a:t>
            </a:r>
            <a:r>
              <a:rPr lang="en-US" altLang="zh-TW" sz="1700" dirty="0" smtClean="0">
                <a:solidFill>
                  <a:srgbClr val="333399">
                    <a:lumMod val="50000"/>
                  </a:srgbClr>
                </a:solidFill>
                <a:ea typeface="華康中黑體" pitchFamily="49" charset="-120"/>
              </a:rPr>
              <a:t>)</a:t>
            </a:r>
            <a:endParaRPr lang="en-US" altLang="zh-TW" sz="1700" dirty="0">
              <a:solidFill>
                <a:srgbClr val="333399">
                  <a:lumMod val="50000"/>
                </a:srgbClr>
              </a:solidFill>
              <a:ea typeface="華康中黑體" pitchFamily="49" charset="-120"/>
            </a:endParaRPr>
          </a:p>
          <a:p>
            <a:pPr marL="454822" lvl="1" defTabSz="913933">
              <a:lnSpc>
                <a:spcPct val="150000"/>
              </a:lnSpc>
              <a:defRPr/>
            </a:pPr>
            <a:r>
              <a:rPr lang="zh-TW" altLang="en-US" sz="1700" dirty="0" smtClean="0">
                <a:solidFill>
                  <a:srgbClr val="333399">
                    <a:lumMod val="50000"/>
                  </a:srgbClr>
                </a:solidFill>
                <a:ea typeface="華康中黑體" pitchFamily="49" charset="-120"/>
              </a:rPr>
              <a:t>華星科技</a:t>
            </a:r>
            <a:r>
              <a:rPr lang="en-US" altLang="zh-TW" sz="1700" dirty="0" smtClean="0">
                <a:solidFill>
                  <a:srgbClr val="333399">
                    <a:lumMod val="50000"/>
                  </a:srgbClr>
                </a:solidFill>
                <a:ea typeface="華康中黑體" pitchFamily="49" charset="-120"/>
              </a:rPr>
              <a:t>8.5</a:t>
            </a:r>
            <a:r>
              <a:rPr lang="zh-TW" altLang="en-US" sz="1700" dirty="0" smtClean="0">
                <a:solidFill>
                  <a:srgbClr val="333399">
                    <a:lumMod val="50000"/>
                  </a:srgbClr>
                </a:solidFill>
                <a:ea typeface="華康中黑體" pitchFamily="49" charset="-120"/>
              </a:rPr>
              <a:t>代廠</a:t>
            </a:r>
            <a:r>
              <a:rPr lang="en-US" altLang="zh-TW" sz="1700" dirty="0" smtClean="0">
                <a:solidFill>
                  <a:srgbClr val="333399">
                    <a:lumMod val="50000"/>
                  </a:srgbClr>
                </a:solidFill>
                <a:ea typeface="華康中黑體" pitchFamily="49" charset="-120"/>
              </a:rPr>
              <a:t>(T2</a:t>
            </a:r>
            <a:r>
              <a:rPr lang="zh-TW" altLang="en-US" sz="1700" dirty="0" smtClean="0">
                <a:solidFill>
                  <a:srgbClr val="333399">
                    <a:lumMod val="50000"/>
                  </a:srgbClr>
                </a:solidFill>
                <a:ea typeface="華康中黑體" pitchFamily="49" charset="-120"/>
              </a:rPr>
              <a:t>廠</a:t>
            </a:r>
            <a:r>
              <a:rPr lang="en-US" altLang="zh-TW" sz="1700" dirty="0" smtClean="0">
                <a:solidFill>
                  <a:srgbClr val="333399">
                    <a:lumMod val="50000"/>
                  </a:srgbClr>
                </a:solidFill>
                <a:ea typeface="華康中黑體" pitchFamily="49" charset="-120"/>
              </a:rPr>
              <a:t>)</a:t>
            </a:r>
          </a:p>
          <a:p>
            <a:pPr marL="454822" lvl="1" defTabSz="913933">
              <a:lnSpc>
                <a:spcPct val="150000"/>
              </a:lnSpc>
              <a:defRPr/>
            </a:pPr>
            <a:r>
              <a:rPr lang="zh-TW" altLang="en-US" sz="1700" dirty="0" smtClean="0">
                <a:solidFill>
                  <a:srgbClr val="333399">
                    <a:lumMod val="50000"/>
                  </a:srgbClr>
                </a:solidFill>
                <a:ea typeface="華康中黑體" pitchFamily="49" charset="-120"/>
              </a:rPr>
              <a:t>華星科技</a:t>
            </a:r>
            <a:r>
              <a:rPr lang="en-US" altLang="zh-TW" sz="1700" dirty="0" smtClean="0">
                <a:solidFill>
                  <a:srgbClr val="333399">
                    <a:lumMod val="50000"/>
                  </a:srgbClr>
                </a:solidFill>
                <a:ea typeface="華康中黑體" pitchFamily="49" charset="-120"/>
              </a:rPr>
              <a:t> LTPS(T3</a:t>
            </a:r>
            <a:r>
              <a:rPr lang="zh-TW" altLang="en-US" sz="1700" dirty="0" smtClean="0">
                <a:solidFill>
                  <a:srgbClr val="333399">
                    <a:lumMod val="50000"/>
                  </a:srgbClr>
                </a:solidFill>
                <a:ea typeface="華康中黑體" pitchFamily="49" charset="-120"/>
              </a:rPr>
              <a:t>廠</a:t>
            </a:r>
            <a:r>
              <a:rPr lang="en-US" altLang="zh-TW" sz="1700" dirty="0" smtClean="0">
                <a:solidFill>
                  <a:srgbClr val="333399">
                    <a:lumMod val="50000"/>
                  </a:srgbClr>
                </a:solidFill>
                <a:ea typeface="華康中黑體" pitchFamily="49" charset="-120"/>
              </a:rPr>
              <a:t>)</a:t>
            </a:r>
          </a:p>
          <a:p>
            <a:pPr marL="454822" lvl="1" defTabSz="913933">
              <a:lnSpc>
                <a:spcPct val="150000"/>
              </a:lnSpc>
              <a:defRPr/>
            </a:pPr>
            <a:endParaRPr lang="en-US" altLang="zh-TW" sz="1700" dirty="0">
              <a:solidFill>
                <a:srgbClr val="333399">
                  <a:lumMod val="50000"/>
                </a:srgbClr>
              </a:solidFill>
              <a:ea typeface="華康中黑體" pitchFamily="49" charset="-120"/>
            </a:endParaRPr>
          </a:p>
          <a:p>
            <a:pPr defTabSz="913933">
              <a:defRPr/>
            </a:pPr>
            <a:r>
              <a:rPr kumimoji="1" lang="zh-TW" altLang="en-US" sz="2200" b="1" dirty="0" smtClean="0">
                <a:solidFill>
                  <a:srgbClr val="333399">
                    <a:lumMod val="50000"/>
                  </a:srgbClr>
                </a:solidFill>
              </a:rPr>
              <a:t>高通液晶顯示器股份有       限公司</a:t>
            </a:r>
            <a:endParaRPr kumimoji="1" lang="en-US" altLang="zh-TW" b="1" dirty="0">
              <a:solidFill>
                <a:srgbClr val="333399">
                  <a:lumMod val="50000"/>
                </a:srgbClr>
              </a:solidFill>
              <a:latin typeface="華康中黑體" pitchFamily="49" charset="-120"/>
              <a:ea typeface="華康中黑體" pitchFamily="49" charset="-120"/>
            </a:endParaRPr>
          </a:p>
          <a:p>
            <a:pPr marL="454822" lvl="1" defTabSz="913933">
              <a:lnSpc>
                <a:spcPct val="150000"/>
              </a:lnSpc>
              <a:defRPr/>
            </a:pPr>
            <a:r>
              <a:rPr lang="zh-TW" altLang="en-US" sz="1700" dirty="0" smtClean="0">
                <a:solidFill>
                  <a:srgbClr val="333399">
                    <a:lumMod val="50000"/>
                  </a:srgbClr>
                </a:solidFill>
                <a:ea typeface="華康中黑體" pitchFamily="49" charset="-120"/>
              </a:rPr>
              <a:t>高通 </a:t>
            </a:r>
            <a:r>
              <a:rPr lang="en-US" altLang="zh-TW" sz="1700" dirty="0" smtClean="0">
                <a:solidFill>
                  <a:srgbClr val="333399">
                    <a:lumMod val="50000"/>
                  </a:srgbClr>
                </a:solidFill>
                <a:ea typeface="華康中黑體" pitchFamily="49" charset="-120"/>
              </a:rPr>
              <a:t>FAB </a:t>
            </a:r>
            <a:r>
              <a:rPr lang="en-US" altLang="zh-TW" sz="1700" dirty="0">
                <a:solidFill>
                  <a:srgbClr val="333399">
                    <a:lumMod val="50000"/>
                  </a:srgbClr>
                </a:solidFill>
                <a:ea typeface="華康中黑體" pitchFamily="49" charset="-120"/>
              </a:rPr>
              <a:t>C</a:t>
            </a:r>
          </a:p>
          <a:p>
            <a:pPr marL="1588" lvl="1" defTabSz="913933">
              <a:defRPr/>
            </a:pPr>
            <a:endParaRPr kumimoji="1" lang="en-US" altLang="zh-CN" b="1" dirty="0">
              <a:solidFill>
                <a:srgbClr val="333399">
                  <a:lumMod val="50000"/>
                </a:srgbClr>
              </a:solidFill>
              <a:latin typeface="華康中黑體" pitchFamily="49" charset="-120"/>
              <a:ea typeface="華康中黑體" pitchFamily="49" charset="-120"/>
            </a:endParaRPr>
          </a:p>
          <a:p>
            <a:pPr marL="1588" lvl="1" defTabSz="913933">
              <a:defRPr/>
            </a:pPr>
            <a:r>
              <a:rPr kumimoji="1" lang="zh-TW" altLang="en-US" sz="2200" b="1" dirty="0" smtClean="0">
                <a:solidFill>
                  <a:srgbClr val="333399">
                    <a:lumMod val="50000"/>
                  </a:srgbClr>
                </a:solidFill>
              </a:rPr>
              <a:t>深超光電</a:t>
            </a:r>
            <a:r>
              <a:rPr kumimoji="1" lang="en-US" altLang="zh-TW" sz="2200" b="1" dirty="0" smtClean="0">
                <a:solidFill>
                  <a:srgbClr val="333399">
                    <a:lumMod val="50000"/>
                  </a:srgbClr>
                </a:solidFill>
              </a:rPr>
              <a:t>(</a:t>
            </a:r>
            <a:r>
              <a:rPr kumimoji="1" lang="zh-TW" altLang="en-US" sz="2200" b="1" dirty="0" smtClean="0">
                <a:solidFill>
                  <a:srgbClr val="333399">
                    <a:lumMod val="50000"/>
                  </a:srgbClr>
                </a:solidFill>
              </a:rPr>
              <a:t>深圳</a:t>
            </a:r>
            <a:r>
              <a:rPr kumimoji="1" lang="en-US" altLang="zh-TW" sz="2200" b="1" dirty="0" smtClean="0">
                <a:solidFill>
                  <a:srgbClr val="333399">
                    <a:lumMod val="50000"/>
                  </a:srgbClr>
                </a:solidFill>
              </a:rPr>
              <a:t>)</a:t>
            </a:r>
            <a:r>
              <a:rPr kumimoji="1" lang="zh-TW" altLang="en-US" sz="2200" b="1" dirty="0" smtClean="0">
                <a:solidFill>
                  <a:srgbClr val="333399">
                    <a:lumMod val="50000"/>
                  </a:srgbClr>
                </a:solidFill>
              </a:rPr>
              <a:t>有限公司</a:t>
            </a:r>
            <a:endParaRPr kumimoji="1" lang="en-US" altLang="zh-TW" sz="2200" b="1" dirty="0">
              <a:solidFill>
                <a:srgbClr val="333399">
                  <a:lumMod val="50000"/>
                </a:srgbClr>
              </a:solidFill>
              <a:ea typeface="SimSun" pitchFamily="2" charset="-122"/>
            </a:endParaRPr>
          </a:p>
          <a:p>
            <a:pPr marL="443763" lvl="1" defTabSz="913933">
              <a:defRPr/>
            </a:pPr>
            <a:r>
              <a:rPr lang="en-US" altLang="zh-TW" sz="1700" dirty="0">
                <a:solidFill>
                  <a:srgbClr val="333399">
                    <a:lumMod val="50000"/>
                  </a:srgbClr>
                </a:solidFill>
                <a:ea typeface="SimSun" pitchFamily="2" charset="-122"/>
              </a:rPr>
              <a:t>CDY Array/CF K1FAB</a:t>
            </a:r>
          </a:p>
          <a:p>
            <a:pPr marL="454822" lvl="1" defTabSz="913933">
              <a:lnSpc>
                <a:spcPct val="150000"/>
              </a:lnSpc>
              <a:defRPr/>
            </a:pPr>
            <a:endParaRPr lang="en-US" altLang="zh-TW" sz="1700" dirty="0">
              <a:solidFill>
                <a:srgbClr val="333399">
                  <a:lumMod val="50000"/>
                </a:srgbClr>
              </a:solidFill>
              <a:ea typeface="華康中黑體" pitchFamily="49" charset="-120"/>
            </a:endParaRPr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4019407" y="180259"/>
            <a:ext cx="6587794" cy="9635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DDDDDD"/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2066" tIns="46033" rIns="92066" bIns="46033" anchor="ctr"/>
          <a:lstStyle/>
          <a:p>
            <a:pPr algn="r" defTabSz="830615"/>
            <a:r>
              <a:rPr lang="zh-TW" altLang="en-US" sz="3600" dirty="0" smtClean="0">
                <a:solidFill>
                  <a:srgbClr val="2E7577"/>
                </a:solidFill>
                <a:ea typeface="華康中黑體" pitchFamily="49" charset="-120"/>
              </a:rPr>
              <a:t>主要客戶</a:t>
            </a:r>
            <a:endParaRPr lang="en-US" altLang="zh-TW" sz="3600" dirty="0" smtClean="0">
              <a:solidFill>
                <a:srgbClr val="2E7577"/>
              </a:solidFill>
              <a:ea typeface="華康中黑體" pitchFamily="49" charset="-120"/>
            </a:endParaRPr>
          </a:p>
          <a:p>
            <a:pPr algn="r" defTabSz="830615"/>
            <a:r>
              <a:rPr lang="en-US" altLang="zh-TW" sz="2800" dirty="0" smtClean="0">
                <a:solidFill>
                  <a:srgbClr val="2E7577"/>
                </a:solidFill>
                <a:ea typeface="華康中黑體" pitchFamily="49" charset="-120"/>
              </a:rPr>
              <a:t>FPD</a:t>
            </a:r>
            <a:endParaRPr lang="en-US" altLang="zh-TW" sz="2800" dirty="0">
              <a:solidFill>
                <a:srgbClr val="2E7577"/>
              </a:solidFill>
              <a:ea typeface="華康中黑體" pitchFamily="49" charset="-120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-19725" y="676792"/>
            <a:ext cx="8640000" cy="132018"/>
          </a:xfrm>
          <a:prstGeom prst="rect">
            <a:avLst/>
          </a:prstGeom>
          <a:gradFill rotWithShape="0">
            <a:gsLst>
              <a:gs pos="0">
                <a:srgbClr val="2E7577"/>
              </a:gs>
              <a:gs pos="100000">
                <a:srgbClr val="2E7577">
                  <a:gamma/>
                  <a:tint val="40000"/>
                  <a:invGamma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886" tIns="43443" rIns="86886" bIns="43443" anchor="ctr"/>
          <a:lstStyle/>
          <a:p>
            <a:endParaRPr lang="zh-TW" altLang="en-US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Page: </a:t>
            </a:r>
            <a:fld id="{F2067B2E-0151-44AE-940F-92D6B699351F}" type="slidenum">
              <a:rPr lang="zh-TW" altLang="en-US" smtClean="0"/>
              <a:pPr/>
              <a:t>14</a:t>
            </a:fld>
            <a:endParaRPr lang="zh-TW" altLang="en-US" dirty="0"/>
          </a:p>
        </p:txBody>
      </p:sp>
    </p:spTree>
    <p:extLst>
      <p:ext uri="{BB962C8B-B14F-4D97-AF65-F5344CB8AC3E}">
        <p14:creationId xmlns="" xmlns:p14="http://schemas.microsoft.com/office/powerpoint/2010/main" val="5196455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39" y="-174949"/>
            <a:ext cx="183739" cy="338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949" tIns="45475" rIns="90949" bIns="45475" anchor="ctr">
            <a:spAutoFit/>
          </a:bodyPr>
          <a:lstStyle/>
          <a:p>
            <a:pPr defTabSz="913933"/>
            <a:endParaRPr lang="zh-TW" altLang="en-US" dirty="0"/>
          </a:p>
        </p:txBody>
      </p:sp>
      <p:sp>
        <p:nvSpPr>
          <p:cNvPr id="11267" name="Line 5"/>
          <p:cNvSpPr>
            <a:spLocks noChangeShapeType="1"/>
          </p:cNvSpPr>
          <p:nvPr/>
        </p:nvSpPr>
        <p:spPr bwMode="auto">
          <a:xfrm>
            <a:off x="4368800" y="1463675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 lIns="90949" tIns="45475" rIns="90949" bIns="45475"/>
          <a:lstStyle/>
          <a:p>
            <a:pPr defTabSz="913933"/>
            <a:endParaRPr lang="zh-TW" altLang="en-US" dirty="0"/>
          </a:p>
        </p:txBody>
      </p:sp>
      <p:sp>
        <p:nvSpPr>
          <p:cNvPr id="11268" name="Line 6"/>
          <p:cNvSpPr>
            <a:spLocks noChangeShapeType="1"/>
          </p:cNvSpPr>
          <p:nvPr/>
        </p:nvSpPr>
        <p:spPr bwMode="auto">
          <a:xfrm>
            <a:off x="3835400" y="1463675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 lIns="90949" tIns="45475" rIns="90949" bIns="45475"/>
          <a:lstStyle/>
          <a:p>
            <a:pPr defTabSz="913933"/>
            <a:endParaRPr lang="zh-TW" altLang="en-US" dirty="0"/>
          </a:p>
        </p:txBody>
      </p:sp>
      <p:pic>
        <p:nvPicPr>
          <p:cNvPr id="11269" name="圖片 10" descr="SOLOR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b="19527"/>
          <a:stretch/>
        </p:blipFill>
        <p:spPr bwMode="auto">
          <a:xfrm>
            <a:off x="0" y="1487690"/>
            <a:ext cx="10668000" cy="6130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文字方塊 13"/>
          <p:cNvSpPr txBox="1"/>
          <p:nvPr/>
        </p:nvSpPr>
        <p:spPr>
          <a:xfrm>
            <a:off x="5549900" y="1830604"/>
            <a:ext cx="4824413" cy="5262484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</p:spPr>
        <p:txBody>
          <a:bodyPr lIns="90949" tIns="45475" rIns="90949" bIns="45475">
            <a:spAutoFit/>
          </a:bodyPr>
          <a:lstStyle/>
          <a:p>
            <a:pPr defTabSz="913933">
              <a:lnSpc>
                <a:spcPct val="150000"/>
              </a:lnSpc>
              <a:defRPr/>
            </a:pPr>
            <a:r>
              <a:rPr lang="en-US" altLang="zh-TW" dirty="0">
                <a:solidFill>
                  <a:srgbClr val="002060"/>
                </a:solidFill>
                <a:latin typeface="Arial" panose="020B0604020202020204" pitchFamily="34" charset="0"/>
                <a:ea typeface="華康中黑體" pitchFamily="49" charset="-120"/>
                <a:cs typeface="Arial" panose="020B0604020202020204" pitchFamily="34" charset="0"/>
              </a:rPr>
              <a:t>Taiwan </a:t>
            </a:r>
            <a:r>
              <a:rPr lang="en-US" altLang="zh-TW" dirty="0" err="1">
                <a:solidFill>
                  <a:srgbClr val="002060"/>
                </a:solidFill>
                <a:latin typeface="Arial" panose="020B0604020202020204" pitchFamily="34" charset="0"/>
                <a:ea typeface="華康中黑體" pitchFamily="49" charset="-120"/>
                <a:cs typeface="Arial" panose="020B0604020202020204" pitchFamily="34" charset="0"/>
              </a:rPr>
              <a:t>Polysilicon</a:t>
            </a:r>
            <a:r>
              <a:rPr lang="en-US" altLang="zh-TW" dirty="0">
                <a:solidFill>
                  <a:srgbClr val="002060"/>
                </a:solidFill>
                <a:latin typeface="Arial" panose="020B0604020202020204" pitchFamily="34" charset="0"/>
                <a:ea typeface="華康中黑體" pitchFamily="49" charset="-120"/>
                <a:cs typeface="Arial" panose="020B0604020202020204" pitchFamily="34" charset="0"/>
              </a:rPr>
              <a:t> Corp</a:t>
            </a:r>
            <a:r>
              <a:rPr lang="en-US" altLang="zh-TW" dirty="0" smtClean="0">
                <a:solidFill>
                  <a:srgbClr val="002060"/>
                </a:solidFill>
                <a:latin typeface="Arial" panose="020B0604020202020204" pitchFamily="34" charset="0"/>
                <a:ea typeface="華康中黑體" pitchFamily="49" charset="-120"/>
                <a:cs typeface="Arial" panose="020B0604020202020204" pitchFamily="34" charset="0"/>
              </a:rPr>
              <a:t>.</a:t>
            </a:r>
          </a:p>
          <a:p>
            <a:pPr defTabSz="913933">
              <a:lnSpc>
                <a:spcPct val="150000"/>
              </a:lnSpc>
              <a:defRPr/>
            </a:pPr>
            <a:r>
              <a:rPr lang="en-US" altLang="zh-TW" dirty="0">
                <a:solidFill>
                  <a:srgbClr val="002060"/>
                </a:solidFill>
                <a:latin typeface="Arial" panose="020B0604020202020204" pitchFamily="34" charset="0"/>
                <a:ea typeface="華康中黑體" pitchFamily="49" charset="-120"/>
                <a:cs typeface="Arial" panose="020B0604020202020204" pitchFamily="34" charset="0"/>
              </a:rPr>
              <a:t>Advanced Semiconductor Engineering </a:t>
            </a:r>
            <a:r>
              <a:rPr lang="en-US" altLang="zh-TW" dirty="0" err="1" smtClean="0">
                <a:solidFill>
                  <a:srgbClr val="002060"/>
                </a:solidFill>
                <a:latin typeface="Arial" panose="020B0604020202020204" pitchFamily="34" charset="0"/>
                <a:ea typeface="華康中黑體" pitchFamily="49" charset="-120"/>
                <a:cs typeface="Arial" panose="020B0604020202020204" pitchFamily="34" charset="0"/>
              </a:rPr>
              <a:t>Inc</a:t>
            </a:r>
            <a:endParaRPr lang="en-US" altLang="zh-TW" dirty="0" smtClean="0">
              <a:solidFill>
                <a:srgbClr val="002060"/>
              </a:solidFill>
              <a:latin typeface="Arial" panose="020B0604020202020204" pitchFamily="34" charset="0"/>
              <a:ea typeface="華康中黑體" pitchFamily="49" charset="-120"/>
              <a:cs typeface="Arial" panose="020B0604020202020204" pitchFamily="34" charset="0"/>
            </a:endParaRPr>
          </a:p>
          <a:p>
            <a:pPr defTabSz="913933">
              <a:lnSpc>
                <a:spcPct val="150000"/>
              </a:lnSpc>
              <a:defRPr/>
            </a:pPr>
            <a:r>
              <a:rPr lang="en-US" altLang="zh-TW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ChipMOS</a:t>
            </a:r>
            <a:r>
              <a:rPr lang="en-US" altLang="zh-TW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TECHNOLOGIES </a:t>
            </a:r>
            <a:r>
              <a:rPr lang="en-US" altLang="zh-TW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</a:t>
            </a:r>
          </a:p>
          <a:p>
            <a:pPr defTabSz="913933">
              <a:lnSpc>
                <a:spcPct val="150000"/>
              </a:lnSpc>
              <a:defRPr/>
            </a:pPr>
            <a:r>
              <a:rPr lang="en-US" altLang="zh-TW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Xintec</a:t>
            </a:r>
            <a:r>
              <a:rPr lang="en-US" altLang="zh-TW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</a:t>
            </a:r>
            <a:endParaRPr lang="en-US" altLang="zh-TW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3933">
              <a:lnSpc>
                <a:spcPct val="150000"/>
              </a:lnSpc>
              <a:defRPr/>
            </a:pPr>
            <a:r>
              <a:rPr lang="en-US" altLang="zh-TW" dirty="0" err="1" smtClean="0">
                <a:solidFill>
                  <a:srgbClr val="002060"/>
                </a:solidFill>
                <a:latin typeface="Arial" panose="020B0604020202020204" pitchFamily="34" charset="0"/>
                <a:ea typeface="華康中黑體" pitchFamily="49" charset="-120"/>
                <a:cs typeface="Arial" panose="020B0604020202020204" pitchFamily="34" charset="0"/>
              </a:rPr>
              <a:t>Thailin</a:t>
            </a:r>
            <a:r>
              <a:rPr lang="en-US" altLang="zh-TW" dirty="0" smtClean="0">
                <a:solidFill>
                  <a:srgbClr val="002060"/>
                </a:solidFill>
                <a:latin typeface="Arial" panose="020B0604020202020204" pitchFamily="34" charset="0"/>
                <a:ea typeface="華康中黑體" pitchFamily="49" charset="-120"/>
                <a:cs typeface="Arial" panose="020B0604020202020204" pitchFamily="34" charset="0"/>
              </a:rPr>
              <a:t> Semiconductor Corp.</a:t>
            </a:r>
            <a:endParaRPr kumimoji="1" lang="en-US" altLang="zh-TW" b="1" dirty="0">
              <a:solidFill>
                <a:srgbClr val="002060"/>
              </a:solidFill>
              <a:latin typeface="Arial" panose="020B0604020202020204" pitchFamily="34" charset="0"/>
              <a:ea typeface="華康中黑體" pitchFamily="49" charset="-120"/>
              <a:cs typeface="Arial" panose="020B0604020202020204" pitchFamily="34" charset="0"/>
            </a:endParaRPr>
          </a:p>
          <a:p>
            <a:pPr defTabSz="913933">
              <a:lnSpc>
                <a:spcPct val="150000"/>
              </a:lnSpc>
              <a:defRPr/>
            </a:pPr>
            <a:r>
              <a:rPr lang="en-US" altLang="zh-TW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ProMOS</a:t>
            </a:r>
            <a:r>
              <a:rPr lang="en-US" altLang="zh-TW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Technologies </a:t>
            </a:r>
            <a:r>
              <a:rPr lang="en-US" altLang="zh-TW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</a:t>
            </a:r>
            <a:endParaRPr lang="en-US" altLang="zh-TW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3933">
              <a:lnSpc>
                <a:spcPct val="150000"/>
              </a:lnSpc>
              <a:defRPr/>
            </a:pPr>
            <a:r>
              <a:rPr lang="en-US" altLang="zh-TW" dirty="0" smtClean="0">
                <a:solidFill>
                  <a:srgbClr val="002060"/>
                </a:solidFill>
                <a:latin typeface="Arial" panose="020B0604020202020204" pitchFamily="34" charset="0"/>
                <a:ea typeface="華康中黑體" pitchFamily="49" charset="-120"/>
                <a:cs typeface="Arial" panose="020B0604020202020204" pitchFamily="34" charset="0"/>
              </a:rPr>
              <a:t>AGC Display Glass Taiwan </a:t>
            </a:r>
            <a:r>
              <a:rPr lang="en-US" altLang="zh-TW" dirty="0" err="1" smtClean="0">
                <a:solidFill>
                  <a:srgbClr val="002060"/>
                </a:solidFill>
                <a:latin typeface="Arial" panose="020B0604020202020204" pitchFamily="34" charset="0"/>
                <a:ea typeface="華康中黑體" pitchFamily="49" charset="-120"/>
                <a:cs typeface="Arial" panose="020B0604020202020204" pitchFamily="34" charset="0"/>
              </a:rPr>
              <a:t>Co.,Ltd</a:t>
            </a:r>
            <a:r>
              <a:rPr lang="en-US" altLang="zh-TW" dirty="0" smtClean="0">
                <a:solidFill>
                  <a:srgbClr val="002060"/>
                </a:solidFill>
                <a:latin typeface="Arial" panose="020B0604020202020204" pitchFamily="34" charset="0"/>
                <a:ea typeface="華康中黑體" pitchFamily="49" charset="-120"/>
                <a:cs typeface="Arial" panose="020B0604020202020204" pitchFamily="34" charset="0"/>
              </a:rPr>
              <a:t>.</a:t>
            </a:r>
            <a:endParaRPr kumimoji="1" lang="en-US" altLang="zh-TW" b="1" dirty="0" smtClean="0">
              <a:solidFill>
                <a:srgbClr val="002060"/>
              </a:solidFill>
              <a:latin typeface="Arial" panose="020B0604020202020204" pitchFamily="34" charset="0"/>
              <a:ea typeface="華康中黑體" pitchFamily="49" charset="-120"/>
              <a:cs typeface="Arial" panose="020B0604020202020204" pitchFamily="34" charset="0"/>
            </a:endParaRPr>
          </a:p>
          <a:p>
            <a:pPr defTabSz="913933">
              <a:lnSpc>
                <a:spcPct val="150000"/>
              </a:lnSpc>
              <a:defRPr/>
            </a:pPr>
            <a:r>
              <a:rPr lang="en-US" altLang="zh-TW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Hermes-</a:t>
            </a:r>
            <a:r>
              <a:rPr lang="en-US" altLang="zh-TW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Epitek</a:t>
            </a:r>
            <a:r>
              <a:rPr lang="en-US" altLang="zh-TW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Corp</a:t>
            </a:r>
          </a:p>
          <a:p>
            <a:pPr defTabSz="913933">
              <a:lnSpc>
                <a:spcPct val="150000"/>
              </a:lnSpc>
              <a:defRPr/>
            </a:pPr>
            <a:r>
              <a:rPr lang="en-US" altLang="zh-TW" dirty="0" err="1" smtClean="0">
                <a:solidFill>
                  <a:srgbClr val="002060"/>
                </a:solidFill>
                <a:latin typeface="Arial" panose="020B0604020202020204" pitchFamily="34" charset="0"/>
                <a:ea typeface="華康中黑體" pitchFamily="49" charset="-120"/>
                <a:cs typeface="Arial" panose="020B0604020202020204" pitchFamily="34" charset="0"/>
              </a:rPr>
              <a:t>Chipmore</a:t>
            </a:r>
            <a:r>
              <a:rPr lang="en-US" altLang="zh-TW" dirty="0" smtClean="0">
                <a:solidFill>
                  <a:srgbClr val="002060"/>
                </a:solidFill>
                <a:latin typeface="Arial" panose="020B0604020202020204" pitchFamily="34" charset="0"/>
                <a:ea typeface="華康中黑體" pitchFamily="49" charset="-120"/>
                <a:cs typeface="Arial" panose="020B0604020202020204" pitchFamily="34" charset="0"/>
              </a:rPr>
              <a:t> </a:t>
            </a:r>
            <a:r>
              <a:rPr lang="en-US" altLang="zh-TW" dirty="0">
                <a:solidFill>
                  <a:srgbClr val="002060"/>
                </a:solidFill>
                <a:latin typeface="Arial" panose="020B0604020202020204" pitchFamily="34" charset="0"/>
                <a:ea typeface="華康中黑體" pitchFamily="49" charset="-120"/>
                <a:cs typeface="Arial" panose="020B0604020202020204" pitchFamily="34" charset="0"/>
              </a:rPr>
              <a:t>Technology Corporation </a:t>
            </a:r>
            <a:r>
              <a:rPr lang="en-US" altLang="zh-TW" dirty="0" smtClean="0">
                <a:solidFill>
                  <a:srgbClr val="002060"/>
                </a:solidFill>
                <a:latin typeface="Arial" panose="020B0604020202020204" pitchFamily="34" charset="0"/>
                <a:ea typeface="華康中黑體" pitchFamily="49" charset="-120"/>
                <a:cs typeface="Arial" panose="020B0604020202020204" pitchFamily="34" charset="0"/>
              </a:rPr>
              <a:t>Limited</a:t>
            </a:r>
          </a:p>
          <a:p>
            <a:pPr defTabSz="913933">
              <a:lnSpc>
                <a:spcPct val="150000"/>
              </a:lnSpc>
              <a:defRPr/>
            </a:pPr>
            <a:r>
              <a:rPr lang="en-US" altLang="zh-TW" dirty="0">
                <a:solidFill>
                  <a:srgbClr val="002060"/>
                </a:solidFill>
                <a:latin typeface="Arial" panose="020B0604020202020204" pitchFamily="34" charset="0"/>
                <a:ea typeface="華康中黑體" pitchFamily="49" charset="-120"/>
                <a:cs typeface="Arial" panose="020B0604020202020204" pitchFamily="34" charset="0"/>
              </a:rPr>
              <a:t>TCL Communication Technology Holdings </a:t>
            </a:r>
            <a:r>
              <a:rPr lang="en-US" altLang="zh-TW" dirty="0" smtClean="0">
                <a:solidFill>
                  <a:srgbClr val="002060"/>
                </a:solidFill>
                <a:latin typeface="Arial" panose="020B0604020202020204" pitchFamily="34" charset="0"/>
                <a:ea typeface="華康中黑體" pitchFamily="49" charset="-120"/>
                <a:cs typeface="Arial" panose="020B0604020202020204" pitchFamily="34" charset="0"/>
              </a:rPr>
              <a:t>Limited</a:t>
            </a:r>
          </a:p>
          <a:p>
            <a:pPr defTabSz="913933">
              <a:lnSpc>
                <a:spcPct val="150000"/>
              </a:lnSpc>
              <a:defRPr/>
            </a:pPr>
            <a:r>
              <a:rPr lang="en-US" altLang="zh-TW" dirty="0" smtClean="0">
                <a:solidFill>
                  <a:srgbClr val="002060"/>
                </a:solidFill>
                <a:latin typeface="Arial" panose="020B0604020202020204" pitchFamily="34" charset="0"/>
                <a:ea typeface="華康中黑體" pitchFamily="49" charset="-120"/>
                <a:cs typeface="Arial" panose="020B0604020202020204" pitchFamily="34" charset="0"/>
              </a:rPr>
              <a:t>BASED </a:t>
            </a:r>
            <a:r>
              <a:rPr lang="en-US" altLang="zh-TW" dirty="0">
                <a:solidFill>
                  <a:srgbClr val="002060"/>
                </a:solidFill>
                <a:latin typeface="Arial" panose="020B0604020202020204" pitchFamily="34" charset="0"/>
                <a:ea typeface="華康中黑體" pitchFamily="49" charset="-120"/>
                <a:cs typeface="Arial" panose="020B0604020202020204" pitchFamily="34" charset="0"/>
              </a:rPr>
              <a:t>SOLAR </a:t>
            </a:r>
            <a:r>
              <a:rPr lang="zh-TW" altLang="en-US" dirty="0">
                <a:solidFill>
                  <a:srgbClr val="002060"/>
                </a:solidFill>
                <a:latin typeface="Arial" panose="020B0604020202020204" pitchFamily="34" charset="0"/>
                <a:ea typeface="華康中黑體" pitchFamily="49" charset="-120"/>
                <a:cs typeface="Arial" panose="020B0604020202020204" pitchFamily="34" charset="0"/>
              </a:rPr>
              <a:t>（</a:t>
            </a:r>
            <a:r>
              <a:rPr lang="en-US" altLang="zh-TW" dirty="0">
                <a:solidFill>
                  <a:srgbClr val="002060"/>
                </a:solidFill>
                <a:latin typeface="Arial" panose="020B0604020202020204" pitchFamily="34" charset="0"/>
                <a:ea typeface="華康中黑體" pitchFamily="49" charset="-120"/>
                <a:cs typeface="Arial" panose="020B0604020202020204" pitchFamily="34" charset="0"/>
              </a:rPr>
              <a:t>JIANGSU</a:t>
            </a:r>
            <a:r>
              <a:rPr lang="zh-TW" altLang="en-US" dirty="0">
                <a:solidFill>
                  <a:srgbClr val="002060"/>
                </a:solidFill>
                <a:latin typeface="Arial" panose="020B0604020202020204" pitchFamily="34" charset="0"/>
                <a:ea typeface="華康中黑體" pitchFamily="49" charset="-120"/>
                <a:cs typeface="Arial" panose="020B0604020202020204" pitchFamily="34" charset="0"/>
              </a:rPr>
              <a:t>）</a:t>
            </a:r>
            <a:r>
              <a:rPr lang="en-US" altLang="zh-TW" dirty="0">
                <a:solidFill>
                  <a:srgbClr val="002060"/>
                </a:solidFill>
                <a:latin typeface="Arial" panose="020B0604020202020204" pitchFamily="34" charset="0"/>
                <a:ea typeface="華康中黑體" pitchFamily="49" charset="-120"/>
                <a:cs typeface="Arial" panose="020B0604020202020204" pitchFamily="34" charset="0"/>
              </a:rPr>
              <a:t>ENERGY HIGH TECHNOLOGY CO., LTD</a:t>
            </a:r>
            <a:endParaRPr kumimoji="1" lang="en-US" altLang="zh-TW" b="1" dirty="0">
              <a:solidFill>
                <a:srgbClr val="002060"/>
              </a:solidFill>
              <a:latin typeface="Arial" panose="020B0604020202020204" pitchFamily="34" charset="0"/>
              <a:ea typeface="華康中黑體" pitchFamily="49" charset="-120"/>
              <a:cs typeface="Arial" panose="020B0604020202020204" pitchFamily="34" charset="0"/>
            </a:endParaRPr>
          </a:p>
          <a:p>
            <a:pPr defTabSz="913933">
              <a:lnSpc>
                <a:spcPct val="150000"/>
              </a:lnSpc>
              <a:defRPr/>
            </a:pPr>
            <a:r>
              <a:rPr lang="en-US" altLang="zh-TW" dirty="0" err="1">
                <a:solidFill>
                  <a:srgbClr val="002060"/>
                </a:solidFill>
                <a:latin typeface="Arial" panose="020B0604020202020204" pitchFamily="34" charset="0"/>
                <a:ea typeface="華康中黑體" pitchFamily="49" charset="-120"/>
                <a:cs typeface="Arial" panose="020B0604020202020204" pitchFamily="34" charset="0"/>
              </a:rPr>
              <a:t>Kunshan</a:t>
            </a:r>
            <a:r>
              <a:rPr lang="en-US" altLang="zh-TW" dirty="0">
                <a:solidFill>
                  <a:srgbClr val="002060"/>
                </a:solidFill>
                <a:latin typeface="Arial" panose="020B0604020202020204" pitchFamily="34" charset="0"/>
                <a:ea typeface="華康中黑體" pitchFamily="49" charset="-120"/>
                <a:cs typeface="Arial" panose="020B0604020202020204" pitchFamily="34" charset="0"/>
              </a:rPr>
              <a:t> </a:t>
            </a:r>
            <a:r>
              <a:rPr lang="en-US" altLang="zh-TW" dirty="0" err="1">
                <a:solidFill>
                  <a:srgbClr val="002060"/>
                </a:solidFill>
                <a:latin typeface="Arial" panose="020B0604020202020204" pitchFamily="34" charset="0"/>
                <a:ea typeface="華康中黑體" pitchFamily="49" charset="-120"/>
                <a:cs typeface="Arial" panose="020B0604020202020204" pitchFamily="34" charset="0"/>
              </a:rPr>
              <a:t>Guoxian</a:t>
            </a:r>
            <a:r>
              <a:rPr lang="en-US" altLang="zh-TW" dirty="0">
                <a:solidFill>
                  <a:srgbClr val="002060"/>
                </a:solidFill>
                <a:latin typeface="Arial" panose="020B0604020202020204" pitchFamily="34" charset="0"/>
                <a:ea typeface="華康中黑體" pitchFamily="49" charset="-120"/>
                <a:cs typeface="Arial" panose="020B0604020202020204" pitchFamily="34" charset="0"/>
              </a:rPr>
              <a:t> Optoelectronics Co., Ltd.</a:t>
            </a:r>
            <a:r>
              <a:rPr lang="en-US" altLang="zh-TW" dirty="0">
                <a:solidFill>
                  <a:srgbClr val="002060"/>
                </a:solidFill>
                <a:latin typeface="華康中黑體" pitchFamily="49" charset="-120"/>
                <a:ea typeface="華康中黑體" pitchFamily="49" charset="-120"/>
              </a:rPr>
              <a:t> </a:t>
            </a:r>
            <a:endParaRPr lang="en-US" altLang="zh-TW" sz="1300" dirty="0">
              <a:solidFill>
                <a:srgbClr val="002060"/>
              </a:solidFill>
              <a:latin typeface="華康中黑體" pitchFamily="49" charset="-120"/>
              <a:ea typeface="華康中黑體" pitchFamily="49" charset="-120"/>
            </a:endParaRPr>
          </a:p>
        </p:txBody>
      </p:sp>
      <p:grpSp>
        <p:nvGrpSpPr>
          <p:cNvPr id="2" name="群組 1"/>
          <p:cNvGrpSpPr/>
          <p:nvPr/>
        </p:nvGrpSpPr>
        <p:grpSpPr>
          <a:xfrm>
            <a:off x="350688" y="1778253"/>
            <a:ext cx="4695974" cy="5399081"/>
            <a:chOff x="325639" y="1600755"/>
            <a:chExt cx="4360548" cy="4860184"/>
          </a:xfrm>
        </p:grpSpPr>
        <p:sp>
          <p:nvSpPr>
            <p:cNvPr id="13" name="文字方塊 12"/>
            <p:cNvSpPr txBox="1"/>
            <p:nvPr/>
          </p:nvSpPr>
          <p:spPr>
            <a:xfrm>
              <a:off x="339045" y="3725376"/>
              <a:ext cx="4347142" cy="2735563"/>
            </a:xfrm>
            <a:prstGeom prst="rect">
              <a:avLst/>
            </a:prstGeom>
            <a:solidFill>
              <a:schemeClr val="bg1">
                <a:lumMod val="95000"/>
                <a:alpha val="80000"/>
              </a:schemeClr>
            </a:solidFill>
          </p:spPr>
          <p:txBody>
            <a:bodyPr lIns="83411" tIns="41706" rIns="83411" bIns="41706">
              <a:spAutoFit/>
            </a:bodyPr>
            <a:lstStyle/>
            <a:p>
              <a:pPr defTabSz="913933">
                <a:lnSpc>
                  <a:spcPct val="150000"/>
                </a:lnSpc>
                <a:defRPr/>
              </a:pPr>
              <a:r>
                <a:rPr lang="en-US" altLang="zh-TW" dirty="0">
                  <a:solidFill>
                    <a:srgbClr val="002060"/>
                  </a:solidFill>
                  <a:latin typeface="Arial" panose="020B0604020202020204" pitchFamily="34" charset="0"/>
                  <a:ea typeface="華康中黑體" pitchFamily="49" charset="-120"/>
                  <a:cs typeface="Arial" panose="020B0604020202020204" pitchFamily="34" charset="0"/>
                </a:rPr>
                <a:t>Darwin Precisions </a:t>
              </a:r>
              <a:r>
                <a:rPr lang="en-US" altLang="zh-TW" dirty="0" smtClean="0">
                  <a:solidFill>
                    <a:srgbClr val="002060"/>
                  </a:solidFill>
                  <a:latin typeface="Arial" panose="020B0604020202020204" pitchFamily="34" charset="0"/>
                  <a:ea typeface="華康中黑體" pitchFamily="49" charset="-120"/>
                  <a:cs typeface="Arial" panose="020B0604020202020204" pitchFamily="34" charset="0"/>
                </a:rPr>
                <a:t>Corporation</a:t>
              </a:r>
              <a:endParaRPr kumimoji="1" lang="en-US" altLang="zh-CN" b="1" dirty="0">
                <a:solidFill>
                  <a:srgbClr val="002060"/>
                </a:solidFill>
                <a:latin typeface="Arial" panose="020B0604020202020204" pitchFamily="34" charset="0"/>
                <a:ea typeface="華康中黑體" pitchFamily="49" charset="-120"/>
                <a:cs typeface="Arial" panose="020B0604020202020204" pitchFamily="34" charset="0"/>
              </a:endParaRPr>
            </a:p>
            <a:p>
              <a:pPr defTabSz="913933">
                <a:lnSpc>
                  <a:spcPct val="150000"/>
                </a:lnSpc>
                <a:defRPr/>
              </a:pPr>
              <a:r>
                <a:rPr lang="en-US" altLang="zh-TW" dirty="0" err="1">
                  <a:solidFill>
                    <a:srgbClr val="002060"/>
                  </a:solidFill>
                  <a:latin typeface="Arial" panose="020B0604020202020204" pitchFamily="34" charset="0"/>
                  <a:ea typeface="華康中黑體" pitchFamily="49" charset="-120"/>
                  <a:cs typeface="Arial" panose="020B0604020202020204" pitchFamily="34" charset="0"/>
                </a:rPr>
                <a:t>Tianma</a:t>
              </a:r>
              <a:r>
                <a:rPr lang="en-US" altLang="zh-TW" dirty="0">
                  <a:solidFill>
                    <a:srgbClr val="002060"/>
                  </a:solidFill>
                  <a:latin typeface="Arial" panose="020B0604020202020204" pitchFamily="34" charset="0"/>
                  <a:ea typeface="華康中黑體" pitchFamily="49" charset="-120"/>
                  <a:cs typeface="Arial" panose="020B0604020202020204" pitchFamily="34" charset="0"/>
                </a:rPr>
                <a:t> Microelectronics Co., </a:t>
              </a:r>
              <a:r>
                <a:rPr lang="en-US" altLang="zh-TW" dirty="0" smtClean="0">
                  <a:solidFill>
                    <a:srgbClr val="002060"/>
                  </a:solidFill>
                  <a:latin typeface="Arial" panose="020B0604020202020204" pitchFamily="34" charset="0"/>
                  <a:ea typeface="華康中黑體" pitchFamily="49" charset="-120"/>
                  <a:cs typeface="Arial" panose="020B0604020202020204" pitchFamily="34" charset="0"/>
                </a:rPr>
                <a:t>Ltd</a:t>
              </a:r>
            </a:p>
            <a:p>
              <a:pPr defTabSz="913933">
                <a:lnSpc>
                  <a:spcPct val="150000"/>
                </a:lnSpc>
                <a:defRPr/>
              </a:pPr>
              <a:r>
                <a:rPr lang="en-US" altLang="zh-TW" dirty="0">
                  <a:solidFill>
                    <a:srgbClr val="002060"/>
                  </a:solidFill>
                  <a:latin typeface="Arial" panose="020B0604020202020204" pitchFamily="34" charset="0"/>
                  <a:ea typeface="華康中黑體" pitchFamily="49" charset="-120"/>
                  <a:cs typeface="Arial" panose="020B0604020202020204" pitchFamily="34" charset="0"/>
                </a:rPr>
                <a:t>Tripod Technology </a:t>
              </a:r>
              <a:r>
                <a:rPr lang="en-US" altLang="zh-TW" dirty="0" smtClean="0">
                  <a:solidFill>
                    <a:srgbClr val="002060"/>
                  </a:solidFill>
                  <a:latin typeface="Arial" panose="020B0604020202020204" pitchFamily="34" charset="0"/>
                  <a:ea typeface="華康中黑體" pitchFamily="49" charset="-120"/>
                  <a:cs typeface="Arial" panose="020B0604020202020204" pitchFamily="34" charset="0"/>
                </a:rPr>
                <a:t>Corporation</a:t>
              </a:r>
            </a:p>
            <a:p>
              <a:pPr defTabSz="913933">
                <a:lnSpc>
                  <a:spcPct val="150000"/>
                </a:lnSpc>
                <a:defRPr/>
              </a:pPr>
              <a:r>
                <a:rPr lang="en-US" altLang="zh-TW" dirty="0" err="1">
                  <a:solidFill>
                    <a:srgbClr val="002060"/>
                  </a:solidFill>
                  <a:latin typeface="Arial" panose="020B0604020202020204" pitchFamily="34" charset="0"/>
                  <a:ea typeface="華康中黑體" pitchFamily="49" charset="-120"/>
                  <a:cs typeface="Arial" panose="020B0604020202020204" pitchFamily="34" charset="0"/>
                </a:rPr>
                <a:t>BenQ</a:t>
              </a:r>
              <a:r>
                <a:rPr lang="en-US" altLang="zh-TW" dirty="0">
                  <a:solidFill>
                    <a:srgbClr val="002060"/>
                  </a:solidFill>
                  <a:latin typeface="Arial" panose="020B0604020202020204" pitchFamily="34" charset="0"/>
                  <a:ea typeface="華康中黑體" pitchFamily="49" charset="-120"/>
                  <a:cs typeface="Arial" panose="020B0604020202020204" pitchFamily="34" charset="0"/>
                </a:rPr>
                <a:t> </a:t>
              </a:r>
              <a:r>
                <a:rPr lang="en-US" altLang="zh-TW" dirty="0" smtClean="0">
                  <a:solidFill>
                    <a:srgbClr val="002060"/>
                  </a:solidFill>
                  <a:latin typeface="Arial" panose="020B0604020202020204" pitchFamily="34" charset="0"/>
                  <a:ea typeface="華康中黑體" pitchFamily="49" charset="-120"/>
                  <a:cs typeface="Arial" panose="020B0604020202020204" pitchFamily="34" charset="0"/>
                </a:rPr>
                <a:t>Hospital</a:t>
              </a:r>
            </a:p>
            <a:p>
              <a:pPr defTabSz="913933">
                <a:lnSpc>
                  <a:spcPct val="150000"/>
                </a:lnSpc>
                <a:defRPr/>
              </a:pPr>
              <a:r>
                <a:rPr lang="en-US" altLang="zh-TW" dirty="0" smtClean="0">
                  <a:solidFill>
                    <a:srgbClr val="002060"/>
                  </a:solidFill>
                  <a:latin typeface="Arial" panose="020B0604020202020204" pitchFamily="34" charset="0"/>
                  <a:ea typeface="華康中黑體" pitchFamily="49" charset="-120"/>
                  <a:cs typeface="Arial" panose="020B0604020202020204" pitchFamily="34" charset="0"/>
                </a:rPr>
                <a:t>Global </a:t>
              </a:r>
              <a:r>
                <a:rPr lang="en-US" altLang="zh-TW" dirty="0">
                  <a:solidFill>
                    <a:srgbClr val="002060"/>
                  </a:solidFill>
                  <a:latin typeface="Arial" panose="020B0604020202020204" pitchFamily="34" charset="0"/>
                  <a:ea typeface="華康中黑體" pitchFamily="49" charset="-120"/>
                  <a:cs typeface="Arial" panose="020B0604020202020204" pitchFamily="34" charset="0"/>
                </a:rPr>
                <a:t>Advanced Packaging Technology </a:t>
              </a:r>
              <a:r>
                <a:rPr lang="en-US" altLang="zh-TW" dirty="0" smtClean="0">
                  <a:solidFill>
                    <a:srgbClr val="002060"/>
                  </a:solidFill>
                  <a:latin typeface="Arial" panose="020B0604020202020204" pitchFamily="34" charset="0"/>
                  <a:ea typeface="華康中黑體" pitchFamily="49" charset="-120"/>
                  <a:cs typeface="Arial" panose="020B0604020202020204" pitchFamily="34" charset="0"/>
                </a:rPr>
                <a:t>Limited</a:t>
              </a:r>
            </a:p>
            <a:p>
              <a:pPr defTabSz="913933">
                <a:lnSpc>
                  <a:spcPct val="150000"/>
                </a:lnSpc>
                <a:defRPr/>
              </a:pPr>
              <a:r>
                <a:rPr lang="en-US" altLang="zh-TW" dirty="0" smtClean="0">
                  <a:solidFill>
                    <a:srgbClr val="002060"/>
                  </a:solidFill>
                  <a:latin typeface="Arial" panose="020B0604020202020204" pitchFamily="34" charset="0"/>
                  <a:ea typeface="華康中黑體" pitchFamily="49" charset="-120"/>
                  <a:cs typeface="Arial" panose="020B0604020202020204" pitchFamily="34" charset="0"/>
                </a:rPr>
                <a:t>Radiant </a:t>
              </a:r>
              <a:r>
                <a:rPr lang="en-US" altLang="zh-TW" dirty="0" err="1">
                  <a:solidFill>
                    <a:srgbClr val="002060"/>
                  </a:solidFill>
                  <a:latin typeface="Arial" panose="020B0604020202020204" pitchFamily="34" charset="0"/>
                  <a:ea typeface="華康中黑體" pitchFamily="49" charset="-120"/>
                  <a:cs typeface="Arial" panose="020B0604020202020204" pitchFamily="34" charset="0"/>
                </a:rPr>
                <a:t>Opto</a:t>
              </a:r>
              <a:r>
                <a:rPr lang="en-US" altLang="zh-TW" dirty="0">
                  <a:solidFill>
                    <a:srgbClr val="002060"/>
                  </a:solidFill>
                  <a:latin typeface="Arial" panose="020B0604020202020204" pitchFamily="34" charset="0"/>
                  <a:ea typeface="華康中黑體" pitchFamily="49" charset="-120"/>
                  <a:cs typeface="Arial" panose="020B0604020202020204" pitchFamily="34" charset="0"/>
                </a:rPr>
                <a:t>-Electronics </a:t>
              </a:r>
              <a:r>
                <a:rPr lang="en-US" altLang="zh-TW" dirty="0" smtClean="0">
                  <a:solidFill>
                    <a:srgbClr val="002060"/>
                  </a:solidFill>
                  <a:latin typeface="Arial" panose="020B0604020202020204" pitchFamily="34" charset="0"/>
                  <a:ea typeface="華康中黑體" pitchFamily="49" charset="-120"/>
                  <a:cs typeface="Arial" panose="020B0604020202020204" pitchFamily="34" charset="0"/>
                </a:rPr>
                <a:t>Corporation</a:t>
              </a:r>
            </a:p>
            <a:p>
              <a:pPr defTabSz="913933">
                <a:lnSpc>
                  <a:spcPct val="150000"/>
                </a:lnSpc>
                <a:defRPr/>
              </a:pPr>
              <a:r>
                <a:rPr lang="en-US" altLang="zh-CN" dirty="0">
                  <a:solidFill>
                    <a:srgbClr val="002060"/>
                  </a:solidFill>
                  <a:latin typeface="Arial" panose="020B0604020202020204" pitchFamily="34" charset="0"/>
                  <a:ea typeface="華康中黑體" pitchFamily="49" charset="-120"/>
                  <a:cs typeface="Arial" panose="020B0604020202020204" pitchFamily="34" charset="0"/>
                </a:rPr>
                <a:t>Shanghai </a:t>
              </a:r>
              <a:r>
                <a:rPr lang="en-US" altLang="zh-CN" dirty="0" err="1">
                  <a:solidFill>
                    <a:srgbClr val="002060"/>
                  </a:solidFill>
                  <a:latin typeface="Arial" panose="020B0604020202020204" pitchFamily="34" charset="0"/>
                  <a:ea typeface="華康中黑體" pitchFamily="49" charset="-120"/>
                  <a:cs typeface="Arial" panose="020B0604020202020204" pitchFamily="34" charset="0"/>
                </a:rPr>
                <a:t>Huahong</a:t>
              </a:r>
              <a:r>
                <a:rPr lang="en-US" altLang="zh-CN" dirty="0">
                  <a:solidFill>
                    <a:srgbClr val="002060"/>
                  </a:solidFill>
                  <a:latin typeface="Arial" panose="020B0604020202020204" pitchFamily="34" charset="0"/>
                  <a:ea typeface="華康中黑體" pitchFamily="49" charset="-120"/>
                  <a:cs typeface="Arial" panose="020B0604020202020204" pitchFamily="34" charset="0"/>
                </a:rPr>
                <a:t> (Group) Co., Ltd.</a:t>
              </a:r>
              <a:endParaRPr kumimoji="1" lang="en-US" altLang="zh-TW" b="1" dirty="0">
                <a:solidFill>
                  <a:srgbClr val="002060"/>
                </a:solidFill>
                <a:latin typeface="Arial" panose="020B0604020202020204" pitchFamily="34" charset="0"/>
                <a:ea typeface="華康中黑體" pitchFamily="49" charset="-120"/>
                <a:cs typeface="Arial" panose="020B0604020202020204" pitchFamily="34" charset="0"/>
              </a:endParaRPr>
            </a:p>
          </p:txBody>
        </p:sp>
        <p:sp>
          <p:nvSpPr>
            <p:cNvPr id="9" name="文字方塊 8"/>
            <p:cNvSpPr txBox="1"/>
            <p:nvPr/>
          </p:nvSpPr>
          <p:spPr>
            <a:xfrm>
              <a:off x="325640" y="1600755"/>
              <a:ext cx="4347142" cy="1038394"/>
            </a:xfrm>
            <a:prstGeom prst="rect">
              <a:avLst/>
            </a:prstGeom>
            <a:solidFill>
              <a:schemeClr val="bg1">
                <a:lumMod val="95000"/>
                <a:alpha val="80000"/>
              </a:schemeClr>
            </a:solidFill>
          </p:spPr>
          <p:txBody>
            <a:bodyPr lIns="83411" tIns="41706" rIns="83411" bIns="41706"/>
            <a:lstStyle/>
            <a:p>
              <a:pPr defTabSz="913933">
                <a:lnSpc>
                  <a:spcPct val="150000"/>
                </a:lnSpc>
                <a:defRPr/>
              </a:pPr>
              <a:r>
                <a:rPr lang="en-US" altLang="zh-TW" dirty="0" smtClean="0">
                  <a:solidFill>
                    <a:srgbClr val="FFC000"/>
                  </a:solidFill>
                  <a:ea typeface="華康中黑體" pitchFamily="49" charset="-120"/>
                </a:rPr>
                <a:t>Taiwan </a:t>
              </a:r>
              <a:r>
                <a:rPr lang="en-US" altLang="zh-TW" dirty="0">
                  <a:solidFill>
                    <a:srgbClr val="FFC000"/>
                  </a:solidFill>
                  <a:ea typeface="華康中黑體" pitchFamily="49" charset="-120"/>
                </a:rPr>
                <a:t>Semiconductor Manufacturing Company, </a:t>
              </a:r>
              <a:r>
                <a:rPr lang="en-US" altLang="zh-TW" dirty="0" smtClean="0">
                  <a:solidFill>
                    <a:srgbClr val="FFC000"/>
                  </a:solidFill>
                  <a:ea typeface="華康中黑體" pitchFamily="49" charset="-120"/>
                </a:rPr>
                <a:t>Ltd</a:t>
              </a:r>
              <a:endParaRPr kumimoji="1" lang="en-US" altLang="zh-TW" b="1" dirty="0">
                <a:solidFill>
                  <a:srgbClr val="FFC000"/>
                </a:solidFill>
                <a:latin typeface="華康中黑體" pitchFamily="49" charset="-120"/>
                <a:ea typeface="華康中黑體" pitchFamily="49" charset="-120"/>
              </a:endParaRPr>
            </a:p>
            <a:p>
              <a:pPr marL="454822" lvl="1" defTabSz="913933">
                <a:lnSpc>
                  <a:spcPct val="150000"/>
                </a:lnSpc>
                <a:defRPr/>
              </a:pPr>
              <a:r>
                <a:rPr lang="en-US" altLang="zh-TW" sz="1700" dirty="0">
                  <a:solidFill>
                    <a:srgbClr val="BBE0E3">
                      <a:lumMod val="25000"/>
                    </a:srgbClr>
                  </a:solidFill>
                  <a:ea typeface="華康中黑體" pitchFamily="49" charset="-120"/>
                </a:rPr>
                <a:t>tsmc Solar FAB</a:t>
              </a:r>
              <a:endParaRPr lang="zh-TW" altLang="en-US" sz="1700" dirty="0">
                <a:solidFill>
                  <a:srgbClr val="BBE0E3">
                    <a:lumMod val="25000"/>
                  </a:srgbClr>
                </a:solidFill>
              </a:endParaRPr>
            </a:p>
          </p:txBody>
        </p:sp>
        <p:sp>
          <p:nvSpPr>
            <p:cNvPr id="10" name="文字方塊 9"/>
            <p:cNvSpPr txBox="1"/>
            <p:nvPr/>
          </p:nvSpPr>
          <p:spPr>
            <a:xfrm>
              <a:off x="325639" y="2627088"/>
              <a:ext cx="4347142" cy="1023973"/>
            </a:xfrm>
            <a:prstGeom prst="rect">
              <a:avLst/>
            </a:prstGeom>
            <a:solidFill>
              <a:schemeClr val="bg1">
                <a:lumMod val="95000"/>
                <a:alpha val="80000"/>
              </a:schemeClr>
            </a:solidFill>
          </p:spPr>
          <p:txBody>
            <a:bodyPr lIns="83411" tIns="41706" rIns="83411" bIns="41706"/>
            <a:lstStyle/>
            <a:p>
              <a:pPr defTabSz="913933">
                <a:lnSpc>
                  <a:spcPct val="150000"/>
                </a:lnSpc>
                <a:defRPr/>
              </a:pPr>
              <a:r>
                <a:rPr lang="en-US" altLang="zh-TW" dirty="0" smtClean="0"/>
                <a:t>AUO </a:t>
              </a:r>
              <a:r>
                <a:rPr lang="en-US" altLang="zh-TW" dirty="0"/>
                <a:t>Crystal Corp., </a:t>
              </a:r>
              <a:endParaRPr kumimoji="1" lang="en-US" altLang="zh-TW" b="1" dirty="0" smtClean="0">
                <a:solidFill>
                  <a:srgbClr val="2D2D8A"/>
                </a:solidFill>
                <a:ea typeface="華康中黑體" pitchFamily="49" charset="-120"/>
              </a:endParaRPr>
            </a:p>
            <a:p>
              <a:pPr marL="454822" lvl="1" defTabSz="913933">
                <a:lnSpc>
                  <a:spcPct val="150000"/>
                </a:lnSpc>
                <a:defRPr/>
              </a:pPr>
              <a:r>
                <a:rPr lang="en-US" altLang="zh-TW" dirty="0" err="1" smtClean="0">
                  <a:solidFill>
                    <a:srgbClr val="BBE0E3">
                      <a:lumMod val="25000"/>
                    </a:srgbClr>
                  </a:solidFill>
                  <a:ea typeface="華康中黑體" pitchFamily="49" charset="-120"/>
                </a:rPr>
                <a:t>auo</a:t>
              </a:r>
              <a:r>
                <a:rPr lang="en-US" altLang="zh-TW" dirty="0" smtClean="0">
                  <a:solidFill>
                    <a:srgbClr val="BBE0E3">
                      <a:lumMod val="25000"/>
                    </a:srgbClr>
                  </a:solidFill>
                  <a:ea typeface="華康中黑體" pitchFamily="49" charset="-120"/>
                </a:rPr>
                <a:t> Crystal  </a:t>
              </a:r>
              <a:r>
                <a:rPr lang="en-US" altLang="zh-TW" dirty="0" err="1" smtClean="0">
                  <a:solidFill>
                    <a:srgbClr val="BBE0E3">
                      <a:lumMod val="25000"/>
                    </a:srgbClr>
                  </a:solidFill>
                  <a:ea typeface="華康中黑體" pitchFamily="49" charset="-120"/>
                </a:rPr>
                <a:t>Wuqi</a:t>
              </a:r>
              <a:endParaRPr lang="en-US" altLang="zh-TW" dirty="0" smtClean="0">
                <a:solidFill>
                  <a:srgbClr val="BBE0E3">
                    <a:lumMod val="25000"/>
                  </a:srgbClr>
                </a:solidFill>
                <a:ea typeface="華康中黑體" pitchFamily="49" charset="-120"/>
              </a:endParaRPr>
            </a:p>
            <a:p>
              <a:pPr marL="454822" lvl="1" defTabSz="913933">
                <a:lnSpc>
                  <a:spcPct val="150000"/>
                </a:lnSpc>
                <a:defRPr/>
              </a:pPr>
              <a:r>
                <a:rPr lang="en-US" altLang="zh-TW" dirty="0" err="1" smtClean="0">
                  <a:solidFill>
                    <a:srgbClr val="BBE0E3">
                      <a:lumMod val="25000"/>
                    </a:srgbClr>
                  </a:solidFill>
                  <a:ea typeface="華康中黑體" pitchFamily="49" charset="-120"/>
                </a:rPr>
                <a:t>auo</a:t>
              </a:r>
              <a:r>
                <a:rPr lang="en-US" altLang="zh-TW" dirty="0" smtClean="0">
                  <a:solidFill>
                    <a:srgbClr val="BBE0E3">
                      <a:lumMod val="25000"/>
                    </a:srgbClr>
                  </a:solidFill>
                  <a:ea typeface="華康中黑體" pitchFamily="49" charset="-120"/>
                </a:rPr>
                <a:t> </a:t>
              </a:r>
              <a:r>
                <a:rPr lang="en-US" altLang="zh-TW" dirty="0">
                  <a:solidFill>
                    <a:srgbClr val="BBE0E3">
                      <a:lumMod val="25000"/>
                    </a:srgbClr>
                  </a:solidFill>
                  <a:ea typeface="華康中黑體" pitchFamily="49" charset="-120"/>
                </a:rPr>
                <a:t>Crystal </a:t>
              </a:r>
              <a:r>
                <a:rPr lang="en-US" altLang="zh-TW" dirty="0" smtClean="0">
                  <a:solidFill>
                    <a:srgbClr val="BBE0E3">
                      <a:lumMod val="25000"/>
                    </a:srgbClr>
                  </a:solidFill>
                  <a:ea typeface="華康中黑體" pitchFamily="49" charset="-120"/>
                </a:rPr>
                <a:t> </a:t>
              </a:r>
              <a:r>
                <a:rPr lang="en-US" altLang="zh-TW" dirty="0" err="1" smtClean="0">
                  <a:solidFill>
                    <a:srgbClr val="BBE0E3">
                      <a:lumMod val="25000"/>
                    </a:srgbClr>
                  </a:solidFill>
                  <a:ea typeface="華康中黑體" pitchFamily="49" charset="-120"/>
                </a:rPr>
                <a:t>Houli</a:t>
              </a:r>
              <a:endParaRPr lang="en-US" altLang="zh-TW" dirty="0">
                <a:solidFill>
                  <a:srgbClr val="BBE0E3">
                    <a:lumMod val="25000"/>
                  </a:srgbClr>
                </a:solidFill>
                <a:ea typeface="華康中黑體" pitchFamily="49" charset="-120"/>
              </a:endParaRPr>
            </a:p>
          </p:txBody>
        </p:sp>
      </p:grpSp>
      <p:sp>
        <p:nvSpPr>
          <p:cNvPr id="17" name="Rectangle 11"/>
          <p:cNvSpPr>
            <a:spLocks noChangeArrowheads="1"/>
          </p:cNvSpPr>
          <p:nvPr/>
        </p:nvSpPr>
        <p:spPr bwMode="auto">
          <a:xfrm>
            <a:off x="4019407" y="180259"/>
            <a:ext cx="6587794" cy="9635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DDDDDD"/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2066" tIns="46033" rIns="92066" bIns="46033" anchor="ctr"/>
          <a:lstStyle/>
          <a:p>
            <a:pPr algn="r" defTabSz="830615"/>
            <a:r>
              <a:rPr lang="zh-TW" altLang="en-US" sz="3600" dirty="0" smtClean="0">
                <a:solidFill>
                  <a:srgbClr val="2E7577"/>
                </a:solidFill>
                <a:ea typeface="華康中黑體" pitchFamily="49" charset="-120"/>
              </a:rPr>
              <a:t>主要客戶</a:t>
            </a:r>
            <a:endParaRPr lang="en-US" altLang="zh-TW" sz="3600" dirty="0" smtClean="0">
              <a:solidFill>
                <a:srgbClr val="2E7577"/>
              </a:solidFill>
              <a:ea typeface="華康中黑體" pitchFamily="49" charset="-120"/>
            </a:endParaRPr>
          </a:p>
          <a:p>
            <a:pPr algn="r" defTabSz="830615"/>
            <a:r>
              <a:rPr lang="en-US" altLang="zh-TW" sz="2800" dirty="0" smtClean="0">
                <a:solidFill>
                  <a:srgbClr val="2E7577"/>
                </a:solidFill>
                <a:ea typeface="華康中黑體" pitchFamily="49" charset="-120"/>
              </a:rPr>
              <a:t>Solar &amp; Others</a:t>
            </a:r>
            <a:endParaRPr lang="en-US" altLang="zh-TW" sz="2800" dirty="0">
              <a:solidFill>
                <a:srgbClr val="2E7577"/>
              </a:solidFill>
              <a:ea typeface="華康中黑體" pitchFamily="49" charset="-120"/>
            </a:endParaRPr>
          </a:p>
        </p:txBody>
      </p:sp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-19725" y="676792"/>
            <a:ext cx="7956000" cy="132018"/>
          </a:xfrm>
          <a:prstGeom prst="rect">
            <a:avLst/>
          </a:prstGeom>
          <a:gradFill rotWithShape="0">
            <a:gsLst>
              <a:gs pos="0">
                <a:srgbClr val="2E7577"/>
              </a:gs>
              <a:gs pos="100000">
                <a:srgbClr val="2E7577">
                  <a:gamma/>
                  <a:tint val="40000"/>
                  <a:invGamma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886" tIns="43443" rIns="86886" bIns="43443" anchor="ctr"/>
          <a:lstStyle/>
          <a:p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smtClean="0"/>
              <a:t>Page: </a:t>
            </a:r>
            <a:fld id="{F2067B2E-0151-44AE-940F-92D6B699351F}" type="slidenum">
              <a:rPr lang="zh-TW" altLang="en-US" smtClean="0"/>
              <a:pPr/>
              <a:t>15</a:t>
            </a:fld>
            <a:endParaRPr lang="zh-TW" altLang="en-US" dirty="0"/>
          </a:p>
        </p:txBody>
      </p:sp>
    </p:spTree>
    <p:extLst>
      <p:ext uri="{BB962C8B-B14F-4D97-AF65-F5344CB8AC3E}">
        <p14:creationId xmlns="" xmlns:p14="http://schemas.microsoft.com/office/powerpoint/2010/main" val="35329144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39" y="-174949"/>
            <a:ext cx="183739" cy="338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949" tIns="45475" rIns="90949" bIns="45475" anchor="ctr">
            <a:spAutoFit/>
          </a:bodyPr>
          <a:lstStyle/>
          <a:p>
            <a:pPr defTabSz="913933"/>
            <a:endParaRPr lang="zh-TW" altLang="en-US" dirty="0"/>
          </a:p>
        </p:txBody>
      </p:sp>
      <p:sp>
        <p:nvSpPr>
          <p:cNvPr id="11267" name="Line 5"/>
          <p:cNvSpPr>
            <a:spLocks noChangeShapeType="1"/>
          </p:cNvSpPr>
          <p:nvPr/>
        </p:nvSpPr>
        <p:spPr bwMode="auto">
          <a:xfrm>
            <a:off x="4368800" y="1463675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 lIns="90949" tIns="45475" rIns="90949" bIns="45475"/>
          <a:lstStyle/>
          <a:p>
            <a:pPr defTabSz="913933"/>
            <a:endParaRPr lang="zh-TW" altLang="en-US" dirty="0"/>
          </a:p>
        </p:txBody>
      </p:sp>
      <p:sp>
        <p:nvSpPr>
          <p:cNvPr id="11268" name="Line 6"/>
          <p:cNvSpPr>
            <a:spLocks noChangeShapeType="1"/>
          </p:cNvSpPr>
          <p:nvPr/>
        </p:nvSpPr>
        <p:spPr bwMode="auto">
          <a:xfrm>
            <a:off x="3835400" y="1463675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 lIns="90949" tIns="45475" rIns="90949" bIns="45475"/>
          <a:lstStyle/>
          <a:p>
            <a:pPr defTabSz="913933"/>
            <a:endParaRPr lang="zh-TW" altLang="en-US" dirty="0"/>
          </a:p>
        </p:txBody>
      </p:sp>
      <p:pic>
        <p:nvPicPr>
          <p:cNvPr id="11269" name="圖片 10" descr="SOLOR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b="19527"/>
          <a:stretch/>
        </p:blipFill>
        <p:spPr bwMode="auto">
          <a:xfrm>
            <a:off x="0" y="1487690"/>
            <a:ext cx="10668000" cy="6130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文字方塊 13"/>
          <p:cNvSpPr txBox="1"/>
          <p:nvPr/>
        </p:nvSpPr>
        <p:spPr>
          <a:xfrm>
            <a:off x="5549900" y="1830604"/>
            <a:ext cx="4824413" cy="4523821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</p:spPr>
        <p:txBody>
          <a:bodyPr lIns="90949" tIns="45475" rIns="90949" bIns="45475">
            <a:spAutoFit/>
          </a:bodyPr>
          <a:lstStyle/>
          <a:p>
            <a:pPr defTabSz="913933">
              <a:lnSpc>
                <a:spcPct val="150000"/>
              </a:lnSpc>
              <a:defRPr/>
            </a:pPr>
            <a:r>
              <a:rPr kumimoji="1" lang="zh-TW" altLang="en-US" b="1" dirty="0">
                <a:solidFill>
                  <a:srgbClr val="2D2D8A"/>
                </a:solidFill>
                <a:latin typeface="華康中黑體" pitchFamily="49" charset="-120"/>
                <a:ea typeface="華康中黑體" pitchFamily="49" charset="-120"/>
              </a:rPr>
              <a:t>福聚太陽能股份有限公司</a:t>
            </a:r>
            <a:endParaRPr kumimoji="1" lang="en-US" altLang="zh-TW" b="1" dirty="0">
              <a:solidFill>
                <a:srgbClr val="2D2D8A"/>
              </a:solidFill>
              <a:latin typeface="華康中黑體" pitchFamily="49" charset="-120"/>
              <a:ea typeface="華康中黑體" pitchFamily="49" charset="-120"/>
            </a:endParaRPr>
          </a:p>
          <a:p>
            <a:pPr defTabSz="913933">
              <a:lnSpc>
                <a:spcPct val="150000"/>
              </a:lnSpc>
              <a:defRPr/>
            </a:pPr>
            <a:r>
              <a:rPr kumimoji="1" lang="zh-TW" altLang="en-US" b="1" dirty="0">
                <a:solidFill>
                  <a:srgbClr val="2D2D8A"/>
                </a:solidFill>
                <a:latin typeface="華康中黑體" pitchFamily="49" charset="-120"/>
                <a:ea typeface="華康中黑體" pitchFamily="49" charset="-120"/>
              </a:rPr>
              <a:t>日月光半導體製造股份有限公司</a:t>
            </a:r>
            <a:endParaRPr kumimoji="1" lang="en-US" altLang="zh-TW" b="1" dirty="0">
              <a:solidFill>
                <a:srgbClr val="2D2D8A"/>
              </a:solidFill>
              <a:latin typeface="華康中黑體" pitchFamily="49" charset="-120"/>
              <a:ea typeface="華康中黑體" pitchFamily="49" charset="-120"/>
            </a:endParaRPr>
          </a:p>
          <a:p>
            <a:pPr defTabSz="913933">
              <a:lnSpc>
                <a:spcPct val="150000"/>
              </a:lnSpc>
              <a:defRPr/>
            </a:pPr>
            <a:r>
              <a:rPr kumimoji="1" lang="zh-TW" altLang="en-US" b="1" dirty="0">
                <a:solidFill>
                  <a:srgbClr val="2D2D8A"/>
                </a:solidFill>
                <a:latin typeface="華康中黑體" pitchFamily="49" charset="-120"/>
                <a:ea typeface="華康中黑體" pitchFamily="49" charset="-120"/>
              </a:rPr>
              <a:t>南茂科技股份有限公司</a:t>
            </a:r>
            <a:endParaRPr kumimoji="1" lang="en-US" altLang="zh-TW" b="1" dirty="0">
              <a:solidFill>
                <a:srgbClr val="2D2D8A"/>
              </a:solidFill>
              <a:latin typeface="華康中黑體" pitchFamily="49" charset="-120"/>
              <a:ea typeface="華康中黑體" pitchFamily="49" charset="-120"/>
            </a:endParaRPr>
          </a:p>
          <a:p>
            <a:pPr defTabSz="913933">
              <a:lnSpc>
                <a:spcPct val="150000"/>
              </a:lnSpc>
              <a:defRPr/>
            </a:pPr>
            <a:r>
              <a:rPr kumimoji="1" lang="zh-TW" altLang="en-US" b="1" dirty="0">
                <a:solidFill>
                  <a:srgbClr val="2D2D8A"/>
                </a:solidFill>
                <a:latin typeface="華康中黑體" pitchFamily="49" charset="-120"/>
                <a:ea typeface="華康中黑體" pitchFamily="49" charset="-120"/>
              </a:rPr>
              <a:t>精材科技股份有限公司</a:t>
            </a:r>
            <a:endParaRPr kumimoji="1" lang="en-US" altLang="zh-TW" b="1" dirty="0">
              <a:solidFill>
                <a:srgbClr val="2D2D8A"/>
              </a:solidFill>
              <a:latin typeface="華康中黑體" pitchFamily="49" charset="-120"/>
              <a:ea typeface="華康中黑體" pitchFamily="49" charset="-120"/>
            </a:endParaRPr>
          </a:p>
          <a:p>
            <a:pPr defTabSz="913933">
              <a:lnSpc>
                <a:spcPct val="150000"/>
              </a:lnSpc>
              <a:defRPr/>
            </a:pPr>
            <a:r>
              <a:rPr kumimoji="1" lang="zh-TW" altLang="en-US" b="1" dirty="0">
                <a:solidFill>
                  <a:srgbClr val="2D2D8A"/>
                </a:solidFill>
                <a:latin typeface="華康中黑體" pitchFamily="49" charset="-120"/>
                <a:ea typeface="華康中黑體" pitchFamily="49" charset="-120"/>
              </a:rPr>
              <a:t>泰林科技股份有限公司</a:t>
            </a:r>
            <a:endParaRPr kumimoji="1" lang="en-US" altLang="zh-TW" b="1" dirty="0">
              <a:solidFill>
                <a:srgbClr val="2D2D8A"/>
              </a:solidFill>
              <a:latin typeface="華康中黑體" pitchFamily="49" charset="-120"/>
              <a:ea typeface="華康中黑體" pitchFamily="49" charset="-120"/>
            </a:endParaRPr>
          </a:p>
          <a:p>
            <a:pPr defTabSz="913933">
              <a:lnSpc>
                <a:spcPct val="150000"/>
              </a:lnSpc>
              <a:defRPr/>
            </a:pPr>
            <a:r>
              <a:rPr kumimoji="1" lang="zh-TW" altLang="en-US" b="1" dirty="0">
                <a:solidFill>
                  <a:srgbClr val="2D2D8A"/>
                </a:solidFill>
                <a:latin typeface="華康中黑體" pitchFamily="49" charset="-120"/>
                <a:ea typeface="華康中黑體" pitchFamily="49" charset="-120"/>
              </a:rPr>
              <a:t>茂德科技股份有限公司</a:t>
            </a:r>
            <a:endParaRPr kumimoji="1" lang="en-US" altLang="zh-TW" b="1" dirty="0">
              <a:solidFill>
                <a:srgbClr val="2D2D8A"/>
              </a:solidFill>
              <a:latin typeface="華康中黑體" pitchFamily="49" charset="-120"/>
              <a:ea typeface="華康中黑體" pitchFamily="49" charset="-120"/>
            </a:endParaRPr>
          </a:p>
          <a:p>
            <a:pPr defTabSz="913933">
              <a:lnSpc>
                <a:spcPct val="150000"/>
              </a:lnSpc>
              <a:defRPr/>
            </a:pPr>
            <a:r>
              <a:rPr kumimoji="1" lang="zh-TW" altLang="en-US" b="1" dirty="0">
                <a:solidFill>
                  <a:srgbClr val="2D2D8A"/>
                </a:solidFill>
                <a:latin typeface="華康中黑體" pitchFamily="49" charset="-120"/>
                <a:ea typeface="華康中黑體" pitchFamily="49" charset="-120"/>
              </a:rPr>
              <a:t>旭硝子顯示玻璃股份有限公司</a:t>
            </a:r>
            <a:endParaRPr kumimoji="1" lang="en-US" altLang="zh-TW" b="1" dirty="0">
              <a:solidFill>
                <a:srgbClr val="2D2D8A"/>
              </a:solidFill>
              <a:latin typeface="華康中黑體" pitchFamily="49" charset="-120"/>
              <a:ea typeface="華康中黑體" pitchFamily="49" charset="-120"/>
            </a:endParaRPr>
          </a:p>
          <a:p>
            <a:pPr defTabSz="913933">
              <a:lnSpc>
                <a:spcPct val="150000"/>
              </a:lnSpc>
              <a:defRPr/>
            </a:pPr>
            <a:r>
              <a:rPr kumimoji="1" lang="zh-TW" altLang="en-US" b="1" dirty="0">
                <a:solidFill>
                  <a:srgbClr val="2D2D8A"/>
                </a:solidFill>
                <a:latin typeface="華康中黑體" pitchFamily="49" charset="-120"/>
                <a:ea typeface="華康中黑體" pitchFamily="49" charset="-120"/>
              </a:rPr>
              <a:t>漢民科技股份有限公司</a:t>
            </a:r>
            <a:endParaRPr kumimoji="1" lang="en-US" altLang="zh-TW" b="1" dirty="0">
              <a:solidFill>
                <a:srgbClr val="2D2D8A"/>
              </a:solidFill>
              <a:latin typeface="華康中黑體" pitchFamily="49" charset="-120"/>
              <a:ea typeface="華康中黑體" pitchFamily="49" charset="-120"/>
            </a:endParaRPr>
          </a:p>
          <a:p>
            <a:pPr defTabSz="913933">
              <a:lnSpc>
                <a:spcPct val="150000"/>
              </a:lnSpc>
              <a:defRPr/>
            </a:pPr>
            <a:r>
              <a:rPr kumimoji="1" lang="zh-TW" altLang="en-US" b="1" dirty="0">
                <a:solidFill>
                  <a:srgbClr val="2D2D8A"/>
                </a:solidFill>
                <a:latin typeface="華康中黑體" pitchFamily="49" charset="-120"/>
                <a:ea typeface="華康中黑體" pitchFamily="49" charset="-120"/>
              </a:rPr>
              <a:t>頎中科技（蘇州）有限公司</a:t>
            </a:r>
            <a:endParaRPr kumimoji="1" lang="en-US" altLang="zh-CN" b="1" dirty="0">
              <a:solidFill>
                <a:srgbClr val="2D2D8A"/>
              </a:solidFill>
              <a:latin typeface="華康中黑體" pitchFamily="49" charset="-120"/>
              <a:ea typeface="華康中黑體" pitchFamily="49" charset="-120"/>
            </a:endParaRPr>
          </a:p>
          <a:p>
            <a:pPr defTabSz="913933">
              <a:lnSpc>
                <a:spcPct val="150000"/>
              </a:lnSpc>
              <a:defRPr/>
            </a:pPr>
            <a:r>
              <a:rPr kumimoji="1" lang="en-US" altLang="zh-TW" b="1" dirty="0">
                <a:solidFill>
                  <a:srgbClr val="2D2D8A"/>
                </a:solidFill>
                <a:latin typeface="華康中黑體" pitchFamily="49" charset="-120"/>
                <a:ea typeface="華康中黑體" pitchFamily="49" charset="-120"/>
              </a:rPr>
              <a:t>TCL</a:t>
            </a:r>
            <a:r>
              <a:rPr kumimoji="1" lang="zh-TW" altLang="en-US" b="1" dirty="0">
                <a:solidFill>
                  <a:srgbClr val="2D2D8A"/>
                </a:solidFill>
                <a:latin typeface="華康中黑體" pitchFamily="49" charset="-120"/>
                <a:ea typeface="華康中黑體" pitchFamily="49" charset="-120"/>
              </a:rPr>
              <a:t>光電科技</a:t>
            </a:r>
            <a:r>
              <a:rPr kumimoji="1" lang="en-US" altLang="zh-TW" b="1" dirty="0">
                <a:solidFill>
                  <a:srgbClr val="2D2D8A"/>
                </a:solidFill>
                <a:latin typeface="華康中黑體" pitchFamily="49" charset="-120"/>
                <a:ea typeface="華康中黑體" pitchFamily="49" charset="-120"/>
              </a:rPr>
              <a:t>(</a:t>
            </a:r>
            <a:r>
              <a:rPr kumimoji="1" lang="zh-TW" altLang="en-US" b="1" dirty="0">
                <a:solidFill>
                  <a:srgbClr val="2D2D8A"/>
                </a:solidFill>
                <a:latin typeface="華康中黑體" pitchFamily="49" charset="-120"/>
                <a:ea typeface="華康中黑體" pitchFamily="49" charset="-120"/>
              </a:rPr>
              <a:t>惠州）有限公司</a:t>
            </a:r>
            <a:endParaRPr kumimoji="1" lang="en-US" altLang="zh-TW" b="1" dirty="0">
              <a:solidFill>
                <a:srgbClr val="2D2D8A"/>
              </a:solidFill>
              <a:latin typeface="華康中黑體" pitchFamily="49" charset="-120"/>
              <a:ea typeface="華康中黑體" pitchFamily="49" charset="-120"/>
            </a:endParaRPr>
          </a:p>
          <a:p>
            <a:pPr defTabSz="913933">
              <a:lnSpc>
                <a:spcPct val="150000"/>
              </a:lnSpc>
              <a:defRPr/>
            </a:pPr>
            <a:r>
              <a:rPr kumimoji="1" lang="zh-TW" altLang="en-US" b="1" dirty="0">
                <a:solidFill>
                  <a:srgbClr val="2D2D8A"/>
                </a:solidFill>
                <a:latin typeface="華康中黑體" pitchFamily="49" charset="-120"/>
                <a:ea typeface="華康中黑體" pitchFamily="49" charset="-120"/>
              </a:rPr>
              <a:t>江蘇百世德太陽能高科技有限公司</a:t>
            </a:r>
            <a:endParaRPr kumimoji="1" lang="en-US" altLang="zh-TW" b="1" dirty="0">
              <a:solidFill>
                <a:srgbClr val="2D2D8A"/>
              </a:solidFill>
              <a:latin typeface="華康中黑體" pitchFamily="49" charset="-120"/>
              <a:ea typeface="華康中黑體" pitchFamily="49" charset="-120"/>
            </a:endParaRPr>
          </a:p>
          <a:p>
            <a:pPr defTabSz="913933">
              <a:lnSpc>
                <a:spcPct val="150000"/>
              </a:lnSpc>
              <a:defRPr/>
            </a:pPr>
            <a:r>
              <a:rPr kumimoji="1" lang="zh-TW" altLang="en-US" b="1" dirty="0">
                <a:solidFill>
                  <a:srgbClr val="2D2D8A"/>
                </a:solidFill>
                <a:latin typeface="華康中黑體" pitchFamily="49" charset="-120"/>
                <a:ea typeface="華康中黑體" pitchFamily="49" charset="-120"/>
              </a:rPr>
              <a:t>昆山龍騰光電</a:t>
            </a:r>
            <a:r>
              <a:rPr kumimoji="1" lang="zh-TW" altLang="en-US" b="1" dirty="0" smtClean="0">
                <a:solidFill>
                  <a:srgbClr val="2D2D8A"/>
                </a:solidFill>
                <a:latin typeface="華康中黑體" pitchFamily="49" charset="-120"/>
                <a:ea typeface="華康中黑體" pitchFamily="49" charset="-120"/>
              </a:rPr>
              <a:t>有限公司</a:t>
            </a:r>
            <a:endParaRPr lang="en-US" altLang="zh-TW" sz="1300" dirty="0">
              <a:solidFill>
                <a:srgbClr val="2D2D8A"/>
              </a:solidFill>
              <a:latin typeface="華康中黑體" pitchFamily="49" charset="-120"/>
              <a:ea typeface="華康中黑體" pitchFamily="49" charset="-120"/>
            </a:endParaRPr>
          </a:p>
        </p:txBody>
      </p:sp>
      <p:grpSp>
        <p:nvGrpSpPr>
          <p:cNvPr id="2" name="群組 1"/>
          <p:cNvGrpSpPr/>
          <p:nvPr/>
        </p:nvGrpSpPr>
        <p:grpSpPr>
          <a:xfrm>
            <a:off x="365125" y="1876531"/>
            <a:ext cx="4681538" cy="4931471"/>
            <a:chOff x="339045" y="1689224"/>
            <a:chExt cx="4347142" cy="4439247"/>
          </a:xfrm>
        </p:grpSpPr>
        <p:sp>
          <p:nvSpPr>
            <p:cNvPr id="13" name="文字方塊 12"/>
            <p:cNvSpPr txBox="1"/>
            <p:nvPr/>
          </p:nvSpPr>
          <p:spPr>
            <a:xfrm>
              <a:off x="339045" y="3725376"/>
              <a:ext cx="4347142" cy="2403095"/>
            </a:xfrm>
            <a:prstGeom prst="rect">
              <a:avLst/>
            </a:prstGeom>
            <a:solidFill>
              <a:schemeClr val="bg1">
                <a:lumMod val="95000"/>
                <a:alpha val="80000"/>
              </a:schemeClr>
            </a:solidFill>
          </p:spPr>
          <p:txBody>
            <a:bodyPr lIns="83411" tIns="41706" rIns="83411" bIns="41706">
              <a:spAutoFit/>
            </a:bodyPr>
            <a:lstStyle/>
            <a:p>
              <a:pPr defTabSz="913933">
                <a:lnSpc>
                  <a:spcPct val="150000"/>
                </a:lnSpc>
                <a:defRPr/>
              </a:pPr>
              <a:r>
                <a:rPr lang="en-US" altLang="zh-TW" dirty="0" smtClean="0">
                  <a:solidFill>
                    <a:srgbClr val="2D2D8A"/>
                  </a:solidFill>
                  <a:latin typeface="華康中黑體" pitchFamily="49" charset="-120"/>
                  <a:ea typeface="華康中黑體" pitchFamily="49" charset="-120"/>
                </a:rPr>
                <a:t>Darwin </a:t>
              </a:r>
              <a:r>
                <a:rPr lang="en-US" altLang="zh-TW" dirty="0">
                  <a:solidFill>
                    <a:srgbClr val="2D2D8A"/>
                  </a:solidFill>
                  <a:latin typeface="華康中黑體" pitchFamily="49" charset="-120"/>
                  <a:ea typeface="華康中黑體" pitchFamily="49" charset="-120"/>
                </a:rPr>
                <a:t>Precisions Corporation</a:t>
              </a:r>
              <a:endParaRPr kumimoji="1" lang="en-US" altLang="zh-CN" b="1" dirty="0">
                <a:solidFill>
                  <a:srgbClr val="2D2D8A"/>
                </a:solidFill>
                <a:latin typeface="華康中黑體" pitchFamily="49" charset="-120"/>
                <a:ea typeface="華康中黑體" pitchFamily="49" charset="-120"/>
              </a:endParaRPr>
            </a:p>
            <a:p>
              <a:pPr defTabSz="913933">
                <a:lnSpc>
                  <a:spcPct val="150000"/>
                </a:lnSpc>
                <a:defRPr/>
              </a:pPr>
              <a:r>
                <a:rPr lang="en-US" altLang="zh-TW" dirty="0" err="1">
                  <a:solidFill>
                    <a:srgbClr val="2D2D8A"/>
                  </a:solidFill>
                  <a:latin typeface="華康中黑體" pitchFamily="49" charset="-120"/>
                  <a:ea typeface="華康中黑體" pitchFamily="49" charset="-120"/>
                </a:rPr>
                <a:t>Tianma</a:t>
              </a:r>
              <a:r>
                <a:rPr lang="en-US" altLang="zh-TW" dirty="0">
                  <a:solidFill>
                    <a:srgbClr val="2D2D8A"/>
                  </a:solidFill>
                  <a:latin typeface="華康中黑體" pitchFamily="49" charset="-120"/>
                  <a:ea typeface="華康中黑體" pitchFamily="49" charset="-120"/>
                </a:rPr>
                <a:t> Microelectronics Co., </a:t>
              </a:r>
              <a:r>
                <a:rPr lang="en-US" altLang="zh-TW" dirty="0" smtClean="0">
                  <a:solidFill>
                    <a:srgbClr val="2D2D8A"/>
                  </a:solidFill>
                  <a:latin typeface="華康中黑體" pitchFamily="49" charset="-120"/>
                  <a:ea typeface="華康中黑體" pitchFamily="49" charset="-120"/>
                </a:rPr>
                <a:t>Ltd</a:t>
              </a:r>
            </a:p>
            <a:p>
              <a:pPr defTabSz="913933">
                <a:lnSpc>
                  <a:spcPct val="150000"/>
                </a:lnSpc>
                <a:defRPr/>
              </a:pPr>
              <a:r>
                <a:rPr lang="en-US" altLang="zh-TW" dirty="0">
                  <a:solidFill>
                    <a:srgbClr val="2D2D8A"/>
                  </a:solidFill>
                  <a:latin typeface="華康中黑體" pitchFamily="49" charset="-120"/>
                  <a:ea typeface="華康中黑體" pitchFamily="49" charset="-120"/>
                </a:rPr>
                <a:t>Tripod Technology </a:t>
              </a:r>
              <a:r>
                <a:rPr lang="en-US" altLang="zh-TW" dirty="0" smtClean="0">
                  <a:solidFill>
                    <a:srgbClr val="2D2D8A"/>
                  </a:solidFill>
                  <a:latin typeface="華康中黑體" pitchFamily="49" charset="-120"/>
                  <a:ea typeface="華康中黑體" pitchFamily="49" charset="-120"/>
                </a:rPr>
                <a:t>Corporation</a:t>
              </a:r>
            </a:p>
            <a:p>
              <a:pPr defTabSz="913933">
                <a:lnSpc>
                  <a:spcPct val="150000"/>
                </a:lnSpc>
                <a:defRPr/>
              </a:pPr>
              <a:r>
                <a:rPr lang="en-US" altLang="zh-TW" dirty="0" err="1">
                  <a:solidFill>
                    <a:srgbClr val="2D2D8A"/>
                  </a:solidFill>
                  <a:latin typeface="華康中黑體" pitchFamily="49" charset="-120"/>
                  <a:ea typeface="華康中黑體" pitchFamily="49" charset="-120"/>
                </a:rPr>
                <a:t>BenQ</a:t>
              </a:r>
              <a:r>
                <a:rPr lang="en-US" altLang="zh-TW" dirty="0">
                  <a:solidFill>
                    <a:srgbClr val="2D2D8A"/>
                  </a:solidFill>
                  <a:latin typeface="華康中黑體" pitchFamily="49" charset="-120"/>
                  <a:ea typeface="華康中黑體" pitchFamily="49" charset="-120"/>
                </a:rPr>
                <a:t> </a:t>
              </a:r>
              <a:r>
                <a:rPr lang="en-US" altLang="zh-TW" dirty="0" smtClean="0">
                  <a:solidFill>
                    <a:srgbClr val="2D2D8A"/>
                  </a:solidFill>
                  <a:latin typeface="華康中黑體" pitchFamily="49" charset="-120"/>
                  <a:ea typeface="華康中黑體" pitchFamily="49" charset="-120"/>
                </a:rPr>
                <a:t>Hospital</a:t>
              </a:r>
            </a:p>
            <a:p>
              <a:pPr defTabSz="913933">
                <a:lnSpc>
                  <a:spcPct val="150000"/>
                </a:lnSpc>
                <a:defRPr/>
              </a:pPr>
              <a:r>
                <a:rPr kumimoji="1" lang="zh-TW" altLang="en-US" b="1" dirty="0" smtClean="0">
                  <a:solidFill>
                    <a:srgbClr val="2D2D8A"/>
                  </a:solidFill>
                  <a:latin typeface="華康中黑體" pitchFamily="49" charset="-120"/>
                  <a:ea typeface="華康中黑體" pitchFamily="49" charset="-120"/>
                </a:rPr>
                <a:t>威</a:t>
              </a:r>
              <a:r>
                <a:rPr kumimoji="1" lang="zh-TW" altLang="en-US" b="1" dirty="0">
                  <a:solidFill>
                    <a:srgbClr val="2D2D8A"/>
                  </a:solidFill>
                  <a:latin typeface="華康中黑體" pitchFamily="49" charset="-120"/>
                  <a:ea typeface="華康中黑體" pitchFamily="49" charset="-120"/>
                </a:rPr>
                <a:t>宇科技封裝測試有限公司</a:t>
              </a:r>
              <a:endParaRPr kumimoji="1" lang="en-US" altLang="zh-CN" b="1" dirty="0">
                <a:solidFill>
                  <a:srgbClr val="2D2D8A"/>
                </a:solidFill>
                <a:latin typeface="華康中黑體" pitchFamily="49" charset="-120"/>
                <a:ea typeface="華康中黑體" pitchFamily="49" charset="-120"/>
              </a:endParaRPr>
            </a:p>
            <a:p>
              <a:pPr defTabSz="913933">
                <a:lnSpc>
                  <a:spcPct val="150000"/>
                </a:lnSpc>
                <a:defRPr/>
              </a:pPr>
              <a:r>
                <a:rPr kumimoji="1" lang="zh-TW" altLang="en-US" b="1" dirty="0">
                  <a:solidFill>
                    <a:srgbClr val="2D2D8A"/>
                  </a:solidFill>
                  <a:latin typeface="華康中黑體" pitchFamily="49" charset="-120"/>
                  <a:ea typeface="華康中黑體" pitchFamily="49" charset="-120"/>
                </a:rPr>
                <a:t>瑞儀光電</a:t>
              </a:r>
              <a:r>
                <a:rPr kumimoji="1" lang="en-US" altLang="zh-TW" b="1" dirty="0">
                  <a:solidFill>
                    <a:srgbClr val="2D2D8A"/>
                  </a:solidFill>
                  <a:latin typeface="華康中黑體" pitchFamily="49" charset="-120"/>
                  <a:ea typeface="華康中黑體" pitchFamily="49" charset="-120"/>
                </a:rPr>
                <a:t>(</a:t>
              </a:r>
              <a:r>
                <a:rPr kumimoji="1" lang="zh-TW" altLang="en-US" b="1" dirty="0">
                  <a:solidFill>
                    <a:srgbClr val="2D2D8A"/>
                  </a:solidFill>
                  <a:latin typeface="華康中黑體" pitchFamily="49" charset="-120"/>
                  <a:ea typeface="華康中黑體" pitchFamily="49" charset="-120"/>
                </a:rPr>
                <a:t>南京</a:t>
              </a:r>
              <a:r>
                <a:rPr kumimoji="1" lang="en-US" altLang="zh-TW" b="1" dirty="0">
                  <a:solidFill>
                    <a:srgbClr val="2D2D8A"/>
                  </a:solidFill>
                  <a:latin typeface="華康中黑體" pitchFamily="49" charset="-120"/>
                  <a:ea typeface="華康中黑體" pitchFamily="49" charset="-120"/>
                </a:rPr>
                <a:t>)</a:t>
              </a:r>
              <a:r>
                <a:rPr lang="zh-CN" altLang="en-US" b="1" dirty="0">
                  <a:solidFill>
                    <a:srgbClr val="2D2D8A"/>
                  </a:solidFill>
                  <a:latin typeface="華康中黑體" pitchFamily="49" charset="-120"/>
                  <a:ea typeface="華康中黑體" pitchFamily="49" charset="-120"/>
                </a:rPr>
                <a:t>有限公司</a:t>
              </a:r>
              <a:endParaRPr lang="en-US" altLang="zh-CN" b="1" dirty="0">
                <a:solidFill>
                  <a:srgbClr val="2D2D8A"/>
                </a:solidFill>
                <a:latin typeface="華康中黑體" pitchFamily="49" charset="-120"/>
                <a:ea typeface="華康中黑體" pitchFamily="49" charset="-120"/>
              </a:endParaRPr>
            </a:p>
            <a:p>
              <a:pPr defTabSz="913933">
                <a:lnSpc>
                  <a:spcPct val="150000"/>
                </a:lnSpc>
                <a:defRPr/>
              </a:pPr>
              <a:r>
                <a:rPr kumimoji="1" lang="zh-CN" altLang="en-US" b="1" dirty="0">
                  <a:solidFill>
                    <a:srgbClr val="2D2D8A"/>
                  </a:solidFill>
                  <a:latin typeface="華康中黑體" pitchFamily="49" charset="-120"/>
                  <a:ea typeface="華康中黑體" pitchFamily="49" charset="-120"/>
                </a:rPr>
                <a:t>華虹</a:t>
              </a:r>
              <a:r>
                <a:rPr kumimoji="1" lang="en-US" altLang="zh-CN" b="1" dirty="0">
                  <a:solidFill>
                    <a:srgbClr val="2D2D8A"/>
                  </a:solidFill>
                  <a:latin typeface="華康中黑體" pitchFamily="49" charset="-120"/>
                  <a:ea typeface="華康中黑體" pitchFamily="49" charset="-120"/>
                </a:rPr>
                <a:t>NEC(</a:t>
              </a:r>
              <a:r>
                <a:rPr kumimoji="1" lang="zh-CN" altLang="en-US" b="1" dirty="0">
                  <a:solidFill>
                    <a:srgbClr val="2D2D8A"/>
                  </a:solidFill>
                  <a:latin typeface="華康中黑體" pitchFamily="49" charset="-120"/>
                  <a:ea typeface="華康中黑體" pitchFamily="49" charset="-120"/>
                </a:rPr>
                <a:t>上海</a:t>
              </a:r>
              <a:r>
                <a:rPr kumimoji="1" lang="en-US" altLang="zh-CN" b="1" dirty="0">
                  <a:solidFill>
                    <a:srgbClr val="2D2D8A"/>
                  </a:solidFill>
                  <a:latin typeface="華康中黑體" pitchFamily="49" charset="-120"/>
                  <a:ea typeface="華康中黑體" pitchFamily="49" charset="-120"/>
                </a:rPr>
                <a:t>)</a:t>
              </a:r>
              <a:r>
                <a:rPr kumimoji="1" lang="zh-CN" altLang="en-US" b="1" dirty="0">
                  <a:solidFill>
                    <a:srgbClr val="2D2D8A"/>
                  </a:solidFill>
                  <a:latin typeface="華康中黑體" pitchFamily="49" charset="-120"/>
                  <a:ea typeface="華康中黑體" pitchFamily="49" charset="-120"/>
                </a:rPr>
                <a:t>有限公司</a:t>
              </a:r>
              <a:endParaRPr kumimoji="1" lang="en-US" altLang="zh-TW" b="1" dirty="0">
                <a:solidFill>
                  <a:srgbClr val="2D2D8A"/>
                </a:solidFill>
                <a:latin typeface="華康中黑體" pitchFamily="49" charset="-120"/>
                <a:ea typeface="華康中黑體" pitchFamily="49" charset="-120"/>
              </a:endParaRPr>
            </a:p>
          </p:txBody>
        </p:sp>
        <p:sp>
          <p:nvSpPr>
            <p:cNvPr id="9" name="文字方塊 8"/>
            <p:cNvSpPr txBox="1"/>
            <p:nvPr/>
          </p:nvSpPr>
          <p:spPr>
            <a:xfrm>
              <a:off x="339045" y="1689224"/>
              <a:ext cx="4347142" cy="880290"/>
            </a:xfrm>
            <a:prstGeom prst="rect">
              <a:avLst/>
            </a:prstGeom>
            <a:solidFill>
              <a:schemeClr val="bg1">
                <a:lumMod val="95000"/>
                <a:alpha val="80000"/>
              </a:schemeClr>
            </a:solidFill>
          </p:spPr>
          <p:txBody>
            <a:bodyPr lIns="83411" tIns="41706" rIns="83411" bIns="41706"/>
            <a:lstStyle/>
            <a:p>
              <a:pPr defTabSz="913933">
                <a:lnSpc>
                  <a:spcPct val="150000"/>
                </a:lnSpc>
                <a:defRPr/>
              </a:pPr>
              <a:r>
                <a:rPr kumimoji="1" lang="zh-TW" altLang="en-US" b="1" dirty="0">
                  <a:solidFill>
                    <a:schemeClr val="accent6"/>
                  </a:solidFill>
                  <a:latin typeface="華康中黑體" pitchFamily="49" charset="-120"/>
                  <a:ea typeface="華康中黑體" pitchFamily="49" charset="-120"/>
                </a:rPr>
                <a:t>台灣積體電路製造股份有限公司</a:t>
              </a:r>
              <a:endParaRPr kumimoji="1" lang="en-US" altLang="zh-TW" b="1" dirty="0">
                <a:solidFill>
                  <a:schemeClr val="accent6"/>
                </a:solidFill>
                <a:latin typeface="華康中黑體" pitchFamily="49" charset="-120"/>
                <a:ea typeface="華康中黑體" pitchFamily="49" charset="-120"/>
              </a:endParaRPr>
            </a:p>
            <a:p>
              <a:pPr marL="454822" lvl="1" defTabSz="913933">
                <a:lnSpc>
                  <a:spcPct val="150000"/>
                </a:lnSpc>
                <a:defRPr/>
              </a:pPr>
              <a:r>
                <a:rPr lang="en-US" altLang="zh-TW" sz="1700" dirty="0">
                  <a:solidFill>
                    <a:srgbClr val="BBE0E3">
                      <a:lumMod val="25000"/>
                    </a:srgbClr>
                  </a:solidFill>
                  <a:ea typeface="華康中黑體" pitchFamily="49" charset="-120"/>
                </a:rPr>
                <a:t>tsmc Solar FAB</a:t>
              </a:r>
              <a:endParaRPr lang="zh-TW" altLang="en-US" sz="1700" dirty="0">
                <a:solidFill>
                  <a:srgbClr val="BBE0E3">
                    <a:lumMod val="25000"/>
                  </a:srgbClr>
                </a:solidFill>
              </a:endParaRPr>
            </a:p>
          </p:txBody>
        </p:sp>
        <p:sp>
          <p:nvSpPr>
            <p:cNvPr id="10" name="文字方塊 9"/>
            <p:cNvSpPr txBox="1"/>
            <p:nvPr/>
          </p:nvSpPr>
          <p:spPr>
            <a:xfrm>
              <a:off x="339045" y="2569514"/>
              <a:ext cx="4347142" cy="1155862"/>
            </a:xfrm>
            <a:prstGeom prst="rect">
              <a:avLst/>
            </a:prstGeom>
            <a:solidFill>
              <a:schemeClr val="bg1">
                <a:lumMod val="95000"/>
                <a:alpha val="80000"/>
              </a:schemeClr>
            </a:solidFill>
          </p:spPr>
          <p:txBody>
            <a:bodyPr lIns="83411" tIns="41706" rIns="83411" bIns="41706"/>
            <a:lstStyle/>
            <a:p>
              <a:pPr defTabSz="913933">
                <a:lnSpc>
                  <a:spcPct val="150000"/>
                </a:lnSpc>
                <a:defRPr/>
              </a:pPr>
              <a:r>
                <a:rPr kumimoji="1" lang="zh-TW" altLang="en-US" b="1" dirty="0">
                  <a:solidFill>
                    <a:srgbClr val="2D2D8A"/>
                  </a:solidFill>
                  <a:ea typeface="華康中黑體" pitchFamily="49" charset="-120"/>
                </a:rPr>
                <a:t>友達晶材股份有限公司</a:t>
              </a:r>
              <a:endParaRPr kumimoji="1" lang="en-US" altLang="zh-TW" b="1" dirty="0">
                <a:solidFill>
                  <a:srgbClr val="2D2D8A"/>
                </a:solidFill>
                <a:ea typeface="華康中黑體" pitchFamily="49" charset="-120"/>
              </a:endParaRPr>
            </a:p>
            <a:p>
              <a:pPr marL="454822" lvl="1" defTabSz="913933">
                <a:lnSpc>
                  <a:spcPct val="150000"/>
                </a:lnSpc>
                <a:defRPr/>
              </a:pPr>
              <a:r>
                <a:rPr lang="en-US" altLang="zh-TW" sz="1700" dirty="0">
                  <a:solidFill>
                    <a:srgbClr val="BBE0E3">
                      <a:lumMod val="25000"/>
                    </a:srgbClr>
                  </a:solidFill>
                  <a:ea typeface="華康中黑體" pitchFamily="49" charset="-120"/>
                </a:rPr>
                <a:t>auo Crystal </a:t>
              </a:r>
              <a:r>
                <a:rPr lang="zh-TW" altLang="en-US" sz="1700" dirty="0">
                  <a:solidFill>
                    <a:srgbClr val="BBE0E3">
                      <a:lumMod val="25000"/>
                    </a:srgbClr>
                  </a:solidFill>
                  <a:ea typeface="華康中黑體" pitchFamily="49" charset="-120"/>
                </a:rPr>
                <a:t>中港廠</a:t>
              </a:r>
              <a:endParaRPr lang="en-US" altLang="zh-TW" sz="1700" dirty="0">
                <a:solidFill>
                  <a:srgbClr val="BBE0E3">
                    <a:lumMod val="25000"/>
                  </a:srgbClr>
                </a:solidFill>
                <a:ea typeface="華康中黑體" pitchFamily="49" charset="-120"/>
              </a:endParaRPr>
            </a:p>
            <a:p>
              <a:pPr marL="454822" lvl="1" defTabSz="913933">
                <a:lnSpc>
                  <a:spcPct val="150000"/>
                </a:lnSpc>
                <a:defRPr/>
              </a:pPr>
              <a:r>
                <a:rPr lang="en-US" altLang="zh-TW" sz="1700" dirty="0">
                  <a:solidFill>
                    <a:srgbClr val="BBE0E3">
                      <a:lumMod val="25000"/>
                    </a:srgbClr>
                  </a:solidFill>
                  <a:ea typeface="華康中黑體" pitchFamily="49" charset="-120"/>
                </a:rPr>
                <a:t>auo Crystal </a:t>
              </a:r>
              <a:r>
                <a:rPr lang="zh-TW" altLang="en-US" sz="1700" dirty="0">
                  <a:solidFill>
                    <a:srgbClr val="BBE0E3">
                      <a:lumMod val="25000"/>
                    </a:srgbClr>
                  </a:solidFill>
                  <a:ea typeface="華康中黑體" pitchFamily="49" charset="-120"/>
                </a:rPr>
                <a:t>后里廠</a:t>
              </a:r>
              <a:endParaRPr lang="en-US" altLang="zh-TW" sz="1700" dirty="0">
                <a:solidFill>
                  <a:srgbClr val="BBE0E3">
                    <a:lumMod val="25000"/>
                  </a:srgbClr>
                </a:solidFill>
                <a:ea typeface="華康中黑體" pitchFamily="49" charset="-120"/>
              </a:endParaRPr>
            </a:p>
          </p:txBody>
        </p:sp>
      </p:grpSp>
      <p:sp>
        <p:nvSpPr>
          <p:cNvPr id="17" name="Rectangle 11"/>
          <p:cNvSpPr>
            <a:spLocks noChangeArrowheads="1"/>
          </p:cNvSpPr>
          <p:nvPr/>
        </p:nvSpPr>
        <p:spPr bwMode="auto">
          <a:xfrm>
            <a:off x="4019407" y="180259"/>
            <a:ext cx="6587794" cy="9635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DDDDDD"/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2066" tIns="46033" rIns="92066" bIns="46033" anchor="ctr"/>
          <a:lstStyle/>
          <a:p>
            <a:pPr algn="r" defTabSz="830615"/>
            <a:r>
              <a:rPr lang="zh-TW" altLang="en-US" sz="3600" dirty="0" smtClean="0">
                <a:solidFill>
                  <a:srgbClr val="2E7577"/>
                </a:solidFill>
                <a:ea typeface="華康中黑體" pitchFamily="49" charset="-120"/>
              </a:rPr>
              <a:t>主要客戶</a:t>
            </a:r>
            <a:endParaRPr lang="en-US" altLang="zh-TW" sz="3600" dirty="0" smtClean="0">
              <a:solidFill>
                <a:srgbClr val="2E7577"/>
              </a:solidFill>
              <a:ea typeface="華康中黑體" pitchFamily="49" charset="-120"/>
            </a:endParaRPr>
          </a:p>
          <a:p>
            <a:pPr algn="r" defTabSz="830615"/>
            <a:r>
              <a:rPr lang="en-US" altLang="zh-TW" sz="2800" dirty="0" smtClean="0">
                <a:solidFill>
                  <a:srgbClr val="2E7577"/>
                </a:solidFill>
                <a:ea typeface="華康中黑體" pitchFamily="49" charset="-120"/>
              </a:rPr>
              <a:t>Solar &amp; Others</a:t>
            </a:r>
            <a:endParaRPr lang="en-US" altLang="zh-TW" sz="2800" dirty="0">
              <a:solidFill>
                <a:srgbClr val="2E7577"/>
              </a:solidFill>
              <a:ea typeface="華康中黑體" pitchFamily="49" charset="-120"/>
            </a:endParaRPr>
          </a:p>
        </p:txBody>
      </p:sp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-19725" y="676792"/>
            <a:ext cx="7956000" cy="132018"/>
          </a:xfrm>
          <a:prstGeom prst="rect">
            <a:avLst/>
          </a:prstGeom>
          <a:gradFill rotWithShape="0">
            <a:gsLst>
              <a:gs pos="0">
                <a:srgbClr val="2E7577"/>
              </a:gs>
              <a:gs pos="100000">
                <a:srgbClr val="2E7577">
                  <a:gamma/>
                  <a:tint val="40000"/>
                  <a:invGamma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886" tIns="43443" rIns="86886" bIns="43443" anchor="ctr"/>
          <a:lstStyle/>
          <a:p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smtClean="0"/>
              <a:t>Page: </a:t>
            </a:r>
            <a:fld id="{F2067B2E-0151-44AE-940F-92D6B699351F}" type="slidenum">
              <a:rPr lang="zh-TW" altLang="en-US" smtClean="0"/>
              <a:pPr/>
              <a:t>16</a:t>
            </a:fld>
            <a:endParaRPr lang="zh-TW" altLang="en-US" dirty="0"/>
          </a:p>
        </p:txBody>
      </p:sp>
    </p:spTree>
    <p:extLst>
      <p:ext uri="{BB962C8B-B14F-4D97-AF65-F5344CB8AC3E}">
        <p14:creationId xmlns="" xmlns:p14="http://schemas.microsoft.com/office/powerpoint/2010/main" val="38599623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2"/>
          <p:cNvSpPr>
            <a:spLocks noChangeArrowheads="1"/>
          </p:cNvSpPr>
          <p:nvPr/>
        </p:nvSpPr>
        <p:spPr bwMode="auto">
          <a:xfrm>
            <a:off x="4048119" y="237306"/>
            <a:ext cx="5786478" cy="9635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DDDDDD"/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2066" tIns="46033" rIns="92066" bIns="46033" anchor="ctr"/>
          <a:lstStyle/>
          <a:p>
            <a:pPr defTabSz="829506"/>
            <a:endParaRPr lang="en-US" altLang="zh-TW" sz="3600" dirty="0">
              <a:solidFill>
                <a:srgbClr val="2E7577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3" name="Text Box 7"/>
          <p:cNvSpPr txBox="1">
            <a:spLocks noChangeArrowheads="1"/>
          </p:cNvSpPr>
          <p:nvPr/>
        </p:nvSpPr>
        <p:spPr bwMode="auto">
          <a:xfrm>
            <a:off x="431915" y="1169464"/>
            <a:ext cx="9886421" cy="651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7995" tIns="50955" rIns="97995" bIns="50955">
            <a:spAutoFit/>
          </a:bodyPr>
          <a:lstStyle>
            <a:lvl1pPr marL="185738" indent="-185738" algn="l" eaLnBrk="0" hangingPunct="0">
              <a:spcBef>
                <a:spcPct val="0"/>
              </a:spcBef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571500" algn="l" eaLnBrk="0" hangingPunct="0">
              <a:spcBef>
                <a:spcPct val="0"/>
              </a:spcBef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algn="l" eaLnBrk="0" hangingPunct="0">
              <a:spcBef>
                <a:spcPct val="0"/>
              </a:spcBef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714500" algn="l" eaLnBrk="0" hangingPunct="0">
              <a:spcBef>
                <a:spcPct val="0"/>
              </a:spcBef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286000" algn="l" eaLnBrk="0" hangingPunct="0">
              <a:spcBef>
                <a:spcPct val="0"/>
              </a:spcBef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marL="390654" indent="-390654" eaLnBrk="1" hangingPunct="1">
              <a:spcBef>
                <a:spcPct val="50000"/>
              </a:spcBef>
              <a:buClr>
                <a:prstClr val="black">
                  <a:lumMod val="50000"/>
                  <a:lumOff val="50000"/>
                </a:prstClr>
              </a:buClr>
            </a:pPr>
            <a:endParaRPr lang="en-US" altLang="zh-TW" sz="3500" dirty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" name="文字方塊 25"/>
          <p:cNvSpPr txBox="1">
            <a:spLocks noChangeArrowheads="1"/>
          </p:cNvSpPr>
          <p:nvPr/>
        </p:nvSpPr>
        <p:spPr bwMode="auto">
          <a:xfrm>
            <a:off x="547656" y="1023124"/>
            <a:ext cx="3571898" cy="857256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90949" tIns="45475" rIns="90949" bIns="45475" anchor="ctr"/>
          <a:lstStyle/>
          <a:p>
            <a:pPr defTabSz="913933"/>
            <a:r>
              <a:rPr lang="zh-TW" altLang="en-US" sz="2800" dirty="0" smtClean="0">
                <a:solidFill>
                  <a:srgbClr val="FFFFFF"/>
                </a:solidFill>
              </a:rPr>
              <a:t>近五年盈餘分配狀況                       </a:t>
            </a:r>
            <a:r>
              <a:rPr lang="en-US" altLang="zh-TW" sz="2800" dirty="0" smtClean="0">
                <a:solidFill>
                  <a:srgbClr val="FFFFFF"/>
                </a:solidFill>
              </a:rPr>
              <a:t>Income Statement</a:t>
            </a:r>
            <a:r>
              <a:rPr lang="zh-TW" altLang="en-US" sz="2800" dirty="0" smtClean="0">
                <a:solidFill>
                  <a:srgbClr val="FFFFFF"/>
                </a:solidFill>
              </a:rPr>
              <a:t> </a:t>
            </a:r>
            <a:endParaRPr lang="zh-TW" altLang="en-US" sz="2800" dirty="0">
              <a:solidFill>
                <a:srgbClr val="FFFFFF"/>
              </a:solidFill>
            </a:endParaRP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4019407" y="180259"/>
            <a:ext cx="6315254" cy="9635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DDDDDD"/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2036" tIns="46018" rIns="92036" bIns="46018" anchor="ctr"/>
          <a:lstStyle/>
          <a:p>
            <a:pPr algn="r" defTabSz="830615"/>
            <a:r>
              <a:rPr lang="zh-TW" altLang="en-US" sz="3600" dirty="0" smtClean="0">
                <a:solidFill>
                  <a:srgbClr val="2E7577"/>
                </a:solidFill>
                <a:ea typeface="華康中黑體" pitchFamily="49" charset="-120"/>
              </a:rPr>
              <a:t>營運概況</a:t>
            </a:r>
            <a:endParaRPr lang="en-US" altLang="zh-TW" sz="3600" dirty="0" smtClean="0">
              <a:solidFill>
                <a:srgbClr val="2E7577"/>
              </a:solidFill>
              <a:ea typeface="華康中黑體" pitchFamily="49" charset="-120"/>
            </a:endParaRPr>
          </a:p>
          <a:p>
            <a:pPr algn="r" defTabSz="830615"/>
            <a:r>
              <a:rPr lang="en-US" altLang="zh-TW" sz="2800" dirty="0" smtClean="0">
                <a:solidFill>
                  <a:srgbClr val="2E7577"/>
                </a:solidFill>
                <a:ea typeface="華康中黑體" pitchFamily="49" charset="-120"/>
              </a:rPr>
              <a:t>Operation</a:t>
            </a:r>
            <a:endParaRPr lang="en-US" altLang="zh-TW" sz="2800" dirty="0">
              <a:solidFill>
                <a:srgbClr val="2E7577"/>
              </a:solidFill>
              <a:ea typeface="華康中黑體" pitchFamily="49" charset="-120"/>
            </a:endParaRP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574330" y="676792"/>
            <a:ext cx="7740000" cy="132018"/>
          </a:xfrm>
          <a:prstGeom prst="rect">
            <a:avLst/>
          </a:prstGeom>
          <a:gradFill rotWithShape="0">
            <a:gsLst>
              <a:gs pos="0">
                <a:srgbClr val="2E7577"/>
              </a:gs>
              <a:gs pos="100000">
                <a:srgbClr val="2E7577">
                  <a:gamma/>
                  <a:tint val="40000"/>
                  <a:invGamma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886" tIns="43443" rIns="86886" bIns="43443" anchor="ctr"/>
          <a:lstStyle/>
          <a:p>
            <a:endParaRPr lang="zh-TW" altLang="en-US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smtClean="0"/>
              <a:t>Page: </a:t>
            </a:r>
            <a:fld id="{F2067B2E-0151-44AE-940F-92D6B699351F}" type="slidenum">
              <a:rPr lang="zh-TW" altLang="en-US" smtClean="0"/>
              <a:pPr/>
              <a:t>17</a:t>
            </a:fld>
            <a:endParaRPr lang="zh-TW" altLang="en-US" dirty="0"/>
          </a:p>
        </p:txBody>
      </p:sp>
      <p:pic>
        <p:nvPicPr>
          <p:cNvPr id="12" name="圖片 11"/>
          <p:cNvPicPr/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330" y="2094694"/>
            <a:ext cx="9440190" cy="50268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1663083822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2"/>
          <p:cNvSpPr>
            <a:spLocks noChangeArrowheads="1"/>
          </p:cNvSpPr>
          <p:nvPr/>
        </p:nvSpPr>
        <p:spPr bwMode="auto">
          <a:xfrm>
            <a:off x="4048119" y="237306"/>
            <a:ext cx="5786478" cy="9635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DDDDDD"/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2066" tIns="46033" rIns="92066" bIns="46033" anchor="ctr"/>
          <a:lstStyle/>
          <a:p>
            <a:pPr defTabSz="829506"/>
            <a:endParaRPr lang="en-US" altLang="zh-TW" sz="3600" dirty="0">
              <a:solidFill>
                <a:srgbClr val="2E7577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3" name="Text Box 7"/>
          <p:cNvSpPr txBox="1">
            <a:spLocks noChangeArrowheads="1"/>
          </p:cNvSpPr>
          <p:nvPr/>
        </p:nvSpPr>
        <p:spPr bwMode="auto">
          <a:xfrm>
            <a:off x="431915" y="1169464"/>
            <a:ext cx="9886421" cy="651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7995" tIns="50955" rIns="97995" bIns="50955">
            <a:spAutoFit/>
          </a:bodyPr>
          <a:lstStyle>
            <a:lvl1pPr marL="185738" indent="-185738" algn="l" eaLnBrk="0" hangingPunct="0">
              <a:spcBef>
                <a:spcPct val="0"/>
              </a:spcBef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571500" algn="l" eaLnBrk="0" hangingPunct="0">
              <a:spcBef>
                <a:spcPct val="0"/>
              </a:spcBef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algn="l" eaLnBrk="0" hangingPunct="0">
              <a:spcBef>
                <a:spcPct val="0"/>
              </a:spcBef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714500" algn="l" eaLnBrk="0" hangingPunct="0">
              <a:spcBef>
                <a:spcPct val="0"/>
              </a:spcBef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286000" algn="l" eaLnBrk="0" hangingPunct="0">
              <a:spcBef>
                <a:spcPct val="0"/>
              </a:spcBef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marL="390654" indent="-390654" eaLnBrk="1" hangingPunct="1">
              <a:spcBef>
                <a:spcPct val="50000"/>
              </a:spcBef>
              <a:buClr>
                <a:prstClr val="black">
                  <a:lumMod val="50000"/>
                  <a:lumOff val="50000"/>
                </a:prstClr>
              </a:buClr>
            </a:pPr>
            <a:endParaRPr lang="en-US" altLang="zh-TW" sz="3500" dirty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" name="文字方塊 25"/>
          <p:cNvSpPr txBox="1">
            <a:spLocks noChangeArrowheads="1"/>
          </p:cNvSpPr>
          <p:nvPr/>
        </p:nvSpPr>
        <p:spPr bwMode="auto">
          <a:xfrm>
            <a:off x="547656" y="1023124"/>
            <a:ext cx="3994256" cy="539888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90949" tIns="45475" rIns="90949" bIns="45475" anchor="ctr"/>
          <a:lstStyle/>
          <a:p>
            <a:pPr algn="ctr" defTabSz="913933"/>
            <a:r>
              <a:rPr lang="zh-TW" altLang="en-US" sz="2800" dirty="0" smtClean="0">
                <a:solidFill>
                  <a:srgbClr val="FFFFFF"/>
                </a:solidFill>
              </a:rPr>
              <a:t>近五年營收 </a:t>
            </a:r>
            <a:r>
              <a:rPr lang="en-US" altLang="zh-TW" sz="2800" dirty="0" smtClean="0">
                <a:solidFill>
                  <a:srgbClr val="FFFFFF"/>
                </a:solidFill>
              </a:rPr>
              <a:t>(Revenue)</a:t>
            </a:r>
            <a:endParaRPr lang="zh-TW" altLang="en-US" sz="2800" dirty="0">
              <a:solidFill>
                <a:srgbClr val="FFFFFF"/>
              </a:solidFill>
            </a:endParaRPr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4019407" y="180259"/>
            <a:ext cx="6315254" cy="9635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DDDDDD"/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2036" tIns="46018" rIns="92036" bIns="46018" anchor="ctr"/>
          <a:lstStyle/>
          <a:p>
            <a:pPr algn="r" defTabSz="830615"/>
            <a:r>
              <a:rPr lang="zh-TW" altLang="en-US" sz="3600" dirty="0" smtClean="0">
                <a:solidFill>
                  <a:srgbClr val="2E7577"/>
                </a:solidFill>
                <a:ea typeface="華康中黑體" pitchFamily="49" charset="-120"/>
              </a:rPr>
              <a:t>營運概況</a:t>
            </a:r>
            <a:endParaRPr lang="en-US" altLang="zh-TW" sz="3600" dirty="0" smtClean="0">
              <a:solidFill>
                <a:srgbClr val="2E7577"/>
              </a:solidFill>
              <a:ea typeface="華康中黑體" pitchFamily="49" charset="-120"/>
            </a:endParaRPr>
          </a:p>
          <a:p>
            <a:pPr algn="r" defTabSz="830615"/>
            <a:r>
              <a:rPr lang="en-US" altLang="zh-TW" sz="2800" dirty="0" smtClean="0">
                <a:solidFill>
                  <a:srgbClr val="2E7577"/>
                </a:solidFill>
                <a:ea typeface="華康中黑體" pitchFamily="49" charset="-120"/>
              </a:rPr>
              <a:t>Operation</a:t>
            </a:r>
            <a:endParaRPr lang="en-US" altLang="zh-TW" sz="2800" dirty="0">
              <a:solidFill>
                <a:srgbClr val="2E7577"/>
              </a:solidFill>
              <a:ea typeface="華康中黑體" pitchFamily="49" charset="-120"/>
            </a:endParaRP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574330" y="676792"/>
            <a:ext cx="7740000" cy="132018"/>
          </a:xfrm>
          <a:prstGeom prst="rect">
            <a:avLst/>
          </a:prstGeom>
          <a:gradFill rotWithShape="0">
            <a:gsLst>
              <a:gs pos="0">
                <a:srgbClr val="2E7577"/>
              </a:gs>
              <a:gs pos="100000">
                <a:srgbClr val="2E7577">
                  <a:gamma/>
                  <a:tint val="40000"/>
                  <a:invGamma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886" tIns="43443" rIns="86886" bIns="43443" anchor="ctr"/>
          <a:lstStyle/>
          <a:p>
            <a:endParaRPr lang="zh-TW" altLang="en-US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smtClean="0"/>
              <a:t>Page: </a:t>
            </a:r>
            <a:fld id="{F2067B2E-0151-44AE-940F-92D6B699351F}" type="slidenum">
              <a:rPr lang="zh-TW" altLang="en-US" smtClean="0"/>
              <a:pPr/>
              <a:t>18</a:t>
            </a:fld>
            <a:endParaRPr lang="zh-TW" altLang="en-US" dirty="0"/>
          </a:p>
        </p:txBody>
      </p:sp>
      <p:pic>
        <p:nvPicPr>
          <p:cNvPr id="12" name="圖片 11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330" y="1750496"/>
            <a:ext cx="9368182" cy="559445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文字方塊 5"/>
          <p:cNvSpPr txBox="1"/>
          <p:nvPr/>
        </p:nvSpPr>
        <p:spPr>
          <a:xfrm>
            <a:off x="774636" y="2035294"/>
            <a:ext cx="22322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err="1" smtClean="0"/>
              <a:t>Unit:NTD</a:t>
            </a:r>
            <a:r>
              <a:rPr lang="en-US" altLang="zh-TW" dirty="0" smtClean="0"/>
              <a:t> 100 million</a:t>
            </a:r>
            <a:endParaRPr lang="zh-TW" altLang="en-US" dirty="0"/>
          </a:p>
        </p:txBody>
      </p:sp>
      <p:sp>
        <p:nvSpPr>
          <p:cNvPr id="9" name="文字方塊 8"/>
          <p:cNvSpPr txBox="1"/>
          <p:nvPr/>
        </p:nvSpPr>
        <p:spPr>
          <a:xfrm>
            <a:off x="9113758" y="6560873"/>
            <a:ext cx="12703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Individual</a:t>
            </a:r>
            <a:endParaRPr lang="zh-TW" altLang="en-US" dirty="0"/>
          </a:p>
        </p:txBody>
      </p:sp>
      <p:sp>
        <p:nvSpPr>
          <p:cNvPr id="16" name="文字方塊 15"/>
          <p:cNvSpPr txBox="1"/>
          <p:nvPr/>
        </p:nvSpPr>
        <p:spPr>
          <a:xfrm>
            <a:off x="9091508" y="6962833"/>
            <a:ext cx="14861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Consolidated</a:t>
            </a:r>
            <a:endParaRPr lang="zh-TW" altLang="en-US" dirty="0"/>
          </a:p>
        </p:txBody>
      </p:sp>
    </p:spTree>
    <p:extLst>
      <p:ext uri="{BB962C8B-B14F-4D97-AF65-F5344CB8AC3E}">
        <p14:creationId xmlns="" xmlns:p14="http://schemas.microsoft.com/office/powerpoint/2010/main" val="2809890007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29"/>
          <p:cNvGrpSpPr/>
          <p:nvPr/>
        </p:nvGrpSpPr>
        <p:grpSpPr>
          <a:xfrm>
            <a:off x="574330" y="180259"/>
            <a:ext cx="9486334" cy="963568"/>
            <a:chOff x="533306" y="162267"/>
            <a:chExt cx="8808739" cy="867392"/>
          </a:xfrm>
        </p:grpSpPr>
        <p:sp>
          <p:nvSpPr>
            <p:cNvPr id="31" name="Rectangle 2"/>
            <p:cNvSpPr>
              <a:spLocks noChangeArrowheads="1"/>
            </p:cNvSpPr>
            <p:nvPr/>
          </p:nvSpPr>
          <p:spPr bwMode="auto">
            <a:xfrm>
              <a:off x="5380565" y="162267"/>
              <a:ext cx="3961480" cy="867392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rgbClr val="DDDDDD"/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66" tIns="46033" rIns="92066" bIns="46033" anchor="ctr"/>
            <a:lstStyle/>
            <a:p>
              <a:pPr algn="r" defTabSz="829506"/>
              <a:r>
                <a:rPr lang="en-US" altLang="zh-TW" sz="4800" dirty="0" smtClean="0">
                  <a:solidFill>
                    <a:srgbClr val="2E7577"/>
                  </a:solidFill>
                </a:rPr>
                <a:t>Disclaimer</a:t>
              </a:r>
              <a:endParaRPr lang="en-US" altLang="zh-TW" sz="4800" dirty="0">
                <a:solidFill>
                  <a:srgbClr val="2E7577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32" name="Rectangle 3"/>
            <p:cNvSpPr>
              <a:spLocks noChangeArrowheads="1"/>
            </p:cNvSpPr>
            <p:nvPr/>
          </p:nvSpPr>
          <p:spPr bwMode="auto">
            <a:xfrm>
              <a:off x="533306" y="535158"/>
              <a:ext cx="5746399" cy="128615"/>
            </a:xfrm>
            <a:prstGeom prst="rect">
              <a:avLst/>
            </a:prstGeom>
            <a:gradFill rotWithShape="0">
              <a:gsLst>
                <a:gs pos="0">
                  <a:srgbClr val="2E7577"/>
                </a:gs>
                <a:gs pos="100000">
                  <a:srgbClr val="2E7577">
                    <a:gamma/>
                    <a:tint val="40000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86886" tIns="43443" rIns="86886" bIns="43443" anchor="ctr"/>
            <a:lstStyle/>
            <a:p>
              <a:endParaRPr lang="zh-TW" altLang="en-US"/>
            </a:p>
          </p:txBody>
        </p:sp>
      </p:grpSp>
      <p:pic>
        <p:nvPicPr>
          <p:cNvPr id="108546" name="Picture 2"/>
          <p:cNvPicPr>
            <a:picLocks noChangeAspect="1" noChangeArrowheads="1"/>
          </p:cNvPicPr>
          <p:nvPr/>
        </p:nvPicPr>
        <p:blipFill rotWithShape="1">
          <a:blip r:embed="rId3"/>
          <a:srcRect t="16104"/>
          <a:stretch/>
        </p:blipFill>
        <p:spPr bwMode="auto">
          <a:xfrm>
            <a:off x="476217" y="1648966"/>
            <a:ext cx="9715568" cy="4981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smtClean="0"/>
              <a:t>Page: </a:t>
            </a:r>
            <a:fld id="{F2067B2E-0151-44AE-940F-92D6B699351F}" type="slidenum">
              <a:rPr lang="zh-TW" altLang="en-US" smtClean="0"/>
              <a:pPr/>
              <a:t>1</a:t>
            </a:fld>
            <a:endParaRPr lang="zh-TW" altLang="en-US" dirty="0"/>
          </a:p>
        </p:txBody>
      </p:sp>
    </p:spTree>
    <p:extLst>
      <p:ext uri="{BB962C8B-B14F-4D97-AF65-F5344CB8AC3E}">
        <p14:creationId xmlns="" xmlns:p14="http://schemas.microsoft.com/office/powerpoint/2010/main" val="1663083822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2"/>
          <p:cNvSpPr>
            <a:spLocks noChangeArrowheads="1"/>
          </p:cNvSpPr>
          <p:nvPr/>
        </p:nvSpPr>
        <p:spPr bwMode="auto">
          <a:xfrm>
            <a:off x="4048119" y="237306"/>
            <a:ext cx="5786478" cy="9635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DDDDDD"/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2066" tIns="46033" rIns="92066" bIns="46033" anchor="ctr"/>
          <a:lstStyle/>
          <a:p>
            <a:pPr defTabSz="829506"/>
            <a:endParaRPr lang="en-US" altLang="zh-TW" sz="3600" dirty="0">
              <a:solidFill>
                <a:srgbClr val="2E7577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3" name="Text Box 7"/>
          <p:cNvSpPr txBox="1">
            <a:spLocks noChangeArrowheads="1"/>
          </p:cNvSpPr>
          <p:nvPr/>
        </p:nvSpPr>
        <p:spPr bwMode="auto">
          <a:xfrm>
            <a:off x="431915" y="1169464"/>
            <a:ext cx="9886421" cy="651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7995" tIns="50955" rIns="97995" bIns="50955">
            <a:spAutoFit/>
          </a:bodyPr>
          <a:lstStyle>
            <a:lvl1pPr marL="185738" indent="-185738" algn="l" eaLnBrk="0" hangingPunct="0">
              <a:spcBef>
                <a:spcPct val="0"/>
              </a:spcBef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571500" algn="l" eaLnBrk="0" hangingPunct="0">
              <a:spcBef>
                <a:spcPct val="0"/>
              </a:spcBef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algn="l" eaLnBrk="0" hangingPunct="0">
              <a:spcBef>
                <a:spcPct val="0"/>
              </a:spcBef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714500" algn="l" eaLnBrk="0" hangingPunct="0">
              <a:spcBef>
                <a:spcPct val="0"/>
              </a:spcBef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286000" algn="l" eaLnBrk="0" hangingPunct="0">
              <a:spcBef>
                <a:spcPct val="0"/>
              </a:spcBef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marL="390654" indent="-390654" eaLnBrk="1" hangingPunct="1">
              <a:spcBef>
                <a:spcPct val="50000"/>
              </a:spcBef>
              <a:buClr>
                <a:prstClr val="black">
                  <a:lumMod val="50000"/>
                  <a:lumOff val="50000"/>
                </a:prstClr>
              </a:buClr>
            </a:pPr>
            <a:endParaRPr lang="en-US" altLang="zh-TW" sz="3500" dirty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" name="文字方塊 25"/>
          <p:cNvSpPr txBox="1">
            <a:spLocks noChangeArrowheads="1"/>
          </p:cNvSpPr>
          <p:nvPr/>
        </p:nvSpPr>
        <p:spPr bwMode="auto">
          <a:xfrm>
            <a:off x="547656" y="1023124"/>
            <a:ext cx="3778232" cy="539888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90949" tIns="45475" rIns="90949" bIns="45475" anchor="ctr"/>
          <a:lstStyle/>
          <a:p>
            <a:pPr algn="ctr" defTabSz="913933"/>
            <a:r>
              <a:rPr lang="zh-TW" altLang="en-US" sz="2800" dirty="0" smtClean="0">
                <a:solidFill>
                  <a:srgbClr val="FFFFFF"/>
                </a:solidFill>
              </a:rPr>
              <a:t>近五年稅前淨利 </a:t>
            </a:r>
            <a:r>
              <a:rPr lang="en-US" altLang="zh-TW" sz="2800" dirty="0" smtClean="0">
                <a:solidFill>
                  <a:srgbClr val="FFFFFF"/>
                </a:solidFill>
              </a:rPr>
              <a:t>(EBIT)</a:t>
            </a:r>
            <a:r>
              <a:rPr lang="zh-TW" altLang="en-US" sz="2800" dirty="0" smtClean="0">
                <a:solidFill>
                  <a:srgbClr val="FFFFFF"/>
                </a:solidFill>
              </a:rPr>
              <a:t> </a:t>
            </a:r>
            <a:endParaRPr lang="zh-TW" altLang="en-US" sz="2800" dirty="0">
              <a:solidFill>
                <a:srgbClr val="FFFFFF"/>
              </a:solidFill>
            </a:endParaRPr>
          </a:p>
        </p:txBody>
      </p:sp>
      <p:sp>
        <p:nvSpPr>
          <p:cNvPr id="11" name="文字方塊 1"/>
          <p:cNvSpPr txBox="1"/>
          <p:nvPr/>
        </p:nvSpPr>
        <p:spPr>
          <a:xfrm>
            <a:off x="619092" y="1808942"/>
            <a:ext cx="1172818" cy="41006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1100" b="0" dirty="0">
                <a:solidFill>
                  <a:schemeClr val="tx1"/>
                </a:solidFill>
              </a:rPr>
              <a:t>單位</a:t>
            </a:r>
            <a:r>
              <a:rPr lang="en-US" altLang="zh-TW" sz="1100" dirty="0" smtClean="0">
                <a:solidFill>
                  <a:schemeClr val="tx1"/>
                </a:solidFill>
              </a:rPr>
              <a:t>:</a:t>
            </a:r>
            <a:r>
              <a:rPr lang="zh-TW" altLang="en-US" dirty="0" smtClean="0">
                <a:solidFill>
                  <a:schemeClr val="tx1"/>
                </a:solidFill>
              </a:rPr>
              <a:t>仟</a:t>
            </a:r>
            <a:r>
              <a:rPr lang="zh-TW" altLang="en-US" sz="1100" dirty="0" smtClean="0">
                <a:solidFill>
                  <a:schemeClr val="tx1"/>
                </a:solidFill>
              </a:rPr>
              <a:t>元</a:t>
            </a:r>
            <a:endParaRPr lang="zh-TW" altLang="en-US" sz="1100" dirty="0">
              <a:solidFill>
                <a:schemeClr val="tx1"/>
              </a:solidFill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609424" y="2008403"/>
            <a:ext cx="21098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Unit: NTD thousand</a:t>
            </a:r>
            <a:endParaRPr lang="zh-TW" altLang="en-US" dirty="0"/>
          </a:p>
        </p:txBody>
      </p:sp>
      <p:sp>
        <p:nvSpPr>
          <p:cNvPr id="19" name="Rectangle 11"/>
          <p:cNvSpPr>
            <a:spLocks noChangeArrowheads="1"/>
          </p:cNvSpPr>
          <p:nvPr/>
        </p:nvSpPr>
        <p:spPr bwMode="auto">
          <a:xfrm>
            <a:off x="4019407" y="180259"/>
            <a:ext cx="6315254" cy="9635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DDDDDD"/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2036" tIns="46018" rIns="92036" bIns="46018" anchor="ctr"/>
          <a:lstStyle/>
          <a:p>
            <a:pPr algn="r" defTabSz="830615"/>
            <a:r>
              <a:rPr lang="zh-TW" altLang="en-US" sz="3600" dirty="0" smtClean="0">
                <a:solidFill>
                  <a:srgbClr val="2E7577"/>
                </a:solidFill>
                <a:ea typeface="華康中黑體" pitchFamily="49" charset="-120"/>
              </a:rPr>
              <a:t>營運概況</a:t>
            </a:r>
            <a:endParaRPr lang="en-US" altLang="zh-TW" sz="3600" dirty="0" smtClean="0">
              <a:solidFill>
                <a:srgbClr val="2E7577"/>
              </a:solidFill>
              <a:ea typeface="華康中黑體" pitchFamily="49" charset="-120"/>
            </a:endParaRPr>
          </a:p>
          <a:p>
            <a:pPr algn="r" defTabSz="830615"/>
            <a:r>
              <a:rPr lang="en-US" altLang="zh-TW" sz="2800" dirty="0" smtClean="0">
                <a:solidFill>
                  <a:srgbClr val="2E7577"/>
                </a:solidFill>
                <a:ea typeface="華康中黑體" pitchFamily="49" charset="-120"/>
              </a:rPr>
              <a:t>Operation</a:t>
            </a:r>
            <a:endParaRPr lang="en-US" altLang="zh-TW" sz="2800" dirty="0">
              <a:solidFill>
                <a:srgbClr val="2E7577"/>
              </a:solidFill>
              <a:ea typeface="華康中黑體" pitchFamily="49" charset="-120"/>
            </a:endParaRPr>
          </a:p>
        </p:txBody>
      </p:sp>
      <p:sp>
        <p:nvSpPr>
          <p:cNvPr id="20" name="Rectangle 3"/>
          <p:cNvSpPr>
            <a:spLocks noChangeArrowheads="1"/>
          </p:cNvSpPr>
          <p:nvPr/>
        </p:nvSpPr>
        <p:spPr bwMode="auto">
          <a:xfrm>
            <a:off x="574330" y="676792"/>
            <a:ext cx="7740000" cy="132018"/>
          </a:xfrm>
          <a:prstGeom prst="rect">
            <a:avLst/>
          </a:prstGeom>
          <a:gradFill rotWithShape="0">
            <a:gsLst>
              <a:gs pos="0">
                <a:srgbClr val="2E7577"/>
              </a:gs>
              <a:gs pos="100000">
                <a:srgbClr val="2E7577">
                  <a:gamma/>
                  <a:tint val="40000"/>
                  <a:invGamma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886" tIns="43443" rIns="86886" bIns="43443" anchor="ctr"/>
          <a:lstStyle/>
          <a:p>
            <a:endParaRPr lang="zh-TW" altLang="en-US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smtClean="0"/>
              <a:t>Page: </a:t>
            </a:r>
            <a:fld id="{F2067B2E-0151-44AE-940F-92D6B699351F}" type="slidenum">
              <a:rPr lang="zh-TW" altLang="en-US" smtClean="0"/>
              <a:pPr/>
              <a:t>19</a:t>
            </a:fld>
            <a:endParaRPr lang="zh-TW" altLang="en-US" dirty="0"/>
          </a:p>
        </p:txBody>
      </p:sp>
      <p:pic>
        <p:nvPicPr>
          <p:cNvPr id="18" name="圖片 17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88" y="2405947"/>
            <a:ext cx="9217024" cy="48068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1967697147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2"/>
          <p:cNvSpPr>
            <a:spLocks noChangeArrowheads="1"/>
          </p:cNvSpPr>
          <p:nvPr/>
        </p:nvSpPr>
        <p:spPr bwMode="auto">
          <a:xfrm>
            <a:off x="4048119" y="237306"/>
            <a:ext cx="5786478" cy="9635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DDDDDD"/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2066" tIns="46033" rIns="92066" bIns="46033" anchor="ctr"/>
          <a:lstStyle/>
          <a:p>
            <a:pPr defTabSz="829506"/>
            <a:endParaRPr lang="en-US" altLang="zh-TW" sz="3600" dirty="0">
              <a:solidFill>
                <a:srgbClr val="2E7577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3" name="Text Box 7"/>
          <p:cNvSpPr txBox="1">
            <a:spLocks noChangeArrowheads="1"/>
          </p:cNvSpPr>
          <p:nvPr/>
        </p:nvSpPr>
        <p:spPr bwMode="auto">
          <a:xfrm>
            <a:off x="431915" y="1169464"/>
            <a:ext cx="9886421" cy="651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7995" tIns="50955" rIns="97995" bIns="50955">
            <a:spAutoFit/>
          </a:bodyPr>
          <a:lstStyle>
            <a:lvl1pPr marL="185738" indent="-185738" algn="l" eaLnBrk="0" hangingPunct="0">
              <a:spcBef>
                <a:spcPct val="0"/>
              </a:spcBef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571500" algn="l" eaLnBrk="0" hangingPunct="0">
              <a:spcBef>
                <a:spcPct val="0"/>
              </a:spcBef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algn="l" eaLnBrk="0" hangingPunct="0">
              <a:spcBef>
                <a:spcPct val="0"/>
              </a:spcBef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714500" algn="l" eaLnBrk="0" hangingPunct="0">
              <a:spcBef>
                <a:spcPct val="0"/>
              </a:spcBef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286000" algn="l" eaLnBrk="0" hangingPunct="0">
              <a:spcBef>
                <a:spcPct val="0"/>
              </a:spcBef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marL="390654" indent="-390654" eaLnBrk="1" hangingPunct="1">
              <a:spcBef>
                <a:spcPct val="50000"/>
              </a:spcBef>
              <a:buClr>
                <a:prstClr val="black">
                  <a:lumMod val="50000"/>
                  <a:lumOff val="50000"/>
                </a:prstClr>
              </a:buClr>
            </a:pPr>
            <a:endParaRPr lang="en-US" altLang="zh-TW" sz="3500" dirty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" name="文字方塊 25"/>
          <p:cNvSpPr txBox="1">
            <a:spLocks noChangeArrowheads="1"/>
          </p:cNvSpPr>
          <p:nvPr/>
        </p:nvSpPr>
        <p:spPr bwMode="auto">
          <a:xfrm>
            <a:off x="547656" y="1023124"/>
            <a:ext cx="2643204" cy="539888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90949" tIns="45475" rIns="90949" bIns="45475" anchor="ctr"/>
          <a:lstStyle/>
          <a:p>
            <a:pPr algn="ctr" defTabSz="913933"/>
            <a:r>
              <a:rPr lang="zh-TW" altLang="en-US" sz="2800" dirty="0" smtClean="0">
                <a:solidFill>
                  <a:srgbClr val="FFFFFF"/>
                </a:solidFill>
              </a:rPr>
              <a:t>每股盈餘 </a:t>
            </a:r>
            <a:r>
              <a:rPr lang="en-US" altLang="zh-TW" sz="2800" dirty="0" smtClean="0">
                <a:solidFill>
                  <a:srgbClr val="FFFFFF"/>
                </a:solidFill>
              </a:rPr>
              <a:t>(EPS)</a:t>
            </a:r>
            <a:endParaRPr lang="zh-TW" altLang="en-US" sz="2800" dirty="0">
              <a:solidFill>
                <a:srgbClr val="FFFFFF"/>
              </a:solidFill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547656" y="2012839"/>
            <a:ext cx="11304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Unit: NTD</a:t>
            </a:r>
            <a:endParaRPr lang="zh-TW" altLang="en-US" dirty="0"/>
          </a:p>
        </p:txBody>
      </p:sp>
      <p:sp>
        <p:nvSpPr>
          <p:cNvPr id="18" name="Rectangle 11"/>
          <p:cNvSpPr>
            <a:spLocks noChangeArrowheads="1"/>
          </p:cNvSpPr>
          <p:nvPr/>
        </p:nvSpPr>
        <p:spPr bwMode="auto">
          <a:xfrm>
            <a:off x="4019407" y="180259"/>
            <a:ext cx="6315254" cy="9635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DDDDDD"/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2036" tIns="46018" rIns="92036" bIns="46018" anchor="ctr"/>
          <a:lstStyle/>
          <a:p>
            <a:pPr algn="r" defTabSz="830615"/>
            <a:r>
              <a:rPr lang="zh-TW" altLang="en-US" sz="3600" dirty="0" smtClean="0">
                <a:solidFill>
                  <a:srgbClr val="2E7577"/>
                </a:solidFill>
                <a:ea typeface="華康中黑體" pitchFamily="49" charset="-120"/>
              </a:rPr>
              <a:t>營運概況</a:t>
            </a:r>
            <a:endParaRPr lang="en-US" altLang="zh-TW" sz="3600" dirty="0" smtClean="0">
              <a:solidFill>
                <a:srgbClr val="2E7577"/>
              </a:solidFill>
              <a:ea typeface="華康中黑體" pitchFamily="49" charset="-120"/>
            </a:endParaRPr>
          </a:p>
          <a:p>
            <a:pPr algn="r" defTabSz="830615"/>
            <a:r>
              <a:rPr lang="en-US" altLang="zh-TW" sz="2800" dirty="0" smtClean="0">
                <a:solidFill>
                  <a:srgbClr val="2E7577"/>
                </a:solidFill>
                <a:ea typeface="華康中黑體" pitchFamily="49" charset="-120"/>
              </a:rPr>
              <a:t>Operation</a:t>
            </a:r>
            <a:endParaRPr lang="en-US" altLang="zh-TW" sz="2800" dirty="0">
              <a:solidFill>
                <a:srgbClr val="2E7577"/>
              </a:solidFill>
              <a:ea typeface="華康中黑體" pitchFamily="49" charset="-120"/>
            </a:endParaRPr>
          </a:p>
        </p:txBody>
      </p:sp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574330" y="676792"/>
            <a:ext cx="7740000" cy="132018"/>
          </a:xfrm>
          <a:prstGeom prst="rect">
            <a:avLst/>
          </a:prstGeom>
          <a:gradFill rotWithShape="0">
            <a:gsLst>
              <a:gs pos="0">
                <a:srgbClr val="2E7577"/>
              </a:gs>
              <a:gs pos="100000">
                <a:srgbClr val="2E7577">
                  <a:gamma/>
                  <a:tint val="40000"/>
                  <a:invGamma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886" tIns="43443" rIns="86886" bIns="43443" anchor="ctr"/>
          <a:lstStyle/>
          <a:p>
            <a:endParaRPr lang="zh-TW" altLang="en-US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smtClean="0"/>
              <a:t>Page: </a:t>
            </a:r>
            <a:fld id="{F2067B2E-0151-44AE-940F-92D6B699351F}" type="slidenum">
              <a:rPr lang="zh-TW" altLang="en-US" smtClean="0"/>
              <a:pPr/>
              <a:t>20</a:t>
            </a:fld>
            <a:endParaRPr lang="zh-TW" altLang="en-US" dirty="0"/>
          </a:p>
        </p:txBody>
      </p:sp>
      <p:pic>
        <p:nvPicPr>
          <p:cNvPr id="17" name="圖片 16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330" y="2409990"/>
            <a:ext cx="9512198" cy="48674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1663083822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2"/>
          <p:cNvSpPr>
            <a:spLocks noChangeArrowheads="1"/>
          </p:cNvSpPr>
          <p:nvPr/>
        </p:nvSpPr>
        <p:spPr bwMode="auto">
          <a:xfrm>
            <a:off x="4048119" y="237306"/>
            <a:ext cx="5786478" cy="9635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DDDDDD"/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2066" tIns="46033" rIns="92066" bIns="46033" anchor="ctr"/>
          <a:lstStyle/>
          <a:p>
            <a:pPr defTabSz="829506"/>
            <a:endParaRPr lang="en-US" altLang="zh-TW" sz="3600" dirty="0">
              <a:solidFill>
                <a:srgbClr val="2E7577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3" name="Text Box 7"/>
          <p:cNvSpPr txBox="1">
            <a:spLocks noChangeArrowheads="1"/>
          </p:cNvSpPr>
          <p:nvPr/>
        </p:nvSpPr>
        <p:spPr bwMode="auto">
          <a:xfrm>
            <a:off x="431915" y="1169464"/>
            <a:ext cx="9886421" cy="651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7995" tIns="50955" rIns="97995" bIns="50955">
            <a:spAutoFit/>
          </a:bodyPr>
          <a:lstStyle>
            <a:lvl1pPr marL="185738" indent="-185738" algn="l" eaLnBrk="0" hangingPunct="0">
              <a:spcBef>
                <a:spcPct val="0"/>
              </a:spcBef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571500" algn="l" eaLnBrk="0" hangingPunct="0">
              <a:spcBef>
                <a:spcPct val="0"/>
              </a:spcBef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algn="l" eaLnBrk="0" hangingPunct="0">
              <a:spcBef>
                <a:spcPct val="0"/>
              </a:spcBef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714500" algn="l" eaLnBrk="0" hangingPunct="0">
              <a:spcBef>
                <a:spcPct val="0"/>
              </a:spcBef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286000" algn="l" eaLnBrk="0" hangingPunct="0">
              <a:spcBef>
                <a:spcPct val="0"/>
              </a:spcBef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marL="390654" indent="-390654" eaLnBrk="1" hangingPunct="1">
              <a:spcBef>
                <a:spcPct val="50000"/>
              </a:spcBef>
              <a:buClr>
                <a:prstClr val="black">
                  <a:lumMod val="50000"/>
                  <a:lumOff val="50000"/>
                </a:prstClr>
              </a:buClr>
            </a:pPr>
            <a:endParaRPr lang="en-US" altLang="zh-TW" sz="3500" dirty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" name="文字方塊 25"/>
          <p:cNvSpPr txBox="1">
            <a:spLocks noChangeArrowheads="1"/>
          </p:cNvSpPr>
          <p:nvPr/>
        </p:nvSpPr>
        <p:spPr bwMode="auto">
          <a:xfrm>
            <a:off x="547657" y="1023124"/>
            <a:ext cx="3571897" cy="7920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90949" tIns="45475" rIns="90949" bIns="45475" anchor="ctr"/>
          <a:lstStyle/>
          <a:p>
            <a:pPr defTabSz="913933"/>
            <a:r>
              <a:rPr lang="zh-TW" altLang="en-US" sz="2800" dirty="0" smtClean="0">
                <a:solidFill>
                  <a:srgbClr val="FFFFFF"/>
                </a:solidFill>
              </a:rPr>
              <a:t>累計接單狀況統計</a:t>
            </a:r>
            <a:endParaRPr lang="en-US" altLang="zh-TW" sz="2800" dirty="0" smtClean="0">
              <a:solidFill>
                <a:srgbClr val="FFFFFF"/>
              </a:solidFill>
            </a:endParaRPr>
          </a:p>
          <a:p>
            <a:pPr defTabSz="913933"/>
            <a:r>
              <a:rPr lang="en-US" altLang="zh-TW" sz="2800" dirty="0" smtClean="0">
                <a:solidFill>
                  <a:srgbClr val="FFFFFF"/>
                </a:solidFill>
              </a:rPr>
              <a:t>Business in </a:t>
            </a:r>
            <a:r>
              <a:rPr lang="en-US" altLang="zh-TW" sz="2800" dirty="0">
                <a:solidFill>
                  <a:srgbClr val="FFFFFF"/>
                </a:solidFill>
              </a:rPr>
              <a:t>t</a:t>
            </a:r>
            <a:r>
              <a:rPr lang="en-US" altLang="zh-TW" sz="2800" dirty="0" smtClean="0">
                <a:solidFill>
                  <a:srgbClr val="FFFFFF"/>
                </a:solidFill>
              </a:rPr>
              <a:t>otal</a:t>
            </a:r>
            <a:endParaRPr lang="zh-TW" altLang="en-US" sz="2800" dirty="0">
              <a:solidFill>
                <a:srgbClr val="FFFFFF"/>
              </a:solidFill>
            </a:endParaRPr>
          </a:p>
        </p:txBody>
      </p:sp>
      <p:sp>
        <p:nvSpPr>
          <p:cNvPr id="12" name="Text Box 31"/>
          <p:cNvSpPr txBox="1">
            <a:spLocks noChangeArrowheads="1"/>
          </p:cNvSpPr>
          <p:nvPr/>
        </p:nvSpPr>
        <p:spPr bwMode="auto">
          <a:xfrm>
            <a:off x="547654" y="1951818"/>
            <a:ext cx="9770077" cy="524785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 lIns="76459" tIns="38231" rIns="76459" bIns="38231" numCol="1">
            <a:spAutoFit/>
          </a:bodyPr>
          <a:lstStyle/>
          <a:p>
            <a:pPr marL="536575" indent="-536575" defTabSz="637268">
              <a:spcBef>
                <a:spcPts val="600"/>
              </a:spcBef>
              <a:buFont typeface="Wingdings" pitchFamily="2" charset="2"/>
              <a:buChar char="Ø"/>
            </a:pPr>
            <a:r>
              <a:rPr lang="en-US" altLang="zh-TW" sz="3200" dirty="0" smtClean="0">
                <a:solidFill>
                  <a:schemeClr val="tx1"/>
                </a:solidFill>
                <a:latin typeface="Arial" pitchFamily="34" charset="0"/>
              </a:rPr>
              <a:t>107</a:t>
            </a:r>
            <a:r>
              <a:rPr lang="zh-TW" altLang="en-US" sz="3200" dirty="0" smtClean="0">
                <a:solidFill>
                  <a:schemeClr val="tx1"/>
                </a:solidFill>
                <a:latin typeface="Arial" pitchFamily="34" charset="0"/>
              </a:rPr>
              <a:t>年接單合約金額</a:t>
            </a:r>
            <a:endParaRPr lang="en-US" altLang="zh-TW" sz="3200" dirty="0" smtClean="0">
              <a:solidFill>
                <a:schemeClr val="tx1"/>
              </a:solidFill>
              <a:latin typeface="Arial" pitchFamily="34" charset="0"/>
            </a:endParaRPr>
          </a:p>
          <a:p>
            <a:pPr marL="536575" indent="-536575" defTabSz="637268">
              <a:spcBef>
                <a:spcPts val="600"/>
              </a:spcBef>
            </a:pPr>
            <a:r>
              <a:rPr lang="en-US" altLang="zh-TW" sz="3200" dirty="0" smtClean="0">
                <a:solidFill>
                  <a:schemeClr val="tx1"/>
                </a:solidFill>
                <a:latin typeface="Arial" pitchFamily="34" charset="0"/>
              </a:rPr>
              <a:t> 								</a:t>
            </a:r>
            <a:r>
              <a:rPr lang="en-US" altLang="zh-TW" sz="3200" dirty="0" smtClean="0">
                <a:latin typeface="Arial" pitchFamily="34" charset="0"/>
              </a:rPr>
              <a:t>NTD21,906,552</a:t>
            </a:r>
            <a:r>
              <a:rPr lang="zh-TW" altLang="en-US" sz="3200" dirty="0" smtClean="0">
                <a:latin typeface="Arial" pitchFamily="34" charset="0"/>
              </a:rPr>
              <a:t>仟元</a:t>
            </a:r>
            <a:endParaRPr lang="en-US" altLang="zh-TW" sz="3200" dirty="0" smtClean="0">
              <a:latin typeface="Arial" pitchFamily="34" charset="0"/>
            </a:endParaRPr>
          </a:p>
          <a:p>
            <a:pPr marL="536575" indent="-536575" defTabSz="637268">
              <a:spcBef>
                <a:spcPts val="2400"/>
              </a:spcBef>
              <a:buFont typeface="Wingdings" pitchFamily="2" charset="2"/>
              <a:buChar char="Ø"/>
            </a:pPr>
            <a:r>
              <a:rPr lang="en-US" altLang="zh-TW" sz="3200" dirty="0" smtClean="0">
                <a:solidFill>
                  <a:schemeClr val="tx1"/>
                </a:solidFill>
                <a:latin typeface="Arial" pitchFamily="34" charset="0"/>
              </a:rPr>
              <a:t>107</a:t>
            </a:r>
            <a:r>
              <a:rPr lang="zh-TW" altLang="en-US" sz="3200" dirty="0" smtClean="0">
                <a:solidFill>
                  <a:schemeClr val="tx1"/>
                </a:solidFill>
                <a:latin typeface="Arial" pitchFamily="34" charset="0"/>
              </a:rPr>
              <a:t>年</a:t>
            </a:r>
            <a:r>
              <a:rPr lang="en-US" altLang="zh-TW" sz="3200" dirty="0" smtClean="0">
                <a:solidFill>
                  <a:schemeClr val="tx1"/>
                </a:solidFill>
                <a:latin typeface="Arial" pitchFamily="34" charset="0"/>
              </a:rPr>
              <a:t>1</a:t>
            </a:r>
            <a:r>
              <a:rPr lang="zh-TW" altLang="en-US" sz="3200" dirty="0" smtClean="0">
                <a:solidFill>
                  <a:schemeClr val="tx1"/>
                </a:solidFill>
                <a:latin typeface="Arial" pitchFamily="34" charset="0"/>
              </a:rPr>
              <a:t>月至</a:t>
            </a:r>
            <a:r>
              <a:rPr lang="en-US" altLang="zh-TW" sz="3200" dirty="0" smtClean="0">
                <a:solidFill>
                  <a:schemeClr val="tx1"/>
                </a:solidFill>
                <a:latin typeface="Arial" pitchFamily="34" charset="0"/>
              </a:rPr>
              <a:t>10</a:t>
            </a:r>
            <a:r>
              <a:rPr lang="zh-TW" altLang="en-US" sz="3200" dirty="0" smtClean="0">
                <a:solidFill>
                  <a:schemeClr val="tx1"/>
                </a:solidFill>
                <a:latin typeface="Arial" pitchFamily="34" charset="0"/>
              </a:rPr>
              <a:t>月累計營收</a:t>
            </a:r>
            <a:r>
              <a:rPr lang="en-US" altLang="zh-TW" sz="3200" dirty="0" smtClean="0">
                <a:solidFill>
                  <a:schemeClr val="tx1"/>
                </a:solidFill>
                <a:latin typeface="Arial" pitchFamily="34" charset="0"/>
              </a:rPr>
              <a:t>                                    								</a:t>
            </a:r>
            <a:r>
              <a:rPr lang="en-US" altLang="zh-TW" sz="3200" dirty="0" smtClean="0">
                <a:latin typeface="Arial" pitchFamily="34" charset="0"/>
              </a:rPr>
              <a:t>NTD12,852,016</a:t>
            </a:r>
            <a:r>
              <a:rPr lang="zh-TW" altLang="en-US" sz="3200" dirty="0" smtClean="0">
                <a:latin typeface="Arial" pitchFamily="34" charset="0"/>
              </a:rPr>
              <a:t>仟元</a:t>
            </a:r>
            <a:endParaRPr lang="en-US" altLang="zh-TW" sz="3200" dirty="0" smtClean="0">
              <a:latin typeface="Arial" pitchFamily="34" charset="0"/>
            </a:endParaRPr>
          </a:p>
          <a:p>
            <a:pPr marL="536575" indent="-536575" defTabSz="637268">
              <a:spcBef>
                <a:spcPts val="600"/>
              </a:spcBef>
              <a:buFont typeface="Wingdings" pitchFamily="2" charset="2"/>
              <a:buChar char="Ø"/>
            </a:pPr>
            <a:endParaRPr lang="en-US" altLang="zh-TW" sz="3200" dirty="0" smtClean="0">
              <a:latin typeface="Arial" pitchFamily="34" charset="0"/>
            </a:endParaRPr>
          </a:p>
          <a:p>
            <a:pPr marL="536575" indent="-536575" defTabSz="637268">
              <a:spcBef>
                <a:spcPts val="600"/>
              </a:spcBef>
              <a:buFont typeface="Wingdings" pitchFamily="2" charset="2"/>
              <a:buChar char="Ø"/>
            </a:pPr>
            <a:r>
              <a:rPr lang="zh-TW" altLang="en-US" sz="3200" dirty="0" smtClean="0">
                <a:solidFill>
                  <a:schemeClr val="tx1"/>
                </a:solidFill>
                <a:latin typeface="Arial" pitchFamily="34" charset="0"/>
              </a:rPr>
              <a:t>截至</a:t>
            </a:r>
            <a:r>
              <a:rPr lang="en-US" altLang="zh-TW" sz="3200" dirty="0" smtClean="0">
                <a:solidFill>
                  <a:schemeClr val="tx1"/>
                </a:solidFill>
                <a:latin typeface="Arial" pitchFamily="34" charset="0"/>
              </a:rPr>
              <a:t>107</a:t>
            </a:r>
            <a:r>
              <a:rPr lang="zh-TW" altLang="en-US" sz="3200" dirty="0" smtClean="0">
                <a:solidFill>
                  <a:schemeClr val="tx1"/>
                </a:solidFill>
                <a:latin typeface="Arial" pitchFamily="34" charset="0"/>
              </a:rPr>
              <a:t>年</a:t>
            </a:r>
            <a:r>
              <a:rPr lang="en-US" altLang="zh-TW" sz="3200" dirty="0" smtClean="0">
                <a:solidFill>
                  <a:schemeClr val="tx1"/>
                </a:solidFill>
                <a:latin typeface="Arial" pitchFamily="34" charset="0"/>
              </a:rPr>
              <a:t>10</a:t>
            </a:r>
            <a:r>
              <a:rPr lang="zh-TW" altLang="en-US" sz="3200" dirty="0" smtClean="0">
                <a:solidFill>
                  <a:schemeClr val="tx1"/>
                </a:solidFill>
                <a:latin typeface="Arial" pitchFamily="34" charset="0"/>
              </a:rPr>
              <a:t>已簽約未認列之金額</a:t>
            </a:r>
            <a:endParaRPr lang="en-US" altLang="zh-TW" sz="3200" dirty="0" smtClean="0">
              <a:solidFill>
                <a:schemeClr val="tx1"/>
              </a:solidFill>
              <a:latin typeface="Arial" pitchFamily="34" charset="0"/>
            </a:endParaRPr>
          </a:p>
          <a:p>
            <a:pPr marL="536575" indent="-536575" defTabSz="637268">
              <a:spcBef>
                <a:spcPts val="600"/>
              </a:spcBef>
            </a:pPr>
            <a:r>
              <a:rPr lang="en-US" altLang="zh-TW" sz="3200" dirty="0" smtClean="0">
                <a:solidFill>
                  <a:schemeClr val="tx1"/>
                </a:solidFill>
                <a:latin typeface="Arial" pitchFamily="34" charset="0"/>
              </a:rPr>
              <a:t>								</a:t>
            </a:r>
            <a:r>
              <a:rPr lang="en-US" altLang="zh-TW" sz="3200" dirty="0" smtClean="0">
                <a:latin typeface="Arial" pitchFamily="34" charset="0"/>
              </a:rPr>
              <a:t>NTD24,816,995</a:t>
            </a:r>
            <a:r>
              <a:rPr lang="zh-TW" altLang="en-US" sz="3200" dirty="0" smtClean="0">
                <a:latin typeface="Arial" pitchFamily="34" charset="0"/>
              </a:rPr>
              <a:t>仟元</a:t>
            </a:r>
            <a:endParaRPr lang="en-US" altLang="zh-TW" sz="3200" dirty="0" smtClean="0">
              <a:latin typeface="Arial" pitchFamily="34" charset="0"/>
            </a:endParaRPr>
          </a:p>
          <a:p>
            <a:pPr marL="536575" indent="-536575" defTabSz="637268">
              <a:spcBef>
                <a:spcPct val="50000"/>
              </a:spcBef>
              <a:buFont typeface="Wingdings" pitchFamily="2" charset="2"/>
              <a:buChar char="Ø"/>
            </a:pPr>
            <a:endParaRPr lang="en-US" altLang="zh-TW" sz="3200" dirty="0" smtClean="0">
              <a:latin typeface="Arial" pitchFamily="34" charset="0"/>
            </a:endParaRPr>
          </a:p>
          <a:p>
            <a:pPr marL="914284" lvl="2" defTabSz="637268" fontAlgn="base">
              <a:spcBef>
                <a:spcPct val="50000"/>
              </a:spcBef>
              <a:spcAft>
                <a:spcPct val="0"/>
              </a:spcAft>
            </a:pPr>
            <a:endParaRPr kumimoji="1" lang="en-US" altLang="zh-TW" b="1" dirty="0">
              <a:cs typeface="Times New Roman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190596" y="2523322"/>
            <a:ext cx="33383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37268">
              <a:spcBef>
                <a:spcPts val="600"/>
              </a:spcBef>
            </a:pPr>
            <a:r>
              <a:rPr lang="en-US" altLang="zh-TW" sz="28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</a:rPr>
              <a:t>2018Contract Value</a:t>
            </a:r>
            <a:endParaRPr lang="en-US" altLang="zh-TW" sz="2800" b="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262034" y="3880644"/>
            <a:ext cx="3134769" cy="10310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37268">
              <a:spcBef>
                <a:spcPts val="600"/>
              </a:spcBef>
            </a:pPr>
            <a:r>
              <a:rPr lang="en-US" altLang="zh-TW" sz="28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</a:rPr>
              <a:t>Accumulated Rev.</a:t>
            </a:r>
          </a:p>
          <a:p>
            <a:pPr defTabSz="637268">
              <a:spcBef>
                <a:spcPts val="600"/>
              </a:spcBef>
            </a:pPr>
            <a:r>
              <a:rPr lang="en-US" altLang="zh-TW" sz="28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</a:rPr>
              <a:t>(from Jan. to Oct.)</a:t>
            </a:r>
            <a:endParaRPr lang="en-US" altLang="zh-TW" sz="2800" b="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190596" y="5452280"/>
            <a:ext cx="3462807" cy="153888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37268">
              <a:spcBef>
                <a:spcPts val="600"/>
              </a:spcBef>
            </a:pPr>
            <a:r>
              <a:rPr lang="en-US" altLang="zh-TW" sz="28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</a:rPr>
              <a:t>Accumulated </a:t>
            </a:r>
          </a:p>
          <a:p>
            <a:pPr defTabSz="637268">
              <a:spcBef>
                <a:spcPts val="600"/>
              </a:spcBef>
            </a:pPr>
            <a:r>
              <a:rPr lang="en-US" altLang="zh-TW" sz="28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</a:rPr>
              <a:t>Account Receivable</a:t>
            </a:r>
          </a:p>
          <a:p>
            <a:pPr defTabSz="637268">
              <a:spcBef>
                <a:spcPts val="600"/>
              </a:spcBef>
            </a:pPr>
            <a:r>
              <a:rPr lang="en-US" altLang="zh-TW" sz="28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</a:rPr>
              <a:t>(to Oct.)</a:t>
            </a:r>
            <a:endParaRPr lang="en-US" altLang="zh-TW" sz="2800" b="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905636" y="3094826"/>
            <a:ext cx="19062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37268">
              <a:spcBef>
                <a:spcPts val="600"/>
              </a:spcBef>
            </a:pPr>
            <a:r>
              <a:rPr lang="en-US" altLang="zh-TW" sz="28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</a:rPr>
              <a:t>(thousand)</a:t>
            </a:r>
            <a:endParaRPr lang="en-US" altLang="zh-TW" sz="2800" b="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834198" y="4380710"/>
            <a:ext cx="19062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37268">
              <a:spcBef>
                <a:spcPts val="600"/>
              </a:spcBef>
            </a:pPr>
            <a:r>
              <a:rPr lang="en-US" altLang="zh-TW" sz="28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</a:rPr>
              <a:t>(thousand)</a:t>
            </a:r>
            <a:endParaRPr lang="en-US" altLang="zh-TW" sz="2800" b="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6905636" y="6309536"/>
            <a:ext cx="19062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37268">
              <a:spcBef>
                <a:spcPts val="600"/>
              </a:spcBef>
            </a:pPr>
            <a:r>
              <a:rPr lang="en-US" altLang="zh-TW" sz="28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</a:rPr>
              <a:t>(thousand)</a:t>
            </a:r>
            <a:endParaRPr lang="en-US" altLang="zh-TW" sz="2800" b="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</a:endParaRPr>
          </a:p>
        </p:txBody>
      </p:sp>
      <p:sp>
        <p:nvSpPr>
          <p:cNvPr id="18" name="Rectangle 11"/>
          <p:cNvSpPr>
            <a:spLocks noChangeArrowheads="1"/>
          </p:cNvSpPr>
          <p:nvPr/>
        </p:nvSpPr>
        <p:spPr bwMode="auto">
          <a:xfrm>
            <a:off x="4019407" y="180259"/>
            <a:ext cx="6315254" cy="9635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DDDDDD"/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2036" tIns="46018" rIns="92036" bIns="46018" anchor="ctr"/>
          <a:lstStyle/>
          <a:p>
            <a:pPr algn="r" defTabSz="830615"/>
            <a:r>
              <a:rPr lang="zh-TW" altLang="en-US" sz="3600" dirty="0" smtClean="0">
                <a:solidFill>
                  <a:srgbClr val="2E7577"/>
                </a:solidFill>
                <a:ea typeface="華康中黑體" pitchFamily="49" charset="-120"/>
              </a:rPr>
              <a:t>營運概況</a:t>
            </a:r>
            <a:endParaRPr lang="en-US" altLang="zh-TW" sz="3600" dirty="0" smtClean="0">
              <a:solidFill>
                <a:srgbClr val="2E7577"/>
              </a:solidFill>
              <a:ea typeface="華康中黑體" pitchFamily="49" charset="-120"/>
            </a:endParaRPr>
          </a:p>
          <a:p>
            <a:pPr algn="r" defTabSz="830615"/>
            <a:r>
              <a:rPr lang="en-US" altLang="zh-TW" sz="2800" dirty="0" smtClean="0">
                <a:solidFill>
                  <a:srgbClr val="2E7577"/>
                </a:solidFill>
                <a:ea typeface="華康中黑體" pitchFamily="49" charset="-120"/>
              </a:rPr>
              <a:t>Operation</a:t>
            </a:r>
            <a:endParaRPr lang="en-US" altLang="zh-TW" sz="2800" dirty="0">
              <a:solidFill>
                <a:srgbClr val="2E7577"/>
              </a:solidFill>
              <a:ea typeface="華康中黑體" pitchFamily="49" charset="-120"/>
            </a:endParaRPr>
          </a:p>
        </p:txBody>
      </p:sp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574330" y="676792"/>
            <a:ext cx="7740000" cy="132018"/>
          </a:xfrm>
          <a:prstGeom prst="rect">
            <a:avLst/>
          </a:prstGeom>
          <a:gradFill rotWithShape="0">
            <a:gsLst>
              <a:gs pos="0">
                <a:srgbClr val="2E7577"/>
              </a:gs>
              <a:gs pos="100000">
                <a:srgbClr val="2E7577">
                  <a:gamma/>
                  <a:tint val="40000"/>
                  <a:invGamma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886" tIns="43443" rIns="86886" bIns="43443" anchor="ctr"/>
          <a:lstStyle/>
          <a:p>
            <a:endParaRPr lang="zh-TW" altLang="en-US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smtClean="0"/>
              <a:t>Page: </a:t>
            </a:r>
            <a:fld id="{F2067B2E-0151-44AE-940F-92D6B699351F}" type="slidenum">
              <a:rPr lang="zh-TW" altLang="en-US" smtClean="0"/>
              <a:pPr/>
              <a:t>21</a:t>
            </a:fld>
            <a:endParaRPr lang="zh-TW" altLang="en-US" dirty="0"/>
          </a:p>
        </p:txBody>
      </p:sp>
    </p:spTree>
    <p:extLst>
      <p:ext uri="{BB962C8B-B14F-4D97-AF65-F5344CB8AC3E}">
        <p14:creationId xmlns="" xmlns:p14="http://schemas.microsoft.com/office/powerpoint/2010/main" val="1663083822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2"/>
          <p:cNvSpPr>
            <a:spLocks noChangeArrowheads="1"/>
          </p:cNvSpPr>
          <p:nvPr/>
        </p:nvSpPr>
        <p:spPr bwMode="auto">
          <a:xfrm>
            <a:off x="4048119" y="237306"/>
            <a:ext cx="5786478" cy="9635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DDDDDD"/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2066" tIns="46033" rIns="92066" bIns="46033" anchor="ctr"/>
          <a:lstStyle/>
          <a:p>
            <a:pPr defTabSz="829506"/>
            <a:endParaRPr lang="en-US" altLang="zh-TW" sz="3600" dirty="0">
              <a:solidFill>
                <a:srgbClr val="2E7577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3" name="Text Box 7"/>
          <p:cNvSpPr txBox="1">
            <a:spLocks noChangeArrowheads="1"/>
          </p:cNvSpPr>
          <p:nvPr/>
        </p:nvSpPr>
        <p:spPr bwMode="auto">
          <a:xfrm>
            <a:off x="431915" y="1169464"/>
            <a:ext cx="9886421" cy="651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7995" tIns="50955" rIns="97995" bIns="50955">
            <a:spAutoFit/>
          </a:bodyPr>
          <a:lstStyle>
            <a:lvl1pPr marL="185738" indent="-185738" algn="l" eaLnBrk="0" hangingPunct="0">
              <a:spcBef>
                <a:spcPct val="0"/>
              </a:spcBef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571500" algn="l" eaLnBrk="0" hangingPunct="0">
              <a:spcBef>
                <a:spcPct val="0"/>
              </a:spcBef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algn="l" eaLnBrk="0" hangingPunct="0">
              <a:spcBef>
                <a:spcPct val="0"/>
              </a:spcBef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714500" algn="l" eaLnBrk="0" hangingPunct="0">
              <a:spcBef>
                <a:spcPct val="0"/>
              </a:spcBef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286000" algn="l" eaLnBrk="0" hangingPunct="0">
              <a:spcBef>
                <a:spcPct val="0"/>
              </a:spcBef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marL="390654" indent="-390654" eaLnBrk="1" hangingPunct="1">
              <a:spcBef>
                <a:spcPct val="50000"/>
              </a:spcBef>
              <a:buClr>
                <a:prstClr val="black">
                  <a:lumMod val="50000"/>
                  <a:lumOff val="50000"/>
                </a:prstClr>
              </a:buClr>
            </a:pPr>
            <a:endParaRPr lang="en-US" altLang="zh-TW" sz="3500" dirty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" name="文字方塊 25"/>
          <p:cNvSpPr txBox="1">
            <a:spLocks noChangeArrowheads="1"/>
          </p:cNvSpPr>
          <p:nvPr/>
        </p:nvSpPr>
        <p:spPr bwMode="auto">
          <a:xfrm>
            <a:off x="547657" y="1023124"/>
            <a:ext cx="3778231" cy="798338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90949" tIns="45475" rIns="90949" bIns="45475" anchor="ctr"/>
          <a:lstStyle/>
          <a:p>
            <a:pPr defTabSz="913933"/>
            <a:r>
              <a:rPr lang="zh-TW" altLang="en-US" sz="2800" dirty="0" smtClean="0">
                <a:solidFill>
                  <a:srgbClr val="FFFFFF"/>
                </a:solidFill>
              </a:rPr>
              <a:t>台灣地區</a:t>
            </a:r>
            <a:endParaRPr lang="en-US" altLang="zh-TW" sz="2800" dirty="0" smtClean="0">
              <a:solidFill>
                <a:srgbClr val="FFFFFF"/>
              </a:solidFill>
            </a:endParaRPr>
          </a:p>
          <a:p>
            <a:pPr defTabSz="913933"/>
            <a:r>
              <a:rPr lang="en-US" altLang="zh-TW" sz="2800" dirty="0" smtClean="0">
                <a:solidFill>
                  <a:srgbClr val="FFFFFF"/>
                </a:solidFill>
              </a:rPr>
              <a:t>Taiwan</a:t>
            </a:r>
            <a:endParaRPr lang="zh-TW" altLang="en-US" sz="2800" dirty="0">
              <a:solidFill>
                <a:srgbClr val="FFFFFF"/>
              </a:solidFill>
            </a:endParaRPr>
          </a:p>
        </p:txBody>
      </p:sp>
      <p:sp>
        <p:nvSpPr>
          <p:cNvPr id="12" name="Text Box 31"/>
          <p:cNvSpPr txBox="1">
            <a:spLocks noChangeArrowheads="1"/>
          </p:cNvSpPr>
          <p:nvPr/>
        </p:nvSpPr>
        <p:spPr bwMode="auto">
          <a:xfrm>
            <a:off x="547654" y="2523322"/>
            <a:ext cx="9770077" cy="40321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 lIns="76459" tIns="38231" rIns="76459" bIns="38231" numCol="1">
            <a:spAutoFit/>
          </a:bodyPr>
          <a:lstStyle/>
          <a:p>
            <a:pPr marL="536575" indent="-536575" defTabSz="637268">
              <a:spcBef>
                <a:spcPts val="2400"/>
              </a:spcBef>
              <a:buFont typeface="Wingdings" pitchFamily="2" charset="2"/>
              <a:buChar char="Ø"/>
            </a:pPr>
            <a:r>
              <a:rPr lang="en-US" altLang="zh-TW" sz="3200" dirty="0" smtClean="0">
                <a:solidFill>
                  <a:schemeClr val="tx1"/>
                </a:solidFill>
                <a:latin typeface="Arial" pitchFamily="34" charset="0"/>
              </a:rPr>
              <a:t>107</a:t>
            </a:r>
            <a:r>
              <a:rPr lang="zh-TW" altLang="en-US" sz="3200" dirty="0" smtClean="0">
                <a:solidFill>
                  <a:schemeClr val="tx1"/>
                </a:solidFill>
                <a:latin typeface="Arial" pitchFamily="34" charset="0"/>
              </a:rPr>
              <a:t>年</a:t>
            </a:r>
            <a:r>
              <a:rPr lang="en-US" altLang="zh-TW" sz="3200" dirty="0" smtClean="0">
                <a:solidFill>
                  <a:schemeClr val="tx1"/>
                </a:solidFill>
                <a:latin typeface="Arial" pitchFamily="34" charset="0"/>
              </a:rPr>
              <a:t>1</a:t>
            </a:r>
            <a:r>
              <a:rPr lang="zh-TW" altLang="en-US" sz="3200" dirty="0" smtClean="0">
                <a:solidFill>
                  <a:schemeClr val="tx1"/>
                </a:solidFill>
                <a:latin typeface="Arial" pitchFamily="34" charset="0"/>
              </a:rPr>
              <a:t>月至</a:t>
            </a:r>
            <a:r>
              <a:rPr lang="en-US" altLang="zh-TW" sz="3200" dirty="0" smtClean="0">
                <a:solidFill>
                  <a:schemeClr val="tx1"/>
                </a:solidFill>
                <a:latin typeface="Arial" pitchFamily="34" charset="0"/>
              </a:rPr>
              <a:t>10</a:t>
            </a:r>
            <a:r>
              <a:rPr lang="zh-TW" altLang="en-US" sz="3200" dirty="0" smtClean="0">
                <a:solidFill>
                  <a:schemeClr val="tx1"/>
                </a:solidFill>
                <a:latin typeface="Arial" pitchFamily="34" charset="0"/>
              </a:rPr>
              <a:t>月累計營收</a:t>
            </a:r>
            <a:r>
              <a:rPr lang="en-US" altLang="zh-TW" sz="3200" dirty="0" smtClean="0">
                <a:solidFill>
                  <a:schemeClr val="tx1"/>
                </a:solidFill>
                <a:latin typeface="Arial" pitchFamily="34" charset="0"/>
              </a:rPr>
              <a:t>                                    								</a:t>
            </a:r>
            <a:r>
              <a:rPr lang="en-US" altLang="zh-TW" sz="3200" dirty="0" smtClean="0">
                <a:latin typeface="Arial" pitchFamily="34" charset="0"/>
              </a:rPr>
              <a:t>NTD6,400,738</a:t>
            </a:r>
            <a:r>
              <a:rPr lang="zh-TW" altLang="en-US" sz="3200" dirty="0" smtClean="0">
                <a:latin typeface="Arial" pitchFamily="34" charset="0"/>
              </a:rPr>
              <a:t>仟元</a:t>
            </a:r>
            <a:endParaRPr lang="en-US" altLang="zh-TW" sz="3200" dirty="0" smtClean="0">
              <a:latin typeface="Arial" pitchFamily="34" charset="0"/>
            </a:endParaRPr>
          </a:p>
          <a:p>
            <a:pPr marL="536575" indent="-536575" defTabSz="637268">
              <a:spcBef>
                <a:spcPts val="600"/>
              </a:spcBef>
              <a:buFont typeface="Wingdings" pitchFamily="2" charset="2"/>
              <a:buChar char="Ø"/>
            </a:pPr>
            <a:endParaRPr lang="en-US" altLang="zh-TW" sz="3200" dirty="0" smtClean="0">
              <a:latin typeface="Arial" pitchFamily="34" charset="0"/>
            </a:endParaRPr>
          </a:p>
          <a:p>
            <a:pPr marL="536575" indent="-536575" defTabSz="637268">
              <a:spcBef>
                <a:spcPts val="1800"/>
              </a:spcBef>
              <a:buFont typeface="Wingdings" pitchFamily="2" charset="2"/>
              <a:buChar char="Ø"/>
            </a:pPr>
            <a:r>
              <a:rPr lang="zh-TW" altLang="en-US" sz="3200" dirty="0" smtClean="0">
                <a:solidFill>
                  <a:schemeClr val="tx1"/>
                </a:solidFill>
                <a:latin typeface="Arial" pitchFamily="34" charset="0"/>
              </a:rPr>
              <a:t>截至</a:t>
            </a:r>
            <a:r>
              <a:rPr lang="en-US" altLang="zh-TW" sz="3200" dirty="0" smtClean="0">
                <a:solidFill>
                  <a:schemeClr val="tx1"/>
                </a:solidFill>
                <a:latin typeface="Arial" pitchFamily="34" charset="0"/>
              </a:rPr>
              <a:t>107</a:t>
            </a:r>
            <a:r>
              <a:rPr lang="zh-TW" altLang="en-US" sz="3200" dirty="0" smtClean="0">
                <a:solidFill>
                  <a:schemeClr val="tx1"/>
                </a:solidFill>
                <a:latin typeface="Arial" pitchFamily="34" charset="0"/>
              </a:rPr>
              <a:t>年</a:t>
            </a:r>
            <a:r>
              <a:rPr lang="en-US" altLang="zh-TW" sz="3200" dirty="0" smtClean="0">
                <a:solidFill>
                  <a:schemeClr val="tx1"/>
                </a:solidFill>
                <a:latin typeface="Arial" pitchFamily="34" charset="0"/>
              </a:rPr>
              <a:t>10</a:t>
            </a:r>
            <a:r>
              <a:rPr lang="zh-TW" altLang="en-US" sz="3200" dirty="0" smtClean="0">
                <a:solidFill>
                  <a:schemeClr val="tx1"/>
                </a:solidFill>
                <a:latin typeface="Arial" pitchFamily="34" charset="0"/>
              </a:rPr>
              <a:t>已簽約未認列之金額</a:t>
            </a:r>
            <a:endParaRPr lang="en-US" altLang="zh-TW" sz="3200" dirty="0" smtClean="0">
              <a:solidFill>
                <a:schemeClr val="tx1"/>
              </a:solidFill>
              <a:latin typeface="Arial" pitchFamily="34" charset="0"/>
            </a:endParaRPr>
          </a:p>
          <a:p>
            <a:pPr marL="536575" indent="-536575" defTabSz="637268">
              <a:spcBef>
                <a:spcPts val="600"/>
              </a:spcBef>
            </a:pPr>
            <a:r>
              <a:rPr lang="en-US" altLang="zh-TW" sz="3200" dirty="0" smtClean="0">
                <a:solidFill>
                  <a:schemeClr val="tx1"/>
                </a:solidFill>
                <a:latin typeface="Arial" pitchFamily="34" charset="0"/>
              </a:rPr>
              <a:t>								</a:t>
            </a:r>
            <a:r>
              <a:rPr lang="en-US" altLang="zh-TW" sz="3200" dirty="0" smtClean="0">
                <a:latin typeface="Arial" pitchFamily="34" charset="0"/>
              </a:rPr>
              <a:t>NTD17,227,412</a:t>
            </a:r>
            <a:r>
              <a:rPr lang="zh-TW" altLang="en-US" sz="3200" dirty="0" smtClean="0">
                <a:latin typeface="Arial" pitchFamily="34" charset="0"/>
              </a:rPr>
              <a:t>仟元</a:t>
            </a:r>
            <a:endParaRPr lang="en-US" altLang="zh-TW" sz="3200" dirty="0" smtClean="0">
              <a:latin typeface="Arial" pitchFamily="34" charset="0"/>
            </a:endParaRPr>
          </a:p>
          <a:p>
            <a:pPr marL="536575" indent="-536575" defTabSz="637268">
              <a:spcBef>
                <a:spcPct val="50000"/>
              </a:spcBef>
              <a:buFont typeface="Wingdings" pitchFamily="2" charset="2"/>
              <a:buChar char="Ø"/>
            </a:pPr>
            <a:endParaRPr lang="en-US" altLang="zh-TW" sz="3200" dirty="0" smtClean="0">
              <a:latin typeface="Arial" pitchFamily="34" charset="0"/>
            </a:endParaRPr>
          </a:p>
          <a:p>
            <a:pPr marL="914284" lvl="2" defTabSz="637268" fontAlgn="base">
              <a:spcBef>
                <a:spcPct val="50000"/>
              </a:spcBef>
              <a:spcAft>
                <a:spcPct val="0"/>
              </a:spcAft>
            </a:pPr>
            <a:endParaRPr kumimoji="1" lang="en-US" altLang="zh-TW" b="1" dirty="0">
              <a:cs typeface="Times New Roman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262034" y="3094826"/>
            <a:ext cx="3134769" cy="10310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37268">
              <a:spcBef>
                <a:spcPts val="600"/>
              </a:spcBef>
            </a:pPr>
            <a:r>
              <a:rPr lang="en-US" altLang="zh-TW" sz="28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</a:rPr>
              <a:t>Accumulated Rev.</a:t>
            </a:r>
          </a:p>
          <a:p>
            <a:pPr defTabSz="637268">
              <a:spcBef>
                <a:spcPts val="600"/>
              </a:spcBef>
            </a:pPr>
            <a:r>
              <a:rPr lang="en-US" altLang="zh-TW" sz="28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</a:rPr>
              <a:t>(from Jan. to Oct.)</a:t>
            </a:r>
            <a:endParaRPr lang="en-US" altLang="zh-TW" sz="2800" b="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190596" y="4880776"/>
            <a:ext cx="3462807" cy="153888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37268">
              <a:spcBef>
                <a:spcPts val="600"/>
              </a:spcBef>
            </a:pPr>
            <a:r>
              <a:rPr lang="en-US" altLang="zh-TW" sz="28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</a:rPr>
              <a:t>Accumulated </a:t>
            </a:r>
          </a:p>
          <a:p>
            <a:pPr defTabSz="637268">
              <a:spcBef>
                <a:spcPts val="600"/>
              </a:spcBef>
            </a:pPr>
            <a:r>
              <a:rPr lang="en-US" altLang="zh-TW" sz="28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</a:rPr>
              <a:t>Account Receivable</a:t>
            </a:r>
          </a:p>
          <a:p>
            <a:pPr defTabSz="637268">
              <a:spcBef>
                <a:spcPts val="600"/>
              </a:spcBef>
            </a:pPr>
            <a:r>
              <a:rPr lang="en-US" altLang="zh-TW" sz="28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</a:rPr>
              <a:t>(to Oct.)</a:t>
            </a:r>
            <a:endParaRPr lang="en-US" altLang="zh-TW" sz="2800" b="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6477008" y="3594892"/>
            <a:ext cx="19062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37268">
              <a:spcBef>
                <a:spcPts val="600"/>
              </a:spcBef>
            </a:pPr>
            <a:r>
              <a:rPr lang="en-US" altLang="zh-TW" sz="28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</a:rPr>
              <a:t>(thousand)</a:t>
            </a:r>
            <a:endParaRPr lang="en-US" altLang="zh-TW" sz="2800" b="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6548446" y="5452280"/>
            <a:ext cx="19062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37268">
              <a:spcBef>
                <a:spcPts val="600"/>
              </a:spcBef>
            </a:pPr>
            <a:r>
              <a:rPr lang="en-US" altLang="zh-TW" sz="28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</a:rPr>
              <a:t>(thousand)</a:t>
            </a:r>
            <a:endParaRPr lang="en-US" altLang="zh-TW" sz="2800" b="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</a:endParaRPr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4019407" y="180259"/>
            <a:ext cx="6315254" cy="9635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DDDDDD"/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2036" tIns="46018" rIns="92036" bIns="46018" anchor="ctr"/>
          <a:lstStyle/>
          <a:p>
            <a:pPr algn="r" defTabSz="830615"/>
            <a:r>
              <a:rPr lang="zh-TW" altLang="en-US" sz="3600" dirty="0" smtClean="0">
                <a:solidFill>
                  <a:srgbClr val="2E7577"/>
                </a:solidFill>
                <a:ea typeface="華康中黑體" pitchFamily="49" charset="-120"/>
              </a:rPr>
              <a:t>營運概況</a:t>
            </a:r>
            <a:endParaRPr lang="en-US" altLang="zh-TW" sz="3600" dirty="0" smtClean="0">
              <a:solidFill>
                <a:srgbClr val="2E7577"/>
              </a:solidFill>
              <a:ea typeface="華康中黑體" pitchFamily="49" charset="-120"/>
            </a:endParaRPr>
          </a:p>
          <a:p>
            <a:pPr algn="r" defTabSz="830615"/>
            <a:r>
              <a:rPr lang="en-US" altLang="zh-TW" sz="2800" dirty="0" smtClean="0">
                <a:solidFill>
                  <a:srgbClr val="2E7577"/>
                </a:solidFill>
                <a:ea typeface="華康中黑體" pitchFamily="49" charset="-120"/>
              </a:rPr>
              <a:t>Operation</a:t>
            </a:r>
            <a:endParaRPr lang="en-US" altLang="zh-TW" sz="2800" dirty="0">
              <a:solidFill>
                <a:srgbClr val="2E7577"/>
              </a:solidFill>
              <a:ea typeface="華康中黑體" pitchFamily="49" charset="-120"/>
            </a:endParaRPr>
          </a:p>
        </p:txBody>
      </p:sp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574330" y="676792"/>
            <a:ext cx="7740000" cy="132018"/>
          </a:xfrm>
          <a:prstGeom prst="rect">
            <a:avLst/>
          </a:prstGeom>
          <a:gradFill rotWithShape="0">
            <a:gsLst>
              <a:gs pos="0">
                <a:srgbClr val="2E7577"/>
              </a:gs>
              <a:gs pos="100000">
                <a:srgbClr val="2E7577">
                  <a:gamma/>
                  <a:tint val="40000"/>
                  <a:invGamma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886" tIns="43443" rIns="86886" bIns="43443" anchor="ctr"/>
          <a:lstStyle/>
          <a:p>
            <a:endParaRPr lang="zh-TW" altLang="en-US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smtClean="0"/>
              <a:t>Page: </a:t>
            </a:r>
            <a:fld id="{F2067B2E-0151-44AE-940F-92D6B699351F}" type="slidenum">
              <a:rPr lang="zh-TW" altLang="en-US" smtClean="0"/>
              <a:pPr/>
              <a:t>22</a:t>
            </a:fld>
            <a:endParaRPr lang="zh-TW" altLang="en-US" dirty="0"/>
          </a:p>
        </p:txBody>
      </p:sp>
    </p:spTree>
    <p:extLst>
      <p:ext uri="{BB962C8B-B14F-4D97-AF65-F5344CB8AC3E}">
        <p14:creationId xmlns="" xmlns:p14="http://schemas.microsoft.com/office/powerpoint/2010/main" val="1663083822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2"/>
          <p:cNvSpPr>
            <a:spLocks noChangeArrowheads="1"/>
          </p:cNvSpPr>
          <p:nvPr/>
        </p:nvSpPr>
        <p:spPr bwMode="auto">
          <a:xfrm>
            <a:off x="4048119" y="237306"/>
            <a:ext cx="5786478" cy="9635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DDDDDD"/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2066" tIns="46033" rIns="92066" bIns="46033" anchor="ctr"/>
          <a:lstStyle/>
          <a:p>
            <a:pPr defTabSz="829506"/>
            <a:endParaRPr lang="en-US" altLang="zh-TW" sz="3600" dirty="0">
              <a:solidFill>
                <a:srgbClr val="2E7577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3" name="Text Box 7"/>
          <p:cNvSpPr txBox="1">
            <a:spLocks noChangeArrowheads="1"/>
          </p:cNvSpPr>
          <p:nvPr/>
        </p:nvSpPr>
        <p:spPr bwMode="auto">
          <a:xfrm>
            <a:off x="431915" y="1169464"/>
            <a:ext cx="9886421" cy="651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7995" tIns="50955" rIns="97995" bIns="50955">
            <a:spAutoFit/>
          </a:bodyPr>
          <a:lstStyle>
            <a:lvl1pPr marL="185738" indent="-185738" algn="l" eaLnBrk="0" hangingPunct="0">
              <a:spcBef>
                <a:spcPct val="0"/>
              </a:spcBef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571500" algn="l" eaLnBrk="0" hangingPunct="0">
              <a:spcBef>
                <a:spcPct val="0"/>
              </a:spcBef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algn="l" eaLnBrk="0" hangingPunct="0">
              <a:spcBef>
                <a:spcPct val="0"/>
              </a:spcBef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714500" algn="l" eaLnBrk="0" hangingPunct="0">
              <a:spcBef>
                <a:spcPct val="0"/>
              </a:spcBef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286000" algn="l" eaLnBrk="0" hangingPunct="0">
              <a:spcBef>
                <a:spcPct val="0"/>
              </a:spcBef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marL="390654" indent="-390654" eaLnBrk="1" hangingPunct="1">
              <a:spcBef>
                <a:spcPct val="50000"/>
              </a:spcBef>
              <a:buClr>
                <a:prstClr val="black">
                  <a:lumMod val="50000"/>
                  <a:lumOff val="50000"/>
                </a:prstClr>
              </a:buClr>
            </a:pPr>
            <a:endParaRPr lang="en-US" altLang="zh-TW" sz="3500" dirty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2" name="Text Box 31"/>
          <p:cNvSpPr txBox="1">
            <a:spLocks noChangeArrowheads="1"/>
          </p:cNvSpPr>
          <p:nvPr/>
        </p:nvSpPr>
        <p:spPr bwMode="auto">
          <a:xfrm>
            <a:off x="547654" y="2023256"/>
            <a:ext cx="9770077" cy="464769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 lIns="76459" tIns="38231" rIns="76459" bIns="38231" numCol="1">
            <a:spAutoFit/>
          </a:bodyPr>
          <a:lstStyle/>
          <a:p>
            <a:pPr marL="536575" indent="-536575" defTabSz="637268">
              <a:spcBef>
                <a:spcPts val="600"/>
              </a:spcBef>
            </a:pPr>
            <a:r>
              <a:rPr lang="en-US" altLang="zh-TW" sz="3200" dirty="0" smtClean="0">
                <a:solidFill>
                  <a:schemeClr val="tx1"/>
                </a:solidFill>
                <a:latin typeface="Arial" pitchFamily="34" charset="0"/>
              </a:rPr>
              <a:t>								</a:t>
            </a:r>
            <a:endParaRPr lang="en-US" altLang="zh-TW" sz="3200" dirty="0" smtClean="0">
              <a:latin typeface="Arial" pitchFamily="34" charset="0"/>
            </a:endParaRPr>
          </a:p>
          <a:p>
            <a:pPr marL="536575" indent="-536575" defTabSz="637268">
              <a:spcBef>
                <a:spcPts val="600"/>
              </a:spcBef>
              <a:buFont typeface="Wingdings" pitchFamily="2" charset="2"/>
              <a:buChar char="Ø"/>
            </a:pPr>
            <a:r>
              <a:rPr lang="en-US" altLang="zh-TW" sz="3200" dirty="0" smtClean="0">
                <a:solidFill>
                  <a:schemeClr val="tx1"/>
                </a:solidFill>
                <a:latin typeface="Arial" pitchFamily="34" charset="0"/>
              </a:rPr>
              <a:t>107</a:t>
            </a:r>
            <a:r>
              <a:rPr lang="zh-TW" altLang="en-US" sz="3200" dirty="0" smtClean="0">
                <a:solidFill>
                  <a:schemeClr val="tx1"/>
                </a:solidFill>
                <a:latin typeface="Arial" pitchFamily="34" charset="0"/>
              </a:rPr>
              <a:t>年</a:t>
            </a:r>
            <a:r>
              <a:rPr lang="en-US" altLang="zh-TW" sz="3200" dirty="0" smtClean="0">
                <a:solidFill>
                  <a:schemeClr val="tx1"/>
                </a:solidFill>
                <a:latin typeface="Arial" pitchFamily="34" charset="0"/>
              </a:rPr>
              <a:t>1</a:t>
            </a:r>
            <a:r>
              <a:rPr lang="zh-TW" altLang="en-US" sz="3200" dirty="0" smtClean="0">
                <a:solidFill>
                  <a:schemeClr val="tx1"/>
                </a:solidFill>
                <a:latin typeface="Arial" pitchFamily="34" charset="0"/>
              </a:rPr>
              <a:t>月至</a:t>
            </a:r>
            <a:r>
              <a:rPr lang="en-US" altLang="zh-TW" sz="3200" dirty="0" smtClean="0">
                <a:solidFill>
                  <a:schemeClr val="tx1"/>
                </a:solidFill>
                <a:latin typeface="Arial" pitchFamily="34" charset="0"/>
              </a:rPr>
              <a:t>10</a:t>
            </a:r>
            <a:r>
              <a:rPr lang="zh-TW" altLang="en-US" sz="3200" dirty="0" smtClean="0">
                <a:solidFill>
                  <a:schemeClr val="tx1"/>
                </a:solidFill>
                <a:latin typeface="Arial" pitchFamily="34" charset="0"/>
              </a:rPr>
              <a:t>月累計營收</a:t>
            </a:r>
            <a:r>
              <a:rPr lang="en-US" altLang="zh-TW" sz="3200" dirty="0" smtClean="0">
                <a:solidFill>
                  <a:schemeClr val="tx1"/>
                </a:solidFill>
                <a:latin typeface="Arial" pitchFamily="34" charset="0"/>
              </a:rPr>
              <a:t>                                    								</a:t>
            </a:r>
            <a:r>
              <a:rPr lang="en-US" altLang="zh-TW" sz="3200" dirty="0" smtClean="0">
                <a:latin typeface="Arial" pitchFamily="34" charset="0"/>
              </a:rPr>
              <a:t>NTD5,192,619</a:t>
            </a:r>
            <a:r>
              <a:rPr lang="zh-TW" altLang="en-US" sz="3200" dirty="0" smtClean="0">
                <a:latin typeface="Arial" pitchFamily="34" charset="0"/>
              </a:rPr>
              <a:t>仟元</a:t>
            </a:r>
            <a:endParaRPr lang="en-US" altLang="zh-TW" sz="3200" dirty="0" smtClean="0">
              <a:latin typeface="Arial" pitchFamily="34" charset="0"/>
            </a:endParaRPr>
          </a:p>
          <a:p>
            <a:pPr marL="536575" indent="-536575" defTabSz="637268">
              <a:spcBef>
                <a:spcPts val="600"/>
              </a:spcBef>
              <a:buFont typeface="Wingdings" pitchFamily="2" charset="2"/>
              <a:buChar char="Ø"/>
            </a:pPr>
            <a:endParaRPr lang="en-US" altLang="zh-TW" sz="3200" dirty="0" smtClean="0">
              <a:latin typeface="Arial" pitchFamily="34" charset="0"/>
            </a:endParaRPr>
          </a:p>
          <a:p>
            <a:pPr marL="536575" indent="-536575" defTabSz="637268">
              <a:spcBef>
                <a:spcPts val="600"/>
              </a:spcBef>
              <a:buFont typeface="Wingdings" pitchFamily="2" charset="2"/>
              <a:buChar char="Ø"/>
            </a:pPr>
            <a:endParaRPr lang="en-US" altLang="zh-TW" sz="3200" dirty="0" smtClean="0">
              <a:latin typeface="Arial" pitchFamily="34" charset="0"/>
            </a:endParaRPr>
          </a:p>
          <a:p>
            <a:pPr marL="536575" indent="-536575" defTabSz="637268">
              <a:spcBef>
                <a:spcPts val="600"/>
              </a:spcBef>
              <a:buFont typeface="Wingdings" pitchFamily="2" charset="2"/>
              <a:buChar char="Ø"/>
            </a:pPr>
            <a:r>
              <a:rPr lang="zh-TW" altLang="en-US" sz="3200" dirty="0" smtClean="0">
                <a:solidFill>
                  <a:schemeClr val="tx1"/>
                </a:solidFill>
                <a:latin typeface="Arial" pitchFamily="34" charset="0"/>
              </a:rPr>
              <a:t>截至</a:t>
            </a:r>
            <a:r>
              <a:rPr lang="en-US" altLang="zh-TW" sz="3200" dirty="0" smtClean="0">
                <a:solidFill>
                  <a:schemeClr val="tx1"/>
                </a:solidFill>
                <a:latin typeface="Arial" pitchFamily="34" charset="0"/>
              </a:rPr>
              <a:t>107</a:t>
            </a:r>
            <a:r>
              <a:rPr lang="zh-TW" altLang="en-US" sz="3200" dirty="0" smtClean="0">
                <a:solidFill>
                  <a:schemeClr val="tx1"/>
                </a:solidFill>
                <a:latin typeface="Arial" pitchFamily="34" charset="0"/>
              </a:rPr>
              <a:t>年</a:t>
            </a:r>
            <a:r>
              <a:rPr lang="en-US" altLang="zh-TW" sz="3200" dirty="0" smtClean="0">
                <a:solidFill>
                  <a:schemeClr val="tx1"/>
                </a:solidFill>
                <a:latin typeface="Arial" pitchFamily="34" charset="0"/>
              </a:rPr>
              <a:t>10</a:t>
            </a:r>
            <a:r>
              <a:rPr lang="zh-TW" altLang="en-US" sz="3200" dirty="0" smtClean="0">
                <a:solidFill>
                  <a:schemeClr val="tx1"/>
                </a:solidFill>
                <a:latin typeface="Arial" pitchFamily="34" charset="0"/>
              </a:rPr>
              <a:t>已簽約未認列之金額</a:t>
            </a:r>
            <a:endParaRPr lang="en-US" altLang="zh-TW" sz="3200" dirty="0" smtClean="0">
              <a:solidFill>
                <a:schemeClr val="tx1"/>
              </a:solidFill>
              <a:latin typeface="Arial" pitchFamily="34" charset="0"/>
            </a:endParaRPr>
          </a:p>
          <a:p>
            <a:pPr marL="536575" indent="-536575" defTabSz="637268">
              <a:spcBef>
                <a:spcPts val="600"/>
              </a:spcBef>
            </a:pPr>
            <a:r>
              <a:rPr lang="en-US" altLang="zh-TW" sz="3200" dirty="0" smtClean="0">
                <a:solidFill>
                  <a:schemeClr val="tx1"/>
                </a:solidFill>
                <a:latin typeface="Arial" pitchFamily="34" charset="0"/>
              </a:rPr>
              <a:t>								</a:t>
            </a:r>
            <a:r>
              <a:rPr lang="en-US" altLang="zh-TW" sz="3200" dirty="0" smtClean="0">
                <a:latin typeface="Arial" pitchFamily="34" charset="0"/>
              </a:rPr>
              <a:t>NTD7,047,581</a:t>
            </a:r>
            <a:r>
              <a:rPr lang="zh-TW" altLang="en-US" sz="3200" dirty="0" smtClean="0">
                <a:latin typeface="Arial" pitchFamily="34" charset="0"/>
              </a:rPr>
              <a:t>仟元</a:t>
            </a:r>
            <a:endParaRPr lang="en-US" altLang="zh-TW" sz="3200" dirty="0" smtClean="0">
              <a:latin typeface="Arial" pitchFamily="34" charset="0"/>
            </a:endParaRPr>
          </a:p>
          <a:p>
            <a:pPr marL="536575" indent="-536575" defTabSz="637268">
              <a:spcBef>
                <a:spcPct val="50000"/>
              </a:spcBef>
              <a:buFont typeface="Wingdings" pitchFamily="2" charset="2"/>
              <a:buChar char="Ø"/>
            </a:pPr>
            <a:endParaRPr lang="en-US" altLang="zh-TW" sz="3200" dirty="0" smtClean="0">
              <a:latin typeface="Arial" pitchFamily="34" charset="0"/>
            </a:endParaRPr>
          </a:p>
        </p:txBody>
      </p:sp>
      <p:sp>
        <p:nvSpPr>
          <p:cNvPr id="11" name="文字方塊 25"/>
          <p:cNvSpPr txBox="1">
            <a:spLocks noChangeArrowheads="1"/>
          </p:cNvSpPr>
          <p:nvPr/>
        </p:nvSpPr>
        <p:spPr bwMode="auto">
          <a:xfrm>
            <a:off x="547657" y="1023124"/>
            <a:ext cx="3778231" cy="798338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90949" tIns="45475" rIns="90949" bIns="45475" anchor="ctr"/>
          <a:lstStyle/>
          <a:p>
            <a:pPr defTabSz="913933"/>
            <a:r>
              <a:rPr lang="zh-TW" altLang="en-US" sz="2800" dirty="0" smtClean="0">
                <a:solidFill>
                  <a:srgbClr val="FFFFFF"/>
                </a:solidFill>
              </a:rPr>
              <a:t>大陸地區</a:t>
            </a:r>
            <a:endParaRPr lang="en-US" altLang="zh-TW" sz="2800" dirty="0" smtClean="0">
              <a:solidFill>
                <a:srgbClr val="FFFFFF"/>
              </a:solidFill>
            </a:endParaRPr>
          </a:p>
          <a:p>
            <a:pPr defTabSz="913933"/>
            <a:r>
              <a:rPr lang="en-US" altLang="zh-TW" sz="2800" dirty="0" smtClean="0">
                <a:solidFill>
                  <a:srgbClr val="FFFFFF"/>
                </a:solidFill>
              </a:rPr>
              <a:t>China</a:t>
            </a:r>
            <a:endParaRPr lang="zh-TW" altLang="en-US" sz="2800" dirty="0">
              <a:solidFill>
                <a:srgbClr val="FFFFFF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262034" y="3380578"/>
            <a:ext cx="3134769" cy="10310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37268">
              <a:spcBef>
                <a:spcPts val="600"/>
              </a:spcBef>
            </a:pPr>
            <a:r>
              <a:rPr lang="en-US" altLang="zh-TW" sz="28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</a:rPr>
              <a:t>Accumulated Rev.</a:t>
            </a:r>
          </a:p>
          <a:p>
            <a:pPr defTabSz="637268">
              <a:spcBef>
                <a:spcPts val="600"/>
              </a:spcBef>
            </a:pPr>
            <a:r>
              <a:rPr lang="en-US" altLang="zh-TW" sz="28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</a:rPr>
              <a:t>(from Jan. to Oct.)</a:t>
            </a:r>
            <a:endParaRPr lang="en-US" altLang="zh-TW" sz="2800" b="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190596" y="5380842"/>
            <a:ext cx="3462807" cy="153888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37268">
              <a:spcBef>
                <a:spcPts val="600"/>
              </a:spcBef>
            </a:pPr>
            <a:r>
              <a:rPr lang="en-US" altLang="zh-TW" sz="28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</a:rPr>
              <a:t>Accumulated </a:t>
            </a:r>
          </a:p>
          <a:p>
            <a:pPr defTabSz="637268">
              <a:spcBef>
                <a:spcPts val="600"/>
              </a:spcBef>
            </a:pPr>
            <a:r>
              <a:rPr lang="en-US" altLang="zh-TW" sz="28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</a:rPr>
              <a:t>Account Receivable</a:t>
            </a:r>
          </a:p>
          <a:p>
            <a:pPr defTabSz="637268">
              <a:spcBef>
                <a:spcPts val="600"/>
              </a:spcBef>
            </a:pPr>
            <a:r>
              <a:rPr lang="en-US" altLang="zh-TW" sz="28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</a:rPr>
              <a:t>(to Oct.)</a:t>
            </a:r>
            <a:endParaRPr lang="en-US" altLang="zh-TW" sz="2800" b="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6548446" y="3666330"/>
            <a:ext cx="19062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37268">
              <a:spcBef>
                <a:spcPts val="600"/>
              </a:spcBef>
            </a:pPr>
            <a:r>
              <a:rPr lang="en-US" altLang="zh-TW" sz="28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</a:rPr>
              <a:t>(thousand)</a:t>
            </a:r>
            <a:endParaRPr lang="en-US" altLang="zh-TW" sz="2800" b="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6548446" y="5880908"/>
            <a:ext cx="19062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37268">
              <a:spcBef>
                <a:spcPts val="600"/>
              </a:spcBef>
            </a:pPr>
            <a:r>
              <a:rPr lang="en-US" altLang="zh-TW" sz="28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</a:rPr>
              <a:t>(thousand)</a:t>
            </a:r>
            <a:endParaRPr lang="en-US" altLang="zh-TW" sz="2800" b="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</a:endParaRPr>
          </a:p>
        </p:txBody>
      </p:sp>
      <p:sp>
        <p:nvSpPr>
          <p:cNvPr id="20" name="Rectangle 11"/>
          <p:cNvSpPr>
            <a:spLocks noChangeArrowheads="1"/>
          </p:cNvSpPr>
          <p:nvPr/>
        </p:nvSpPr>
        <p:spPr bwMode="auto">
          <a:xfrm>
            <a:off x="4019407" y="180259"/>
            <a:ext cx="6315254" cy="9635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DDDDDD"/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2036" tIns="46018" rIns="92036" bIns="46018" anchor="ctr"/>
          <a:lstStyle/>
          <a:p>
            <a:pPr algn="r" defTabSz="830615"/>
            <a:r>
              <a:rPr lang="zh-TW" altLang="en-US" sz="3600" dirty="0" smtClean="0">
                <a:solidFill>
                  <a:srgbClr val="2E7577"/>
                </a:solidFill>
                <a:ea typeface="華康中黑體" pitchFamily="49" charset="-120"/>
              </a:rPr>
              <a:t>營運概況</a:t>
            </a:r>
            <a:endParaRPr lang="en-US" altLang="zh-TW" sz="3600" dirty="0" smtClean="0">
              <a:solidFill>
                <a:srgbClr val="2E7577"/>
              </a:solidFill>
              <a:ea typeface="華康中黑體" pitchFamily="49" charset="-120"/>
            </a:endParaRPr>
          </a:p>
          <a:p>
            <a:pPr algn="r" defTabSz="830615"/>
            <a:r>
              <a:rPr lang="en-US" altLang="zh-TW" sz="2800" dirty="0" smtClean="0">
                <a:solidFill>
                  <a:srgbClr val="2E7577"/>
                </a:solidFill>
                <a:ea typeface="華康中黑體" pitchFamily="49" charset="-120"/>
              </a:rPr>
              <a:t>Operation</a:t>
            </a:r>
            <a:endParaRPr lang="en-US" altLang="zh-TW" sz="2800" dirty="0">
              <a:solidFill>
                <a:srgbClr val="2E7577"/>
              </a:solidFill>
              <a:ea typeface="華康中黑體" pitchFamily="49" charset="-120"/>
            </a:endParaRPr>
          </a:p>
        </p:txBody>
      </p:sp>
      <p:sp>
        <p:nvSpPr>
          <p:cNvPr id="21" name="Rectangle 3"/>
          <p:cNvSpPr>
            <a:spLocks noChangeArrowheads="1"/>
          </p:cNvSpPr>
          <p:nvPr/>
        </p:nvSpPr>
        <p:spPr bwMode="auto">
          <a:xfrm>
            <a:off x="574330" y="676792"/>
            <a:ext cx="7740000" cy="132018"/>
          </a:xfrm>
          <a:prstGeom prst="rect">
            <a:avLst/>
          </a:prstGeom>
          <a:gradFill rotWithShape="0">
            <a:gsLst>
              <a:gs pos="0">
                <a:srgbClr val="2E7577"/>
              </a:gs>
              <a:gs pos="100000">
                <a:srgbClr val="2E7577">
                  <a:gamma/>
                  <a:tint val="40000"/>
                  <a:invGamma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886" tIns="43443" rIns="86886" bIns="43443" anchor="ctr"/>
          <a:lstStyle/>
          <a:p>
            <a:endParaRPr lang="zh-TW" altLang="en-US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smtClean="0"/>
              <a:t>Page: </a:t>
            </a:r>
            <a:fld id="{F2067B2E-0151-44AE-940F-92D6B699351F}" type="slidenum">
              <a:rPr lang="zh-TW" altLang="en-US" smtClean="0"/>
              <a:pPr/>
              <a:t>23</a:t>
            </a:fld>
            <a:endParaRPr lang="zh-TW" altLang="en-US" dirty="0"/>
          </a:p>
        </p:txBody>
      </p:sp>
    </p:spTree>
    <p:extLst>
      <p:ext uri="{BB962C8B-B14F-4D97-AF65-F5344CB8AC3E}">
        <p14:creationId xmlns="" xmlns:p14="http://schemas.microsoft.com/office/powerpoint/2010/main" val="1663083822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2"/>
          <p:cNvSpPr>
            <a:spLocks noChangeArrowheads="1"/>
          </p:cNvSpPr>
          <p:nvPr/>
        </p:nvSpPr>
        <p:spPr bwMode="auto">
          <a:xfrm>
            <a:off x="4048119" y="237306"/>
            <a:ext cx="5786478" cy="9635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DDDDDD"/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2066" tIns="46033" rIns="92066" bIns="46033" anchor="ctr"/>
          <a:lstStyle/>
          <a:p>
            <a:pPr defTabSz="829506"/>
            <a:endParaRPr lang="en-US" altLang="zh-TW" sz="3600" dirty="0">
              <a:solidFill>
                <a:srgbClr val="2E7577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3" name="Text Box 7"/>
          <p:cNvSpPr txBox="1">
            <a:spLocks noChangeArrowheads="1"/>
          </p:cNvSpPr>
          <p:nvPr/>
        </p:nvSpPr>
        <p:spPr bwMode="auto">
          <a:xfrm>
            <a:off x="431915" y="1169464"/>
            <a:ext cx="9886421" cy="651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7995" tIns="50955" rIns="97995" bIns="50955">
            <a:spAutoFit/>
          </a:bodyPr>
          <a:lstStyle>
            <a:lvl1pPr marL="185738" indent="-185738" algn="l" eaLnBrk="0" hangingPunct="0">
              <a:spcBef>
                <a:spcPct val="0"/>
              </a:spcBef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571500" algn="l" eaLnBrk="0" hangingPunct="0">
              <a:spcBef>
                <a:spcPct val="0"/>
              </a:spcBef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algn="l" eaLnBrk="0" hangingPunct="0">
              <a:spcBef>
                <a:spcPct val="0"/>
              </a:spcBef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714500" algn="l" eaLnBrk="0" hangingPunct="0">
              <a:spcBef>
                <a:spcPct val="0"/>
              </a:spcBef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286000" algn="l" eaLnBrk="0" hangingPunct="0">
              <a:spcBef>
                <a:spcPct val="0"/>
              </a:spcBef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marL="390654" indent="-390654" eaLnBrk="1" hangingPunct="1">
              <a:spcBef>
                <a:spcPct val="50000"/>
              </a:spcBef>
              <a:buClr>
                <a:prstClr val="black">
                  <a:lumMod val="50000"/>
                  <a:lumOff val="50000"/>
                </a:prstClr>
              </a:buClr>
            </a:pPr>
            <a:endParaRPr lang="en-US" altLang="zh-TW" sz="3500" dirty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2" name="Text Box 31"/>
          <p:cNvSpPr txBox="1">
            <a:spLocks noChangeArrowheads="1"/>
          </p:cNvSpPr>
          <p:nvPr/>
        </p:nvSpPr>
        <p:spPr bwMode="auto">
          <a:xfrm>
            <a:off x="547654" y="2380446"/>
            <a:ext cx="9770077" cy="415524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 lIns="76459" tIns="38231" rIns="76459" bIns="38231" numCol="1">
            <a:spAutoFit/>
          </a:bodyPr>
          <a:lstStyle/>
          <a:p>
            <a:pPr marL="536575" indent="-536575" defTabSz="637268">
              <a:spcBef>
                <a:spcPts val="2400"/>
              </a:spcBef>
              <a:buFont typeface="Wingdings" pitchFamily="2" charset="2"/>
              <a:buChar char="Ø"/>
            </a:pPr>
            <a:r>
              <a:rPr lang="en-US" altLang="zh-TW" sz="3200" dirty="0" smtClean="0">
                <a:solidFill>
                  <a:schemeClr val="tx1"/>
                </a:solidFill>
                <a:latin typeface="Arial" pitchFamily="34" charset="0"/>
              </a:rPr>
              <a:t>107</a:t>
            </a:r>
            <a:r>
              <a:rPr lang="zh-TW" altLang="en-US" sz="3200" dirty="0" smtClean="0">
                <a:solidFill>
                  <a:schemeClr val="tx1"/>
                </a:solidFill>
                <a:latin typeface="Arial" pitchFamily="34" charset="0"/>
              </a:rPr>
              <a:t>年</a:t>
            </a:r>
            <a:r>
              <a:rPr lang="en-US" altLang="zh-TW" sz="3200" dirty="0" smtClean="0">
                <a:solidFill>
                  <a:schemeClr val="tx1"/>
                </a:solidFill>
                <a:latin typeface="Arial" pitchFamily="34" charset="0"/>
              </a:rPr>
              <a:t>1</a:t>
            </a:r>
            <a:r>
              <a:rPr lang="zh-TW" altLang="en-US" sz="3200" dirty="0" smtClean="0">
                <a:solidFill>
                  <a:schemeClr val="tx1"/>
                </a:solidFill>
                <a:latin typeface="Arial" pitchFamily="34" charset="0"/>
              </a:rPr>
              <a:t>月至</a:t>
            </a:r>
            <a:r>
              <a:rPr lang="en-US" altLang="zh-TW" sz="3200" dirty="0" smtClean="0">
                <a:solidFill>
                  <a:schemeClr val="tx1"/>
                </a:solidFill>
                <a:latin typeface="Arial" pitchFamily="34" charset="0"/>
              </a:rPr>
              <a:t>10</a:t>
            </a:r>
            <a:r>
              <a:rPr lang="zh-TW" altLang="en-US" sz="3200" dirty="0" smtClean="0">
                <a:solidFill>
                  <a:schemeClr val="tx1"/>
                </a:solidFill>
                <a:latin typeface="Arial" pitchFamily="34" charset="0"/>
              </a:rPr>
              <a:t>月累計營收</a:t>
            </a:r>
            <a:r>
              <a:rPr lang="en-US" altLang="zh-TW" sz="3200" dirty="0" smtClean="0">
                <a:solidFill>
                  <a:schemeClr val="tx1"/>
                </a:solidFill>
                <a:latin typeface="Arial" pitchFamily="34" charset="0"/>
              </a:rPr>
              <a:t>                                    								</a:t>
            </a:r>
            <a:r>
              <a:rPr lang="en-US" altLang="zh-TW" sz="3200" dirty="0" smtClean="0">
                <a:latin typeface="Arial" pitchFamily="34" charset="0"/>
              </a:rPr>
              <a:t>NTD1,258,659</a:t>
            </a:r>
            <a:r>
              <a:rPr lang="zh-TW" altLang="en-US" sz="3200" dirty="0" smtClean="0">
                <a:latin typeface="Arial" pitchFamily="34" charset="0"/>
              </a:rPr>
              <a:t>仟元</a:t>
            </a:r>
            <a:endParaRPr lang="en-US" altLang="zh-TW" sz="3200" dirty="0" smtClean="0">
              <a:latin typeface="Arial" pitchFamily="34" charset="0"/>
            </a:endParaRPr>
          </a:p>
          <a:p>
            <a:pPr marL="536575" indent="-536575" defTabSz="637268">
              <a:spcBef>
                <a:spcPts val="600"/>
              </a:spcBef>
              <a:buFont typeface="Wingdings" pitchFamily="2" charset="2"/>
              <a:buChar char="Ø"/>
            </a:pPr>
            <a:endParaRPr lang="en-US" altLang="zh-TW" sz="3200" dirty="0" smtClean="0">
              <a:latin typeface="Arial" pitchFamily="34" charset="0"/>
            </a:endParaRPr>
          </a:p>
          <a:p>
            <a:pPr marL="536575" indent="-536575" defTabSz="637268">
              <a:spcBef>
                <a:spcPts val="600"/>
              </a:spcBef>
              <a:buFont typeface="Wingdings" pitchFamily="2" charset="2"/>
              <a:buChar char="Ø"/>
            </a:pPr>
            <a:endParaRPr lang="en-US" altLang="zh-TW" sz="3200" dirty="0" smtClean="0">
              <a:latin typeface="Arial" pitchFamily="34" charset="0"/>
            </a:endParaRPr>
          </a:p>
          <a:p>
            <a:pPr marL="536575" indent="-536575" defTabSz="637268">
              <a:spcBef>
                <a:spcPts val="1200"/>
              </a:spcBef>
              <a:buFont typeface="Wingdings" pitchFamily="2" charset="2"/>
              <a:buChar char="Ø"/>
            </a:pPr>
            <a:r>
              <a:rPr lang="zh-TW" altLang="en-US" sz="3200" dirty="0" smtClean="0">
                <a:solidFill>
                  <a:schemeClr val="tx1"/>
                </a:solidFill>
                <a:latin typeface="Arial" pitchFamily="34" charset="0"/>
              </a:rPr>
              <a:t>截至</a:t>
            </a:r>
            <a:r>
              <a:rPr lang="en-US" altLang="zh-TW" sz="3200" dirty="0" smtClean="0">
                <a:solidFill>
                  <a:schemeClr val="tx1"/>
                </a:solidFill>
                <a:latin typeface="Arial" pitchFamily="34" charset="0"/>
              </a:rPr>
              <a:t>107</a:t>
            </a:r>
            <a:r>
              <a:rPr lang="zh-TW" altLang="en-US" sz="3200" dirty="0" smtClean="0">
                <a:solidFill>
                  <a:schemeClr val="tx1"/>
                </a:solidFill>
                <a:latin typeface="Arial" pitchFamily="34" charset="0"/>
              </a:rPr>
              <a:t>年</a:t>
            </a:r>
            <a:r>
              <a:rPr lang="en-US" altLang="zh-TW" sz="3200" dirty="0" smtClean="0">
                <a:solidFill>
                  <a:schemeClr val="tx1"/>
                </a:solidFill>
                <a:latin typeface="Arial" pitchFamily="34" charset="0"/>
              </a:rPr>
              <a:t>10</a:t>
            </a:r>
            <a:r>
              <a:rPr lang="zh-TW" altLang="en-US" sz="3200" dirty="0" smtClean="0">
                <a:solidFill>
                  <a:schemeClr val="tx1"/>
                </a:solidFill>
                <a:latin typeface="Arial" pitchFamily="34" charset="0"/>
              </a:rPr>
              <a:t>已簽約未認列之金額</a:t>
            </a:r>
            <a:endParaRPr lang="en-US" altLang="zh-TW" sz="3200" dirty="0" smtClean="0">
              <a:solidFill>
                <a:schemeClr val="tx1"/>
              </a:solidFill>
              <a:latin typeface="Arial" pitchFamily="34" charset="0"/>
            </a:endParaRPr>
          </a:p>
          <a:p>
            <a:pPr marL="536575" indent="-536575" defTabSz="637268">
              <a:spcBef>
                <a:spcPts val="600"/>
              </a:spcBef>
            </a:pPr>
            <a:r>
              <a:rPr lang="en-US" altLang="zh-TW" sz="3200" dirty="0" smtClean="0">
                <a:solidFill>
                  <a:schemeClr val="tx1"/>
                </a:solidFill>
                <a:latin typeface="Arial" pitchFamily="34" charset="0"/>
              </a:rPr>
              <a:t>								</a:t>
            </a:r>
            <a:r>
              <a:rPr lang="en-US" altLang="zh-TW" sz="3200" dirty="0" smtClean="0">
                <a:latin typeface="Arial" pitchFamily="34" charset="0"/>
              </a:rPr>
              <a:t>NTD542,002</a:t>
            </a:r>
            <a:r>
              <a:rPr lang="zh-TW" altLang="en-US" sz="3200" dirty="0" smtClean="0">
                <a:latin typeface="Arial" pitchFamily="34" charset="0"/>
              </a:rPr>
              <a:t>仟元</a:t>
            </a:r>
            <a:endParaRPr lang="en-US" altLang="zh-TW" sz="3200" dirty="0" smtClean="0">
              <a:latin typeface="Arial" pitchFamily="34" charset="0"/>
            </a:endParaRPr>
          </a:p>
          <a:p>
            <a:pPr marL="742892" lvl="1" indent="-285750" defTabSz="637268">
              <a:spcBef>
                <a:spcPct val="50000"/>
              </a:spcBef>
            </a:pPr>
            <a:endParaRPr lang="en-US" altLang="zh-TW" b="1" dirty="0">
              <a:cs typeface="Times New Roman" pitchFamily="18" charset="0"/>
            </a:endParaRPr>
          </a:p>
          <a:p>
            <a:pPr marL="1200034" lvl="2" indent="-285750" defTabSz="637268" fontAlgn="base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n"/>
            </a:pPr>
            <a:endParaRPr kumimoji="1" lang="en-US" altLang="zh-TW" b="1" dirty="0">
              <a:cs typeface="Times New Roman" pitchFamily="18" charset="0"/>
            </a:endParaRPr>
          </a:p>
        </p:txBody>
      </p:sp>
      <p:sp>
        <p:nvSpPr>
          <p:cNvPr id="10" name="文字方塊 25"/>
          <p:cNvSpPr txBox="1">
            <a:spLocks noChangeArrowheads="1"/>
          </p:cNvSpPr>
          <p:nvPr/>
        </p:nvSpPr>
        <p:spPr bwMode="auto">
          <a:xfrm>
            <a:off x="547657" y="1023124"/>
            <a:ext cx="4210279" cy="798338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90949" tIns="45475" rIns="90949" bIns="45475" anchor="ctr"/>
          <a:lstStyle/>
          <a:p>
            <a:pPr defTabSz="913933"/>
            <a:r>
              <a:rPr lang="zh-TW" altLang="en-US" sz="2800" dirty="0" smtClean="0">
                <a:solidFill>
                  <a:srgbClr val="FFFFFF"/>
                </a:solidFill>
              </a:rPr>
              <a:t>新加坡地區</a:t>
            </a:r>
            <a:endParaRPr lang="en-US" altLang="zh-TW" sz="2800" dirty="0" smtClean="0">
              <a:solidFill>
                <a:srgbClr val="FFFFFF"/>
              </a:solidFill>
            </a:endParaRPr>
          </a:p>
          <a:p>
            <a:pPr defTabSz="913933"/>
            <a:r>
              <a:rPr lang="en-US" altLang="zh-TW" sz="2800" dirty="0" smtClean="0">
                <a:solidFill>
                  <a:srgbClr val="FFFFFF"/>
                </a:solidFill>
              </a:rPr>
              <a:t>Singapore</a:t>
            </a:r>
            <a:endParaRPr lang="zh-TW" altLang="en-US" sz="2800" dirty="0">
              <a:solidFill>
                <a:srgbClr val="FFFFFF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262034" y="3237702"/>
            <a:ext cx="3134769" cy="1031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37268">
              <a:spcBef>
                <a:spcPts val="600"/>
              </a:spcBef>
            </a:pPr>
            <a:r>
              <a:rPr lang="en-US" altLang="zh-TW" sz="28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</a:rPr>
              <a:t>Accumulated Rev.</a:t>
            </a:r>
          </a:p>
          <a:p>
            <a:pPr defTabSz="637268">
              <a:spcBef>
                <a:spcPts val="600"/>
              </a:spcBef>
            </a:pPr>
            <a:r>
              <a:rPr lang="en-US" altLang="zh-TW" sz="28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</a:rPr>
              <a:t>(from Jan. to Oct.)</a:t>
            </a:r>
            <a:endParaRPr lang="en-US" altLang="zh-TW" sz="2800" b="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190596" y="5237966"/>
            <a:ext cx="3462807" cy="153888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37268">
              <a:spcBef>
                <a:spcPts val="600"/>
              </a:spcBef>
            </a:pPr>
            <a:r>
              <a:rPr lang="en-US" altLang="zh-TW" sz="28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</a:rPr>
              <a:t>Accumulated </a:t>
            </a:r>
          </a:p>
          <a:p>
            <a:pPr defTabSz="637268">
              <a:spcBef>
                <a:spcPts val="600"/>
              </a:spcBef>
            </a:pPr>
            <a:r>
              <a:rPr lang="en-US" altLang="zh-TW" sz="28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</a:rPr>
              <a:t>Account Receivable</a:t>
            </a:r>
          </a:p>
          <a:p>
            <a:pPr defTabSz="637268">
              <a:spcBef>
                <a:spcPts val="600"/>
              </a:spcBef>
            </a:pPr>
            <a:r>
              <a:rPr lang="en-US" altLang="zh-TW" sz="28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</a:rPr>
              <a:t>(to Oct.)</a:t>
            </a:r>
            <a:endParaRPr lang="en-US" altLang="zh-TW" sz="2800" b="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048380" y="3452016"/>
            <a:ext cx="19062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37268">
              <a:spcBef>
                <a:spcPts val="600"/>
              </a:spcBef>
            </a:pPr>
            <a:r>
              <a:rPr lang="en-US" altLang="zh-TW" sz="28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</a:rPr>
              <a:t>(thousand)</a:t>
            </a:r>
            <a:endParaRPr lang="en-US" altLang="zh-TW" sz="2800" b="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6619884" y="5738032"/>
            <a:ext cx="19062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37268">
              <a:spcBef>
                <a:spcPts val="600"/>
              </a:spcBef>
            </a:pPr>
            <a:r>
              <a:rPr lang="en-US" altLang="zh-TW" sz="28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</a:rPr>
              <a:t>(thousand)</a:t>
            </a:r>
            <a:endParaRPr lang="en-US" altLang="zh-TW" sz="2800" b="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</a:endParaRPr>
          </a:p>
        </p:txBody>
      </p:sp>
      <p:sp>
        <p:nvSpPr>
          <p:cNvPr id="19" name="Rectangle 11"/>
          <p:cNvSpPr>
            <a:spLocks noChangeArrowheads="1"/>
          </p:cNvSpPr>
          <p:nvPr/>
        </p:nvSpPr>
        <p:spPr bwMode="auto">
          <a:xfrm>
            <a:off x="4019407" y="180259"/>
            <a:ext cx="6315254" cy="9635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DDDDDD"/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2036" tIns="46018" rIns="92036" bIns="46018" anchor="ctr"/>
          <a:lstStyle/>
          <a:p>
            <a:pPr algn="r" defTabSz="830615"/>
            <a:r>
              <a:rPr lang="zh-TW" altLang="en-US" sz="3600" dirty="0" smtClean="0">
                <a:solidFill>
                  <a:srgbClr val="2E7577"/>
                </a:solidFill>
                <a:ea typeface="華康中黑體" pitchFamily="49" charset="-120"/>
              </a:rPr>
              <a:t>營運概況</a:t>
            </a:r>
            <a:endParaRPr lang="en-US" altLang="zh-TW" sz="3600" dirty="0" smtClean="0">
              <a:solidFill>
                <a:srgbClr val="2E7577"/>
              </a:solidFill>
              <a:ea typeface="華康中黑體" pitchFamily="49" charset="-120"/>
            </a:endParaRPr>
          </a:p>
          <a:p>
            <a:pPr algn="r" defTabSz="830615"/>
            <a:r>
              <a:rPr lang="en-US" altLang="zh-TW" sz="2800" dirty="0" smtClean="0">
                <a:solidFill>
                  <a:srgbClr val="2E7577"/>
                </a:solidFill>
                <a:ea typeface="華康中黑體" pitchFamily="49" charset="-120"/>
              </a:rPr>
              <a:t>Operation</a:t>
            </a:r>
            <a:endParaRPr lang="en-US" altLang="zh-TW" sz="2800" dirty="0">
              <a:solidFill>
                <a:srgbClr val="2E7577"/>
              </a:solidFill>
              <a:ea typeface="華康中黑體" pitchFamily="49" charset="-120"/>
            </a:endParaRPr>
          </a:p>
        </p:txBody>
      </p:sp>
      <p:sp>
        <p:nvSpPr>
          <p:cNvPr id="20" name="Rectangle 3"/>
          <p:cNvSpPr>
            <a:spLocks noChangeArrowheads="1"/>
          </p:cNvSpPr>
          <p:nvPr/>
        </p:nvSpPr>
        <p:spPr bwMode="auto">
          <a:xfrm>
            <a:off x="574330" y="676792"/>
            <a:ext cx="7740000" cy="132018"/>
          </a:xfrm>
          <a:prstGeom prst="rect">
            <a:avLst/>
          </a:prstGeom>
          <a:gradFill rotWithShape="0">
            <a:gsLst>
              <a:gs pos="0">
                <a:srgbClr val="2E7577"/>
              </a:gs>
              <a:gs pos="100000">
                <a:srgbClr val="2E7577">
                  <a:gamma/>
                  <a:tint val="40000"/>
                  <a:invGamma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886" tIns="43443" rIns="86886" bIns="43443" anchor="ctr"/>
          <a:lstStyle/>
          <a:p>
            <a:endParaRPr lang="zh-TW" altLang="en-US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smtClean="0"/>
              <a:t>Page: </a:t>
            </a:r>
            <a:fld id="{F2067B2E-0151-44AE-940F-92D6B699351F}" type="slidenum">
              <a:rPr lang="zh-TW" altLang="en-US" smtClean="0"/>
              <a:pPr/>
              <a:t>24</a:t>
            </a:fld>
            <a:endParaRPr lang="zh-TW" altLang="en-US" dirty="0"/>
          </a:p>
        </p:txBody>
      </p:sp>
    </p:spTree>
    <p:extLst>
      <p:ext uri="{BB962C8B-B14F-4D97-AF65-F5344CB8AC3E}">
        <p14:creationId xmlns="" xmlns:p14="http://schemas.microsoft.com/office/powerpoint/2010/main" val="1663083822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2"/>
          <p:cNvSpPr>
            <a:spLocks noChangeArrowheads="1"/>
          </p:cNvSpPr>
          <p:nvPr/>
        </p:nvSpPr>
        <p:spPr bwMode="auto">
          <a:xfrm>
            <a:off x="4048119" y="237306"/>
            <a:ext cx="5786478" cy="9635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DDDDDD"/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2066" tIns="46033" rIns="92066" bIns="46033" anchor="ctr"/>
          <a:lstStyle/>
          <a:p>
            <a:pPr defTabSz="829506"/>
            <a:endParaRPr lang="en-US" altLang="zh-TW" sz="3600" dirty="0">
              <a:solidFill>
                <a:srgbClr val="2E7577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3" name="Text Box 7"/>
          <p:cNvSpPr txBox="1">
            <a:spLocks noChangeArrowheads="1"/>
          </p:cNvSpPr>
          <p:nvPr/>
        </p:nvSpPr>
        <p:spPr bwMode="auto">
          <a:xfrm>
            <a:off x="431915" y="1169464"/>
            <a:ext cx="9886421" cy="651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7995" tIns="50955" rIns="97995" bIns="50955">
            <a:spAutoFit/>
          </a:bodyPr>
          <a:lstStyle>
            <a:lvl1pPr marL="185738" indent="-185738" algn="l" eaLnBrk="0" hangingPunct="0">
              <a:spcBef>
                <a:spcPct val="0"/>
              </a:spcBef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571500" algn="l" eaLnBrk="0" hangingPunct="0">
              <a:spcBef>
                <a:spcPct val="0"/>
              </a:spcBef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algn="l" eaLnBrk="0" hangingPunct="0">
              <a:spcBef>
                <a:spcPct val="0"/>
              </a:spcBef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714500" algn="l" eaLnBrk="0" hangingPunct="0">
              <a:spcBef>
                <a:spcPct val="0"/>
              </a:spcBef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286000" algn="l" eaLnBrk="0" hangingPunct="0">
              <a:spcBef>
                <a:spcPct val="0"/>
              </a:spcBef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marL="390654" indent="-390654" eaLnBrk="1" hangingPunct="1">
              <a:spcBef>
                <a:spcPct val="50000"/>
              </a:spcBef>
              <a:buClr>
                <a:prstClr val="black">
                  <a:lumMod val="50000"/>
                  <a:lumOff val="50000"/>
                </a:prstClr>
              </a:buClr>
            </a:pPr>
            <a:endParaRPr lang="en-US" altLang="zh-TW" sz="3500" dirty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4019407" y="180259"/>
            <a:ext cx="6315254" cy="9635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DDDDDD"/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2036" tIns="46018" rIns="92036" bIns="46018" anchor="ctr"/>
          <a:lstStyle/>
          <a:p>
            <a:pPr algn="r" defTabSz="830615"/>
            <a:r>
              <a:rPr lang="zh-TW" altLang="en-US" sz="3600" dirty="0" smtClean="0">
                <a:solidFill>
                  <a:srgbClr val="2E7577"/>
                </a:solidFill>
                <a:ea typeface="華康中黑體" pitchFamily="49" charset="-120"/>
              </a:rPr>
              <a:t>財務狀況說明</a:t>
            </a:r>
            <a:endParaRPr lang="en-US" altLang="zh-TW" sz="3600" dirty="0" smtClean="0">
              <a:solidFill>
                <a:srgbClr val="2E7577"/>
              </a:solidFill>
              <a:ea typeface="華康中黑體" pitchFamily="49" charset="-120"/>
            </a:endParaRPr>
          </a:p>
          <a:p>
            <a:pPr algn="r" defTabSz="830615"/>
            <a:r>
              <a:rPr lang="en-US" altLang="zh-TW" sz="2800" dirty="0" smtClean="0">
                <a:solidFill>
                  <a:srgbClr val="2E7577"/>
                </a:solidFill>
                <a:ea typeface="華康中黑體" pitchFamily="49" charset="-120"/>
              </a:rPr>
              <a:t>Financials</a:t>
            </a:r>
            <a:endParaRPr lang="en-US" altLang="zh-TW" sz="2800" dirty="0">
              <a:solidFill>
                <a:srgbClr val="2E7577"/>
              </a:solidFill>
              <a:ea typeface="華康中黑體" pitchFamily="49" charset="-120"/>
            </a:endParaRPr>
          </a:p>
        </p:txBody>
      </p:sp>
      <p:sp>
        <p:nvSpPr>
          <p:cNvPr id="7" name="文字方塊 25"/>
          <p:cNvSpPr txBox="1">
            <a:spLocks noChangeArrowheads="1"/>
          </p:cNvSpPr>
          <p:nvPr/>
        </p:nvSpPr>
        <p:spPr bwMode="auto">
          <a:xfrm>
            <a:off x="619092" y="880248"/>
            <a:ext cx="6500854" cy="857256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90949" tIns="45475" rIns="90949" bIns="45475" anchor="ctr"/>
          <a:lstStyle/>
          <a:p>
            <a:pPr defTabSz="913933"/>
            <a:r>
              <a:rPr lang="zh-TW" altLang="en-US" sz="2800" dirty="0" smtClean="0">
                <a:solidFill>
                  <a:srgbClr val="FFFFFF"/>
                </a:solidFill>
              </a:rPr>
              <a:t>第三季合併資產負債表                                     </a:t>
            </a:r>
            <a:r>
              <a:rPr lang="en-US" altLang="zh-TW" sz="2800" dirty="0" smtClean="0">
                <a:solidFill>
                  <a:srgbClr val="FFFFFF"/>
                </a:solidFill>
              </a:rPr>
              <a:t>2018 Q3 Consolidated Balance Sheet</a:t>
            </a:r>
            <a:endParaRPr lang="zh-TW" altLang="en-US" sz="2800" dirty="0">
              <a:solidFill>
                <a:srgbClr val="FFFFFF"/>
              </a:solidFill>
            </a:endParaRPr>
          </a:p>
        </p:txBody>
      </p:sp>
      <p:sp>
        <p:nvSpPr>
          <p:cNvPr id="9" name="文字方塊 1"/>
          <p:cNvSpPr txBox="1"/>
          <p:nvPr/>
        </p:nvSpPr>
        <p:spPr>
          <a:xfrm>
            <a:off x="8905900" y="1451752"/>
            <a:ext cx="1172818" cy="41006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1100" b="0" dirty="0">
                <a:solidFill>
                  <a:schemeClr val="tx1"/>
                </a:solidFill>
              </a:rPr>
              <a:t>單位</a:t>
            </a:r>
            <a:r>
              <a:rPr lang="en-US" altLang="zh-TW" sz="1100" dirty="0" smtClean="0">
                <a:solidFill>
                  <a:schemeClr val="tx1"/>
                </a:solidFill>
              </a:rPr>
              <a:t>:</a:t>
            </a:r>
            <a:r>
              <a:rPr lang="zh-TW" altLang="en-US" dirty="0" smtClean="0">
                <a:solidFill>
                  <a:schemeClr val="tx1"/>
                </a:solidFill>
              </a:rPr>
              <a:t>仟</a:t>
            </a:r>
            <a:r>
              <a:rPr lang="zh-TW" altLang="en-US" sz="1100" dirty="0" smtClean="0">
                <a:solidFill>
                  <a:schemeClr val="tx1"/>
                </a:solidFill>
              </a:rPr>
              <a:t>元     </a:t>
            </a:r>
            <a:r>
              <a:rPr lang="en-US" altLang="zh-TW" dirty="0" smtClean="0">
                <a:solidFill>
                  <a:schemeClr val="tx1"/>
                </a:solidFill>
              </a:rPr>
              <a:t>Unit: thousand</a:t>
            </a:r>
            <a:endParaRPr lang="zh-TW" altLang="en-US" sz="1100" dirty="0">
              <a:solidFill>
                <a:schemeClr val="tx1"/>
              </a:solidFill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574334" y="594496"/>
            <a:ext cx="6768000" cy="142876"/>
          </a:xfrm>
          <a:prstGeom prst="rect">
            <a:avLst/>
          </a:prstGeom>
          <a:gradFill rotWithShape="0">
            <a:gsLst>
              <a:gs pos="0">
                <a:srgbClr val="2E7577"/>
              </a:gs>
              <a:gs pos="100000">
                <a:srgbClr val="2E7577">
                  <a:gamma/>
                  <a:tint val="40000"/>
                  <a:invGamma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886" tIns="43443" rIns="86886" bIns="43443" anchor="ctr"/>
          <a:lstStyle/>
          <a:p>
            <a:endParaRPr lang="zh-TW" altLang="en-US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smtClean="0"/>
              <a:t>Page: </a:t>
            </a:r>
            <a:fld id="{F2067B2E-0151-44AE-940F-92D6B699351F}" type="slidenum">
              <a:rPr lang="zh-TW" altLang="en-US" smtClean="0"/>
              <a:pPr/>
              <a:t>25</a:t>
            </a:fld>
            <a:endParaRPr lang="zh-TW" altLang="en-US" dirty="0"/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547654" y="6809602"/>
            <a:ext cx="91440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z="1200" dirty="0" smtClean="0"/>
              <a:t>If there is any conflict between, or any difference in the financial information quoted in this presentation and the announced financial report, the announced financial report shall prevail</a:t>
            </a:r>
            <a:endParaRPr kumimoji="1" lang="en-US" altLang="zh-TW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123906" name="Rectangle 2"/>
          <p:cNvSpPr>
            <a:spLocks noChangeArrowheads="1"/>
          </p:cNvSpPr>
          <p:nvPr/>
        </p:nvSpPr>
        <p:spPr bwMode="auto">
          <a:xfrm>
            <a:off x="547654" y="6595288"/>
            <a:ext cx="10668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sz="12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Arial" pitchFamily="34" charset="0"/>
                <a:ea typeface="新細明體" pitchFamily="18" charset="-120"/>
              </a:rPr>
              <a:t>若本簡報引述的財務資料</a:t>
            </a:r>
            <a:r>
              <a:rPr kumimoji="1" lang="zh-TW" altLang="en-US" sz="12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Calibri" pitchFamily="34" charset="0"/>
                <a:ea typeface="新細明體" pitchFamily="18" charset="-120"/>
              </a:rPr>
              <a:t> </a:t>
            </a:r>
            <a:r>
              <a:rPr kumimoji="1" lang="en-US" altLang="zh-TW" sz="12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Calibri" pitchFamily="34" charset="0"/>
                <a:ea typeface="新細明體" pitchFamily="18" charset="-120"/>
              </a:rPr>
              <a:t>, </a:t>
            </a:r>
            <a:r>
              <a:rPr kumimoji="1" lang="zh-TW" altLang="en-US" sz="12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Arial" pitchFamily="34" charset="0"/>
                <a:ea typeface="新細明體" pitchFamily="18" charset="-120"/>
              </a:rPr>
              <a:t>與已對外公告的財務報告有不符的情形</a:t>
            </a:r>
            <a:r>
              <a:rPr kumimoji="1" lang="zh-TW" altLang="en-US" sz="12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Calibri" pitchFamily="34" charset="0"/>
                <a:ea typeface="新細明體" pitchFamily="18" charset="-120"/>
              </a:rPr>
              <a:t> </a:t>
            </a:r>
            <a:r>
              <a:rPr kumimoji="1" lang="en-US" altLang="zh-TW" sz="12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Calibri" pitchFamily="34" charset="0"/>
                <a:ea typeface="新細明體" pitchFamily="18" charset="-120"/>
              </a:rPr>
              <a:t>, </a:t>
            </a:r>
            <a:r>
              <a:rPr kumimoji="1" lang="en-US" altLang="zh-TW" sz="12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Arial"/>
                <a:ea typeface="新細明體" pitchFamily="18" charset="-120"/>
              </a:rPr>
              <a:t> </a:t>
            </a:r>
            <a:r>
              <a:rPr kumimoji="1" lang="zh-TW" altLang="en-US" sz="12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Arial" pitchFamily="34" charset="0"/>
                <a:ea typeface="新細明體" pitchFamily="18" charset="-120"/>
              </a:rPr>
              <a:t>以已對外公告的財務報告的內容為主</a:t>
            </a:r>
            <a:r>
              <a:rPr kumimoji="1" lang="zh-TW" altLang="en-US" sz="12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Calibri" pitchFamily="34" charset="0"/>
                <a:ea typeface="新細明體" pitchFamily="18" charset="-120"/>
              </a:rPr>
              <a:t> </a:t>
            </a:r>
            <a:r>
              <a:rPr kumimoji="1" lang="en-US" altLang="zh-TW" sz="12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Calibri" pitchFamily="34" charset="0"/>
                <a:ea typeface="新細明體" pitchFamily="18" charset="-120"/>
              </a:rPr>
              <a:t>.</a:t>
            </a:r>
            <a:r>
              <a:rPr kumimoji="1" lang="en-US" altLang="zh-TW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</a:rPr>
              <a:t> </a:t>
            </a:r>
          </a:p>
        </p:txBody>
      </p:sp>
      <p:pic>
        <p:nvPicPr>
          <p:cNvPr id="13" name="圖片 12"/>
          <p:cNvPicPr/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092" y="1951817"/>
            <a:ext cx="9459626" cy="46031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1663083822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2"/>
          <p:cNvSpPr>
            <a:spLocks noChangeArrowheads="1"/>
          </p:cNvSpPr>
          <p:nvPr/>
        </p:nvSpPr>
        <p:spPr bwMode="auto">
          <a:xfrm>
            <a:off x="4048119" y="237306"/>
            <a:ext cx="5786478" cy="9635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DDDDDD"/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2066" tIns="46033" rIns="92066" bIns="46033" anchor="ctr"/>
          <a:lstStyle/>
          <a:p>
            <a:pPr defTabSz="829506"/>
            <a:endParaRPr lang="en-US" altLang="zh-TW" sz="3600" dirty="0">
              <a:solidFill>
                <a:srgbClr val="2E7577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3" name="Text Box 7"/>
          <p:cNvSpPr txBox="1">
            <a:spLocks noChangeArrowheads="1"/>
          </p:cNvSpPr>
          <p:nvPr/>
        </p:nvSpPr>
        <p:spPr bwMode="auto">
          <a:xfrm>
            <a:off x="431915" y="1169464"/>
            <a:ext cx="9886421" cy="651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7995" tIns="50955" rIns="97995" bIns="50955">
            <a:spAutoFit/>
          </a:bodyPr>
          <a:lstStyle>
            <a:lvl1pPr marL="185738" indent="-185738" algn="l" eaLnBrk="0" hangingPunct="0">
              <a:spcBef>
                <a:spcPct val="0"/>
              </a:spcBef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571500" algn="l" eaLnBrk="0" hangingPunct="0">
              <a:spcBef>
                <a:spcPct val="0"/>
              </a:spcBef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algn="l" eaLnBrk="0" hangingPunct="0">
              <a:spcBef>
                <a:spcPct val="0"/>
              </a:spcBef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714500" algn="l" eaLnBrk="0" hangingPunct="0">
              <a:spcBef>
                <a:spcPct val="0"/>
              </a:spcBef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286000" algn="l" eaLnBrk="0" hangingPunct="0">
              <a:spcBef>
                <a:spcPct val="0"/>
              </a:spcBef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marL="390654" indent="-390654" eaLnBrk="1" hangingPunct="1">
              <a:spcBef>
                <a:spcPct val="50000"/>
              </a:spcBef>
              <a:buClr>
                <a:prstClr val="black">
                  <a:lumMod val="50000"/>
                  <a:lumOff val="50000"/>
                </a:prstClr>
              </a:buClr>
            </a:pPr>
            <a:endParaRPr lang="en-US" altLang="zh-TW" sz="3500" dirty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" name="文字方塊 25"/>
          <p:cNvSpPr txBox="1">
            <a:spLocks noChangeArrowheads="1"/>
          </p:cNvSpPr>
          <p:nvPr/>
        </p:nvSpPr>
        <p:spPr bwMode="auto">
          <a:xfrm>
            <a:off x="598516" y="808810"/>
            <a:ext cx="7092934" cy="928694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90949" tIns="45475" rIns="90949" bIns="45475" anchor="ctr"/>
          <a:lstStyle/>
          <a:p>
            <a:pPr defTabSz="913933"/>
            <a:r>
              <a:rPr lang="en-US" altLang="zh-TW" sz="2800" dirty="0" smtClean="0">
                <a:solidFill>
                  <a:srgbClr val="FFFFFF"/>
                </a:solidFill>
              </a:rPr>
              <a:t>107</a:t>
            </a:r>
            <a:r>
              <a:rPr lang="zh-TW" altLang="en-US" sz="2800" dirty="0" smtClean="0">
                <a:solidFill>
                  <a:srgbClr val="FFFFFF"/>
                </a:solidFill>
              </a:rPr>
              <a:t>年第三季合併損益表                                       </a:t>
            </a:r>
            <a:r>
              <a:rPr lang="en-US" altLang="zh-TW" sz="2800" dirty="0" smtClean="0">
                <a:solidFill>
                  <a:srgbClr val="FFFFFF"/>
                </a:solidFill>
              </a:rPr>
              <a:t>2018 Q3 Consolidated Income Statement</a:t>
            </a:r>
            <a:endParaRPr lang="zh-TW" altLang="en-US" sz="2800" dirty="0">
              <a:solidFill>
                <a:srgbClr val="FFFFFF"/>
              </a:solidFill>
            </a:endParaRPr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4019407" y="180259"/>
            <a:ext cx="6315254" cy="9635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DDDDDD"/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2036" tIns="46018" rIns="92036" bIns="46018" anchor="ctr"/>
          <a:lstStyle/>
          <a:p>
            <a:pPr algn="r" defTabSz="830615"/>
            <a:r>
              <a:rPr lang="zh-TW" altLang="en-US" sz="3600" dirty="0" smtClean="0">
                <a:solidFill>
                  <a:srgbClr val="2E7577"/>
                </a:solidFill>
                <a:ea typeface="華康中黑體" pitchFamily="49" charset="-120"/>
              </a:rPr>
              <a:t>財務狀況說明</a:t>
            </a:r>
            <a:endParaRPr lang="en-US" altLang="zh-TW" sz="3600" dirty="0" smtClean="0">
              <a:solidFill>
                <a:srgbClr val="2E7577"/>
              </a:solidFill>
              <a:ea typeface="華康中黑體" pitchFamily="49" charset="-120"/>
            </a:endParaRPr>
          </a:p>
          <a:p>
            <a:pPr algn="r" defTabSz="830615"/>
            <a:r>
              <a:rPr lang="en-US" altLang="zh-TW" sz="2800" dirty="0" smtClean="0">
                <a:solidFill>
                  <a:srgbClr val="2E7577"/>
                </a:solidFill>
                <a:ea typeface="華康中黑體" pitchFamily="49" charset="-120"/>
              </a:rPr>
              <a:t>Financials</a:t>
            </a:r>
            <a:endParaRPr lang="en-US" altLang="zh-TW" sz="2800" dirty="0">
              <a:solidFill>
                <a:srgbClr val="2E7577"/>
              </a:solidFill>
              <a:ea typeface="華康中黑體" pitchFamily="49" charset="-120"/>
            </a:endParaRP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574334" y="594496"/>
            <a:ext cx="6768000" cy="142876"/>
          </a:xfrm>
          <a:prstGeom prst="rect">
            <a:avLst/>
          </a:prstGeom>
          <a:gradFill rotWithShape="0">
            <a:gsLst>
              <a:gs pos="0">
                <a:srgbClr val="2E7577"/>
              </a:gs>
              <a:gs pos="100000">
                <a:srgbClr val="2E7577">
                  <a:gamma/>
                  <a:tint val="40000"/>
                  <a:invGamma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886" tIns="43443" rIns="86886" bIns="43443" anchor="ctr"/>
          <a:lstStyle/>
          <a:p>
            <a:endParaRPr lang="zh-TW" altLang="en-US"/>
          </a:p>
        </p:txBody>
      </p:sp>
      <p:sp>
        <p:nvSpPr>
          <p:cNvPr id="11" name="文字方塊 1"/>
          <p:cNvSpPr txBox="1"/>
          <p:nvPr/>
        </p:nvSpPr>
        <p:spPr>
          <a:xfrm>
            <a:off x="9048776" y="1380314"/>
            <a:ext cx="1172818" cy="41006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1100" b="0" dirty="0">
                <a:solidFill>
                  <a:schemeClr val="tx1"/>
                </a:solidFill>
              </a:rPr>
              <a:t>單位</a:t>
            </a:r>
            <a:r>
              <a:rPr lang="en-US" altLang="zh-TW" sz="1100" dirty="0" smtClean="0">
                <a:solidFill>
                  <a:schemeClr val="tx1"/>
                </a:solidFill>
              </a:rPr>
              <a:t>:</a:t>
            </a:r>
            <a:r>
              <a:rPr lang="zh-TW" altLang="en-US" dirty="0" smtClean="0">
                <a:solidFill>
                  <a:schemeClr val="tx1"/>
                </a:solidFill>
              </a:rPr>
              <a:t>仟</a:t>
            </a:r>
            <a:r>
              <a:rPr lang="zh-TW" altLang="en-US" sz="1100" dirty="0" smtClean="0">
                <a:solidFill>
                  <a:schemeClr val="tx1"/>
                </a:solidFill>
              </a:rPr>
              <a:t>元     </a:t>
            </a:r>
            <a:r>
              <a:rPr lang="en-US" altLang="zh-TW" dirty="0" smtClean="0">
                <a:solidFill>
                  <a:schemeClr val="tx1"/>
                </a:solidFill>
              </a:rPr>
              <a:t>Unit: thousand</a:t>
            </a:r>
            <a:endParaRPr lang="zh-TW" altLang="en-US" sz="1100" dirty="0">
              <a:solidFill>
                <a:schemeClr val="tx1"/>
              </a:solidFill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smtClean="0"/>
              <a:t>Page: </a:t>
            </a:r>
            <a:fld id="{F2067B2E-0151-44AE-940F-92D6B699351F}" type="slidenum">
              <a:rPr lang="zh-TW" altLang="en-US" smtClean="0"/>
              <a:pPr/>
              <a:t>26</a:t>
            </a:fld>
            <a:endParaRPr lang="zh-TW" altLang="en-US" dirty="0"/>
          </a:p>
        </p:txBody>
      </p:sp>
      <p:sp>
        <p:nvSpPr>
          <p:cNvPr id="121857" name="Rectangle 1"/>
          <p:cNvSpPr>
            <a:spLocks noChangeArrowheads="1"/>
          </p:cNvSpPr>
          <p:nvPr/>
        </p:nvSpPr>
        <p:spPr bwMode="auto">
          <a:xfrm>
            <a:off x="547654" y="6666726"/>
            <a:ext cx="914406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sz="12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新細明體" pitchFamily="18" charset="-120"/>
                <a:ea typeface="新細明體" pitchFamily="18" charset="-120"/>
              </a:rPr>
              <a:t>若本簡報引述的財務資料</a:t>
            </a:r>
            <a:r>
              <a:rPr kumimoji="1" lang="zh-TW" altLang="en-US" sz="12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Calibri" pitchFamily="34" charset="0"/>
                <a:ea typeface="新細明體" pitchFamily="18" charset="-120"/>
              </a:rPr>
              <a:t> </a:t>
            </a:r>
            <a:r>
              <a:rPr kumimoji="1" lang="en-US" altLang="zh-TW" sz="12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Calibri" pitchFamily="34" charset="0"/>
                <a:ea typeface="新細明體" pitchFamily="18" charset="-120"/>
              </a:rPr>
              <a:t>, </a:t>
            </a:r>
            <a:r>
              <a:rPr kumimoji="1" lang="zh-TW" altLang="en-US" sz="12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新細明體" pitchFamily="18" charset="-120"/>
                <a:ea typeface="新細明體" pitchFamily="18" charset="-120"/>
              </a:rPr>
              <a:t>與已對外公告的財務報告有不符的情形</a:t>
            </a:r>
            <a:r>
              <a:rPr kumimoji="1" lang="zh-TW" altLang="en-US" sz="12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Calibri" pitchFamily="34" charset="0"/>
                <a:ea typeface="新細明體" pitchFamily="18" charset="-120"/>
              </a:rPr>
              <a:t> </a:t>
            </a:r>
            <a:r>
              <a:rPr kumimoji="1" lang="en-US" altLang="zh-TW" sz="12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Calibri" pitchFamily="34" charset="0"/>
                <a:ea typeface="新細明體" pitchFamily="18" charset="-120"/>
              </a:rPr>
              <a:t>, </a:t>
            </a:r>
            <a:r>
              <a:rPr kumimoji="1" lang="en-US" altLang="zh-TW" sz="12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Arial"/>
                <a:ea typeface="新細明體" pitchFamily="18" charset="-120"/>
              </a:rPr>
              <a:t> </a:t>
            </a:r>
            <a:r>
              <a:rPr kumimoji="1" lang="zh-TW" altLang="en-US" sz="12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新細明體" pitchFamily="18" charset="-120"/>
                <a:ea typeface="新細明體" pitchFamily="18" charset="-120"/>
              </a:rPr>
              <a:t>以已對外公告的財務報告的內容為主</a:t>
            </a:r>
            <a:r>
              <a:rPr kumimoji="1" lang="zh-TW" altLang="en-US" sz="12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Calibri" pitchFamily="34" charset="0"/>
                <a:ea typeface="新細明體" pitchFamily="18" charset="-120"/>
              </a:rPr>
              <a:t> </a:t>
            </a:r>
            <a:r>
              <a:rPr kumimoji="1" lang="en-US" altLang="zh-TW" sz="12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Calibri" pitchFamily="34" charset="0"/>
                <a:ea typeface="新細明體" pitchFamily="18" charset="-120"/>
              </a:rPr>
              <a:t>.</a:t>
            </a:r>
            <a:endParaRPr kumimoji="1" lang="en-US" altLang="zh-TW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546673" y="6881040"/>
            <a:ext cx="91440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z="1200" dirty="0" smtClean="0"/>
              <a:t>If there is any conflict between, or any difference in the financial information quoted in this presentation and the announced financial report, the announced financial report shall prevail</a:t>
            </a:r>
            <a:endParaRPr kumimoji="1" lang="en-US" altLang="zh-TW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</p:txBody>
      </p:sp>
      <p:pic>
        <p:nvPicPr>
          <p:cNvPr id="14" name="圖片 13"/>
          <p:cNvPicPr/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242" y="1861545"/>
            <a:ext cx="9361040" cy="47306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1663083822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1"/>
          <p:cNvSpPr txBox="1">
            <a:spLocks noChangeArrowheads="1"/>
          </p:cNvSpPr>
          <p:nvPr/>
        </p:nvSpPr>
        <p:spPr bwMode="auto">
          <a:xfrm>
            <a:off x="619092" y="1094562"/>
            <a:ext cx="9449937" cy="629429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 lIns="76459" tIns="38231" rIns="76459" bIns="38231" numCol="1">
            <a:spAutoFit/>
          </a:bodyPr>
          <a:lstStyle/>
          <a:p>
            <a:pPr marL="536575" indent="-536575" defTabSz="637268">
              <a:spcBef>
                <a:spcPct val="50000"/>
              </a:spcBef>
              <a:buClr>
                <a:schemeClr val="tx2">
                  <a:lumMod val="50000"/>
                </a:schemeClr>
              </a:buClr>
              <a:buSzPct val="80000"/>
              <a:buFont typeface="Wingdings" pitchFamily="2" charset="2"/>
              <a:buChar char="n"/>
            </a:pPr>
            <a:r>
              <a:rPr lang="zh-TW" altLang="en-US" sz="3200" dirty="0" smtClean="0">
                <a:solidFill>
                  <a:schemeClr val="tx1"/>
                </a:solidFill>
                <a:latin typeface="Arial" pitchFamily="34" charset="0"/>
              </a:rPr>
              <a:t>大陸地區</a:t>
            </a:r>
            <a:r>
              <a:rPr lang="en-US" altLang="zh-TW" sz="3200" dirty="0" smtClean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en-US" altLang="zh-TW" sz="32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</a:rPr>
              <a:t>(China)</a:t>
            </a:r>
            <a:endParaRPr lang="en-US" altLang="zh-TW" sz="3200" dirty="0" smtClean="0">
              <a:solidFill>
                <a:schemeClr val="tx1"/>
              </a:solidFill>
              <a:latin typeface="Arial" pitchFamily="34" charset="0"/>
            </a:endParaRPr>
          </a:p>
          <a:p>
            <a:r>
              <a:rPr lang="zh-TW" altLang="en-US" sz="3200" dirty="0" smtClean="0">
                <a:latin typeface="Arial" pitchFamily="34" charset="0"/>
              </a:rPr>
              <a:t>未來大陸地區半導體及面板產業新建工程，仍然非常熱絡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r>
              <a:rPr lang="zh-TW" altLang="en-US" sz="3200" dirty="0" smtClean="0">
                <a:latin typeface="+mj-ea"/>
                <a:ea typeface="+mj-ea"/>
              </a:rPr>
              <a:t>但是否會受中美貿易戰影響尚待觀察。</a:t>
            </a:r>
            <a:r>
              <a:rPr lang="en-US" altLang="zh-TW" sz="3200" dirty="0" smtClean="0">
                <a:latin typeface="+mj-ea"/>
                <a:ea typeface="+mj-ea"/>
              </a:rPr>
              <a:t/>
            </a:r>
            <a:br>
              <a:rPr lang="en-US" altLang="zh-TW" sz="3200" dirty="0" smtClean="0">
                <a:latin typeface="+mj-ea"/>
                <a:ea typeface="+mj-ea"/>
              </a:rPr>
            </a:br>
            <a:r>
              <a:rPr lang="en-US" altLang="zh-TW" sz="2800" b="0" dirty="0">
                <a:solidFill>
                  <a:schemeClr val="bg1">
                    <a:lumMod val="50000"/>
                  </a:schemeClr>
                </a:solidFill>
              </a:rPr>
              <a:t>High demand in the construction of new facilities in semiconductor and FPD </a:t>
            </a:r>
            <a:r>
              <a:rPr lang="en-US" altLang="zh-TW" sz="2800" b="0" dirty="0" smtClean="0">
                <a:solidFill>
                  <a:schemeClr val="bg1">
                    <a:lumMod val="50000"/>
                  </a:schemeClr>
                </a:solidFill>
              </a:rPr>
              <a:t>industries , but </a:t>
            </a:r>
            <a:r>
              <a:rPr lang="en-US" altLang="zh-TW" sz="2800" b="0" dirty="0">
                <a:solidFill>
                  <a:schemeClr val="bg1">
                    <a:lumMod val="50000"/>
                  </a:schemeClr>
                </a:solidFill>
              </a:rPr>
              <a:t>whether it will be affected by the USA and China trade war still to be </a:t>
            </a:r>
            <a:r>
              <a:rPr lang="en-US" altLang="zh-TW" sz="2800" b="0" dirty="0" smtClean="0">
                <a:solidFill>
                  <a:schemeClr val="bg1">
                    <a:lumMod val="50000"/>
                  </a:schemeClr>
                </a:solidFill>
              </a:rPr>
              <a:t>observed</a:t>
            </a:r>
            <a:r>
              <a:rPr lang="en-US" altLang="zh-TW" sz="2800" b="0" dirty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zh-TW" altLang="zh-TW" sz="2800" b="0" dirty="0">
              <a:solidFill>
                <a:schemeClr val="bg1">
                  <a:lumMod val="50000"/>
                </a:schemeClr>
              </a:solidFill>
            </a:endParaRPr>
          </a:p>
          <a:p>
            <a:pPr marL="536575" indent="-536575" defTabSz="637268">
              <a:spcBef>
                <a:spcPct val="50000"/>
              </a:spcBef>
              <a:buClr>
                <a:schemeClr val="tx2">
                  <a:lumMod val="50000"/>
                </a:schemeClr>
              </a:buClr>
              <a:buSzPct val="80000"/>
              <a:buFont typeface="Wingdings" pitchFamily="2" charset="2"/>
              <a:buChar char="n"/>
            </a:pPr>
            <a:r>
              <a:rPr lang="zh-TW" altLang="en-US" sz="3200" dirty="0" smtClean="0">
                <a:solidFill>
                  <a:schemeClr val="tx1"/>
                </a:solidFill>
                <a:latin typeface="Arial" pitchFamily="34" charset="0"/>
              </a:rPr>
              <a:t>台灣地區 </a:t>
            </a:r>
            <a:r>
              <a:rPr lang="en-US" altLang="zh-TW" sz="32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</a:rPr>
              <a:t>(Taiwan)</a:t>
            </a:r>
            <a:endParaRPr lang="en-US" altLang="zh-TW" sz="3200" dirty="0" smtClean="0">
              <a:solidFill>
                <a:schemeClr val="tx1"/>
              </a:solidFill>
              <a:latin typeface="Arial" pitchFamily="34" charset="0"/>
            </a:endParaRPr>
          </a:p>
          <a:p>
            <a:r>
              <a:rPr lang="zh-TW" altLang="en-US" sz="3200" dirty="0" smtClean="0">
                <a:latin typeface="Arial" pitchFamily="34" charset="0"/>
              </a:rPr>
              <a:t>明年起在台灣有台積電、美光、華邦等都有建廠計劃</a:t>
            </a:r>
            <a:r>
              <a:rPr lang="zh-TW" altLang="en-US" sz="3200" dirty="0">
                <a:latin typeface="Arial" pitchFamily="34" charset="0"/>
              </a:rPr>
              <a:t>，</a:t>
            </a:r>
            <a:r>
              <a:rPr lang="zh-TW" altLang="en-US" sz="3200" dirty="0" smtClean="0">
                <a:latin typeface="Arial" pitchFamily="34" charset="0"/>
              </a:rPr>
              <a:t>景氣仍然熱絡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r>
              <a:rPr lang="en-US" altLang="zh-TW" sz="3200" dirty="0" smtClean="0">
                <a:latin typeface="Arial" pitchFamily="34" charset="0"/>
              </a:rPr>
              <a:t/>
            </a:r>
            <a:br>
              <a:rPr lang="en-US" altLang="zh-TW" sz="3200" dirty="0" smtClean="0">
                <a:latin typeface="Arial" pitchFamily="34" charset="0"/>
              </a:rPr>
            </a:br>
            <a:r>
              <a:rPr lang="en-US" altLang="zh-TW" sz="2800" b="0" dirty="0">
                <a:solidFill>
                  <a:schemeClr val="bg1">
                    <a:lumMod val="50000"/>
                  </a:schemeClr>
                </a:solidFill>
              </a:rPr>
              <a:t>Form next year, TSMC, Micron, </a:t>
            </a:r>
            <a:r>
              <a:rPr lang="en-US" altLang="zh-TW" sz="2800" b="0" dirty="0" err="1" smtClean="0">
                <a:solidFill>
                  <a:schemeClr val="bg1">
                    <a:lumMod val="50000"/>
                  </a:schemeClr>
                </a:solidFill>
              </a:rPr>
              <a:t>Winbond</a:t>
            </a:r>
            <a:r>
              <a:rPr lang="en-US" altLang="zh-TW" sz="2800" b="0" smtClean="0">
                <a:solidFill>
                  <a:schemeClr val="bg1">
                    <a:lumMod val="50000"/>
                  </a:schemeClr>
                </a:solidFill>
              </a:rPr>
              <a:t> , </a:t>
            </a:r>
            <a:r>
              <a:rPr lang="en-US" altLang="zh-TW" sz="2800" b="0" dirty="0">
                <a:solidFill>
                  <a:schemeClr val="bg1">
                    <a:lumMod val="50000"/>
                  </a:schemeClr>
                </a:solidFill>
              </a:rPr>
              <a:t>etc., are all planning to build new </a:t>
            </a:r>
            <a:r>
              <a:rPr lang="en-US" altLang="zh-TW" sz="2800" b="0" dirty="0" smtClean="0">
                <a:solidFill>
                  <a:schemeClr val="bg1">
                    <a:lumMod val="50000"/>
                  </a:schemeClr>
                </a:solidFill>
              </a:rPr>
              <a:t>facilities, expected </a:t>
            </a:r>
            <a:r>
              <a:rPr lang="en-US" altLang="zh-TW" sz="2800" b="0" dirty="0">
                <a:solidFill>
                  <a:schemeClr val="bg1">
                    <a:lumMod val="50000"/>
                  </a:schemeClr>
                </a:solidFill>
              </a:rPr>
              <a:t>that the economy is still hot.</a:t>
            </a:r>
            <a:endParaRPr kumimoji="1" lang="en-US" altLang="zh-TW" b="0" dirty="0">
              <a:solidFill>
                <a:schemeClr val="bg1">
                  <a:lumMod val="50000"/>
                </a:schemeClr>
              </a:solidFill>
              <a:cs typeface="Times New Roman" pitchFamily="18" charset="0"/>
            </a:endParaRPr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4019407" y="180259"/>
            <a:ext cx="6315254" cy="9635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DDDDDD"/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2036" tIns="46018" rIns="92036" bIns="46018" anchor="ctr"/>
          <a:lstStyle/>
          <a:p>
            <a:pPr algn="r" defTabSz="830615"/>
            <a:r>
              <a:rPr lang="zh-TW" altLang="en-US" sz="3600" dirty="0" smtClean="0">
                <a:solidFill>
                  <a:srgbClr val="2E7577"/>
                </a:solidFill>
                <a:ea typeface="華康中黑體" pitchFamily="49" charset="-120"/>
              </a:rPr>
              <a:t>業務展望</a:t>
            </a:r>
            <a:endParaRPr lang="en-US" altLang="zh-TW" sz="3600" dirty="0" smtClean="0">
              <a:solidFill>
                <a:srgbClr val="2E7577"/>
              </a:solidFill>
              <a:ea typeface="華康中黑體" pitchFamily="49" charset="-120"/>
            </a:endParaRPr>
          </a:p>
          <a:p>
            <a:pPr algn="r" defTabSz="830615"/>
            <a:r>
              <a:rPr lang="en-US" altLang="zh-TW" sz="2800" dirty="0" smtClean="0">
                <a:solidFill>
                  <a:srgbClr val="2E7577"/>
                </a:solidFill>
                <a:ea typeface="華康中黑體" pitchFamily="49" charset="-120"/>
              </a:rPr>
              <a:t>Future Prospects</a:t>
            </a:r>
            <a:endParaRPr lang="en-US" altLang="zh-TW" sz="2800" dirty="0">
              <a:solidFill>
                <a:srgbClr val="2E7577"/>
              </a:solidFill>
              <a:ea typeface="華康中黑體" pitchFamily="49" charset="-120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574334" y="594496"/>
            <a:ext cx="6624000" cy="142876"/>
          </a:xfrm>
          <a:prstGeom prst="rect">
            <a:avLst/>
          </a:prstGeom>
          <a:gradFill rotWithShape="0">
            <a:gsLst>
              <a:gs pos="0">
                <a:srgbClr val="2E7577"/>
              </a:gs>
              <a:gs pos="100000">
                <a:srgbClr val="2E7577">
                  <a:gamma/>
                  <a:tint val="40000"/>
                  <a:invGamma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886" tIns="43443" rIns="86886" bIns="43443" anchor="ctr"/>
          <a:lstStyle/>
          <a:p>
            <a:endParaRPr lang="zh-TW" altLang="en-US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smtClean="0"/>
              <a:t>Page: </a:t>
            </a:r>
            <a:fld id="{F2067B2E-0151-44AE-940F-92D6B699351F}" type="slidenum">
              <a:rPr lang="zh-TW" altLang="en-US" smtClean="0"/>
              <a:pPr/>
              <a:t>27</a:t>
            </a:fld>
            <a:endParaRPr lang="zh-TW" altLang="en-US" dirty="0"/>
          </a:p>
        </p:txBody>
      </p:sp>
    </p:spTree>
    <p:extLst>
      <p:ext uri="{BB962C8B-B14F-4D97-AF65-F5344CB8AC3E}">
        <p14:creationId xmlns="" xmlns:p14="http://schemas.microsoft.com/office/powerpoint/2010/main" val="1663083822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矩形 15"/>
          <p:cNvSpPr>
            <a:spLocks noChangeArrowheads="1"/>
          </p:cNvSpPr>
          <p:nvPr/>
        </p:nvSpPr>
        <p:spPr bwMode="auto">
          <a:xfrm>
            <a:off x="0" y="5969028"/>
            <a:ext cx="10668000" cy="1649413"/>
          </a:xfrm>
          <a:prstGeom prst="rect">
            <a:avLst/>
          </a:prstGeom>
          <a:solidFill>
            <a:srgbClr val="2D96FF">
              <a:alpha val="79999"/>
            </a:srgbClr>
          </a:solidFill>
          <a:ln w="9525" algn="ctr">
            <a:noFill/>
            <a:round/>
            <a:headEnd/>
            <a:tailEnd/>
          </a:ln>
        </p:spPr>
        <p:txBody>
          <a:bodyPr lIns="91285" tIns="45643" rIns="91285" bIns="45643"/>
          <a:lstStyle/>
          <a:p>
            <a:pPr>
              <a:spcBef>
                <a:spcPct val="50000"/>
              </a:spcBef>
              <a:buClr>
                <a:srgbClr val="CC0000"/>
              </a:buClr>
              <a:buFont typeface="Wingdings" pitchFamily="2" charset="2"/>
              <a:buChar char="n"/>
            </a:pPr>
            <a:endParaRPr lang="zh-TW" altLang="en-US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9726613" y="7050088"/>
          <a:ext cx="690562" cy="373062"/>
        </p:xfrm>
        <a:graphic>
          <a:graphicData uri="http://schemas.openxmlformats.org/presentationml/2006/ole">
            <p:oleObj spid="_x0000_s117790" name="AutoCAD Drawing" r:id="rId4" imgW="131334480" imgH="82930320" progId="">
              <p:embed/>
            </p:oleObj>
          </a:graphicData>
        </a:graphic>
      </p:graphicFrame>
      <p:sp>
        <p:nvSpPr>
          <p:cNvPr id="6" name="文字方塊 5"/>
          <p:cNvSpPr txBox="1"/>
          <p:nvPr/>
        </p:nvSpPr>
        <p:spPr>
          <a:xfrm>
            <a:off x="8405834" y="594496"/>
            <a:ext cx="17145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solidFill>
                  <a:schemeClr val="bg1"/>
                </a:solidFill>
              </a:rPr>
              <a:t>股票代號：</a:t>
            </a:r>
            <a:r>
              <a:rPr lang="en-US" altLang="zh-TW" dirty="0" smtClean="0">
                <a:solidFill>
                  <a:schemeClr val="bg1"/>
                </a:solidFill>
              </a:rPr>
              <a:t>2404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869950" y="2781471"/>
            <a:ext cx="9292911" cy="1387304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3423" tIns="48589" rIns="93423" bIns="48589">
            <a:spAutoFit/>
          </a:bodyPr>
          <a:lstStyle/>
          <a:p>
            <a:pPr marL="474621" indent="-474621" algn="ctr" defTabSz="992055">
              <a:spcBef>
                <a:spcPct val="20000"/>
              </a:spcBef>
            </a:pPr>
            <a:r>
              <a:rPr lang="en-US" altLang="zh-TW" sz="8300" dirty="0">
                <a:solidFill>
                  <a:srgbClr val="000099"/>
                </a:solidFill>
                <a:latin typeface="Arial Black" pitchFamily="34" charset="0"/>
              </a:rPr>
              <a:t>Thank You</a:t>
            </a:r>
            <a:endParaRPr lang="en-US" altLang="zh-TW" sz="8300" dirty="0">
              <a:latin typeface="Arial Black" pitchFamily="34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29"/>
          <p:cNvGrpSpPr/>
          <p:nvPr/>
        </p:nvGrpSpPr>
        <p:grpSpPr>
          <a:xfrm>
            <a:off x="574330" y="180259"/>
            <a:ext cx="9486334" cy="963568"/>
            <a:chOff x="533306" y="162267"/>
            <a:chExt cx="8808739" cy="867392"/>
          </a:xfrm>
        </p:grpSpPr>
        <p:sp>
          <p:nvSpPr>
            <p:cNvPr id="31" name="Rectangle 2"/>
            <p:cNvSpPr>
              <a:spLocks noChangeArrowheads="1"/>
            </p:cNvSpPr>
            <p:nvPr/>
          </p:nvSpPr>
          <p:spPr bwMode="auto">
            <a:xfrm>
              <a:off x="5380565" y="162267"/>
              <a:ext cx="3961480" cy="867392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rgbClr val="DDDDDD"/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66" tIns="46033" rIns="92066" bIns="46033" anchor="ctr"/>
            <a:lstStyle/>
            <a:p>
              <a:pPr algn="r" defTabSz="829506"/>
              <a:r>
                <a:rPr lang="en-US" altLang="zh-TW" sz="4800" dirty="0">
                  <a:solidFill>
                    <a:srgbClr val="2E7577"/>
                  </a:solidFill>
                </a:rPr>
                <a:t>Agenda</a:t>
              </a:r>
              <a:endParaRPr lang="en-US" altLang="zh-TW" sz="4800" dirty="0">
                <a:solidFill>
                  <a:srgbClr val="2E7577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32" name="Rectangle 3"/>
            <p:cNvSpPr>
              <a:spLocks noChangeArrowheads="1"/>
            </p:cNvSpPr>
            <p:nvPr/>
          </p:nvSpPr>
          <p:spPr bwMode="auto">
            <a:xfrm>
              <a:off x="533306" y="609240"/>
              <a:ext cx="6479358" cy="107686"/>
            </a:xfrm>
            <a:prstGeom prst="rect">
              <a:avLst/>
            </a:prstGeom>
            <a:gradFill rotWithShape="0">
              <a:gsLst>
                <a:gs pos="0">
                  <a:srgbClr val="2E7577"/>
                </a:gs>
                <a:gs pos="100000">
                  <a:srgbClr val="2E7577">
                    <a:gamma/>
                    <a:tint val="40000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86886" tIns="43443" rIns="86886" bIns="43443" anchor="ctr"/>
            <a:lstStyle/>
            <a:p>
              <a:endParaRPr lang="zh-TW" altLang="en-US"/>
            </a:p>
          </p:txBody>
        </p:sp>
      </p:grpSp>
      <p:sp>
        <p:nvSpPr>
          <p:cNvPr id="33" name="Text Box 7"/>
          <p:cNvSpPr txBox="1">
            <a:spLocks noChangeArrowheads="1"/>
          </p:cNvSpPr>
          <p:nvPr/>
        </p:nvSpPr>
        <p:spPr bwMode="auto">
          <a:xfrm>
            <a:off x="431915" y="1169476"/>
            <a:ext cx="9886421" cy="3873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7995" tIns="50955" rIns="97995" bIns="50955">
            <a:spAutoFit/>
          </a:bodyPr>
          <a:lstStyle>
            <a:lvl1pPr marL="185738" indent="-185738" algn="l" eaLnBrk="0" hangingPunct="0">
              <a:spcBef>
                <a:spcPct val="0"/>
              </a:spcBef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571500" algn="l" eaLnBrk="0" hangingPunct="0">
              <a:spcBef>
                <a:spcPct val="0"/>
              </a:spcBef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algn="l" eaLnBrk="0" hangingPunct="0">
              <a:spcBef>
                <a:spcPct val="0"/>
              </a:spcBef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714500" algn="l" eaLnBrk="0" hangingPunct="0">
              <a:spcBef>
                <a:spcPct val="0"/>
              </a:spcBef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286000" algn="l" eaLnBrk="0" hangingPunct="0">
              <a:spcBef>
                <a:spcPct val="0"/>
              </a:spcBef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marL="390654" indent="-390654" eaLnBrk="1" hangingPunct="1">
              <a:spcBef>
                <a:spcPct val="50000"/>
              </a:spcBef>
              <a:buClr>
                <a:schemeClr val="tx2">
                  <a:lumMod val="50000"/>
                </a:schemeClr>
              </a:buClr>
              <a:buSzPct val="80000"/>
              <a:buFont typeface="Wingdings" panose="05000000000000000000" pitchFamily="2" charset="2"/>
              <a:buChar char="n"/>
            </a:pPr>
            <a:r>
              <a:rPr lang="zh-TW" altLang="en-US" sz="3500" dirty="0" smtClean="0">
                <a:solidFill>
                  <a:schemeClr val="tx2">
                    <a:lumMod val="50000"/>
                  </a:schemeClr>
                </a:solidFill>
                <a:ea typeface="標楷體" pitchFamily="65" charset="-120"/>
                <a:cs typeface="Arial" panose="020B0604020202020204" pitchFamily="34" charset="0"/>
              </a:rPr>
              <a:t>漢唐集成公司簡介 </a:t>
            </a:r>
            <a:r>
              <a:rPr lang="en-US" altLang="zh-TW" sz="3500" dirty="0" smtClean="0">
                <a:solidFill>
                  <a:schemeClr val="tx2">
                    <a:lumMod val="50000"/>
                  </a:schemeClr>
                </a:solidFill>
                <a:ea typeface="標楷體" pitchFamily="65" charset="-120"/>
                <a:cs typeface="Arial" panose="020B0604020202020204" pitchFamily="34" charset="0"/>
              </a:rPr>
              <a:t>(About UIS)</a:t>
            </a:r>
            <a:endParaRPr lang="en-US" altLang="zh-TW" sz="3500" dirty="0">
              <a:solidFill>
                <a:schemeClr val="tx2">
                  <a:lumMod val="50000"/>
                </a:schemeClr>
              </a:solidFill>
              <a:ea typeface="標楷體" pitchFamily="65" charset="-120"/>
              <a:cs typeface="Arial" panose="020B0604020202020204" pitchFamily="34" charset="0"/>
            </a:endParaRPr>
          </a:p>
          <a:p>
            <a:pPr marL="390654" indent="-390654" eaLnBrk="1" hangingPunct="1">
              <a:spcBef>
                <a:spcPct val="50000"/>
              </a:spcBef>
              <a:buClr>
                <a:schemeClr val="tx2">
                  <a:lumMod val="50000"/>
                </a:schemeClr>
              </a:buClr>
              <a:buSzPct val="80000"/>
              <a:buFont typeface="Wingdings" panose="05000000000000000000" pitchFamily="2" charset="2"/>
              <a:buChar char="n"/>
            </a:pPr>
            <a:r>
              <a:rPr lang="zh-TW" altLang="en-US" sz="3500" dirty="0" smtClean="0">
                <a:solidFill>
                  <a:schemeClr val="tx2">
                    <a:lumMod val="50000"/>
                  </a:schemeClr>
                </a:solidFill>
                <a:ea typeface="標楷體" pitchFamily="65" charset="-120"/>
                <a:cs typeface="Arial" panose="020B0604020202020204" pitchFamily="34" charset="0"/>
              </a:rPr>
              <a:t>營運概況說明 </a:t>
            </a:r>
            <a:r>
              <a:rPr lang="en-US" altLang="zh-TW" sz="3500" dirty="0" smtClean="0">
                <a:solidFill>
                  <a:schemeClr val="tx2">
                    <a:lumMod val="50000"/>
                  </a:schemeClr>
                </a:solidFill>
                <a:ea typeface="標楷體" pitchFamily="65" charset="-120"/>
                <a:cs typeface="Arial" panose="020B0604020202020204" pitchFamily="34" charset="0"/>
              </a:rPr>
              <a:t>(Operation)</a:t>
            </a:r>
          </a:p>
          <a:p>
            <a:pPr marL="390654" indent="-390654" eaLnBrk="1" hangingPunct="1">
              <a:spcBef>
                <a:spcPct val="50000"/>
              </a:spcBef>
              <a:buClr>
                <a:schemeClr val="tx2">
                  <a:lumMod val="50000"/>
                </a:schemeClr>
              </a:buClr>
              <a:buSzPct val="80000"/>
              <a:buFont typeface="Wingdings" panose="05000000000000000000" pitchFamily="2" charset="2"/>
              <a:buChar char="n"/>
            </a:pPr>
            <a:r>
              <a:rPr lang="zh-TW" altLang="en-US" sz="3500" dirty="0" smtClean="0">
                <a:solidFill>
                  <a:schemeClr val="tx2">
                    <a:lumMod val="50000"/>
                  </a:schemeClr>
                </a:solidFill>
                <a:ea typeface="標楷體" pitchFamily="65" charset="-120"/>
                <a:cs typeface="Arial" panose="020B0604020202020204" pitchFamily="34" charset="0"/>
              </a:rPr>
              <a:t>財務狀況說明 </a:t>
            </a:r>
            <a:r>
              <a:rPr lang="en-US" altLang="zh-TW" sz="3500" dirty="0" smtClean="0">
                <a:solidFill>
                  <a:schemeClr val="tx2">
                    <a:lumMod val="50000"/>
                  </a:schemeClr>
                </a:solidFill>
                <a:ea typeface="標楷體" pitchFamily="65" charset="-120"/>
                <a:cs typeface="Arial" panose="020B0604020202020204" pitchFamily="34" charset="0"/>
              </a:rPr>
              <a:t>(Financials)</a:t>
            </a:r>
          </a:p>
          <a:p>
            <a:pPr marL="390654" indent="-390654" eaLnBrk="1" hangingPunct="1">
              <a:spcBef>
                <a:spcPct val="50000"/>
              </a:spcBef>
              <a:buClr>
                <a:schemeClr val="tx2">
                  <a:lumMod val="50000"/>
                </a:schemeClr>
              </a:buClr>
              <a:buSzPct val="80000"/>
              <a:buFont typeface="Wingdings" panose="05000000000000000000" pitchFamily="2" charset="2"/>
              <a:buChar char="n"/>
            </a:pPr>
            <a:r>
              <a:rPr lang="zh-TW" altLang="en-US" sz="3500" dirty="0" smtClean="0">
                <a:solidFill>
                  <a:schemeClr val="tx2">
                    <a:lumMod val="50000"/>
                  </a:schemeClr>
                </a:solidFill>
                <a:ea typeface="標楷體" pitchFamily="65" charset="-120"/>
                <a:cs typeface="Arial" panose="020B0604020202020204" pitchFamily="34" charset="0"/>
              </a:rPr>
              <a:t>業務展望 </a:t>
            </a:r>
            <a:r>
              <a:rPr lang="en-US" altLang="zh-TW" sz="3500" dirty="0" smtClean="0">
                <a:solidFill>
                  <a:schemeClr val="tx2">
                    <a:lumMod val="50000"/>
                  </a:schemeClr>
                </a:solidFill>
                <a:ea typeface="標楷體" pitchFamily="65" charset="-120"/>
                <a:cs typeface="Arial" panose="020B0604020202020204" pitchFamily="34" charset="0"/>
              </a:rPr>
              <a:t>(Future Prospects)</a:t>
            </a:r>
          </a:p>
          <a:p>
            <a:pPr marL="390654" indent="-390654" eaLnBrk="1" hangingPunct="1">
              <a:spcBef>
                <a:spcPct val="50000"/>
              </a:spcBef>
              <a:buClr>
                <a:schemeClr val="tx2">
                  <a:lumMod val="50000"/>
                </a:schemeClr>
              </a:buClr>
              <a:buSzPct val="80000"/>
              <a:buFont typeface="Wingdings" panose="05000000000000000000" pitchFamily="2" charset="2"/>
              <a:buChar char="n"/>
            </a:pPr>
            <a:r>
              <a:rPr lang="en-US" altLang="zh-TW" sz="3500" dirty="0" smtClean="0">
                <a:solidFill>
                  <a:schemeClr val="tx2">
                    <a:lumMod val="50000"/>
                  </a:schemeClr>
                </a:solidFill>
                <a:ea typeface="標楷體" pitchFamily="65" charset="-120"/>
                <a:cs typeface="Arial" panose="020B0604020202020204" pitchFamily="34" charset="0"/>
              </a:rPr>
              <a:t>Q &amp; A</a:t>
            </a:r>
            <a:endParaRPr lang="en-US" altLang="zh-TW" sz="3500" dirty="0">
              <a:solidFill>
                <a:schemeClr val="tx2">
                  <a:lumMod val="50000"/>
                </a:schemeClr>
              </a:solidFill>
              <a:ea typeface="標楷體" pitchFamily="65" charset="-120"/>
              <a:cs typeface="Arial" panose="020B0604020202020204" pitchFamily="34" charset="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smtClean="0"/>
              <a:t>Page: </a:t>
            </a:r>
            <a:fld id="{F2067B2E-0151-44AE-940F-92D6B699351F}" type="slidenum">
              <a:rPr lang="zh-TW" altLang="en-US" smtClean="0"/>
              <a:pPr/>
              <a:t>2</a:t>
            </a:fld>
            <a:endParaRPr lang="zh-TW" altLang="en-US" dirty="0"/>
          </a:p>
        </p:txBody>
      </p:sp>
    </p:spTree>
    <p:extLst>
      <p:ext uri="{BB962C8B-B14F-4D97-AF65-F5344CB8AC3E}">
        <p14:creationId xmlns="" xmlns:p14="http://schemas.microsoft.com/office/powerpoint/2010/main" val="1349935413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矩形 15"/>
          <p:cNvSpPr>
            <a:spLocks noChangeArrowheads="1"/>
          </p:cNvSpPr>
          <p:nvPr/>
        </p:nvSpPr>
        <p:spPr bwMode="auto">
          <a:xfrm>
            <a:off x="0" y="5969028"/>
            <a:ext cx="10668000" cy="1649413"/>
          </a:xfrm>
          <a:prstGeom prst="rect">
            <a:avLst/>
          </a:prstGeom>
          <a:solidFill>
            <a:srgbClr val="2D96FF">
              <a:alpha val="79999"/>
            </a:srgbClr>
          </a:solidFill>
          <a:ln w="9525" algn="ctr">
            <a:noFill/>
            <a:round/>
            <a:headEnd/>
            <a:tailEnd/>
          </a:ln>
        </p:spPr>
        <p:txBody>
          <a:bodyPr lIns="91285" tIns="45643" rIns="91285" bIns="45643"/>
          <a:lstStyle/>
          <a:p>
            <a:pPr>
              <a:spcBef>
                <a:spcPct val="50000"/>
              </a:spcBef>
              <a:buClr>
                <a:srgbClr val="CC0000"/>
              </a:buClr>
              <a:buFont typeface="Wingdings" pitchFamily="2" charset="2"/>
              <a:buChar char="n"/>
            </a:pPr>
            <a:endParaRPr lang="zh-TW" altLang="en-US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9726613" y="7050088"/>
          <a:ext cx="690562" cy="373062"/>
        </p:xfrm>
        <a:graphic>
          <a:graphicData uri="http://schemas.openxmlformats.org/presentationml/2006/ole">
            <p:oleObj spid="_x0000_s118814" name="AutoCAD Drawing" r:id="rId4" imgW="131334480" imgH="82930320" progId="">
              <p:embed/>
            </p:oleObj>
          </a:graphicData>
        </a:graphic>
      </p:graphicFrame>
      <p:sp>
        <p:nvSpPr>
          <p:cNvPr id="6" name="文字方塊 5"/>
          <p:cNvSpPr txBox="1"/>
          <p:nvPr/>
        </p:nvSpPr>
        <p:spPr>
          <a:xfrm>
            <a:off x="8405834" y="594496"/>
            <a:ext cx="17145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solidFill>
                  <a:schemeClr val="bg1"/>
                </a:solidFill>
              </a:rPr>
              <a:t>股票代號：</a:t>
            </a:r>
            <a:r>
              <a:rPr lang="en-US" altLang="zh-TW" dirty="0" smtClean="0">
                <a:solidFill>
                  <a:schemeClr val="bg1"/>
                </a:solidFill>
              </a:rPr>
              <a:t>2404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869950" y="2781471"/>
            <a:ext cx="9292911" cy="1387304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3423" tIns="48589" rIns="93423" bIns="48589">
            <a:spAutoFit/>
          </a:bodyPr>
          <a:lstStyle/>
          <a:p>
            <a:pPr marL="474621" indent="-474621" algn="ctr" defTabSz="992055">
              <a:spcBef>
                <a:spcPct val="20000"/>
              </a:spcBef>
            </a:pPr>
            <a:r>
              <a:rPr lang="en-US" altLang="zh-TW" sz="8300" dirty="0" smtClean="0">
                <a:solidFill>
                  <a:srgbClr val="000099"/>
                </a:solidFill>
                <a:latin typeface="Arial Black" pitchFamily="34" charset="0"/>
              </a:rPr>
              <a:t>Q &amp; A</a:t>
            </a:r>
            <a:endParaRPr lang="en-US" altLang="zh-TW" sz="8300" dirty="0">
              <a:latin typeface="Arial Black" pitchFamily="34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文字方塊 6"/>
          <p:cNvSpPr txBox="1">
            <a:spLocks noChangeArrowheads="1"/>
          </p:cNvSpPr>
          <p:nvPr/>
        </p:nvSpPr>
        <p:spPr bwMode="auto">
          <a:xfrm>
            <a:off x="654050" y="1000138"/>
            <a:ext cx="8640390" cy="3416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285" tIns="45643" rIns="91285" bIns="45643">
            <a:spAutoFit/>
          </a:bodyPr>
          <a:lstStyle/>
          <a:p>
            <a:pPr>
              <a:defRPr/>
            </a:pPr>
            <a:endParaRPr lang="en-US" altLang="zh-TW" sz="2400" dirty="0">
              <a:solidFill>
                <a:schemeClr val="accent1"/>
              </a:solidFill>
              <a:latin typeface="+mn-ea"/>
              <a:ea typeface="+mn-ea"/>
            </a:endParaRPr>
          </a:p>
          <a:p>
            <a:pPr>
              <a:defRPr/>
            </a:pPr>
            <a:r>
              <a:rPr lang="zh-TW" altLang="en-US" sz="4800" dirty="0">
                <a:solidFill>
                  <a:schemeClr val="bg1"/>
                </a:solidFill>
                <a:latin typeface="+mn-ea"/>
                <a:ea typeface="+mn-ea"/>
              </a:rPr>
              <a:t>漢唐集成</a:t>
            </a:r>
            <a:r>
              <a:rPr lang="zh-TW" altLang="en-US" sz="4800" dirty="0" smtClean="0">
                <a:solidFill>
                  <a:schemeClr val="bg1"/>
                </a:solidFill>
                <a:latin typeface="+mn-ea"/>
                <a:ea typeface="+mn-ea"/>
              </a:rPr>
              <a:t>股份有限公司</a:t>
            </a:r>
            <a:endParaRPr lang="en-US" altLang="zh-TW" sz="4800" dirty="0" smtClean="0">
              <a:solidFill>
                <a:schemeClr val="bg1"/>
              </a:solidFill>
              <a:latin typeface="+mn-ea"/>
              <a:ea typeface="+mn-ea"/>
            </a:endParaRPr>
          </a:p>
          <a:p>
            <a:pPr>
              <a:defRPr/>
            </a:pPr>
            <a:r>
              <a:rPr lang="zh-TW" altLang="en-US" sz="4800" dirty="0" smtClean="0">
                <a:solidFill>
                  <a:schemeClr val="bg1"/>
                </a:solidFill>
                <a:latin typeface="+mn-ea"/>
                <a:ea typeface="+mn-ea"/>
              </a:rPr>
              <a:t>財務業務說明會</a:t>
            </a:r>
            <a:endParaRPr lang="en-US" altLang="zh-TW" sz="4800" dirty="0" smtClean="0">
              <a:solidFill>
                <a:schemeClr val="bg1"/>
              </a:solidFill>
              <a:latin typeface="+mn-ea"/>
              <a:ea typeface="+mn-ea"/>
            </a:endParaRPr>
          </a:p>
          <a:p>
            <a:pPr>
              <a:defRPr/>
            </a:pPr>
            <a:endParaRPr lang="en-US" altLang="zh-TW" sz="3200" dirty="0">
              <a:solidFill>
                <a:schemeClr val="accent1"/>
              </a:solidFill>
              <a:latin typeface="Arial Black" pitchFamily="34" charset="0"/>
            </a:endParaRPr>
          </a:p>
          <a:p>
            <a:pPr>
              <a:defRPr/>
            </a:pPr>
            <a:endParaRPr lang="en-US" altLang="zh-TW" sz="3200" dirty="0">
              <a:solidFill>
                <a:schemeClr val="accent1"/>
              </a:solidFill>
              <a:latin typeface="Arial Black" pitchFamily="34" charset="0"/>
            </a:endParaRPr>
          </a:p>
          <a:p>
            <a:pPr>
              <a:defRPr/>
            </a:pPr>
            <a:endParaRPr lang="en-US" altLang="zh-TW" sz="3200" dirty="0">
              <a:solidFill>
                <a:schemeClr val="accent1"/>
              </a:solidFill>
              <a:latin typeface="Arial Black" pitchFamily="34" charset="0"/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9726613" y="7050088"/>
          <a:ext cx="690562" cy="373062"/>
        </p:xfrm>
        <a:graphic>
          <a:graphicData uri="http://schemas.openxmlformats.org/presentationml/2006/ole">
            <p:oleObj spid="_x0000_s56362" name="AutoCAD Drawing" r:id="rId4" imgW="131334480" imgH="82930320" progId="">
              <p:embed/>
            </p:oleObj>
          </a:graphicData>
        </a:graphic>
      </p:graphicFrame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6000119" y="180259"/>
            <a:ext cx="4266209" cy="9635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DDDDDD"/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2066" tIns="46033" rIns="92066" bIns="46033" anchor="ctr"/>
          <a:lstStyle/>
          <a:p>
            <a:pPr algn="r" defTabSz="829506"/>
            <a:r>
              <a:rPr lang="zh-TW" altLang="en-US" sz="4800" dirty="0" smtClean="0">
                <a:solidFill>
                  <a:srgbClr val="2E7577"/>
                </a:solidFill>
              </a:rPr>
              <a:t>關於漢唐集成</a:t>
            </a:r>
            <a:endParaRPr lang="en-US" altLang="zh-TW" sz="4800" dirty="0">
              <a:solidFill>
                <a:srgbClr val="2E7577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574330" y="676792"/>
            <a:ext cx="5688364" cy="132018"/>
          </a:xfrm>
          <a:prstGeom prst="rect">
            <a:avLst/>
          </a:prstGeom>
          <a:gradFill rotWithShape="0">
            <a:gsLst>
              <a:gs pos="0">
                <a:srgbClr val="2E7577"/>
              </a:gs>
              <a:gs pos="100000">
                <a:srgbClr val="2E7577">
                  <a:gamma/>
                  <a:tint val="40000"/>
                  <a:invGamma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886" tIns="43443" rIns="86886" bIns="43443" anchor="ctr"/>
          <a:lstStyle/>
          <a:p>
            <a:endParaRPr lang="zh-TW" altLang="en-US"/>
          </a:p>
        </p:txBody>
      </p:sp>
      <p:sp useBgFill="1">
        <p:nvSpPr>
          <p:cNvPr id="9" name="Rectangle 3"/>
          <p:cNvSpPr>
            <a:spLocks noChangeArrowheads="1"/>
          </p:cNvSpPr>
          <p:nvPr/>
        </p:nvSpPr>
        <p:spPr bwMode="auto">
          <a:xfrm>
            <a:off x="333340" y="1166000"/>
            <a:ext cx="9932988" cy="4857784"/>
          </a:xfrm>
          <a:prstGeom prst="rect">
            <a:avLst/>
          </a:prstGeom>
          <a:ln w="12700">
            <a:noFill/>
            <a:miter lim="800000"/>
            <a:headEnd/>
            <a:tailEnd/>
          </a:ln>
        </p:spPr>
        <p:txBody>
          <a:bodyPr lIns="104768" tIns="52385" rIns="104768" bIns="52385"/>
          <a:lstStyle/>
          <a:p>
            <a:pPr marL="180964" algn="just" eaLnBrk="0" hangingPunct="0">
              <a:lnSpc>
                <a:spcPct val="90000"/>
              </a:lnSpc>
              <a:spcBef>
                <a:spcPct val="30000"/>
              </a:spcBef>
              <a:buSzPct val="100000"/>
              <a:tabLst>
                <a:tab pos="5619393" algn="l"/>
              </a:tabLst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漢唐集成成立於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1982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年，為一以「全面性整合服務」方式，專業提供高科技產業建廠之系統集成服務公司；主要業務範圍包括技術顧問服務、高科技整廠集成專案及電腦、控制、無塵室、機電、電信系統之專案業務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80964" algn="just" eaLnBrk="0" hangingPunct="0">
              <a:lnSpc>
                <a:spcPct val="90000"/>
              </a:lnSpc>
              <a:spcBef>
                <a:spcPct val="30000"/>
              </a:spcBef>
              <a:buSzPct val="100000"/>
              <a:tabLst>
                <a:tab pos="5619393" algn="l"/>
              </a:tabLst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漢唐集成的工程系統完備，服務更講求以提供「整體解決方案」之方式，一次滿足客戶需求。針對高科技事業建廠所需之建築工程系統、無塵室系統、機械系統、電氣系統、配管系統、製程支援系統、儀錶及控制系統、通訊系統、生命安全系統、門禁及安全管理系統、空間規劃管理、大宗及特殊氣體系統、超純水（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UPW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）及再生系統、超純水回收系統、廢水處理與製程化學品輸送，及二次配管路工程等系統，均囊括在漢唐集成的服務範圍內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80964" eaLnBrk="0" hangingPunct="0">
              <a:lnSpc>
                <a:spcPct val="90000"/>
              </a:lnSpc>
              <a:spcBef>
                <a:spcPct val="30000"/>
              </a:spcBef>
              <a:buSzPct val="100000"/>
              <a:tabLst>
                <a:tab pos="5619393" algn="l"/>
              </a:tabLst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漢唐集成並就以上各項系統提供從規劃、設計、施工、試車、移交、保固到維修，及營建之監督及管理的服務，同時將以上各項系統工程加以整合，達成介面統一，使客戶完全無需擔憂各個不同系統之間的整合問題；目前全國亦唯有漢唐集成真正有此能力，可將各種高技術系統工程加以集成。 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smtClean="0"/>
              <a:t>Page: </a:t>
            </a:r>
            <a:fld id="{F2067B2E-0151-44AE-940F-92D6B699351F}" type="slidenum">
              <a:rPr lang="zh-TW" altLang="en-US" smtClean="0"/>
              <a:pPr/>
              <a:t>3</a:t>
            </a:fld>
            <a:endParaRPr lang="zh-TW" altLang="en-US" dirty="0"/>
          </a:p>
        </p:txBody>
      </p:sp>
    </p:spTree>
    <p:extLst>
      <p:ext uri="{BB962C8B-B14F-4D97-AF65-F5344CB8AC3E}">
        <p14:creationId xmlns="" xmlns:p14="http://schemas.microsoft.com/office/powerpoint/2010/main" val="4102974957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9437689" y="6977063"/>
          <a:ext cx="690562" cy="373062"/>
        </p:xfrm>
        <a:graphic>
          <a:graphicData uri="http://schemas.openxmlformats.org/presentationml/2006/ole">
            <p:oleObj spid="_x0000_s57426" name="AutoCAD Drawing" r:id="rId4" imgW="15954120" imgH="10038960" progId="">
              <p:embed/>
            </p:oleObj>
          </a:graphicData>
        </a:graphic>
      </p:graphicFrame>
      <p:sp>
        <p:nvSpPr>
          <p:cNvPr id="7" name="Rectangle 24"/>
          <p:cNvSpPr>
            <a:spLocks noChangeArrowheads="1"/>
          </p:cNvSpPr>
          <p:nvPr/>
        </p:nvSpPr>
        <p:spPr bwMode="auto">
          <a:xfrm>
            <a:off x="438187" y="6977175"/>
            <a:ext cx="2447925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80" tIns="45635" rIns="91280" bIns="45635" anchor="ctr"/>
          <a:lstStyle/>
          <a:p>
            <a:pPr defTabSz="755520">
              <a:defRPr/>
            </a:pPr>
            <a:r>
              <a:rPr lang="en-US" altLang="zh-TW" b="1" dirty="0">
                <a:solidFill>
                  <a:srgbClr val="FFFFFF"/>
                </a:solidFill>
                <a:latin typeface="Arial"/>
                <a:ea typeface="新細明體"/>
              </a:rPr>
              <a:t> </a:t>
            </a:r>
            <a:r>
              <a:rPr lang="en-US" altLang="zh-TW" sz="2800" dirty="0">
                <a:solidFill>
                  <a:srgbClr val="FFFFFF"/>
                </a:solidFill>
                <a:latin typeface="Arial"/>
                <a:ea typeface="華康中黑體(P)" pitchFamily="2" charset="-120"/>
              </a:rPr>
              <a:t>About UIS</a:t>
            </a:r>
          </a:p>
        </p:txBody>
      </p:sp>
      <p:cxnSp>
        <p:nvCxnSpPr>
          <p:cNvPr id="2055" name="直線接點 9"/>
          <p:cNvCxnSpPr>
            <a:cxnSpLocks noChangeShapeType="1"/>
          </p:cNvCxnSpPr>
          <p:nvPr/>
        </p:nvCxnSpPr>
        <p:spPr bwMode="auto">
          <a:xfrm>
            <a:off x="0" y="5838825"/>
            <a:ext cx="10668000" cy="0"/>
          </a:xfrm>
          <a:prstGeom prst="line">
            <a:avLst/>
          </a:prstGeom>
          <a:noFill/>
          <a:ln w="254000" algn="ctr">
            <a:solidFill>
              <a:schemeClr val="bg1">
                <a:alpha val="50195"/>
              </a:schemeClr>
            </a:solidFill>
            <a:round/>
            <a:headEnd/>
            <a:tailEnd/>
          </a:ln>
        </p:spPr>
      </p:cxnSp>
      <p:sp>
        <p:nvSpPr>
          <p:cNvPr id="8" name="Text Box 31"/>
          <p:cNvSpPr txBox="1">
            <a:spLocks noChangeArrowheads="1"/>
          </p:cNvSpPr>
          <p:nvPr/>
        </p:nvSpPr>
        <p:spPr bwMode="auto">
          <a:xfrm>
            <a:off x="608011" y="1072902"/>
            <a:ext cx="9694862" cy="6362539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 lIns="83082" tIns="41543" rIns="83082" bIns="41543">
            <a:spAutoFit/>
          </a:bodyPr>
          <a:lstStyle/>
          <a:p>
            <a:pPr defTabSz="692536">
              <a:spcBef>
                <a:spcPct val="50000"/>
              </a:spcBef>
            </a:pPr>
            <a:r>
              <a:rPr lang="en-US" altLang="zh-TW" sz="2400" b="1" dirty="0">
                <a:latin typeface="Arial"/>
                <a:ea typeface="新細明體"/>
                <a:cs typeface="Times New Roman" pitchFamily="18" charset="0"/>
              </a:rPr>
              <a:t>United Integrated Services Co., Ltd is a multidisciplinary engineering and construction company that is capable of overall systems coordination. We provide fully integrated design/build services to our clients in the high technology industry for their manufacturing facility needs. </a:t>
            </a:r>
          </a:p>
          <a:p>
            <a:pPr defTabSz="692536">
              <a:spcBef>
                <a:spcPct val="50000"/>
              </a:spcBef>
            </a:pPr>
            <a:r>
              <a:rPr lang="en-US" altLang="zh-TW" sz="2400" b="1" dirty="0">
                <a:latin typeface="Arial"/>
                <a:ea typeface="新細明體"/>
                <a:cs typeface="Times New Roman" pitchFamily="18" charset="0"/>
              </a:rPr>
              <a:t>Our scope of services include engineering consulting, high-tech factory planning and delivery in which clean-room systems, HVAC, electrical systems, instrumentation and control, process </a:t>
            </a:r>
            <a:r>
              <a:rPr lang="en-US" altLang="zh-TW" sz="2400" b="1" dirty="0" smtClean="0">
                <a:latin typeface="Arial"/>
                <a:ea typeface="新細明體"/>
                <a:cs typeface="Times New Roman" pitchFamily="18" charset="0"/>
              </a:rPr>
              <a:t>utilities, </a:t>
            </a:r>
            <a:r>
              <a:rPr lang="en-US" altLang="zh-TW" sz="2400" b="1" dirty="0">
                <a:latin typeface="Arial"/>
                <a:ea typeface="新細明體"/>
                <a:cs typeface="Times New Roman" pitchFamily="18" charset="0"/>
              </a:rPr>
              <a:t>telecommunication systems and tool hook-up are all vital parts in need of total coordination. Our value added integrated turn-key services not only provide continuity from planning, design, procurement, construction, tool hook-up and start-up/commissioning but also go beyond after service by assisting our clients in facility operation and maintenance.</a:t>
            </a:r>
          </a:p>
          <a:p>
            <a:pPr algn="just" defTabSz="692536">
              <a:spcBef>
                <a:spcPct val="50000"/>
              </a:spcBef>
            </a:pPr>
            <a:r>
              <a:rPr lang="en-US" altLang="zh-TW" sz="2400" b="1" dirty="0">
                <a:latin typeface="Arial"/>
                <a:ea typeface="新細明體"/>
                <a:cs typeface="Times New Roman" pitchFamily="18" charset="0"/>
              </a:rPr>
              <a:t>In short, we strive to be a one-stop shop to satisfy our clients’ every facility needs.</a:t>
            </a:r>
          </a:p>
        </p:txBody>
      </p:sp>
      <p:graphicFrame>
        <p:nvGraphicFramePr>
          <p:cNvPr id="2" name="物件 1"/>
          <p:cNvGraphicFramePr>
            <a:graphicFrameLocks noChangeAspect="1"/>
          </p:cNvGraphicFramePr>
          <p:nvPr/>
        </p:nvGraphicFramePr>
        <p:xfrm>
          <a:off x="9726613" y="7050088"/>
          <a:ext cx="690562" cy="373062"/>
        </p:xfrm>
        <a:graphic>
          <a:graphicData uri="http://schemas.openxmlformats.org/presentationml/2006/ole">
            <p:oleObj spid="_x0000_s57427" name="AutoCAD Drawing" r:id="rId5" imgW="131334480" imgH="82930320" progId="">
              <p:embed/>
            </p:oleObj>
          </a:graphicData>
        </a:graphic>
      </p:graphicFrame>
      <p:grpSp>
        <p:nvGrpSpPr>
          <p:cNvPr id="10" name="群組 29"/>
          <p:cNvGrpSpPr/>
          <p:nvPr/>
        </p:nvGrpSpPr>
        <p:grpSpPr>
          <a:xfrm>
            <a:off x="574328" y="180259"/>
            <a:ext cx="9486336" cy="963568"/>
            <a:chOff x="533304" y="162267"/>
            <a:chExt cx="8808741" cy="867392"/>
          </a:xfrm>
        </p:grpSpPr>
        <p:sp>
          <p:nvSpPr>
            <p:cNvPr id="11" name="Rectangle 2"/>
            <p:cNvSpPr>
              <a:spLocks noChangeArrowheads="1"/>
            </p:cNvSpPr>
            <p:nvPr/>
          </p:nvSpPr>
          <p:spPr bwMode="auto">
            <a:xfrm>
              <a:off x="5380565" y="162267"/>
              <a:ext cx="3961480" cy="867392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rgbClr val="DDDDDD"/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66" tIns="46033" rIns="92066" bIns="46033" anchor="ctr"/>
            <a:lstStyle/>
            <a:p>
              <a:pPr algn="r" defTabSz="829506"/>
              <a:r>
                <a:rPr lang="en-US" altLang="zh-TW" sz="4800" dirty="0" smtClean="0">
                  <a:solidFill>
                    <a:srgbClr val="2E7577"/>
                  </a:solidFill>
                </a:rPr>
                <a:t>About UIS</a:t>
              </a:r>
              <a:endParaRPr lang="en-US" altLang="zh-TW" sz="4800" dirty="0">
                <a:solidFill>
                  <a:srgbClr val="2E7577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2" name="Rectangle 3"/>
            <p:cNvSpPr>
              <a:spLocks noChangeArrowheads="1"/>
            </p:cNvSpPr>
            <p:nvPr/>
          </p:nvSpPr>
          <p:spPr bwMode="auto">
            <a:xfrm>
              <a:off x="533304" y="609240"/>
              <a:ext cx="5783143" cy="118841"/>
            </a:xfrm>
            <a:prstGeom prst="rect">
              <a:avLst/>
            </a:prstGeom>
            <a:gradFill rotWithShape="0">
              <a:gsLst>
                <a:gs pos="0">
                  <a:srgbClr val="2E7577"/>
                </a:gs>
                <a:gs pos="100000">
                  <a:srgbClr val="2E7577">
                    <a:gamma/>
                    <a:tint val="40000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86886" tIns="43443" rIns="86886" bIns="43443" anchor="ctr"/>
            <a:lstStyle/>
            <a:p>
              <a:endParaRPr lang="zh-TW" altLang="en-US"/>
            </a:p>
          </p:txBody>
        </p:sp>
      </p:grp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smtClean="0"/>
              <a:t>Page: </a:t>
            </a:r>
            <a:fld id="{F2067B2E-0151-44AE-940F-92D6B699351F}" type="slidenum">
              <a:rPr lang="zh-TW" altLang="en-US" smtClean="0"/>
              <a:pPr/>
              <a:t>4</a:t>
            </a:fld>
            <a:endParaRPr lang="zh-TW" altLang="en-US" dirty="0"/>
          </a:p>
        </p:txBody>
      </p:sp>
    </p:spTree>
    <p:extLst>
      <p:ext uri="{BB962C8B-B14F-4D97-AF65-F5344CB8AC3E}">
        <p14:creationId xmlns="" xmlns:p14="http://schemas.microsoft.com/office/powerpoint/2010/main" val="1898394111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 bwMode="auto">
          <a:xfrm>
            <a:off x="816545" y="4070784"/>
            <a:ext cx="9325374" cy="353943"/>
          </a:xfrm>
          <a:prstGeom prst="rect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995716">
              <a:spcBef>
                <a:spcPct val="50000"/>
              </a:spcBef>
              <a:buClr>
                <a:srgbClr val="CC0000"/>
              </a:buClr>
              <a:buFont typeface="Wingdings" pitchFamily="2" charset="2"/>
              <a:buChar char="n"/>
            </a:pPr>
            <a:endParaRPr lang="zh-TW" altLang="en-US" sz="1700" dirty="0">
              <a:ea typeface="新細明體" pitchFamily="18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941512" y="4726146"/>
            <a:ext cx="9252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1982</a:t>
            </a:r>
            <a:endParaRPr lang="zh-TW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2432447" y="3213978"/>
            <a:ext cx="9252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TW"/>
            </a:defPPr>
            <a:lvl1pPr algn="ctr"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defRPr>
            </a:lvl1pPr>
          </a:lstStyle>
          <a:p>
            <a:r>
              <a:rPr lang="en-US" altLang="zh-TW" dirty="0"/>
              <a:t>1990</a:t>
            </a:r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5334000" y="3161134"/>
            <a:ext cx="9861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TW"/>
            </a:defPPr>
            <a:lvl1pPr algn="ctr"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defRPr>
            </a:lvl1pPr>
          </a:lstStyle>
          <a:p>
            <a:r>
              <a:rPr lang="en-US" altLang="zh-TW" dirty="0"/>
              <a:t>2002</a:t>
            </a:r>
            <a:endParaRPr lang="zh-TW" altLang="en-US" dirty="0"/>
          </a:p>
        </p:txBody>
      </p:sp>
      <p:sp>
        <p:nvSpPr>
          <p:cNvPr id="8" name="文字方塊 7"/>
          <p:cNvSpPr txBox="1"/>
          <p:nvPr/>
        </p:nvSpPr>
        <p:spPr>
          <a:xfrm>
            <a:off x="6436064" y="4726146"/>
            <a:ext cx="9861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TW"/>
            </a:defPPr>
            <a:lvl1pPr algn="ctr"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defRPr>
            </a:lvl1pPr>
          </a:lstStyle>
          <a:p>
            <a:r>
              <a:rPr lang="en-US" altLang="zh-TW" dirty="0"/>
              <a:t>2003</a:t>
            </a:r>
            <a:endParaRPr lang="zh-TW" altLang="en-US" dirty="0"/>
          </a:p>
        </p:txBody>
      </p:sp>
      <p:sp>
        <p:nvSpPr>
          <p:cNvPr id="9" name="文字方塊 8"/>
          <p:cNvSpPr txBox="1"/>
          <p:nvPr/>
        </p:nvSpPr>
        <p:spPr>
          <a:xfrm>
            <a:off x="8430101" y="3161134"/>
            <a:ext cx="8643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TW"/>
            </a:defPPr>
            <a:lvl1pPr algn="ctr"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defRPr>
            </a:lvl1pPr>
          </a:lstStyle>
          <a:p>
            <a:r>
              <a:rPr lang="en-US" altLang="zh-TW" dirty="0"/>
              <a:t>2011</a:t>
            </a:r>
            <a:endParaRPr lang="zh-TW" altLang="en-US" dirty="0"/>
          </a:p>
        </p:txBody>
      </p:sp>
      <p:pic>
        <p:nvPicPr>
          <p:cNvPr id="14" name="圖片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3051" y="4769696"/>
            <a:ext cx="1163077" cy="1199750"/>
          </a:xfrm>
          <a:prstGeom prst="ellipse">
            <a:avLst/>
          </a:prstGeom>
          <a:ln w="1905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cxnSp>
        <p:nvCxnSpPr>
          <p:cNvPr id="18" name="直線接點 17"/>
          <p:cNvCxnSpPr>
            <a:stCxn id="28678" idx="4"/>
          </p:cNvCxnSpPr>
          <p:nvPr/>
        </p:nvCxnSpPr>
        <p:spPr bwMode="auto">
          <a:xfrm>
            <a:off x="1475630" y="3640804"/>
            <a:ext cx="0" cy="160118"/>
          </a:xfrm>
          <a:prstGeom prst="line">
            <a:avLst/>
          </a:prstGeom>
          <a:ln w="38100">
            <a:solidFill>
              <a:srgbClr val="FF6600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28676" name="Picture 4" descr="http://www.sjsu.edu/isystems/pics/MIS%20banner.jpg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495" y="4745310"/>
            <a:ext cx="1163077" cy="1199750"/>
          </a:xfrm>
          <a:prstGeom prst="ellipse">
            <a:avLst/>
          </a:prstGeom>
          <a:ln w="1905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2"/>
          <p:cNvSpPr>
            <a:spLocks noChangeArrowheads="1"/>
          </p:cNvSpPr>
          <p:nvPr/>
        </p:nvSpPr>
        <p:spPr bwMode="auto">
          <a:xfrm>
            <a:off x="6014428" y="160304"/>
            <a:ext cx="4266209" cy="9635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DDDDDD"/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2066" tIns="46033" rIns="92066" bIns="46033" anchor="ctr"/>
          <a:lstStyle/>
          <a:p>
            <a:pPr algn="r" defTabSz="829506"/>
            <a:r>
              <a:rPr lang="en-US" altLang="zh-TW" sz="3600" dirty="0">
                <a:solidFill>
                  <a:srgbClr val="2E7577"/>
                </a:solidFill>
              </a:rPr>
              <a:t>UIS</a:t>
            </a:r>
            <a:r>
              <a:rPr lang="zh-TW" altLang="en-US" sz="3600" dirty="0">
                <a:solidFill>
                  <a:srgbClr val="2E7577"/>
                </a:solidFill>
                <a:latin typeface="微軟正黑體" pitchFamily="34" charset="-120"/>
                <a:ea typeface="微軟正黑體" pitchFamily="34" charset="-120"/>
              </a:rPr>
              <a:t>歷史沿革</a:t>
            </a:r>
            <a:endParaRPr lang="en-US" altLang="zh-TW" sz="3600" dirty="0">
              <a:solidFill>
                <a:srgbClr val="2E7577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algn="r" defTabSz="829506"/>
            <a:r>
              <a:rPr lang="en-US" altLang="zh-TW" sz="2800" dirty="0" smtClean="0">
                <a:solidFill>
                  <a:srgbClr val="2E7577"/>
                </a:solidFill>
              </a:rPr>
              <a:t>About UIS</a:t>
            </a:r>
            <a:endParaRPr lang="en-US" altLang="zh-TW" sz="2800" dirty="0">
              <a:solidFill>
                <a:srgbClr val="2E7577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1438271" y="6138356"/>
            <a:ext cx="2959625" cy="1085423"/>
          </a:xfrm>
          <a:prstGeom prst="rect">
            <a:avLst/>
          </a:prstGeom>
          <a:noFill/>
        </p:spPr>
        <p:txBody>
          <a:bodyPr wrap="square" lIns="99579" tIns="49783" rIns="99579" bIns="49783">
            <a:spAutoFit/>
          </a:bodyPr>
          <a:lstStyle/>
          <a:p>
            <a:r>
              <a:rPr lang="zh-TW" altLang="en-US" dirty="0">
                <a:latin typeface="Arial" panose="020B0604020202020204" pitchFamily="34" charset="0"/>
                <a:ea typeface="微軟正黑體 Light" panose="020B0304030504040204" pitchFamily="34" charset="-120"/>
                <a:cs typeface="Arial" panose="020B0604020202020204" pitchFamily="34" charset="0"/>
              </a:rPr>
              <a:t>合併訊聯系統股份有限公司並更名為漢唐訊聯</a:t>
            </a:r>
            <a:r>
              <a:rPr lang="zh-TW" altLang="en-US" dirty="0" smtClean="0">
                <a:latin typeface="Arial" panose="020B0604020202020204" pitchFamily="34" charset="0"/>
                <a:ea typeface="微軟正黑體 Light" panose="020B0304030504040204" pitchFamily="34" charset="-120"/>
                <a:cs typeface="Arial" panose="020B0604020202020204" pitchFamily="34" charset="0"/>
              </a:rPr>
              <a:t>股份有限公司</a:t>
            </a:r>
            <a:endParaRPr lang="en-US" altLang="zh-TW" dirty="0" smtClean="0">
              <a:latin typeface="Arial" panose="020B0604020202020204" pitchFamily="34" charset="0"/>
              <a:ea typeface="微軟正黑體 Light" panose="020B0304030504040204" pitchFamily="34" charset="-120"/>
              <a:cs typeface="Arial" panose="020B0604020202020204" pitchFamily="34" charset="0"/>
            </a:endParaRPr>
          </a:p>
          <a:p>
            <a:r>
              <a:rPr lang="en-US" altLang="zh-TW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軟正黑體 Light" panose="020B0304030504040204" pitchFamily="34" charset="-120"/>
                <a:cs typeface="Arial" panose="020B0604020202020204" pitchFamily="34" charset="0"/>
              </a:rPr>
              <a:t>Acquired United Information Systems</a:t>
            </a:r>
            <a:endParaRPr lang="en-US" altLang="zh-TW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軟正黑體 Light" panose="020B0304030504040204" pitchFamily="34" charset="-120"/>
              <a:cs typeface="Arial" panose="020B0604020202020204" pitchFamily="34" charset="0"/>
            </a:endParaRPr>
          </a:p>
        </p:txBody>
      </p:sp>
      <p:pic>
        <p:nvPicPr>
          <p:cNvPr id="28678" name="Picture 6"/>
          <p:cNvPicPr>
            <a:picLocks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894096" y="2441054"/>
            <a:ext cx="1163077" cy="1199750"/>
          </a:xfrm>
          <a:prstGeom prst="ellipse">
            <a:avLst/>
          </a:prstGeom>
          <a:ln w="1905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5" name="矩形 34"/>
          <p:cNvSpPr/>
          <p:nvPr/>
        </p:nvSpPr>
        <p:spPr>
          <a:xfrm>
            <a:off x="4973960" y="6049020"/>
            <a:ext cx="1920548" cy="1331645"/>
          </a:xfrm>
          <a:prstGeom prst="rect">
            <a:avLst/>
          </a:prstGeom>
          <a:noFill/>
        </p:spPr>
        <p:txBody>
          <a:bodyPr wrap="square" lIns="99579" tIns="49783" rIns="99579" bIns="49783">
            <a:spAutoFit/>
          </a:bodyPr>
          <a:lstStyle/>
          <a:p>
            <a:r>
              <a:rPr lang="zh-TW" altLang="en-US" dirty="0">
                <a:latin typeface="Arial" panose="020B0604020202020204" pitchFamily="34" charset="0"/>
                <a:ea typeface="微軟正黑體 Light" panose="020B0304030504040204" pitchFamily="34" charset="-120"/>
                <a:cs typeface="Arial" panose="020B0604020202020204" pitchFamily="34" charset="0"/>
              </a:rPr>
              <a:t>申請更名為漢唐集成</a:t>
            </a:r>
            <a:r>
              <a:rPr lang="zh-TW" altLang="en-US" dirty="0" smtClean="0">
                <a:latin typeface="Arial" panose="020B0604020202020204" pitchFamily="34" charset="0"/>
                <a:ea typeface="微軟正黑體 Light" panose="020B0304030504040204" pitchFamily="34" charset="-120"/>
                <a:cs typeface="Arial" panose="020B0604020202020204" pitchFamily="34" charset="0"/>
              </a:rPr>
              <a:t>股份有限公司</a:t>
            </a:r>
            <a:endParaRPr lang="en-US" altLang="zh-TW" dirty="0" smtClean="0">
              <a:latin typeface="Arial" panose="020B0604020202020204" pitchFamily="34" charset="0"/>
              <a:ea typeface="微軟正黑體 Light" panose="020B0304030504040204" pitchFamily="34" charset="-120"/>
              <a:cs typeface="Arial" panose="020B0604020202020204" pitchFamily="34" charset="0"/>
            </a:endParaRPr>
          </a:p>
          <a:p>
            <a:r>
              <a:rPr lang="en-US" altLang="zh-TW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軟正黑體 Light" panose="020B0304030504040204" pitchFamily="34" charset="-120"/>
                <a:cs typeface="Arial" panose="020B0604020202020204" pitchFamily="34" charset="0"/>
              </a:rPr>
              <a:t>Changed name to United Integrated Services Co.</a:t>
            </a:r>
            <a:endParaRPr lang="en-US" altLang="zh-TW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軟正黑體 Light" panose="020B03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38" name="文字方塊 37"/>
          <p:cNvSpPr txBox="1"/>
          <p:nvPr/>
        </p:nvSpPr>
        <p:spPr>
          <a:xfrm>
            <a:off x="4181872" y="4717940"/>
            <a:ext cx="1002605" cy="5314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TW"/>
            </a:defPPr>
            <a:lvl1pPr algn="ctr"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defRPr>
            </a:lvl1pPr>
          </a:lstStyle>
          <a:p>
            <a:r>
              <a:rPr lang="en-US" altLang="zh-TW" dirty="0"/>
              <a:t>2000</a:t>
            </a:r>
            <a:endParaRPr lang="zh-TW" altLang="en-US" dirty="0"/>
          </a:p>
        </p:txBody>
      </p:sp>
      <p:pic>
        <p:nvPicPr>
          <p:cNvPr id="28682" name="Picture 10" descr="https://1.bp.blogspot.com/-VAuHd_QUCls/V4ynJ3DelEI/AAAAAAAACxE/2MSfEyyfeNEH5U5DehmSSLo___obp_hXwCLcB/s640/20151123095475247524.jpg"/>
          <p:cNvPicPr>
            <a:picLocks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l="-4392" t="-9261" r="28456" b="27833"/>
          <a:stretch/>
        </p:blipFill>
        <p:spPr bwMode="auto">
          <a:xfrm>
            <a:off x="4096823" y="2465440"/>
            <a:ext cx="1163077" cy="1199750"/>
          </a:xfrm>
          <a:prstGeom prst="ellipse">
            <a:avLst/>
          </a:prstGeom>
          <a:ln w="1905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矩形 41"/>
          <p:cNvSpPr/>
          <p:nvPr/>
        </p:nvSpPr>
        <p:spPr>
          <a:xfrm>
            <a:off x="3796365" y="1529267"/>
            <a:ext cx="1737109" cy="839202"/>
          </a:xfrm>
          <a:prstGeom prst="rect">
            <a:avLst/>
          </a:prstGeom>
          <a:noFill/>
        </p:spPr>
        <p:txBody>
          <a:bodyPr wrap="square" lIns="99579" tIns="49783" rIns="99579" bIns="49783">
            <a:spAutoFit/>
          </a:bodyPr>
          <a:lstStyle/>
          <a:p>
            <a:r>
              <a:rPr lang="zh-TW" altLang="en-US" dirty="0">
                <a:latin typeface="Arial" panose="020B0604020202020204" pitchFamily="34" charset="0"/>
                <a:ea typeface="微軟正黑體 Light" panose="020B0304030504040204" pitchFamily="34" charset="-120"/>
                <a:cs typeface="Arial" panose="020B0604020202020204" pitchFamily="34" charset="0"/>
              </a:rPr>
              <a:t>申請掛牌上市</a:t>
            </a:r>
            <a:r>
              <a:rPr lang="en-US" altLang="zh-TW" dirty="0">
                <a:latin typeface="Arial" panose="020B0604020202020204" pitchFamily="34" charset="0"/>
                <a:ea typeface="微軟正黑體 Light" panose="020B0304030504040204" pitchFamily="34" charset="-120"/>
                <a:cs typeface="Arial" panose="020B0604020202020204" pitchFamily="34" charset="0"/>
              </a:rPr>
              <a:t>(</a:t>
            </a:r>
            <a:r>
              <a:rPr lang="zh-TW" altLang="en-US" dirty="0">
                <a:latin typeface="Arial" panose="020B0604020202020204" pitchFamily="34" charset="0"/>
                <a:ea typeface="微軟正黑體 Light" panose="020B0304030504040204" pitchFamily="34" charset="-120"/>
                <a:cs typeface="Arial" panose="020B0604020202020204" pitchFamily="34" charset="0"/>
              </a:rPr>
              <a:t>股票代號 </a:t>
            </a:r>
            <a:r>
              <a:rPr lang="en-US" altLang="zh-TW" dirty="0">
                <a:latin typeface="Arial" panose="020B0604020202020204" pitchFamily="34" charset="0"/>
                <a:ea typeface="微軟正黑體 Light" panose="020B0304030504040204" pitchFamily="34" charset="-120"/>
                <a:cs typeface="Arial" panose="020B0604020202020204" pitchFamily="34" charset="0"/>
              </a:rPr>
              <a:t>2404</a:t>
            </a:r>
            <a:r>
              <a:rPr lang="en-US" altLang="zh-TW" dirty="0" smtClean="0">
                <a:latin typeface="Arial" panose="020B0604020202020204" pitchFamily="34" charset="0"/>
                <a:ea typeface="微軟正黑體 Light" panose="020B0304030504040204" pitchFamily="34" charset="-120"/>
                <a:cs typeface="Arial" panose="020B0604020202020204" pitchFamily="34" charset="0"/>
              </a:rPr>
              <a:t>)</a:t>
            </a:r>
          </a:p>
          <a:p>
            <a:r>
              <a:rPr lang="en-US" altLang="zh-TW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軟正黑體 Light" panose="020B0304030504040204" pitchFamily="34" charset="-120"/>
                <a:cs typeface="Arial" panose="020B0604020202020204" pitchFamily="34" charset="0"/>
              </a:rPr>
              <a:t>IPO</a:t>
            </a:r>
            <a:endParaRPr lang="en-US" altLang="zh-TW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軟正黑體 Light" panose="020B0304030504040204" pitchFamily="34" charset="-120"/>
              <a:cs typeface="Arial" panose="020B0604020202020204" pitchFamily="34" charset="0"/>
            </a:endParaRPr>
          </a:p>
        </p:txBody>
      </p:sp>
      <p:pic>
        <p:nvPicPr>
          <p:cNvPr id="28684" name="Picture 12" descr="http://www.gtreview.com/wp-content/uploads/2014/10/Construction-site-handshake-builders.jpg"/>
          <p:cNvPicPr>
            <a:picLocks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t="11720" r="25355" b="-6197"/>
          <a:stretch/>
        </p:blipFill>
        <p:spPr bwMode="auto">
          <a:xfrm>
            <a:off x="6264567" y="2441054"/>
            <a:ext cx="1163077" cy="1199750"/>
          </a:xfrm>
          <a:prstGeom prst="ellipse">
            <a:avLst/>
          </a:prstGeom>
          <a:ln w="1905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矩形 43"/>
          <p:cNvSpPr/>
          <p:nvPr/>
        </p:nvSpPr>
        <p:spPr>
          <a:xfrm>
            <a:off x="6000850" y="1216918"/>
            <a:ext cx="2016224" cy="1331645"/>
          </a:xfrm>
          <a:prstGeom prst="rect">
            <a:avLst/>
          </a:prstGeom>
          <a:noFill/>
        </p:spPr>
        <p:txBody>
          <a:bodyPr wrap="square" lIns="99579" tIns="49783" rIns="99579" bIns="49783">
            <a:spAutoFit/>
          </a:bodyPr>
          <a:lstStyle/>
          <a:p>
            <a:r>
              <a:rPr lang="zh-TW" altLang="en-US" dirty="0" smtClean="0">
                <a:latin typeface="Arial" panose="020B0604020202020204" pitchFamily="34" charset="0"/>
                <a:ea typeface="微軟正黑體 Light" panose="020B0304030504040204" pitchFamily="34" charset="-120"/>
                <a:cs typeface="Arial" panose="020B0604020202020204" pitchFamily="34" charset="0"/>
              </a:rPr>
              <a:t>成立江西</a:t>
            </a:r>
            <a:r>
              <a:rPr lang="zh-TW" altLang="en-US" dirty="0">
                <a:latin typeface="Arial" panose="020B0604020202020204" pitchFamily="34" charset="0"/>
                <a:ea typeface="微軟正黑體 Light" panose="020B0304030504040204" pitchFamily="34" charset="-120"/>
                <a:cs typeface="Arial" panose="020B0604020202020204" pitchFamily="34" charset="0"/>
              </a:rPr>
              <a:t>漢唐系統集成限</a:t>
            </a:r>
            <a:r>
              <a:rPr lang="zh-TW" altLang="en-US" dirty="0" smtClean="0">
                <a:latin typeface="Arial" panose="020B0604020202020204" pitchFamily="34" charset="0"/>
                <a:ea typeface="微軟正黑體 Light" panose="020B0304030504040204" pitchFamily="34" charset="-120"/>
                <a:cs typeface="Arial" panose="020B0604020202020204" pitchFamily="34" charset="0"/>
              </a:rPr>
              <a:t>公司</a:t>
            </a:r>
            <a:endParaRPr lang="en-US" altLang="zh-TW" dirty="0" smtClean="0">
              <a:latin typeface="Arial" panose="020B0604020202020204" pitchFamily="34" charset="0"/>
              <a:ea typeface="微軟正黑體 Light" panose="020B0304030504040204" pitchFamily="34" charset="-120"/>
              <a:cs typeface="Arial" panose="020B0604020202020204" pitchFamily="34" charset="0"/>
            </a:endParaRPr>
          </a:p>
          <a:p>
            <a:r>
              <a:rPr lang="en-US" altLang="zh-TW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軟正黑體 Light" panose="020B0304030504040204" pitchFamily="34" charset="-120"/>
                <a:cs typeface="Arial" panose="020B0604020202020204" pitchFamily="34" charset="0"/>
              </a:rPr>
              <a:t>Established UIS, </a:t>
            </a:r>
            <a:r>
              <a:rPr lang="en-US" altLang="zh-TW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軟正黑體 Light" panose="020B0304030504040204" pitchFamily="34" charset="-120"/>
                <a:cs typeface="Arial" panose="020B0604020202020204" pitchFamily="34" charset="0"/>
              </a:rPr>
              <a:t>Jiang Xi</a:t>
            </a:r>
            <a:r>
              <a:rPr lang="en-US" altLang="zh-TW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軟正黑體 Light" panose="020B0304030504040204" pitchFamily="34" charset="-120"/>
                <a:cs typeface="Arial" panose="020B0604020202020204" pitchFamily="34" charset="0"/>
              </a:rPr>
              <a:t> </a:t>
            </a:r>
          </a:p>
          <a:p>
            <a:endParaRPr lang="en-US" altLang="zh-TW" dirty="0">
              <a:latin typeface="Arial" panose="020B0604020202020204" pitchFamily="34" charset="0"/>
              <a:ea typeface="微軟正黑體 Light" panose="020B0304030504040204" pitchFamily="34" charset="-120"/>
              <a:cs typeface="Arial" panose="020B0604020202020204" pitchFamily="34" charset="0"/>
            </a:endParaRPr>
          </a:p>
        </p:txBody>
      </p:sp>
      <p:pic>
        <p:nvPicPr>
          <p:cNvPr id="28686" name="Picture 14" descr="http://static.vinepair.com/wp-content/uploads/2016/01/singapore-header.jpg"/>
          <p:cNvPicPr>
            <a:picLocks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l="15129" r="25152"/>
          <a:stretch/>
        </p:blipFill>
        <p:spPr bwMode="auto">
          <a:xfrm>
            <a:off x="8280918" y="4841704"/>
            <a:ext cx="1163077" cy="1199750"/>
          </a:xfrm>
          <a:prstGeom prst="ellipse">
            <a:avLst/>
          </a:prstGeom>
          <a:ln w="1905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矩形 45"/>
          <p:cNvSpPr/>
          <p:nvPr/>
        </p:nvSpPr>
        <p:spPr>
          <a:xfrm>
            <a:off x="8017074" y="6136428"/>
            <a:ext cx="1737109" cy="1085423"/>
          </a:xfrm>
          <a:prstGeom prst="rect">
            <a:avLst/>
          </a:prstGeom>
          <a:noFill/>
        </p:spPr>
        <p:txBody>
          <a:bodyPr wrap="square" lIns="99579" tIns="49783" rIns="99579" bIns="49783">
            <a:spAutoFit/>
          </a:bodyPr>
          <a:lstStyle/>
          <a:p>
            <a:r>
              <a:rPr lang="zh-TW" altLang="en-US" dirty="0">
                <a:latin typeface="Arial" panose="020B0604020202020204" pitchFamily="34" charset="0"/>
                <a:ea typeface="微軟正黑體 Light" panose="020B0304030504040204" pitchFamily="34" charset="-120"/>
                <a:cs typeface="Arial" panose="020B0604020202020204" pitchFamily="34" charset="0"/>
              </a:rPr>
              <a:t>成立新加坡漢唐私人</a:t>
            </a:r>
            <a:r>
              <a:rPr lang="zh-TW" altLang="en-US" dirty="0" smtClean="0">
                <a:latin typeface="Arial" panose="020B0604020202020204" pitchFamily="34" charset="0"/>
                <a:ea typeface="微軟正黑體 Light" panose="020B0304030504040204" pitchFamily="34" charset="-120"/>
                <a:cs typeface="Arial" panose="020B0604020202020204" pitchFamily="34" charset="0"/>
              </a:rPr>
              <a:t>有限公司</a:t>
            </a:r>
            <a:endParaRPr lang="en-US" altLang="zh-TW" dirty="0" smtClean="0">
              <a:latin typeface="Arial" panose="020B0604020202020204" pitchFamily="34" charset="0"/>
              <a:ea typeface="微軟正黑體 Light" panose="020B0304030504040204" pitchFamily="34" charset="-120"/>
              <a:cs typeface="Arial" panose="020B0604020202020204" pitchFamily="34" charset="0"/>
            </a:endParaRPr>
          </a:p>
          <a:p>
            <a:r>
              <a:rPr lang="en-US" altLang="zh-TW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軟正黑體 Light" panose="020B0304030504040204" pitchFamily="34" charset="-120"/>
                <a:cs typeface="Arial" panose="020B0604020202020204" pitchFamily="34" charset="0"/>
              </a:rPr>
              <a:t>Established UIS,  Singapore</a:t>
            </a:r>
            <a:endParaRPr lang="en-US" altLang="zh-TW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軟正黑體 Light" panose="020B0304030504040204" pitchFamily="34" charset="-120"/>
              <a:cs typeface="Arial" panose="020B0604020202020204" pitchFamily="34" charset="0"/>
            </a:endParaRPr>
          </a:p>
        </p:txBody>
      </p:sp>
      <p:cxnSp>
        <p:nvCxnSpPr>
          <p:cNvPr id="49" name="直線接點 48"/>
          <p:cNvCxnSpPr>
            <a:endCxn id="28676" idx="0"/>
          </p:cNvCxnSpPr>
          <p:nvPr/>
        </p:nvCxnSpPr>
        <p:spPr bwMode="auto">
          <a:xfrm>
            <a:off x="2868030" y="4531246"/>
            <a:ext cx="0" cy="214064"/>
          </a:xfrm>
          <a:prstGeom prst="line">
            <a:avLst/>
          </a:prstGeom>
          <a:ln w="38100">
            <a:solidFill>
              <a:srgbClr val="FF6600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54" name="直線接點 53"/>
          <p:cNvCxnSpPr/>
          <p:nvPr/>
        </p:nvCxnSpPr>
        <p:spPr bwMode="auto">
          <a:xfrm>
            <a:off x="4713840" y="3862092"/>
            <a:ext cx="0" cy="214064"/>
          </a:xfrm>
          <a:prstGeom prst="line">
            <a:avLst/>
          </a:prstGeom>
          <a:ln w="38100">
            <a:solidFill>
              <a:srgbClr val="FF6600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9" name="直線接點 38"/>
          <p:cNvCxnSpPr/>
          <p:nvPr/>
        </p:nvCxnSpPr>
        <p:spPr bwMode="auto">
          <a:xfrm>
            <a:off x="5904582" y="4546252"/>
            <a:ext cx="0" cy="214064"/>
          </a:xfrm>
          <a:prstGeom prst="line">
            <a:avLst/>
          </a:prstGeom>
          <a:ln w="38100">
            <a:solidFill>
              <a:srgbClr val="FF6600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0" name="直線接點 39"/>
          <p:cNvCxnSpPr/>
          <p:nvPr/>
        </p:nvCxnSpPr>
        <p:spPr bwMode="auto">
          <a:xfrm flipV="1">
            <a:off x="6870147" y="3643922"/>
            <a:ext cx="0" cy="179669"/>
          </a:xfrm>
          <a:prstGeom prst="line">
            <a:avLst/>
          </a:prstGeom>
          <a:ln w="38100">
            <a:solidFill>
              <a:srgbClr val="FF6600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5" name="直線接點 44"/>
          <p:cNvCxnSpPr/>
          <p:nvPr/>
        </p:nvCxnSpPr>
        <p:spPr bwMode="auto">
          <a:xfrm flipV="1">
            <a:off x="8862457" y="4637020"/>
            <a:ext cx="0" cy="179669"/>
          </a:xfrm>
          <a:prstGeom prst="line">
            <a:avLst/>
          </a:prstGeom>
          <a:ln w="38100">
            <a:solidFill>
              <a:srgbClr val="FF6600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0" name="矩形 29"/>
          <p:cNvSpPr/>
          <p:nvPr/>
        </p:nvSpPr>
        <p:spPr>
          <a:xfrm>
            <a:off x="644563" y="1288926"/>
            <a:ext cx="1737109" cy="1085423"/>
          </a:xfrm>
          <a:prstGeom prst="rect">
            <a:avLst/>
          </a:prstGeom>
          <a:noFill/>
        </p:spPr>
        <p:txBody>
          <a:bodyPr wrap="square" lIns="99579" tIns="49783" rIns="99579" bIns="49783">
            <a:spAutoFit/>
          </a:bodyPr>
          <a:lstStyle/>
          <a:p>
            <a:r>
              <a:rPr lang="zh-TW" altLang="en-US" dirty="0">
                <a:latin typeface="Arial" panose="020B0604020202020204" pitchFamily="34" charset="0"/>
                <a:ea typeface="微軟正黑體 Light" panose="020B0304030504040204" pitchFamily="34" charset="-120"/>
                <a:cs typeface="Arial" panose="020B0604020202020204" pitchFamily="34" charset="0"/>
              </a:rPr>
              <a:t>漢唐科技工程有限公司</a:t>
            </a:r>
            <a:r>
              <a:rPr lang="zh-TW" altLang="en-US" dirty="0" smtClean="0">
                <a:latin typeface="Arial" panose="020B0604020202020204" pitchFamily="34" charset="0"/>
                <a:ea typeface="微軟正黑體 Light" panose="020B0304030504040204" pitchFamily="34" charset="-120"/>
                <a:cs typeface="Arial" panose="020B0604020202020204" pitchFamily="34" charset="0"/>
              </a:rPr>
              <a:t>成立</a:t>
            </a:r>
            <a:endParaRPr lang="en-US" altLang="zh-TW" dirty="0" smtClean="0">
              <a:latin typeface="Arial" panose="020B0604020202020204" pitchFamily="34" charset="0"/>
              <a:ea typeface="微軟正黑體 Light" panose="020B0304030504040204" pitchFamily="34" charset="-120"/>
              <a:cs typeface="Arial" panose="020B0604020202020204" pitchFamily="34" charset="0"/>
            </a:endParaRPr>
          </a:p>
          <a:p>
            <a:r>
              <a:rPr lang="en-US" altLang="zh-TW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軟正黑體 Light" panose="020B0304030504040204" pitchFamily="34" charset="-120"/>
                <a:cs typeface="Arial" panose="020B0604020202020204" pitchFamily="34" charset="0"/>
              </a:rPr>
              <a:t>Company Established</a:t>
            </a:r>
            <a:endParaRPr lang="en-US" altLang="zh-TW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軟正黑體 Light" panose="020B0304030504040204" pitchFamily="34" charset="-120"/>
              <a:cs typeface="Arial" panose="020B0604020202020204" pitchFamily="34" charset="0"/>
            </a:endParaRPr>
          </a:p>
        </p:txBody>
      </p:sp>
      <p:grpSp>
        <p:nvGrpSpPr>
          <p:cNvPr id="11" name="群組 10"/>
          <p:cNvGrpSpPr/>
          <p:nvPr/>
        </p:nvGrpSpPr>
        <p:grpSpPr>
          <a:xfrm>
            <a:off x="1068911" y="3809206"/>
            <a:ext cx="813438" cy="813438"/>
            <a:chOff x="1068911" y="3809206"/>
            <a:chExt cx="813438" cy="813438"/>
          </a:xfrm>
        </p:grpSpPr>
        <p:sp>
          <p:nvSpPr>
            <p:cNvPr id="10" name="橢圓 9"/>
            <p:cNvSpPr/>
            <p:nvPr/>
          </p:nvSpPr>
          <p:spPr>
            <a:xfrm>
              <a:off x="1068911" y="3809206"/>
              <a:ext cx="813438" cy="81343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3" name="橢圓 32"/>
            <p:cNvSpPr/>
            <p:nvPr/>
          </p:nvSpPr>
          <p:spPr>
            <a:xfrm>
              <a:off x="1251005" y="4003965"/>
              <a:ext cx="406719" cy="406719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36" name="群組 35"/>
          <p:cNvGrpSpPr/>
          <p:nvPr/>
        </p:nvGrpSpPr>
        <p:grpSpPr>
          <a:xfrm>
            <a:off x="2482699" y="3800168"/>
            <a:ext cx="813438" cy="813438"/>
            <a:chOff x="1068911" y="3809206"/>
            <a:chExt cx="813438" cy="813438"/>
          </a:xfrm>
        </p:grpSpPr>
        <p:sp>
          <p:nvSpPr>
            <p:cNvPr id="37" name="橢圓 36"/>
            <p:cNvSpPr/>
            <p:nvPr/>
          </p:nvSpPr>
          <p:spPr>
            <a:xfrm>
              <a:off x="1068911" y="3809206"/>
              <a:ext cx="813438" cy="81343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1" name="橢圓 40"/>
            <p:cNvSpPr/>
            <p:nvPr/>
          </p:nvSpPr>
          <p:spPr>
            <a:xfrm>
              <a:off x="1251005" y="4003965"/>
              <a:ext cx="406719" cy="406719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43" name="群組 42"/>
          <p:cNvGrpSpPr/>
          <p:nvPr/>
        </p:nvGrpSpPr>
        <p:grpSpPr>
          <a:xfrm>
            <a:off x="4253880" y="3809206"/>
            <a:ext cx="813438" cy="813438"/>
            <a:chOff x="1068911" y="3809206"/>
            <a:chExt cx="813438" cy="813438"/>
          </a:xfrm>
        </p:grpSpPr>
        <p:sp>
          <p:nvSpPr>
            <p:cNvPr id="47" name="橢圓 46"/>
            <p:cNvSpPr/>
            <p:nvPr/>
          </p:nvSpPr>
          <p:spPr>
            <a:xfrm>
              <a:off x="1068911" y="3809206"/>
              <a:ext cx="813438" cy="81343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8" name="橢圓 47"/>
            <p:cNvSpPr/>
            <p:nvPr/>
          </p:nvSpPr>
          <p:spPr>
            <a:xfrm>
              <a:off x="1251005" y="4003965"/>
              <a:ext cx="406719" cy="406719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cxnSp>
        <p:nvCxnSpPr>
          <p:cNvPr id="50" name="直線接點 49"/>
          <p:cNvCxnSpPr/>
          <p:nvPr/>
        </p:nvCxnSpPr>
        <p:spPr bwMode="auto">
          <a:xfrm>
            <a:off x="4653844" y="3665190"/>
            <a:ext cx="0" cy="160118"/>
          </a:xfrm>
          <a:prstGeom prst="line">
            <a:avLst/>
          </a:prstGeom>
          <a:ln w="38100">
            <a:solidFill>
              <a:srgbClr val="FF6600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pSp>
        <p:nvGrpSpPr>
          <p:cNvPr id="51" name="群組 50"/>
          <p:cNvGrpSpPr/>
          <p:nvPr/>
        </p:nvGrpSpPr>
        <p:grpSpPr>
          <a:xfrm>
            <a:off x="5478016" y="3809206"/>
            <a:ext cx="813438" cy="813438"/>
            <a:chOff x="1068911" y="3809206"/>
            <a:chExt cx="813438" cy="813438"/>
          </a:xfrm>
        </p:grpSpPr>
        <p:sp>
          <p:nvSpPr>
            <p:cNvPr id="52" name="橢圓 51"/>
            <p:cNvSpPr/>
            <p:nvPr/>
          </p:nvSpPr>
          <p:spPr>
            <a:xfrm>
              <a:off x="1068911" y="3809206"/>
              <a:ext cx="813438" cy="81343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3" name="橢圓 52"/>
            <p:cNvSpPr/>
            <p:nvPr/>
          </p:nvSpPr>
          <p:spPr>
            <a:xfrm>
              <a:off x="1251005" y="4003965"/>
              <a:ext cx="406719" cy="406719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55" name="群組 54"/>
          <p:cNvGrpSpPr/>
          <p:nvPr/>
        </p:nvGrpSpPr>
        <p:grpSpPr>
          <a:xfrm>
            <a:off x="6464778" y="3809206"/>
            <a:ext cx="813438" cy="813438"/>
            <a:chOff x="1068911" y="3809206"/>
            <a:chExt cx="813438" cy="813438"/>
          </a:xfrm>
        </p:grpSpPr>
        <p:sp>
          <p:nvSpPr>
            <p:cNvPr id="56" name="橢圓 55"/>
            <p:cNvSpPr/>
            <p:nvPr/>
          </p:nvSpPr>
          <p:spPr>
            <a:xfrm>
              <a:off x="1068911" y="3809206"/>
              <a:ext cx="813438" cy="81343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7" name="橢圓 56"/>
            <p:cNvSpPr/>
            <p:nvPr/>
          </p:nvSpPr>
          <p:spPr>
            <a:xfrm>
              <a:off x="1251005" y="4003965"/>
              <a:ext cx="406719" cy="406719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58" name="群組 57"/>
          <p:cNvGrpSpPr/>
          <p:nvPr/>
        </p:nvGrpSpPr>
        <p:grpSpPr>
          <a:xfrm>
            <a:off x="8481002" y="3809206"/>
            <a:ext cx="813438" cy="813438"/>
            <a:chOff x="1068911" y="3809206"/>
            <a:chExt cx="813438" cy="813438"/>
          </a:xfrm>
        </p:grpSpPr>
        <p:sp>
          <p:nvSpPr>
            <p:cNvPr id="59" name="橢圓 58"/>
            <p:cNvSpPr/>
            <p:nvPr/>
          </p:nvSpPr>
          <p:spPr>
            <a:xfrm>
              <a:off x="1068911" y="3809206"/>
              <a:ext cx="813438" cy="81343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0" name="橢圓 59"/>
            <p:cNvSpPr/>
            <p:nvPr/>
          </p:nvSpPr>
          <p:spPr>
            <a:xfrm>
              <a:off x="1251005" y="4003965"/>
              <a:ext cx="406719" cy="406719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61" name="Rectangle 3"/>
          <p:cNvSpPr>
            <a:spLocks noChangeArrowheads="1"/>
          </p:cNvSpPr>
          <p:nvPr/>
        </p:nvSpPr>
        <p:spPr bwMode="auto">
          <a:xfrm>
            <a:off x="574330" y="676792"/>
            <a:ext cx="6912000" cy="132018"/>
          </a:xfrm>
          <a:prstGeom prst="rect">
            <a:avLst/>
          </a:prstGeom>
          <a:gradFill rotWithShape="0">
            <a:gsLst>
              <a:gs pos="0">
                <a:srgbClr val="2E7577"/>
              </a:gs>
              <a:gs pos="100000">
                <a:srgbClr val="2E7577">
                  <a:gamma/>
                  <a:tint val="40000"/>
                  <a:invGamma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886" tIns="43443" rIns="86886" bIns="43443" anchor="ctr"/>
          <a:lstStyle/>
          <a:p>
            <a:endParaRPr lang="zh-TW" altLang="en-US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smtClean="0"/>
              <a:t>Page: </a:t>
            </a:r>
            <a:fld id="{F2067B2E-0151-44AE-940F-92D6B699351F}" type="slidenum">
              <a:rPr lang="zh-TW" altLang="en-US" smtClean="0"/>
              <a:pPr/>
              <a:t>5</a:t>
            </a:fld>
            <a:endParaRPr lang="zh-TW" altLang="en-US" dirty="0"/>
          </a:p>
        </p:txBody>
      </p:sp>
    </p:spTree>
    <p:extLst>
      <p:ext uri="{BB962C8B-B14F-4D97-AF65-F5344CB8AC3E}">
        <p14:creationId xmlns="" xmlns:p14="http://schemas.microsoft.com/office/powerpoint/2010/main" val="14279650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51" name="Rectangle 11"/>
          <p:cNvSpPr>
            <a:spLocks noChangeArrowheads="1"/>
          </p:cNvSpPr>
          <p:nvPr/>
        </p:nvSpPr>
        <p:spPr bwMode="auto">
          <a:xfrm>
            <a:off x="3732939" y="180259"/>
            <a:ext cx="6587794" cy="9635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DDDDDD"/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0276" tIns="50138" rIns="100276" bIns="50138" anchor="ctr"/>
          <a:lstStyle/>
          <a:p>
            <a:pPr algn="r" defTabSz="829612"/>
            <a:r>
              <a:rPr lang="en-US" altLang="zh-TW" sz="3600" dirty="0" smtClean="0">
                <a:solidFill>
                  <a:srgbClr val="2E7577"/>
                </a:solidFill>
                <a:ea typeface="華康中黑體" pitchFamily="49" charset="-120"/>
              </a:rPr>
              <a:t>UIS</a:t>
            </a:r>
            <a:r>
              <a:rPr lang="zh-TW" altLang="en-US" sz="3600" dirty="0" smtClean="0">
                <a:solidFill>
                  <a:srgbClr val="2E7577"/>
                </a:solidFill>
                <a:latin typeface="微軟正黑體" pitchFamily="34" charset="-120"/>
                <a:ea typeface="微軟正黑體" pitchFamily="34" charset="-120"/>
              </a:rPr>
              <a:t>公司組織表</a:t>
            </a:r>
            <a:r>
              <a:rPr lang="en-US" altLang="zh-TW" sz="3600" dirty="0" smtClean="0">
                <a:solidFill>
                  <a:srgbClr val="2E7577"/>
                </a:solidFill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3600" dirty="0" smtClean="0">
                <a:solidFill>
                  <a:srgbClr val="2E7577"/>
                </a:solidFill>
                <a:latin typeface="微軟正黑體" pitchFamily="34" charset="-120"/>
                <a:ea typeface="微軟正黑體" pitchFamily="34" charset="-120"/>
              </a:rPr>
            </a:br>
            <a:r>
              <a:rPr lang="en-US" altLang="zh-TW" sz="2800" dirty="0" smtClean="0">
                <a:solidFill>
                  <a:srgbClr val="2E7577"/>
                </a:solidFill>
                <a:latin typeface="Arial" panose="020B0604020202020204" pitchFamily="34" charset="0"/>
                <a:ea typeface="微軟正黑體" pitchFamily="34" charset="-120"/>
                <a:cs typeface="Arial" panose="020B0604020202020204" pitchFamily="34" charset="0"/>
              </a:rPr>
              <a:t>Organization</a:t>
            </a:r>
            <a:endParaRPr lang="en-US" altLang="zh-TW" sz="4800" dirty="0">
              <a:solidFill>
                <a:srgbClr val="2E7577"/>
              </a:solidFill>
              <a:latin typeface="Arial" panose="020B0604020202020204" pitchFamily="34" charset="0"/>
              <a:ea typeface="微軟正黑體" pitchFamily="34" charset="-120"/>
              <a:cs typeface="Arial" panose="020B0604020202020204" pitchFamily="34" charset="0"/>
            </a:endParaRPr>
          </a:p>
        </p:txBody>
      </p:sp>
      <p:sp>
        <p:nvSpPr>
          <p:cNvPr id="41" name="Rectangle 3"/>
          <p:cNvSpPr>
            <a:spLocks noChangeArrowheads="1"/>
          </p:cNvSpPr>
          <p:nvPr/>
        </p:nvSpPr>
        <p:spPr bwMode="auto">
          <a:xfrm>
            <a:off x="574330" y="676792"/>
            <a:ext cx="6480000" cy="132018"/>
          </a:xfrm>
          <a:prstGeom prst="rect">
            <a:avLst/>
          </a:prstGeom>
          <a:gradFill rotWithShape="0">
            <a:gsLst>
              <a:gs pos="0">
                <a:srgbClr val="2E7577"/>
              </a:gs>
              <a:gs pos="100000">
                <a:srgbClr val="2E7577">
                  <a:gamma/>
                  <a:tint val="40000"/>
                  <a:invGamma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886" tIns="43443" rIns="86886" bIns="43443" anchor="ctr"/>
          <a:lstStyle/>
          <a:p>
            <a:endParaRPr lang="zh-TW" altLang="en-US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smtClean="0"/>
              <a:t>Page: </a:t>
            </a:r>
            <a:fld id="{F2067B2E-0151-44AE-940F-92D6B699351F}" type="slidenum">
              <a:rPr lang="zh-TW" altLang="en-US" smtClean="0"/>
              <a:pPr/>
              <a:t>6</a:t>
            </a:fld>
            <a:endParaRPr lang="zh-TW" altLang="en-US" dirty="0"/>
          </a:p>
        </p:txBody>
      </p:sp>
      <p:pic>
        <p:nvPicPr>
          <p:cNvPr id="1208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155" y="1166350"/>
            <a:ext cx="10098405" cy="6171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845585914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51" name="Rectangle 11"/>
          <p:cNvSpPr>
            <a:spLocks noChangeArrowheads="1"/>
          </p:cNvSpPr>
          <p:nvPr/>
        </p:nvSpPr>
        <p:spPr bwMode="auto">
          <a:xfrm>
            <a:off x="3732939" y="180259"/>
            <a:ext cx="6587794" cy="9635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DDDDDD"/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0276" tIns="50138" rIns="100276" bIns="50138" anchor="ctr"/>
          <a:lstStyle/>
          <a:p>
            <a:pPr algn="r" defTabSz="829612"/>
            <a:r>
              <a:rPr lang="en-US" altLang="zh-TW" sz="3600" dirty="0" smtClean="0">
                <a:solidFill>
                  <a:srgbClr val="2E7577"/>
                </a:solidFill>
                <a:ea typeface="華康中黑體" pitchFamily="49" charset="-120"/>
              </a:rPr>
              <a:t>UIS</a:t>
            </a:r>
            <a:r>
              <a:rPr lang="zh-TW" altLang="en-US" sz="3600" dirty="0" smtClean="0">
                <a:solidFill>
                  <a:srgbClr val="2E7577"/>
                </a:solidFill>
                <a:latin typeface="微軟正黑體" pitchFamily="34" charset="-120"/>
                <a:ea typeface="微軟正黑體" pitchFamily="34" charset="-120"/>
              </a:rPr>
              <a:t>公司組織表</a:t>
            </a:r>
            <a:r>
              <a:rPr lang="en-US" altLang="zh-TW" sz="3600" dirty="0" smtClean="0">
                <a:solidFill>
                  <a:srgbClr val="2E7577"/>
                </a:solidFill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3600" dirty="0" smtClean="0">
                <a:solidFill>
                  <a:srgbClr val="2E7577"/>
                </a:solidFill>
                <a:latin typeface="微軟正黑體" pitchFamily="34" charset="-120"/>
                <a:ea typeface="微軟正黑體" pitchFamily="34" charset="-120"/>
              </a:rPr>
            </a:br>
            <a:r>
              <a:rPr lang="en-US" altLang="zh-TW" sz="2800" dirty="0" smtClean="0">
                <a:solidFill>
                  <a:srgbClr val="2E7577"/>
                </a:solidFill>
                <a:latin typeface="Arial" panose="020B0604020202020204" pitchFamily="34" charset="0"/>
                <a:ea typeface="微軟正黑體" pitchFamily="34" charset="-120"/>
                <a:cs typeface="Arial" panose="020B0604020202020204" pitchFamily="34" charset="0"/>
              </a:rPr>
              <a:t>Organization</a:t>
            </a:r>
            <a:endParaRPr lang="en-US" altLang="zh-TW" sz="4800" dirty="0">
              <a:solidFill>
                <a:srgbClr val="2E7577"/>
              </a:solidFill>
              <a:latin typeface="Arial" panose="020B0604020202020204" pitchFamily="34" charset="0"/>
              <a:ea typeface="微軟正黑體" pitchFamily="34" charset="-120"/>
              <a:cs typeface="Arial" panose="020B0604020202020204" pitchFamily="34" charset="0"/>
            </a:endParaRPr>
          </a:p>
        </p:txBody>
      </p:sp>
      <p:sp>
        <p:nvSpPr>
          <p:cNvPr id="41" name="Rectangle 3"/>
          <p:cNvSpPr>
            <a:spLocks noChangeArrowheads="1"/>
          </p:cNvSpPr>
          <p:nvPr/>
        </p:nvSpPr>
        <p:spPr bwMode="auto">
          <a:xfrm>
            <a:off x="574330" y="676792"/>
            <a:ext cx="6480000" cy="132018"/>
          </a:xfrm>
          <a:prstGeom prst="rect">
            <a:avLst/>
          </a:prstGeom>
          <a:gradFill rotWithShape="0">
            <a:gsLst>
              <a:gs pos="0">
                <a:srgbClr val="2E7577"/>
              </a:gs>
              <a:gs pos="100000">
                <a:srgbClr val="2E7577">
                  <a:gamma/>
                  <a:tint val="40000"/>
                  <a:invGamma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886" tIns="43443" rIns="86886" bIns="43443" anchor="ctr"/>
          <a:lstStyle/>
          <a:p>
            <a:endParaRPr lang="zh-TW" altLang="en-US"/>
          </a:p>
        </p:txBody>
      </p:sp>
      <p:sp>
        <p:nvSpPr>
          <p:cNvPr id="69636" name="Rectangle 4"/>
          <p:cNvSpPr>
            <a:spLocks noChangeArrowheads="1"/>
          </p:cNvSpPr>
          <p:nvPr/>
        </p:nvSpPr>
        <p:spPr bwMode="auto">
          <a:xfrm>
            <a:off x="0" y="0"/>
            <a:ext cx="10668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smtClean="0"/>
              <a:t>Page: </a:t>
            </a:r>
            <a:fld id="{F2067B2E-0151-44AE-940F-92D6B699351F}" type="slidenum">
              <a:rPr lang="zh-TW" altLang="en-US" smtClean="0"/>
              <a:pPr/>
              <a:t>7</a:t>
            </a:fld>
            <a:endParaRPr lang="zh-TW" altLang="en-US" dirty="0"/>
          </a:p>
        </p:txBody>
      </p:sp>
      <p:pic>
        <p:nvPicPr>
          <p:cNvPr id="1198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155" y="1166350"/>
            <a:ext cx="10098405" cy="6171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845585914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7" name="Picture 3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70880"/>
          <a:stretch/>
        </p:blipFill>
        <p:spPr bwMode="auto">
          <a:xfrm>
            <a:off x="0" y="1"/>
            <a:ext cx="10669587" cy="1247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0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5011"/>
          <a:stretch/>
        </p:blipFill>
        <p:spPr bwMode="auto">
          <a:xfrm>
            <a:off x="0" y="1143827"/>
            <a:ext cx="10669587" cy="6476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1" name="Rectangle 2"/>
          <p:cNvSpPr>
            <a:spLocks noChangeArrowheads="1"/>
          </p:cNvSpPr>
          <p:nvPr/>
        </p:nvSpPr>
        <p:spPr bwMode="auto">
          <a:xfrm>
            <a:off x="38" y="-174950"/>
            <a:ext cx="183751" cy="338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955" tIns="45478" rIns="90955" bIns="45478" anchor="ctr">
            <a:spAutoFit/>
          </a:bodyPr>
          <a:lstStyle/>
          <a:p>
            <a:pPr defTabSz="913991"/>
            <a:endParaRPr lang="zh-TW" altLang="en-US" dirty="0"/>
          </a:p>
        </p:txBody>
      </p:sp>
      <p:sp>
        <p:nvSpPr>
          <p:cNvPr id="52" name="Rectangle 11"/>
          <p:cNvSpPr>
            <a:spLocks noChangeArrowheads="1"/>
          </p:cNvSpPr>
          <p:nvPr/>
        </p:nvSpPr>
        <p:spPr bwMode="auto">
          <a:xfrm>
            <a:off x="3882631" y="26568"/>
            <a:ext cx="6587794" cy="9635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DDDDDD"/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0396" tIns="50198" rIns="100396" bIns="50198" anchor="ctr"/>
          <a:lstStyle/>
          <a:p>
            <a:pPr algn="r" defTabSz="830668"/>
            <a:r>
              <a:rPr lang="en-US" altLang="zh-TW" sz="3600" dirty="0" smtClean="0">
                <a:solidFill>
                  <a:srgbClr val="2E7577"/>
                </a:solidFill>
                <a:ea typeface="華康中黑體" pitchFamily="49" charset="-120"/>
              </a:rPr>
              <a:t>UIS</a:t>
            </a:r>
            <a:r>
              <a:rPr lang="zh-TW" altLang="en-US" sz="3600" dirty="0" smtClean="0">
                <a:solidFill>
                  <a:srgbClr val="2E7577"/>
                </a:solidFill>
                <a:ea typeface="華康中黑體" pitchFamily="49" charset="-120"/>
              </a:rPr>
              <a:t>客戶群</a:t>
            </a:r>
            <a:r>
              <a:rPr lang="en-US" altLang="zh-TW" sz="3600" dirty="0" smtClean="0">
                <a:solidFill>
                  <a:srgbClr val="2E7577"/>
                </a:solidFill>
                <a:ea typeface="華康中黑體" pitchFamily="49" charset="-120"/>
              </a:rPr>
              <a:t>(</a:t>
            </a:r>
            <a:r>
              <a:rPr lang="en-US" altLang="zh-TW" sz="2800" dirty="0" smtClean="0">
                <a:solidFill>
                  <a:srgbClr val="2E7577"/>
                </a:solidFill>
                <a:ea typeface="華康中黑體" pitchFamily="49" charset="-120"/>
              </a:rPr>
              <a:t>UIS Clients)</a:t>
            </a:r>
            <a:endParaRPr lang="en-US" altLang="zh-TW" sz="2800" dirty="0">
              <a:solidFill>
                <a:srgbClr val="2E7577"/>
              </a:solidFill>
              <a:ea typeface="華康中黑體" pitchFamily="49" charset="-120"/>
            </a:endParaRPr>
          </a:p>
        </p:txBody>
      </p:sp>
      <p:sp>
        <p:nvSpPr>
          <p:cNvPr id="146" name="文字方塊 54"/>
          <p:cNvSpPr txBox="1">
            <a:spLocks noChangeArrowheads="1"/>
          </p:cNvSpPr>
          <p:nvPr/>
        </p:nvSpPr>
        <p:spPr bwMode="auto">
          <a:xfrm>
            <a:off x="8227719" y="5254173"/>
            <a:ext cx="2286625" cy="2400657"/>
          </a:xfrm>
          <a:prstGeom prst="rect">
            <a:avLst/>
          </a:prstGeom>
          <a:solidFill>
            <a:schemeClr val="bg1">
              <a:alpha val="32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TW" sz="1400" dirty="0">
                <a:solidFill>
                  <a:srgbClr val="FF0000"/>
                </a:solidFill>
              </a:rPr>
              <a:t>★</a:t>
            </a:r>
            <a:r>
              <a:rPr lang="en-US" altLang="zh-TW" sz="1400" dirty="0">
                <a:solidFill>
                  <a:schemeClr val="bg1"/>
                </a:solidFill>
              </a:rPr>
              <a:t> </a:t>
            </a:r>
            <a:r>
              <a:rPr lang="en-US" altLang="zh-TW" sz="1400" dirty="0"/>
              <a:t>Main office</a:t>
            </a:r>
          </a:p>
          <a:p>
            <a:pPr marL="265113">
              <a:defRPr/>
            </a:pPr>
            <a:r>
              <a:rPr lang="en-US" altLang="zh-TW" sz="1200" dirty="0">
                <a:solidFill>
                  <a:schemeClr val="accent1">
                    <a:lumMod val="25000"/>
                  </a:schemeClr>
                </a:solidFill>
              </a:rPr>
              <a:t>Xindian</a:t>
            </a:r>
          </a:p>
          <a:p>
            <a:pPr marL="265113" indent="-265113">
              <a:defRPr/>
            </a:pPr>
            <a:r>
              <a:rPr lang="zh-TW" altLang="en-US" sz="1000" dirty="0">
                <a:solidFill>
                  <a:srgbClr val="FF0000"/>
                </a:solidFill>
              </a:rPr>
              <a:t>●</a:t>
            </a:r>
            <a:r>
              <a:rPr lang="zh-TW" altLang="en-US" sz="1400" dirty="0">
                <a:solidFill>
                  <a:srgbClr val="FF0000"/>
                </a:solidFill>
              </a:rPr>
              <a:t> </a:t>
            </a:r>
            <a:r>
              <a:rPr lang="en-US" altLang="zh-TW" sz="1400" dirty="0">
                <a:solidFill>
                  <a:srgbClr val="FF0000"/>
                </a:solidFill>
              </a:rPr>
              <a:t> </a:t>
            </a:r>
            <a:r>
              <a:rPr lang="en-US" altLang="zh-TW" sz="1400" dirty="0"/>
              <a:t>Branch office and</a:t>
            </a:r>
          </a:p>
          <a:p>
            <a:pPr marL="180975" indent="-180975">
              <a:defRPr/>
            </a:pPr>
            <a:r>
              <a:rPr lang="en-US" altLang="zh-TW" sz="1400" dirty="0"/>
              <a:t>	 Service Locations</a:t>
            </a:r>
          </a:p>
          <a:p>
            <a:pPr marL="269875" indent="-269875">
              <a:defRPr/>
            </a:pPr>
            <a:r>
              <a:rPr lang="en-US" altLang="zh-TW" sz="1200" dirty="0">
                <a:solidFill>
                  <a:schemeClr val="accent4"/>
                </a:solidFill>
              </a:rPr>
              <a:t>	</a:t>
            </a:r>
            <a:r>
              <a:rPr lang="en-US" altLang="zh-TW" sz="1200" dirty="0">
                <a:solidFill>
                  <a:schemeClr val="accent1">
                    <a:lumMod val="25000"/>
                  </a:schemeClr>
                </a:solidFill>
              </a:rPr>
              <a:t>Hsinchu</a:t>
            </a:r>
          </a:p>
          <a:p>
            <a:pPr marL="269875" indent="-269875">
              <a:defRPr/>
            </a:pPr>
            <a:r>
              <a:rPr lang="en-US" altLang="zh-TW" sz="1200" dirty="0">
                <a:solidFill>
                  <a:schemeClr val="accent1">
                    <a:lumMod val="25000"/>
                  </a:schemeClr>
                </a:solidFill>
              </a:rPr>
              <a:t>	Taichung</a:t>
            </a:r>
          </a:p>
          <a:p>
            <a:pPr marL="269875" indent="-269875">
              <a:defRPr/>
            </a:pPr>
            <a:r>
              <a:rPr lang="en-US" altLang="zh-TW" sz="1200" dirty="0">
                <a:solidFill>
                  <a:schemeClr val="accent1">
                    <a:lumMod val="25000"/>
                  </a:schemeClr>
                </a:solidFill>
              </a:rPr>
              <a:t>	Tainan</a:t>
            </a:r>
          </a:p>
          <a:p>
            <a:pPr marL="269875" indent="-269875">
              <a:defRPr/>
            </a:pPr>
            <a:r>
              <a:rPr lang="en-US" altLang="zh-TW" sz="1200" dirty="0">
                <a:solidFill>
                  <a:schemeClr val="accent1">
                    <a:lumMod val="25000"/>
                  </a:schemeClr>
                </a:solidFill>
              </a:rPr>
              <a:t>	Shanghai</a:t>
            </a:r>
          </a:p>
          <a:p>
            <a:pPr marL="269875" indent="-269875">
              <a:defRPr/>
            </a:pPr>
            <a:r>
              <a:rPr lang="en-US" altLang="zh-TW" sz="1200" dirty="0">
                <a:solidFill>
                  <a:schemeClr val="accent1">
                    <a:lumMod val="25000"/>
                  </a:schemeClr>
                </a:solidFill>
              </a:rPr>
              <a:t>	</a:t>
            </a:r>
            <a:r>
              <a:rPr lang="en-US" altLang="zh-TW" sz="1200" dirty="0" smtClean="0">
                <a:solidFill>
                  <a:schemeClr val="accent1">
                    <a:lumMod val="25000"/>
                  </a:schemeClr>
                </a:solidFill>
              </a:rPr>
              <a:t>Nanjing</a:t>
            </a:r>
          </a:p>
          <a:p>
            <a:pPr marL="269875" indent="-269875">
              <a:defRPr/>
            </a:pPr>
            <a:r>
              <a:rPr lang="en-US" altLang="zh-TW" sz="1200" dirty="0" smtClean="0">
                <a:solidFill>
                  <a:schemeClr val="accent1">
                    <a:lumMod val="25000"/>
                  </a:schemeClr>
                </a:solidFill>
              </a:rPr>
              <a:t>       H</a:t>
            </a:r>
            <a:r>
              <a:rPr lang="en-US" altLang="zh-CN" sz="1200" dirty="0" smtClean="0">
                <a:solidFill>
                  <a:schemeClr val="accent1">
                    <a:lumMod val="25000"/>
                  </a:schemeClr>
                </a:solidFill>
              </a:rPr>
              <a:t>efei</a:t>
            </a:r>
            <a:endParaRPr lang="en-US" altLang="zh-TW" sz="1200" dirty="0">
              <a:solidFill>
                <a:schemeClr val="accent1">
                  <a:lumMod val="25000"/>
                </a:schemeClr>
              </a:solidFill>
            </a:endParaRPr>
          </a:p>
          <a:p>
            <a:pPr marL="269875" indent="-269875">
              <a:defRPr/>
            </a:pPr>
            <a:r>
              <a:rPr lang="en-US" altLang="zh-TW" sz="1200" dirty="0">
                <a:solidFill>
                  <a:schemeClr val="accent1">
                    <a:lumMod val="25000"/>
                  </a:schemeClr>
                </a:solidFill>
              </a:rPr>
              <a:t>	Shenzhen</a:t>
            </a:r>
          </a:p>
          <a:p>
            <a:pPr marL="269875" indent="-269875">
              <a:defRPr/>
            </a:pPr>
            <a:r>
              <a:rPr lang="en-US" altLang="zh-TW" sz="1200" dirty="0">
                <a:solidFill>
                  <a:schemeClr val="accent1">
                    <a:lumMod val="25000"/>
                  </a:schemeClr>
                </a:solidFill>
              </a:rPr>
              <a:t>	Singapore</a:t>
            </a:r>
            <a:endParaRPr lang="zh-TW" altLang="en-US" sz="1200" dirty="0">
              <a:solidFill>
                <a:schemeClr val="accent1">
                  <a:lumMod val="25000"/>
                </a:schemeClr>
              </a:solidFill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Page: </a:t>
            </a:r>
            <a:fld id="{F2067B2E-0151-44AE-940F-92D6B699351F}" type="slidenum">
              <a:rPr lang="zh-TW" altLang="en-US" smtClean="0"/>
              <a:pPr/>
              <a:t>8</a:t>
            </a:fld>
            <a:endParaRPr lang="zh-TW" altLang="en-US" dirty="0"/>
          </a:p>
        </p:txBody>
      </p:sp>
      <p:grpSp>
        <p:nvGrpSpPr>
          <p:cNvPr id="4" name="群組 3"/>
          <p:cNvGrpSpPr/>
          <p:nvPr/>
        </p:nvGrpSpPr>
        <p:grpSpPr>
          <a:xfrm>
            <a:off x="821263" y="1000894"/>
            <a:ext cx="9738242" cy="6199442"/>
            <a:chOff x="821263" y="1000894"/>
            <a:chExt cx="9738242" cy="6199442"/>
          </a:xfrm>
        </p:grpSpPr>
        <p:sp>
          <p:nvSpPr>
            <p:cNvPr id="12293" name="Line 5"/>
            <p:cNvSpPr>
              <a:spLocks noChangeShapeType="1"/>
            </p:cNvSpPr>
            <p:nvPr/>
          </p:nvSpPr>
          <p:spPr bwMode="auto">
            <a:xfrm>
              <a:off x="4152900" y="2500312"/>
              <a:ext cx="0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 lIns="90955" tIns="45478" rIns="90955" bIns="45478"/>
            <a:lstStyle/>
            <a:p>
              <a:pPr defTabSz="913991"/>
              <a:endParaRPr lang="zh-TW" altLang="en-US" dirty="0"/>
            </a:p>
          </p:txBody>
        </p:sp>
        <p:sp>
          <p:nvSpPr>
            <p:cNvPr id="12294" name="Line 6"/>
            <p:cNvSpPr>
              <a:spLocks noChangeShapeType="1"/>
            </p:cNvSpPr>
            <p:nvPr/>
          </p:nvSpPr>
          <p:spPr bwMode="auto">
            <a:xfrm>
              <a:off x="3619500" y="2500312"/>
              <a:ext cx="0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 lIns="90955" tIns="45478" rIns="90955" bIns="45478"/>
            <a:lstStyle/>
            <a:p>
              <a:pPr defTabSz="913991"/>
              <a:endParaRPr lang="zh-TW" altLang="en-US" dirty="0"/>
            </a:p>
          </p:txBody>
        </p:sp>
        <p:sp>
          <p:nvSpPr>
            <p:cNvPr id="12300" name="Line 5"/>
            <p:cNvSpPr>
              <a:spLocks noChangeShapeType="1"/>
            </p:cNvSpPr>
            <p:nvPr/>
          </p:nvSpPr>
          <p:spPr bwMode="auto">
            <a:xfrm>
              <a:off x="4800600" y="1247775"/>
              <a:ext cx="0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 lIns="90955" tIns="45478" rIns="90955" bIns="45478"/>
            <a:lstStyle/>
            <a:p>
              <a:pPr defTabSz="913991"/>
              <a:endParaRPr lang="zh-TW" altLang="en-US" dirty="0"/>
            </a:p>
          </p:txBody>
        </p:sp>
        <p:sp>
          <p:nvSpPr>
            <p:cNvPr id="12301" name="Line 6"/>
            <p:cNvSpPr>
              <a:spLocks noChangeShapeType="1"/>
            </p:cNvSpPr>
            <p:nvPr/>
          </p:nvSpPr>
          <p:spPr bwMode="auto">
            <a:xfrm>
              <a:off x="4267200" y="1247775"/>
              <a:ext cx="0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 lIns="90955" tIns="45478" rIns="90955" bIns="45478"/>
            <a:lstStyle/>
            <a:p>
              <a:pPr defTabSz="913991"/>
              <a:endParaRPr lang="zh-TW" altLang="en-US" dirty="0"/>
            </a:p>
          </p:txBody>
        </p:sp>
        <p:cxnSp>
          <p:nvCxnSpPr>
            <p:cNvPr id="126" name="直線單箭頭接點 125"/>
            <p:cNvCxnSpPr/>
            <p:nvPr/>
          </p:nvCxnSpPr>
          <p:spPr bwMode="auto">
            <a:xfrm>
              <a:off x="3989913" y="6336736"/>
              <a:ext cx="358775" cy="792163"/>
            </a:xfrm>
            <a:prstGeom prst="straightConnector1">
              <a:avLst/>
            </a:prstGeom>
            <a:ln w="12700">
              <a:solidFill>
                <a:srgbClr val="FF0000"/>
              </a:solidFill>
              <a:headEnd type="none" w="med" len="med"/>
              <a:tailEnd type="triangle" w="med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7" name="Line 5"/>
            <p:cNvSpPr>
              <a:spLocks noChangeShapeType="1"/>
            </p:cNvSpPr>
            <p:nvPr/>
          </p:nvSpPr>
          <p:spPr bwMode="auto">
            <a:xfrm>
              <a:off x="4104213" y="2579124"/>
              <a:ext cx="0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28" name="Line 6"/>
            <p:cNvSpPr>
              <a:spLocks noChangeShapeType="1"/>
            </p:cNvSpPr>
            <p:nvPr/>
          </p:nvSpPr>
          <p:spPr bwMode="auto">
            <a:xfrm>
              <a:off x="3570813" y="2579124"/>
              <a:ext cx="0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29" name="文字方塊 35"/>
            <p:cNvSpPr txBox="1">
              <a:spLocks noChangeArrowheads="1"/>
            </p:cNvSpPr>
            <p:nvPr/>
          </p:nvSpPr>
          <p:spPr bwMode="auto">
            <a:xfrm>
              <a:off x="821263" y="6127186"/>
              <a:ext cx="2519363" cy="307777"/>
            </a:xfrm>
            <a:prstGeom prst="rect">
              <a:avLst/>
            </a:prstGeom>
            <a:solidFill>
              <a:srgbClr val="FF0000">
                <a:alpha val="79999"/>
              </a:srgbClr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TW" altLang="en-US" sz="900" dirty="0">
                  <a:solidFill>
                    <a:srgbClr val="333399"/>
                  </a:solidFill>
                </a:rPr>
                <a:t>●</a:t>
              </a:r>
              <a:r>
                <a:rPr lang="en-US" altLang="zh-TW" sz="900" dirty="0">
                  <a:solidFill>
                    <a:schemeClr val="bg1"/>
                  </a:solidFill>
                </a:rPr>
                <a:t> </a:t>
              </a:r>
              <a:r>
                <a:rPr lang="en-US" altLang="zh-TW" sz="1400" dirty="0">
                  <a:solidFill>
                    <a:schemeClr val="bg1"/>
                  </a:solidFill>
                </a:rPr>
                <a:t>AUO L4B P1, P2, P3</a:t>
              </a:r>
              <a:endParaRPr lang="zh-TW" altLang="en-US" sz="1400" dirty="0">
                <a:solidFill>
                  <a:schemeClr val="bg1"/>
                </a:solidFill>
              </a:endParaRPr>
            </a:p>
          </p:txBody>
        </p:sp>
        <p:cxnSp>
          <p:nvCxnSpPr>
            <p:cNvPr id="130" name="直線接點 36"/>
            <p:cNvCxnSpPr>
              <a:cxnSpLocks noChangeShapeType="1"/>
            </p:cNvCxnSpPr>
            <p:nvPr/>
          </p:nvCxnSpPr>
          <p:spPr bwMode="auto">
            <a:xfrm flipH="1">
              <a:off x="3340626" y="6336736"/>
              <a:ext cx="647700" cy="0"/>
            </a:xfrm>
            <a:prstGeom prst="line">
              <a:avLst/>
            </a:prstGeom>
            <a:noFill/>
            <a:ln w="12700" algn="ctr">
              <a:solidFill>
                <a:srgbClr val="FF0000"/>
              </a:solidFill>
              <a:round/>
              <a:headEnd/>
              <a:tailEnd/>
            </a:ln>
          </p:spPr>
        </p:cxnSp>
        <p:sp>
          <p:nvSpPr>
            <p:cNvPr id="131" name="文字方塊 37"/>
            <p:cNvSpPr txBox="1">
              <a:spLocks noChangeArrowheads="1"/>
            </p:cNvSpPr>
            <p:nvPr/>
          </p:nvSpPr>
          <p:spPr bwMode="auto">
            <a:xfrm>
              <a:off x="1570537" y="5102463"/>
              <a:ext cx="3468861" cy="338554"/>
            </a:xfrm>
            <a:prstGeom prst="rect">
              <a:avLst/>
            </a:prstGeom>
            <a:solidFill>
              <a:srgbClr val="FF0000">
                <a:alpha val="70000"/>
              </a:srgbClr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zh-TW" altLang="en-US" sz="900" dirty="0">
                  <a:solidFill>
                    <a:srgbClr val="333399"/>
                  </a:solidFill>
                </a:rPr>
                <a:t>●</a:t>
              </a:r>
              <a:r>
                <a:rPr lang="en-US" altLang="zh-TW" dirty="0"/>
                <a:t> </a:t>
              </a:r>
              <a:r>
                <a:rPr lang="en-US" altLang="zh-TW" sz="1400" dirty="0">
                  <a:solidFill>
                    <a:schemeClr val="bg1"/>
                  </a:solidFill>
                </a:rPr>
                <a:t>CSOT G8.5 </a:t>
              </a:r>
              <a:r>
                <a:rPr lang="en-US" altLang="zh-TW" sz="1400" dirty="0" smtClean="0">
                  <a:solidFill>
                    <a:schemeClr val="bg1"/>
                  </a:solidFill>
                </a:rPr>
                <a:t>FAB T1/ T2P1 /T2P2</a:t>
              </a:r>
              <a:endParaRPr lang="zh-TW" alt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132" name="橢圓 38"/>
            <p:cNvSpPr>
              <a:spLocks noChangeArrowheads="1"/>
            </p:cNvSpPr>
            <p:nvPr/>
          </p:nvSpPr>
          <p:spPr bwMode="auto">
            <a:xfrm>
              <a:off x="5501213" y="4392049"/>
              <a:ext cx="71438" cy="71437"/>
            </a:xfrm>
            <a:prstGeom prst="ellipse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Clr>
                  <a:srgbClr val="CC0000"/>
                </a:buClr>
                <a:buFont typeface="Wingdings" pitchFamily="2" charset="2"/>
                <a:buChar char="n"/>
              </a:pPr>
              <a:endParaRPr lang="zh-TW" altLang="en-US"/>
            </a:p>
          </p:txBody>
        </p:sp>
        <p:sp>
          <p:nvSpPr>
            <p:cNvPr id="133" name="Line 5"/>
            <p:cNvSpPr>
              <a:spLocks noChangeShapeType="1"/>
            </p:cNvSpPr>
            <p:nvPr/>
          </p:nvSpPr>
          <p:spPr bwMode="auto">
            <a:xfrm>
              <a:off x="4751913" y="1326586"/>
              <a:ext cx="0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34" name="Line 6"/>
            <p:cNvSpPr>
              <a:spLocks noChangeShapeType="1"/>
            </p:cNvSpPr>
            <p:nvPr/>
          </p:nvSpPr>
          <p:spPr bwMode="auto">
            <a:xfrm>
              <a:off x="4218513" y="1326586"/>
              <a:ext cx="0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35" name="文字方塊 42"/>
            <p:cNvSpPr txBox="1">
              <a:spLocks noChangeArrowheads="1"/>
            </p:cNvSpPr>
            <p:nvPr/>
          </p:nvSpPr>
          <p:spPr bwMode="auto">
            <a:xfrm>
              <a:off x="2427793" y="1530563"/>
              <a:ext cx="2809453" cy="338554"/>
            </a:xfrm>
            <a:prstGeom prst="rect">
              <a:avLst/>
            </a:prstGeom>
            <a:solidFill>
              <a:srgbClr val="FF0000">
                <a:alpha val="79999"/>
              </a:srgbClr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zh-TW" altLang="en-US" sz="900" dirty="0">
                  <a:solidFill>
                    <a:srgbClr val="333399"/>
                  </a:solidFill>
                </a:rPr>
                <a:t>●</a:t>
              </a:r>
              <a:r>
                <a:rPr lang="en-US" altLang="zh-TW" dirty="0"/>
                <a:t> </a:t>
              </a:r>
              <a:r>
                <a:rPr lang="en-US" altLang="zh-TW" sz="1400" dirty="0">
                  <a:solidFill>
                    <a:schemeClr val="bg1"/>
                  </a:solidFill>
                </a:rPr>
                <a:t>CEC- Panda </a:t>
              </a:r>
              <a:r>
                <a:rPr lang="en-US" altLang="zh-TW" sz="1400" dirty="0" smtClean="0">
                  <a:solidFill>
                    <a:schemeClr val="bg1"/>
                  </a:solidFill>
                </a:rPr>
                <a:t>G6/G8.5 </a:t>
              </a:r>
              <a:r>
                <a:rPr lang="en-US" altLang="zh-TW" sz="1400" dirty="0">
                  <a:solidFill>
                    <a:schemeClr val="bg1"/>
                  </a:solidFill>
                </a:rPr>
                <a:t>FAB</a:t>
              </a:r>
              <a:endParaRPr lang="zh-TW" alt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136" name="橢圓 43"/>
            <p:cNvSpPr>
              <a:spLocks noChangeArrowheads="1"/>
            </p:cNvSpPr>
            <p:nvPr/>
          </p:nvSpPr>
          <p:spPr bwMode="auto">
            <a:xfrm>
              <a:off x="6148913" y="3074424"/>
              <a:ext cx="73025" cy="71437"/>
            </a:xfrm>
            <a:prstGeom prst="ellipse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Clr>
                  <a:srgbClr val="CC0000"/>
                </a:buClr>
                <a:buFont typeface="Wingdings" pitchFamily="2" charset="2"/>
                <a:buChar char="n"/>
              </a:pPr>
              <a:endParaRPr lang="zh-TW" altLang="en-US"/>
            </a:p>
          </p:txBody>
        </p:sp>
        <p:cxnSp>
          <p:nvCxnSpPr>
            <p:cNvPr id="137" name="直線單箭頭接點 136"/>
            <p:cNvCxnSpPr>
              <a:stCxn id="135" idx="3"/>
            </p:cNvCxnSpPr>
            <p:nvPr/>
          </p:nvCxnSpPr>
          <p:spPr bwMode="auto">
            <a:xfrm>
              <a:off x="5237246" y="1699840"/>
              <a:ext cx="976761" cy="1473797"/>
            </a:xfrm>
            <a:prstGeom prst="straightConnector1">
              <a:avLst/>
            </a:prstGeom>
            <a:ln w="12700">
              <a:solidFill>
                <a:srgbClr val="FF0000"/>
              </a:solidFill>
              <a:headEnd type="none" w="med" len="med"/>
              <a:tailEnd type="triangle" w="med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38" name="文字方塊 46"/>
            <p:cNvSpPr txBox="1">
              <a:spLocks noChangeArrowheads="1"/>
            </p:cNvSpPr>
            <p:nvPr/>
          </p:nvSpPr>
          <p:spPr bwMode="auto">
            <a:xfrm>
              <a:off x="5356751" y="4173769"/>
              <a:ext cx="360362" cy="211137"/>
            </a:xfrm>
            <a:prstGeom prst="rect">
              <a:avLst/>
            </a:prstGeom>
            <a:solidFill>
              <a:schemeClr val="bg1">
                <a:alpha val="43921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lIns="36000" tIns="36000" rIns="36000" bIns="36000">
              <a:spAutoFit/>
            </a:bodyPr>
            <a:lstStyle/>
            <a:p>
              <a:r>
                <a:rPr lang="zh-TW" altLang="en-US" sz="900" dirty="0">
                  <a:solidFill>
                    <a:schemeClr val="tx1"/>
                  </a:solidFill>
                </a:rPr>
                <a:t>深圳</a:t>
              </a:r>
            </a:p>
          </p:txBody>
        </p:sp>
        <p:cxnSp>
          <p:nvCxnSpPr>
            <p:cNvPr id="139" name="直線單箭頭接點 138"/>
            <p:cNvCxnSpPr>
              <a:stCxn id="131" idx="3"/>
              <a:endCxn id="132" idx="2"/>
            </p:cNvCxnSpPr>
            <p:nvPr/>
          </p:nvCxnSpPr>
          <p:spPr bwMode="auto">
            <a:xfrm flipV="1">
              <a:off x="5039398" y="4427768"/>
              <a:ext cx="461815" cy="843972"/>
            </a:xfrm>
            <a:prstGeom prst="straightConnector1">
              <a:avLst/>
            </a:prstGeom>
            <a:ln w="12700">
              <a:solidFill>
                <a:srgbClr val="FF0000"/>
              </a:solidFill>
              <a:headEnd type="none" w="med" len="med"/>
              <a:tailEnd type="triangle" w="med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40" name="橢圓 48"/>
            <p:cNvSpPr>
              <a:spLocks noChangeArrowheads="1"/>
            </p:cNvSpPr>
            <p:nvPr/>
          </p:nvSpPr>
          <p:spPr bwMode="auto">
            <a:xfrm>
              <a:off x="6431488" y="4111061"/>
              <a:ext cx="71438" cy="71438"/>
            </a:xfrm>
            <a:prstGeom prst="ellipse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Clr>
                  <a:srgbClr val="CC0000"/>
                </a:buClr>
                <a:buFont typeface="Wingdings" pitchFamily="2" charset="2"/>
                <a:buChar char="n"/>
              </a:pPr>
              <a:endParaRPr lang="zh-TW" altLang="en-US"/>
            </a:p>
          </p:txBody>
        </p:sp>
        <p:sp>
          <p:nvSpPr>
            <p:cNvPr id="141" name="橢圓 49"/>
            <p:cNvSpPr>
              <a:spLocks noChangeArrowheads="1"/>
            </p:cNvSpPr>
            <p:nvPr/>
          </p:nvSpPr>
          <p:spPr bwMode="auto">
            <a:xfrm>
              <a:off x="6394976" y="4255524"/>
              <a:ext cx="73025" cy="71437"/>
            </a:xfrm>
            <a:prstGeom prst="ellipse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Clr>
                  <a:srgbClr val="CC0000"/>
                </a:buClr>
                <a:buFont typeface="Wingdings" pitchFamily="2" charset="2"/>
                <a:buChar char="n"/>
              </a:pPr>
              <a:endParaRPr lang="zh-TW" altLang="en-US"/>
            </a:p>
          </p:txBody>
        </p:sp>
        <p:sp>
          <p:nvSpPr>
            <p:cNvPr id="142" name="橢圓 50"/>
            <p:cNvSpPr>
              <a:spLocks noChangeArrowheads="1"/>
            </p:cNvSpPr>
            <p:nvPr/>
          </p:nvSpPr>
          <p:spPr bwMode="auto">
            <a:xfrm>
              <a:off x="6394976" y="4363474"/>
              <a:ext cx="73025" cy="71437"/>
            </a:xfrm>
            <a:prstGeom prst="ellipse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Clr>
                  <a:srgbClr val="CC0000"/>
                </a:buClr>
                <a:buFont typeface="Wingdings" pitchFamily="2" charset="2"/>
                <a:buChar char="n"/>
              </a:pPr>
              <a:endParaRPr lang="zh-TW" altLang="en-US"/>
            </a:p>
          </p:txBody>
        </p:sp>
        <p:sp>
          <p:nvSpPr>
            <p:cNvPr id="143" name="文字方塊 51"/>
            <p:cNvSpPr txBox="1">
              <a:spLocks noChangeArrowheads="1"/>
            </p:cNvSpPr>
            <p:nvPr/>
          </p:nvSpPr>
          <p:spPr bwMode="auto">
            <a:xfrm>
              <a:off x="7606799" y="3881214"/>
              <a:ext cx="2952706" cy="1400383"/>
            </a:xfrm>
            <a:prstGeom prst="rect">
              <a:avLst/>
            </a:prstGeom>
            <a:solidFill>
              <a:srgbClr val="FF0000">
                <a:alpha val="80000"/>
              </a:srgbClr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altLang="zh-TW" dirty="0">
                  <a:solidFill>
                    <a:schemeClr val="bg1"/>
                  </a:solidFill>
                </a:rPr>
                <a:t>Tainan</a:t>
              </a:r>
            </a:p>
            <a:p>
              <a:pPr>
                <a:defRPr/>
              </a:pPr>
              <a:r>
                <a:rPr lang="zh-TW" altLang="en-US" sz="900" dirty="0">
                  <a:solidFill>
                    <a:srgbClr val="006600"/>
                  </a:solidFill>
                </a:rPr>
                <a:t>●</a:t>
              </a:r>
              <a:r>
                <a:rPr lang="zh-TW" altLang="en-US" dirty="0">
                  <a:solidFill>
                    <a:schemeClr val="accent6"/>
                  </a:solidFill>
                </a:rPr>
                <a:t> </a:t>
              </a:r>
              <a:r>
                <a:rPr lang="en-US" altLang="zh-TW" dirty="0" err="1" smtClean="0">
                  <a:solidFill>
                    <a:schemeClr val="bg1"/>
                  </a:solidFill>
                </a:rPr>
                <a:t>Tsmc</a:t>
              </a:r>
              <a:r>
                <a:rPr lang="en-US" altLang="zh-TW" dirty="0" smtClean="0">
                  <a:solidFill>
                    <a:schemeClr val="bg1"/>
                  </a:solidFill>
                </a:rPr>
                <a:t> </a:t>
              </a:r>
              <a:r>
                <a:rPr lang="en-US" altLang="zh-TW" dirty="0">
                  <a:solidFill>
                    <a:schemeClr val="bg1"/>
                  </a:solidFill>
                </a:rPr>
                <a:t>FAB 14 </a:t>
              </a:r>
              <a:r>
                <a:rPr lang="en-US" altLang="zh-TW" dirty="0" smtClean="0">
                  <a:solidFill>
                    <a:schemeClr val="bg1"/>
                  </a:solidFill>
                </a:rPr>
                <a:t>P4- P7</a:t>
              </a:r>
            </a:p>
            <a:p>
              <a:pPr>
                <a:defRPr/>
              </a:pPr>
              <a:r>
                <a:rPr lang="zh-TW" altLang="en-US" sz="900" dirty="0">
                  <a:solidFill>
                    <a:srgbClr val="006600"/>
                  </a:solidFill>
                </a:rPr>
                <a:t>●</a:t>
              </a:r>
              <a:r>
                <a:rPr lang="zh-TW" altLang="en-US" dirty="0">
                  <a:solidFill>
                    <a:schemeClr val="accent6"/>
                  </a:solidFill>
                </a:rPr>
                <a:t> </a:t>
              </a:r>
              <a:r>
                <a:rPr lang="en-US" altLang="zh-TW" dirty="0" err="1" smtClean="0">
                  <a:solidFill>
                    <a:schemeClr val="bg1"/>
                  </a:solidFill>
                </a:rPr>
                <a:t>Tsmc</a:t>
              </a:r>
              <a:r>
                <a:rPr lang="en-US" altLang="zh-TW" dirty="0" smtClean="0">
                  <a:solidFill>
                    <a:schemeClr val="bg1"/>
                  </a:solidFill>
                </a:rPr>
                <a:t> </a:t>
              </a:r>
              <a:r>
                <a:rPr lang="en-US" altLang="zh-TW" dirty="0">
                  <a:solidFill>
                    <a:schemeClr val="bg1"/>
                  </a:solidFill>
                </a:rPr>
                <a:t>FAB </a:t>
              </a:r>
              <a:r>
                <a:rPr lang="en-US" altLang="zh-TW" dirty="0" smtClean="0">
                  <a:solidFill>
                    <a:schemeClr val="bg1"/>
                  </a:solidFill>
                </a:rPr>
                <a:t>18 P1</a:t>
              </a:r>
              <a:endParaRPr lang="en-US" altLang="zh-TW" dirty="0">
                <a:solidFill>
                  <a:schemeClr val="bg1"/>
                </a:solidFill>
              </a:endParaRPr>
            </a:p>
            <a:p>
              <a:pPr>
                <a:spcBef>
                  <a:spcPts val="300"/>
                </a:spcBef>
                <a:defRPr/>
              </a:pPr>
              <a:r>
                <a:rPr lang="en-US" altLang="zh-TW" dirty="0" smtClean="0">
                  <a:solidFill>
                    <a:schemeClr val="bg1"/>
                  </a:solidFill>
                </a:rPr>
                <a:t>Kaohsiung</a:t>
              </a:r>
            </a:p>
            <a:p>
              <a:pPr>
                <a:defRPr/>
              </a:pPr>
              <a:r>
                <a:rPr lang="zh-TW" altLang="en-US" sz="900" dirty="0" smtClean="0">
                  <a:solidFill>
                    <a:srgbClr val="006600"/>
                  </a:solidFill>
                </a:rPr>
                <a:t>●</a:t>
              </a:r>
              <a:r>
                <a:rPr lang="zh-TW" altLang="en-US" dirty="0" smtClean="0">
                  <a:solidFill>
                    <a:srgbClr val="006600"/>
                  </a:solidFill>
                </a:rPr>
                <a:t> </a:t>
              </a:r>
              <a:r>
                <a:rPr lang="en-US" altLang="zh-TW" dirty="0" smtClean="0">
                  <a:solidFill>
                    <a:schemeClr val="bg1"/>
                  </a:solidFill>
                </a:rPr>
                <a:t>ASE K22</a:t>
              </a:r>
              <a:endParaRPr lang="en-US" altLang="zh-TW" dirty="0">
                <a:solidFill>
                  <a:schemeClr val="bg1"/>
                </a:solidFill>
              </a:endParaRPr>
            </a:p>
          </p:txBody>
        </p:sp>
        <p:cxnSp>
          <p:nvCxnSpPr>
            <p:cNvPr id="144" name="直線單箭頭接點 143"/>
            <p:cNvCxnSpPr/>
            <p:nvPr/>
          </p:nvCxnSpPr>
          <p:spPr bwMode="auto">
            <a:xfrm flipH="1">
              <a:off x="6539439" y="1944124"/>
              <a:ext cx="864830" cy="2130425"/>
            </a:xfrm>
            <a:prstGeom prst="straightConnector1">
              <a:avLst/>
            </a:prstGeom>
            <a:ln w="12700">
              <a:solidFill>
                <a:srgbClr val="FF0000"/>
              </a:solidFill>
              <a:headEnd type="none" w="med" len="med"/>
              <a:tailEnd type="triangle" w="med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5" name="直線接點 53"/>
            <p:cNvCxnSpPr>
              <a:cxnSpLocks noChangeShapeType="1"/>
            </p:cNvCxnSpPr>
            <p:nvPr/>
          </p:nvCxnSpPr>
          <p:spPr bwMode="auto">
            <a:xfrm>
              <a:off x="7396338" y="1944124"/>
              <a:ext cx="841725" cy="0"/>
            </a:xfrm>
            <a:prstGeom prst="line">
              <a:avLst/>
            </a:prstGeom>
            <a:noFill/>
            <a:ln w="12700" algn="ctr">
              <a:solidFill>
                <a:srgbClr val="FF0000"/>
              </a:solidFill>
              <a:round/>
              <a:headEnd/>
              <a:tailEnd/>
            </a:ln>
          </p:spPr>
        </p:cxnSp>
        <p:sp>
          <p:nvSpPr>
            <p:cNvPr id="147" name="文字方塊 61"/>
            <p:cNvSpPr txBox="1">
              <a:spLocks noChangeArrowheads="1"/>
            </p:cNvSpPr>
            <p:nvPr/>
          </p:nvSpPr>
          <p:spPr bwMode="auto">
            <a:xfrm>
              <a:off x="7612925" y="2250000"/>
              <a:ext cx="2932571" cy="1569660"/>
            </a:xfrm>
            <a:prstGeom prst="rect">
              <a:avLst/>
            </a:prstGeom>
            <a:solidFill>
              <a:srgbClr val="FF0000">
                <a:alpha val="79999"/>
              </a:srgbClr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altLang="zh-TW" dirty="0">
                  <a:solidFill>
                    <a:schemeClr val="bg1"/>
                  </a:solidFill>
                </a:rPr>
                <a:t>Taichung</a:t>
              </a:r>
            </a:p>
            <a:p>
              <a:r>
                <a:rPr lang="zh-TW" altLang="en-US" sz="900" dirty="0">
                  <a:solidFill>
                    <a:srgbClr val="006600"/>
                  </a:solidFill>
                </a:rPr>
                <a:t>●</a:t>
              </a:r>
              <a:r>
                <a:rPr lang="zh-TW" altLang="en-US" dirty="0">
                  <a:solidFill>
                    <a:schemeClr val="bg1"/>
                  </a:solidFill>
                </a:rPr>
                <a:t> </a:t>
              </a:r>
              <a:r>
                <a:rPr lang="en-US" altLang="zh-TW" dirty="0" err="1" smtClean="0">
                  <a:solidFill>
                    <a:schemeClr val="bg1"/>
                  </a:solidFill>
                </a:rPr>
                <a:t>Tsmc</a:t>
              </a:r>
              <a:r>
                <a:rPr lang="en-US" altLang="zh-TW" dirty="0" smtClean="0">
                  <a:solidFill>
                    <a:schemeClr val="bg1"/>
                  </a:solidFill>
                </a:rPr>
                <a:t> </a:t>
              </a:r>
              <a:r>
                <a:rPr lang="en-US" altLang="zh-TW" dirty="0">
                  <a:solidFill>
                    <a:schemeClr val="bg1"/>
                  </a:solidFill>
                </a:rPr>
                <a:t>FAB 15 </a:t>
              </a:r>
              <a:r>
                <a:rPr lang="en-US" altLang="zh-TW" dirty="0" smtClean="0">
                  <a:solidFill>
                    <a:schemeClr val="bg1"/>
                  </a:solidFill>
                </a:rPr>
                <a:t>P1- P6</a:t>
              </a:r>
            </a:p>
            <a:p>
              <a:r>
                <a:rPr lang="zh-TW" altLang="en-US" sz="900" dirty="0" smtClean="0">
                  <a:solidFill>
                    <a:srgbClr val="006600"/>
                  </a:solidFill>
                </a:rPr>
                <a:t>●</a:t>
              </a:r>
              <a:r>
                <a:rPr lang="zh-TW" altLang="en-US" dirty="0" smtClean="0">
                  <a:solidFill>
                    <a:schemeClr val="bg1"/>
                  </a:solidFill>
                </a:rPr>
                <a:t> </a:t>
              </a:r>
              <a:r>
                <a:rPr lang="en-US" altLang="zh-TW" dirty="0" smtClean="0">
                  <a:solidFill>
                    <a:schemeClr val="bg1"/>
                  </a:solidFill>
                </a:rPr>
                <a:t>Micron FAB A2</a:t>
              </a:r>
              <a:endParaRPr lang="en-US" altLang="zh-TW" dirty="0">
                <a:solidFill>
                  <a:schemeClr val="bg1"/>
                </a:solidFill>
              </a:endParaRPr>
            </a:p>
            <a:p>
              <a:r>
                <a:rPr lang="zh-TW" altLang="en-US" sz="900" dirty="0">
                  <a:solidFill>
                    <a:srgbClr val="333399"/>
                  </a:solidFill>
                </a:rPr>
                <a:t>●</a:t>
              </a:r>
              <a:r>
                <a:rPr lang="zh-TW" altLang="en-US" sz="900" dirty="0"/>
                <a:t> </a:t>
              </a:r>
              <a:r>
                <a:rPr lang="en-US" altLang="zh-TW" dirty="0" err="1" smtClean="0">
                  <a:solidFill>
                    <a:schemeClr val="bg1"/>
                  </a:solidFill>
                </a:rPr>
                <a:t>Auo</a:t>
              </a:r>
              <a:r>
                <a:rPr lang="en-US" altLang="zh-TW" dirty="0" smtClean="0">
                  <a:solidFill>
                    <a:schemeClr val="bg1"/>
                  </a:solidFill>
                </a:rPr>
                <a:t> </a:t>
              </a:r>
              <a:r>
                <a:rPr lang="en-US" altLang="zh-TW" dirty="0">
                  <a:solidFill>
                    <a:schemeClr val="bg1"/>
                  </a:solidFill>
                </a:rPr>
                <a:t>L8B FAB </a:t>
              </a:r>
              <a:endParaRPr lang="en-US" altLang="zh-TW" dirty="0">
                <a:solidFill>
                  <a:srgbClr val="92D050"/>
                </a:solidFill>
              </a:endParaRPr>
            </a:p>
            <a:p>
              <a:r>
                <a:rPr lang="zh-TW" altLang="en-US" sz="900" dirty="0">
                  <a:solidFill>
                    <a:srgbClr val="FFC000"/>
                  </a:solidFill>
                </a:rPr>
                <a:t>●</a:t>
              </a:r>
              <a:r>
                <a:rPr lang="zh-TW" altLang="en-US" dirty="0"/>
                <a:t> </a:t>
              </a:r>
              <a:r>
                <a:rPr lang="en-US" altLang="zh-TW" dirty="0" err="1">
                  <a:solidFill>
                    <a:schemeClr val="bg1"/>
                  </a:solidFill>
                </a:rPr>
                <a:t>tsmc</a:t>
              </a:r>
              <a:r>
                <a:rPr lang="en-US" altLang="zh-TW" dirty="0">
                  <a:solidFill>
                    <a:schemeClr val="bg1"/>
                  </a:solidFill>
                </a:rPr>
                <a:t> Solar </a:t>
              </a:r>
            </a:p>
            <a:p>
              <a:r>
                <a:rPr lang="zh-TW" altLang="en-US" sz="900" dirty="0">
                  <a:solidFill>
                    <a:srgbClr val="FFC000"/>
                  </a:solidFill>
                </a:rPr>
                <a:t>●</a:t>
              </a:r>
              <a:r>
                <a:rPr lang="zh-TW" altLang="en-US" dirty="0"/>
                <a:t> </a:t>
              </a:r>
              <a:r>
                <a:rPr lang="en-US" altLang="zh-TW" dirty="0" err="1" smtClean="0">
                  <a:solidFill>
                    <a:schemeClr val="bg1"/>
                  </a:solidFill>
                </a:rPr>
                <a:t>Auo</a:t>
              </a:r>
              <a:r>
                <a:rPr lang="en-US" altLang="zh-TW" dirty="0" smtClean="0">
                  <a:solidFill>
                    <a:schemeClr val="bg1"/>
                  </a:solidFill>
                </a:rPr>
                <a:t> </a:t>
              </a:r>
              <a:r>
                <a:rPr lang="en-US" altLang="zh-TW" dirty="0">
                  <a:solidFill>
                    <a:schemeClr val="bg1"/>
                  </a:solidFill>
                </a:rPr>
                <a:t>Crystal </a:t>
              </a:r>
              <a:endParaRPr lang="en-US" altLang="zh-TW" dirty="0" smtClean="0">
                <a:solidFill>
                  <a:schemeClr val="bg1"/>
                </a:solidFill>
              </a:endParaRPr>
            </a:p>
          </p:txBody>
        </p:sp>
        <p:sp>
          <p:nvSpPr>
            <p:cNvPr id="148" name="橢圓 43"/>
            <p:cNvSpPr>
              <a:spLocks noChangeArrowheads="1"/>
            </p:cNvSpPr>
            <p:nvPr/>
          </p:nvSpPr>
          <p:spPr bwMode="auto">
            <a:xfrm>
              <a:off x="6485463" y="3210949"/>
              <a:ext cx="73025" cy="71437"/>
            </a:xfrm>
            <a:prstGeom prst="ellipse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Clr>
                  <a:srgbClr val="CC0000"/>
                </a:buClr>
                <a:buFont typeface="Wingdings" pitchFamily="2" charset="2"/>
                <a:buChar char="n"/>
              </a:pPr>
              <a:endParaRPr lang="zh-TW" altLang="en-US"/>
            </a:p>
          </p:txBody>
        </p:sp>
        <p:sp>
          <p:nvSpPr>
            <p:cNvPr id="149" name="橢圓 43"/>
            <p:cNvSpPr>
              <a:spLocks noChangeArrowheads="1"/>
            </p:cNvSpPr>
            <p:nvPr/>
          </p:nvSpPr>
          <p:spPr bwMode="auto">
            <a:xfrm>
              <a:off x="4348688" y="7128899"/>
              <a:ext cx="73025" cy="71437"/>
            </a:xfrm>
            <a:prstGeom prst="ellipse">
              <a:avLst/>
            </a:prstGeom>
            <a:solidFill>
              <a:srgbClr val="FF0000">
                <a:alpha val="79999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Clr>
                  <a:srgbClr val="CC0000"/>
                </a:buClr>
                <a:buFont typeface="Wingdings" pitchFamily="2" charset="2"/>
                <a:buChar char="n"/>
              </a:pPr>
              <a:endParaRPr lang="zh-TW" altLang="en-US"/>
            </a:p>
          </p:txBody>
        </p:sp>
        <p:sp>
          <p:nvSpPr>
            <p:cNvPr id="150" name="矩形 35"/>
            <p:cNvSpPr>
              <a:spLocks noChangeArrowheads="1"/>
            </p:cNvSpPr>
            <p:nvPr/>
          </p:nvSpPr>
          <p:spPr bwMode="auto">
            <a:xfrm>
              <a:off x="6394976" y="3966599"/>
              <a:ext cx="215900" cy="215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TW" altLang="en-US" sz="800">
                  <a:solidFill>
                    <a:srgbClr val="FF0000"/>
                  </a:solidFill>
                </a:rPr>
                <a:t>★</a:t>
              </a:r>
            </a:p>
          </p:txBody>
        </p:sp>
        <p:sp>
          <p:nvSpPr>
            <p:cNvPr id="151" name="文字方塊 54"/>
            <p:cNvSpPr txBox="1">
              <a:spLocks noChangeArrowheads="1"/>
            </p:cNvSpPr>
            <p:nvPr/>
          </p:nvSpPr>
          <p:spPr bwMode="auto">
            <a:xfrm>
              <a:off x="7606798" y="1000894"/>
              <a:ext cx="2938698" cy="1154162"/>
            </a:xfrm>
            <a:prstGeom prst="rect">
              <a:avLst/>
            </a:prstGeom>
            <a:solidFill>
              <a:srgbClr val="FF0000">
                <a:alpha val="79999"/>
              </a:srgbClr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altLang="zh-TW" dirty="0" err="1">
                  <a:solidFill>
                    <a:schemeClr val="bg1"/>
                  </a:solidFill>
                </a:rPr>
                <a:t>Hsinchu</a:t>
              </a:r>
              <a:endParaRPr lang="en-US" altLang="zh-TW" dirty="0">
                <a:solidFill>
                  <a:schemeClr val="bg1"/>
                </a:solidFill>
              </a:endParaRPr>
            </a:p>
            <a:p>
              <a:pPr marL="180975" indent="-180975"/>
              <a:r>
                <a:rPr lang="zh-TW" altLang="en-US" sz="900" dirty="0">
                  <a:solidFill>
                    <a:srgbClr val="006600"/>
                  </a:solidFill>
                </a:rPr>
                <a:t>●</a:t>
              </a:r>
              <a:r>
                <a:rPr lang="zh-TW" altLang="en-US" dirty="0"/>
                <a:t> </a:t>
              </a:r>
              <a:r>
                <a:rPr lang="en-US" altLang="zh-TW" dirty="0" err="1" smtClean="0">
                  <a:solidFill>
                    <a:schemeClr val="bg1"/>
                  </a:solidFill>
                </a:rPr>
                <a:t>Tsmc</a:t>
              </a:r>
              <a:r>
                <a:rPr lang="en-US" altLang="zh-TW" dirty="0" smtClean="0">
                  <a:solidFill>
                    <a:schemeClr val="bg1"/>
                  </a:solidFill>
                </a:rPr>
                <a:t> </a:t>
              </a:r>
              <a:r>
                <a:rPr lang="en-US" altLang="zh-TW" dirty="0">
                  <a:solidFill>
                    <a:schemeClr val="bg1"/>
                  </a:solidFill>
                </a:rPr>
                <a:t>FAB 12 </a:t>
              </a:r>
              <a:r>
                <a:rPr lang="en-US" altLang="zh-TW" dirty="0" smtClean="0">
                  <a:solidFill>
                    <a:schemeClr val="bg1"/>
                  </a:solidFill>
                </a:rPr>
                <a:t>P5, P6,P7 </a:t>
              </a:r>
            </a:p>
            <a:p>
              <a:pPr marL="180975" indent="-180975">
                <a:spcBef>
                  <a:spcPts val="300"/>
                </a:spcBef>
              </a:pPr>
              <a:r>
                <a:rPr lang="en-US" altLang="zh-TW" dirty="0" err="1" smtClean="0">
                  <a:solidFill>
                    <a:schemeClr val="bg1"/>
                  </a:solidFill>
                </a:rPr>
                <a:t>Longtan</a:t>
              </a:r>
              <a:endParaRPr lang="en-US" altLang="zh-TW" dirty="0">
                <a:solidFill>
                  <a:schemeClr val="bg1"/>
                </a:solidFill>
              </a:endParaRPr>
            </a:p>
            <a:p>
              <a:r>
                <a:rPr lang="zh-TW" altLang="en-US" sz="900" dirty="0">
                  <a:solidFill>
                    <a:srgbClr val="333399"/>
                  </a:solidFill>
                </a:rPr>
                <a:t>●</a:t>
              </a:r>
              <a:r>
                <a:rPr lang="en-US" altLang="zh-TW" dirty="0">
                  <a:solidFill>
                    <a:srgbClr val="333399"/>
                  </a:solidFill>
                </a:rPr>
                <a:t> </a:t>
              </a:r>
              <a:r>
                <a:rPr lang="en-US" altLang="zh-TW" dirty="0">
                  <a:solidFill>
                    <a:schemeClr val="bg1"/>
                  </a:solidFill>
                </a:rPr>
                <a:t>QPM FAB </a:t>
              </a:r>
              <a:r>
                <a:rPr lang="en-US" altLang="zh-TW" dirty="0" smtClean="0">
                  <a:solidFill>
                    <a:schemeClr val="bg1"/>
                  </a:solidFill>
                </a:rPr>
                <a:t>C (TSMC BP03)</a:t>
              </a:r>
              <a:endParaRPr lang="zh-TW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152" name="文字方塊 37"/>
            <p:cNvSpPr txBox="1">
              <a:spLocks noChangeArrowheads="1"/>
            </p:cNvSpPr>
            <p:nvPr/>
          </p:nvSpPr>
          <p:spPr bwMode="auto">
            <a:xfrm>
              <a:off x="3489572" y="3323996"/>
              <a:ext cx="1641487" cy="338554"/>
            </a:xfrm>
            <a:prstGeom prst="rect">
              <a:avLst/>
            </a:prstGeom>
            <a:solidFill>
              <a:srgbClr val="FF0000">
                <a:alpha val="70000"/>
              </a:srgbClr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zh-TW" altLang="en-US" sz="900" dirty="0">
                  <a:solidFill>
                    <a:srgbClr val="333399"/>
                  </a:solidFill>
                </a:rPr>
                <a:t>●</a:t>
              </a:r>
              <a:r>
                <a:rPr lang="en-US" altLang="zh-TW" dirty="0"/>
                <a:t> </a:t>
              </a:r>
              <a:r>
                <a:rPr lang="en-US" altLang="zh-TW" sz="1400" dirty="0">
                  <a:solidFill>
                    <a:schemeClr val="bg1"/>
                  </a:solidFill>
                </a:rPr>
                <a:t>CSOT </a:t>
              </a:r>
              <a:r>
                <a:rPr lang="en-US" altLang="zh-TW" sz="1400" dirty="0" smtClean="0">
                  <a:solidFill>
                    <a:schemeClr val="bg1"/>
                  </a:solidFill>
                </a:rPr>
                <a:t>T3</a:t>
              </a:r>
              <a:endParaRPr lang="zh-TW" altLang="en-US" sz="1400" dirty="0">
                <a:solidFill>
                  <a:schemeClr val="bg1"/>
                </a:solidFill>
              </a:endParaRPr>
            </a:p>
          </p:txBody>
        </p:sp>
        <p:cxnSp>
          <p:nvCxnSpPr>
            <p:cNvPr id="153" name="直線單箭頭接點 152"/>
            <p:cNvCxnSpPr>
              <a:stCxn id="152" idx="3"/>
              <a:endCxn id="160" idx="2"/>
            </p:cNvCxnSpPr>
            <p:nvPr/>
          </p:nvCxnSpPr>
          <p:spPr bwMode="auto">
            <a:xfrm flipV="1">
              <a:off x="5131059" y="3320214"/>
              <a:ext cx="462763" cy="173059"/>
            </a:xfrm>
            <a:prstGeom prst="straightConnector1">
              <a:avLst/>
            </a:prstGeom>
            <a:ln w="12700">
              <a:solidFill>
                <a:srgbClr val="FF0000"/>
              </a:solidFill>
              <a:headEnd type="none" w="med" len="med"/>
              <a:tailEnd type="triangle" w="med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4" name="矩形 153"/>
            <p:cNvSpPr/>
            <p:nvPr/>
          </p:nvSpPr>
          <p:spPr>
            <a:xfrm>
              <a:off x="2213479" y="1101935"/>
              <a:ext cx="3240930" cy="338554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>
              <a:spAutoFit/>
            </a:bodyPr>
            <a:lstStyle/>
            <a:p>
              <a:r>
                <a:rPr lang="en-US" altLang="zh-TW" dirty="0" smtClean="0">
                  <a:solidFill>
                    <a:schemeClr val="bg1"/>
                  </a:solidFill>
                  <a:ea typeface="華康中黑體" pitchFamily="49" charset="-120"/>
                </a:rPr>
                <a:t> </a:t>
              </a:r>
              <a:r>
                <a:rPr lang="zh-TW" altLang="en-US" sz="900" dirty="0">
                  <a:solidFill>
                    <a:srgbClr val="333399"/>
                  </a:solidFill>
                </a:rPr>
                <a:t>● </a:t>
              </a:r>
              <a:r>
                <a:rPr lang="en-US" altLang="zh-TW" sz="1400" dirty="0" smtClean="0">
                  <a:solidFill>
                    <a:schemeClr val="bg1"/>
                  </a:solidFill>
                  <a:ea typeface="華康中黑體" pitchFamily="49" charset="-120"/>
                </a:rPr>
                <a:t>TSMC Nanjing Project-Cleanroom</a:t>
              </a:r>
              <a:endParaRPr lang="zh-CN" altLang="en-US" sz="1400" dirty="0"/>
            </a:p>
          </p:txBody>
        </p:sp>
        <p:cxnSp>
          <p:nvCxnSpPr>
            <p:cNvPr id="155" name="直線接點 45"/>
            <p:cNvCxnSpPr>
              <a:cxnSpLocks noChangeShapeType="1"/>
            </p:cNvCxnSpPr>
            <p:nvPr/>
          </p:nvCxnSpPr>
          <p:spPr bwMode="auto">
            <a:xfrm rot="16200000" flipV="1">
              <a:off x="4892091" y="1780908"/>
              <a:ext cx="1803212" cy="731017"/>
            </a:xfrm>
            <a:prstGeom prst="line">
              <a:avLst/>
            </a:prstGeom>
            <a:noFill/>
            <a:ln w="12700" algn="ctr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156" name="直線單箭頭接點 52"/>
            <p:cNvCxnSpPr>
              <a:stCxn id="157" idx="3"/>
            </p:cNvCxnSpPr>
            <p:nvPr/>
          </p:nvCxnSpPr>
          <p:spPr bwMode="auto">
            <a:xfrm flipV="1">
              <a:off x="5361585" y="3253805"/>
              <a:ext cx="495342" cy="1011145"/>
            </a:xfrm>
            <a:prstGeom prst="straightConnector1">
              <a:avLst/>
            </a:prstGeom>
            <a:ln w="12700">
              <a:solidFill>
                <a:srgbClr val="FF0000"/>
              </a:solidFill>
              <a:headEnd type="none" w="med" len="med"/>
              <a:tailEnd type="triangle" w="med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7" name="文字方塊 37"/>
            <p:cNvSpPr txBox="1">
              <a:spLocks noChangeArrowheads="1"/>
            </p:cNvSpPr>
            <p:nvPr/>
          </p:nvSpPr>
          <p:spPr bwMode="auto">
            <a:xfrm>
              <a:off x="2927969" y="4111061"/>
              <a:ext cx="2433616" cy="307777"/>
            </a:xfrm>
            <a:prstGeom prst="rect">
              <a:avLst/>
            </a:prstGeom>
            <a:solidFill>
              <a:srgbClr val="FF0000">
                <a:alpha val="79999"/>
              </a:srgbClr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r>
                <a:rPr lang="zh-TW" altLang="en-US" sz="900" dirty="0" smtClean="0">
                  <a:solidFill>
                    <a:srgbClr val="333399"/>
                  </a:solidFill>
                </a:rPr>
                <a:t>●</a:t>
              </a:r>
              <a:r>
                <a:rPr lang="zh-TW" altLang="en-US" sz="1400" dirty="0" smtClean="0">
                  <a:solidFill>
                    <a:schemeClr val="bg1">
                      <a:lumMod val="95000"/>
                    </a:schemeClr>
                  </a:solidFill>
                </a:rPr>
                <a:t>晶合集成 </a:t>
              </a:r>
              <a:r>
                <a:rPr lang="zh-CN" altLang="en-US" sz="1400" dirty="0" smtClean="0">
                  <a:solidFill>
                    <a:schemeClr val="bg1">
                      <a:lumMod val="95000"/>
                    </a:schemeClr>
                  </a:solidFill>
                </a:rPr>
                <a:t>洁净</a:t>
              </a:r>
              <a:r>
                <a:rPr lang="zh-TW" altLang="en-US" sz="1400" dirty="0" smtClean="0">
                  <a:solidFill>
                    <a:schemeClr val="bg1">
                      <a:lumMod val="95000"/>
                    </a:schemeClr>
                  </a:solidFill>
                </a:rPr>
                <a:t>室工程</a:t>
              </a:r>
              <a:endParaRPr lang="zh-TW" altLang="en-US" sz="1400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158" name="文字方塊 37"/>
            <p:cNvSpPr txBox="1">
              <a:spLocks noChangeArrowheads="1"/>
            </p:cNvSpPr>
            <p:nvPr/>
          </p:nvSpPr>
          <p:spPr bwMode="auto">
            <a:xfrm>
              <a:off x="2713545" y="4673835"/>
              <a:ext cx="2197535" cy="338554"/>
            </a:xfrm>
            <a:prstGeom prst="rect">
              <a:avLst/>
            </a:prstGeom>
            <a:solidFill>
              <a:srgbClr val="FF0000">
                <a:alpha val="70000"/>
              </a:srgbClr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zh-TW" altLang="en-US" sz="900" dirty="0">
                  <a:solidFill>
                    <a:srgbClr val="333399"/>
                  </a:solidFill>
                </a:rPr>
                <a:t>●</a:t>
              </a:r>
              <a:r>
                <a:rPr lang="en-US" altLang="zh-TW" dirty="0"/>
                <a:t> </a:t>
              </a:r>
              <a:r>
                <a:rPr lang="zh-CN" altLang="en-US" sz="1400" dirty="0" smtClean="0">
                  <a:solidFill>
                    <a:schemeClr val="bg1"/>
                  </a:solidFill>
                </a:rPr>
                <a:t>华佳</a:t>
              </a:r>
              <a:r>
                <a:rPr lang="zh-TW" altLang="en-US" sz="1400" dirty="0" smtClean="0">
                  <a:solidFill>
                    <a:schemeClr val="bg1"/>
                  </a:solidFill>
                </a:rPr>
                <a:t>彩</a:t>
              </a:r>
              <a:r>
                <a:rPr lang="zh-CN" altLang="en-US" sz="1400" dirty="0" smtClean="0">
                  <a:solidFill>
                    <a:schemeClr val="bg1">
                      <a:lumMod val="95000"/>
                    </a:schemeClr>
                  </a:solidFill>
                </a:rPr>
                <a:t>洁净</a:t>
              </a:r>
              <a:r>
                <a:rPr lang="zh-TW" altLang="en-US" sz="1400" dirty="0" smtClean="0">
                  <a:solidFill>
                    <a:schemeClr val="bg1">
                      <a:lumMod val="95000"/>
                    </a:schemeClr>
                  </a:solidFill>
                </a:rPr>
                <a:t>室</a:t>
              </a:r>
              <a:r>
                <a:rPr lang="en-US" altLang="zh-TW" sz="1400" dirty="0" smtClean="0">
                  <a:solidFill>
                    <a:schemeClr val="bg1">
                      <a:lumMod val="95000"/>
                    </a:schemeClr>
                  </a:solidFill>
                </a:rPr>
                <a:t>A</a:t>
              </a:r>
              <a:r>
                <a:rPr lang="zh-CN" altLang="en-US" sz="1400" dirty="0" smtClean="0">
                  <a:solidFill>
                    <a:schemeClr val="bg1">
                      <a:lumMod val="95000"/>
                    </a:schemeClr>
                  </a:solidFill>
                </a:rPr>
                <a:t>包</a:t>
              </a:r>
              <a:r>
                <a:rPr lang="zh-TW" altLang="en-US" sz="1400" dirty="0" smtClean="0">
                  <a:solidFill>
                    <a:schemeClr val="bg1">
                      <a:lumMod val="95000"/>
                    </a:schemeClr>
                  </a:solidFill>
                </a:rPr>
                <a:t>工程</a:t>
              </a:r>
              <a:endParaRPr lang="zh-TW" alt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159" name="橢圓 43"/>
            <p:cNvSpPr>
              <a:spLocks noChangeArrowheads="1"/>
            </p:cNvSpPr>
            <p:nvPr/>
          </p:nvSpPr>
          <p:spPr bwMode="auto">
            <a:xfrm>
              <a:off x="6199714" y="3966599"/>
              <a:ext cx="73025" cy="71437"/>
            </a:xfrm>
            <a:prstGeom prst="ellipse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Clr>
                  <a:srgbClr val="CC0000"/>
                </a:buClr>
                <a:buFont typeface="Wingdings" pitchFamily="2" charset="2"/>
                <a:buChar char="n"/>
              </a:pPr>
              <a:endParaRPr lang="zh-TW" altLang="en-US"/>
            </a:p>
          </p:txBody>
        </p:sp>
        <p:sp>
          <p:nvSpPr>
            <p:cNvPr id="160" name="橢圓 43"/>
            <p:cNvSpPr>
              <a:spLocks noChangeArrowheads="1"/>
            </p:cNvSpPr>
            <p:nvPr/>
          </p:nvSpPr>
          <p:spPr bwMode="auto">
            <a:xfrm>
              <a:off x="5593822" y="3284495"/>
              <a:ext cx="73025" cy="71437"/>
            </a:xfrm>
            <a:prstGeom prst="ellipse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Clr>
                  <a:srgbClr val="CC0000"/>
                </a:buClr>
                <a:buFont typeface="Wingdings" pitchFamily="2" charset="2"/>
                <a:buChar char="n"/>
              </a:pPr>
              <a:endParaRPr lang="zh-TW" altLang="en-US"/>
            </a:p>
          </p:txBody>
        </p:sp>
        <p:cxnSp>
          <p:nvCxnSpPr>
            <p:cNvPr id="161" name="直線單箭頭接點 36"/>
            <p:cNvCxnSpPr>
              <a:stCxn id="158" idx="3"/>
              <a:endCxn id="159" idx="2"/>
            </p:cNvCxnSpPr>
            <p:nvPr/>
          </p:nvCxnSpPr>
          <p:spPr bwMode="auto">
            <a:xfrm flipV="1">
              <a:off x="4911080" y="4002318"/>
              <a:ext cx="1288634" cy="840794"/>
            </a:xfrm>
            <a:prstGeom prst="straightConnector1">
              <a:avLst/>
            </a:prstGeom>
            <a:ln w="12700">
              <a:solidFill>
                <a:srgbClr val="FF0000"/>
              </a:solidFill>
              <a:headEnd type="none" w="med" len="med"/>
              <a:tailEnd type="triangle" w="med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2" name="直線單箭頭接點 44"/>
            <p:cNvCxnSpPr>
              <a:stCxn id="163" idx="3"/>
            </p:cNvCxnSpPr>
            <p:nvPr/>
          </p:nvCxnSpPr>
          <p:spPr bwMode="auto">
            <a:xfrm>
              <a:off x="4165676" y="2128468"/>
              <a:ext cx="833885" cy="687979"/>
            </a:xfrm>
            <a:prstGeom prst="straightConnector1">
              <a:avLst/>
            </a:prstGeom>
            <a:ln w="12700">
              <a:solidFill>
                <a:srgbClr val="FF0000"/>
              </a:solidFill>
              <a:headEnd type="none" w="med" len="med"/>
              <a:tailEnd type="triangle" w="med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63" name="文字方塊 42"/>
            <p:cNvSpPr txBox="1">
              <a:spLocks noChangeArrowheads="1"/>
            </p:cNvSpPr>
            <p:nvPr/>
          </p:nvSpPr>
          <p:spPr bwMode="auto">
            <a:xfrm>
              <a:off x="2356355" y="1959191"/>
              <a:ext cx="1809321" cy="338554"/>
            </a:xfrm>
            <a:prstGeom prst="rect">
              <a:avLst/>
            </a:prstGeom>
            <a:solidFill>
              <a:srgbClr val="FF0000">
                <a:alpha val="79999"/>
              </a:srgbClr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zh-TW" altLang="en-US" sz="900" dirty="0">
                  <a:solidFill>
                    <a:srgbClr val="333399"/>
                  </a:solidFill>
                </a:rPr>
                <a:t>●</a:t>
              </a:r>
              <a:r>
                <a:rPr lang="en-US" altLang="zh-TW" dirty="0"/>
                <a:t> </a:t>
              </a:r>
              <a:r>
                <a:rPr lang="en-US" altLang="zh-CN" sz="1400" dirty="0" smtClean="0">
                  <a:solidFill>
                    <a:schemeClr val="bg1"/>
                  </a:solidFill>
                </a:rPr>
                <a:t>CHOT G8.6 CELL</a:t>
              </a:r>
              <a:endParaRPr lang="zh-TW" alt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164" name="橢圓 43"/>
            <p:cNvSpPr>
              <a:spLocks noChangeArrowheads="1"/>
            </p:cNvSpPr>
            <p:nvPr/>
          </p:nvSpPr>
          <p:spPr bwMode="auto">
            <a:xfrm>
              <a:off x="5856817" y="3102199"/>
              <a:ext cx="73025" cy="71437"/>
            </a:xfrm>
            <a:prstGeom prst="ellipse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Clr>
                  <a:srgbClr val="CC0000"/>
                </a:buClr>
                <a:buFont typeface="Wingdings" pitchFamily="2" charset="2"/>
                <a:buChar char="n"/>
              </a:pPr>
              <a:endParaRPr lang="zh-TW" altLang="en-US" dirty="0"/>
            </a:p>
          </p:txBody>
        </p:sp>
        <p:cxnSp>
          <p:nvCxnSpPr>
            <p:cNvPr id="165" name="直線單箭頭接點 36"/>
            <p:cNvCxnSpPr/>
            <p:nvPr/>
          </p:nvCxnSpPr>
          <p:spPr bwMode="auto">
            <a:xfrm>
              <a:off x="3927991" y="3102199"/>
              <a:ext cx="428628" cy="214314"/>
            </a:xfrm>
            <a:prstGeom prst="straightConnector1">
              <a:avLst/>
            </a:prstGeom>
            <a:ln w="12700">
              <a:solidFill>
                <a:srgbClr val="FF0000"/>
              </a:solidFill>
              <a:headEnd type="none" w="med" len="med"/>
              <a:tailEnd type="triangle" w="med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66" name="文字方塊 37"/>
            <p:cNvSpPr txBox="1">
              <a:spLocks noChangeArrowheads="1"/>
            </p:cNvSpPr>
            <p:nvPr/>
          </p:nvSpPr>
          <p:spPr bwMode="auto">
            <a:xfrm>
              <a:off x="1286372" y="2548200"/>
              <a:ext cx="2641619" cy="553998"/>
            </a:xfrm>
            <a:prstGeom prst="rect">
              <a:avLst/>
            </a:prstGeom>
            <a:solidFill>
              <a:srgbClr val="FF0000">
                <a:alpha val="70000"/>
              </a:srgbClr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177800" indent="-177800"/>
              <a:r>
                <a:rPr lang="zh-TW" altLang="en-US" sz="900" dirty="0">
                  <a:solidFill>
                    <a:srgbClr val="333399"/>
                  </a:solidFill>
                </a:rPr>
                <a:t>●</a:t>
              </a:r>
              <a:r>
                <a:rPr lang="en-US" altLang="zh-TW" dirty="0"/>
                <a:t> </a:t>
              </a:r>
              <a:r>
                <a:rPr lang="en-US" altLang="zh-TW" sz="1400" dirty="0" smtClean="0">
                  <a:solidFill>
                    <a:schemeClr val="bg1"/>
                  </a:solidFill>
                </a:rPr>
                <a:t>CEC-Panda G8.6 </a:t>
              </a:r>
              <a:r>
                <a:rPr lang="zh-CN" altLang="en-US" sz="1400" dirty="0" smtClean="0">
                  <a:solidFill>
                    <a:schemeClr val="bg1"/>
                  </a:solidFill>
                </a:rPr>
                <a:t>洁净室系  统及辅助系统三标段</a:t>
              </a:r>
              <a:endParaRPr lang="zh-TW" alt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167" name="文字方塊 37"/>
            <p:cNvSpPr txBox="1">
              <a:spLocks noChangeArrowheads="1"/>
            </p:cNvSpPr>
            <p:nvPr/>
          </p:nvSpPr>
          <p:spPr bwMode="auto">
            <a:xfrm>
              <a:off x="2900982" y="3742602"/>
              <a:ext cx="2433616" cy="307777"/>
            </a:xfrm>
            <a:prstGeom prst="rect">
              <a:avLst/>
            </a:prstGeom>
            <a:solidFill>
              <a:srgbClr val="FF0000">
                <a:alpha val="79999"/>
              </a:srgbClr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r>
                <a:rPr lang="zh-TW" altLang="en-US" sz="900" dirty="0" smtClean="0">
                  <a:solidFill>
                    <a:srgbClr val="333399"/>
                  </a:solidFill>
                </a:rPr>
                <a:t>●</a:t>
              </a:r>
              <a:r>
                <a:rPr lang="zh-TW" altLang="en-US" sz="1400" smtClean="0">
                  <a:solidFill>
                    <a:schemeClr val="bg1">
                      <a:lumMod val="95000"/>
                    </a:schemeClr>
                  </a:solidFill>
                </a:rPr>
                <a:t>長鑫 </a:t>
              </a:r>
              <a:r>
                <a:rPr lang="zh-CN" altLang="en-US" sz="1400" smtClean="0">
                  <a:solidFill>
                    <a:schemeClr val="bg1">
                      <a:lumMod val="95000"/>
                    </a:schemeClr>
                  </a:solidFill>
                </a:rPr>
                <a:t>洁净</a:t>
              </a:r>
              <a:r>
                <a:rPr lang="zh-TW" altLang="en-US" sz="1400" dirty="0" smtClean="0">
                  <a:solidFill>
                    <a:schemeClr val="bg1">
                      <a:lumMod val="95000"/>
                    </a:schemeClr>
                  </a:solidFill>
                </a:rPr>
                <a:t>室工程</a:t>
              </a:r>
              <a:endParaRPr lang="zh-TW" altLang="en-US" sz="1400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cxnSp>
          <p:nvCxnSpPr>
            <p:cNvPr id="168" name="直線單箭頭接點 52"/>
            <p:cNvCxnSpPr>
              <a:stCxn id="167" idx="3"/>
            </p:cNvCxnSpPr>
            <p:nvPr/>
          </p:nvCxnSpPr>
          <p:spPr bwMode="auto">
            <a:xfrm flipV="1">
              <a:off x="5334598" y="3180781"/>
              <a:ext cx="477375" cy="715710"/>
            </a:xfrm>
            <a:prstGeom prst="straightConnector1">
              <a:avLst/>
            </a:prstGeom>
            <a:ln w="12700">
              <a:solidFill>
                <a:srgbClr val="FF0000"/>
              </a:solidFill>
              <a:headEnd type="none" w="med" len="med"/>
              <a:tailEnd type="triangle" w="med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9" name="文字方塊 35"/>
            <p:cNvSpPr txBox="1">
              <a:spLocks noChangeArrowheads="1"/>
            </p:cNvSpPr>
            <p:nvPr/>
          </p:nvSpPr>
          <p:spPr bwMode="auto">
            <a:xfrm>
              <a:off x="838458" y="6490624"/>
              <a:ext cx="2519363" cy="307777"/>
            </a:xfrm>
            <a:prstGeom prst="rect">
              <a:avLst/>
            </a:prstGeom>
            <a:solidFill>
              <a:srgbClr val="FF0000">
                <a:alpha val="79999"/>
              </a:srgbClr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TW" altLang="en-US" sz="900" dirty="0" smtClean="0">
                  <a:solidFill>
                    <a:srgbClr val="333399"/>
                  </a:solidFill>
                </a:rPr>
                <a:t>●</a:t>
              </a:r>
              <a:r>
                <a:rPr lang="en-US" altLang="zh-TW" sz="900" dirty="0" smtClean="0">
                  <a:solidFill>
                    <a:schemeClr val="bg1"/>
                  </a:solidFill>
                </a:rPr>
                <a:t> </a:t>
              </a:r>
              <a:r>
                <a:rPr lang="en-US" altLang="zh-TW" sz="1400" dirty="0" smtClean="0">
                  <a:solidFill>
                    <a:schemeClr val="bg1"/>
                  </a:solidFill>
                </a:rPr>
                <a:t>SSMC</a:t>
              </a:r>
              <a:endParaRPr lang="zh-TW" altLang="en-US" sz="1400" dirty="0">
                <a:solidFill>
                  <a:schemeClr val="bg1"/>
                </a:solidFill>
              </a:endParaRPr>
            </a:p>
          </p:txBody>
        </p:sp>
        <p:cxnSp>
          <p:nvCxnSpPr>
            <p:cNvPr id="60" name="直線接點 36"/>
            <p:cNvCxnSpPr>
              <a:cxnSpLocks noChangeShapeType="1"/>
            </p:cNvCxnSpPr>
            <p:nvPr/>
          </p:nvCxnSpPr>
          <p:spPr bwMode="auto">
            <a:xfrm flipH="1">
              <a:off x="3357821" y="6644512"/>
              <a:ext cx="784484" cy="13953"/>
            </a:xfrm>
            <a:prstGeom prst="line">
              <a:avLst/>
            </a:prstGeom>
            <a:noFill/>
            <a:ln w="12700" algn="ctr">
              <a:solidFill>
                <a:srgbClr val="FF0000"/>
              </a:solidFill>
              <a:round/>
              <a:headEnd/>
              <a:tailEnd/>
            </a:ln>
          </p:spPr>
        </p:cxnSp>
      </p:grpSp>
    </p:spTree>
    <p:extLst>
      <p:ext uri="{BB962C8B-B14F-4D97-AF65-F5344CB8AC3E}">
        <p14:creationId xmlns="" xmlns:p14="http://schemas.microsoft.com/office/powerpoint/2010/main" val="12731253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自訂設計">
  <a:themeElements>
    <a:clrScheme name="自訂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自訂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>
            <a:srgbClr val="CC0000"/>
          </a:buClr>
          <a:buSzTx/>
          <a:buFont typeface="Wingdings" pitchFamily="2" charset="2"/>
          <a:buChar char="n"/>
          <a:tabLst/>
          <a:defRPr kumimoji="1" lang="zh-TW" altLang="en-US" sz="1600" b="1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>
            <a:srgbClr val="CC0000"/>
          </a:buClr>
          <a:buSzTx/>
          <a:buFont typeface="Wingdings" pitchFamily="2" charset="2"/>
          <a:buChar char="n"/>
          <a:tabLst/>
          <a:defRPr kumimoji="1" lang="zh-TW" altLang="en-US" sz="1600" b="1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  <a:ea typeface="新細明體" pitchFamily="18" charset="-120"/>
          </a:defRPr>
        </a:defPPr>
      </a:lstStyle>
    </a:lnDef>
  </a:objectDefaults>
  <a:extraClrSchemeLst>
    <a:extraClrScheme>
      <a:clrScheme name="自訂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預設簡報設計">
  <a:themeElements>
    <a:clrScheme name="1_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>
            <a:srgbClr val="CC0000"/>
          </a:buClr>
          <a:buSzTx/>
          <a:buFont typeface="Wingdings" pitchFamily="2" charset="2"/>
          <a:buChar char="n"/>
          <a:tabLst/>
          <a:defRPr kumimoji="1" lang="zh-TW" altLang="en-US" sz="1600" b="1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>
            <a:srgbClr val="CC0000"/>
          </a:buClr>
          <a:buSzTx/>
          <a:buFont typeface="Wingdings" pitchFamily="2" charset="2"/>
          <a:buChar char="n"/>
          <a:tabLst/>
          <a:defRPr kumimoji="1" lang="zh-TW" altLang="en-US" sz="1600" b="1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  <a:ea typeface="新細明體" pitchFamily="18" charset="-120"/>
          </a:defRPr>
        </a:defPPr>
      </a:lstStyle>
    </a:lnDef>
  </a:objectDefaults>
  <a:extraClrSchemeLst>
    <a:extraClrScheme>
      <a:clrScheme name="1_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預設簡報設計">
  <a:themeElements>
    <a:clrScheme name="2_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>
            <a:srgbClr val="CC0000"/>
          </a:buClr>
          <a:buSzTx/>
          <a:buFont typeface="Wingdings" pitchFamily="2" charset="2"/>
          <a:buChar char="n"/>
          <a:tabLst/>
          <a:defRPr kumimoji="1" lang="zh-TW" altLang="en-US" sz="1600" b="1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>
            <a:srgbClr val="CC0000"/>
          </a:buClr>
          <a:buSzTx/>
          <a:buFont typeface="Wingdings" pitchFamily="2" charset="2"/>
          <a:buChar char="n"/>
          <a:tabLst/>
          <a:defRPr kumimoji="1" lang="zh-TW" altLang="en-US" sz="1600" b="1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  <a:ea typeface="新細明體" pitchFamily="18" charset="-120"/>
          </a:defRPr>
        </a:defPPr>
      </a:lstStyle>
    </a:lnDef>
  </a:objectDefaults>
  <a:extraClrSchemeLst>
    <a:extraClrScheme>
      <a:clrScheme name="2_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14071</TotalTime>
  <Words>2124</Words>
  <Application>Microsoft Office PowerPoint</Application>
  <PresentationFormat>自訂</PresentationFormat>
  <Paragraphs>500</Paragraphs>
  <Slides>30</Slides>
  <Notes>30</Notes>
  <HiddenSlides>0</HiddenSlides>
  <MMClips>0</MMClips>
  <ScaleCrop>false</ScaleCrop>
  <HeadingPairs>
    <vt:vector size="6" baseType="variant">
      <vt:variant>
        <vt:lpstr>佈景主題</vt:lpstr>
      </vt:variant>
      <vt:variant>
        <vt:i4>4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30</vt:i4>
      </vt:variant>
    </vt:vector>
  </HeadingPairs>
  <TitlesOfParts>
    <vt:vector size="35" baseType="lpstr">
      <vt:lpstr>自訂設計</vt:lpstr>
      <vt:lpstr>3_預設簡報設計</vt:lpstr>
      <vt:lpstr>2_預設簡報設計</vt:lpstr>
      <vt:lpstr>Office 佈景主題</vt:lpstr>
      <vt:lpstr>AutoCAD Drawing</vt:lpstr>
      <vt:lpstr>投影片 0</vt:lpstr>
      <vt:lpstr>投影片 1</vt:lpstr>
      <vt:lpstr>投影片 2</vt:lpstr>
      <vt:lpstr>投影片 3</vt:lpstr>
      <vt:lpstr>投影片 4</vt:lpstr>
      <vt:lpstr>投影片 5</vt:lpstr>
      <vt:lpstr>投影片 6</vt:lpstr>
      <vt:lpstr>投影片 7</vt:lpstr>
      <vt:lpstr>投影片 8</vt:lpstr>
      <vt:lpstr>投影片 9</vt:lpstr>
      <vt:lpstr>投影片 10</vt:lpstr>
      <vt:lpstr>投影片 11</vt:lpstr>
      <vt:lpstr>投影片 12</vt:lpstr>
      <vt:lpstr>投影片 13</vt:lpstr>
      <vt:lpstr>投影片 14</vt:lpstr>
      <vt:lpstr>投影片 15</vt:lpstr>
      <vt:lpstr>投影片 16</vt:lpstr>
      <vt:lpstr>投影片 17</vt:lpstr>
      <vt:lpstr>投影片 18</vt:lpstr>
      <vt:lpstr>投影片 19</vt:lpstr>
      <vt:lpstr>投影片 20</vt:lpstr>
      <vt:lpstr>投影片 21</vt:lpstr>
      <vt:lpstr>投影片 22</vt:lpstr>
      <vt:lpstr>投影片 23</vt:lpstr>
      <vt:lpstr>投影片 24</vt:lpstr>
      <vt:lpstr>投影片 25</vt:lpstr>
      <vt:lpstr>投影片 26</vt:lpstr>
      <vt:lpstr>投影片 27</vt:lpstr>
      <vt:lpstr>投影片 28</vt:lpstr>
      <vt:lpstr>投影片 29</vt:lpstr>
    </vt:vector>
  </TitlesOfParts>
  <Company>UIS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UIS Company Introduction</dc:title>
  <dc:creator>WHYang</dc:creator>
  <cp:lastModifiedBy>uispan</cp:lastModifiedBy>
  <cp:revision>721</cp:revision>
  <cp:lastPrinted>2018-11-16T06:58:10Z</cp:lastPrinted>
  <dcterms:created xsi:type="dcterms:W3CDTF">2009-01-19T04:23:30Z</dcterms:created>
  <dcterms:modified xsi:type="dcterms:W3CDTF">2018-11-23T09:19:33Z</dcterms:modified>
</cp:coreProperties>
</file>