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9" r:id="rId1"/>
    <p:sldMasterId id="2147483690" r:id="rId2"/>
    <p:sldMasterId id="2147483653" r:id="rId3"/>
    <p:sldMasterId id="2147483740" r:id="rId4"/>
    <p:sldMasterId id="2147483753" r:id="rId5"/>
  </p:sldMasterIdLst>
  <p:notesMasterIdLst>
    <p:notesMasterId r:id="rId31"/>
  </p:notesMasterIdLst>
  <p:handoutMasterIdLst>
    <p:handoutMasterId r:id="rId32"/>
  </p:handoutMasterIdLst>
  <p:sldIdLst>
    <p:sldId id="496" r:id="rId6"/>
    <p:sldId id="550" r:id="rId7"/>
    <p:sldId id="601" r:id="rId8"/>
    <p:sldId id="602" r:id="rId9"/>
    <p:sldId id="603" r:id="rId10"/>
    <p:sldId id="636" r:id="rId11"/>
    <p:sldId id="605" r:id="rId12"/>
    <p:sldId id="614" r:id="rId13"/>
    <p:sldId id="623" r:id="rId14"/>
    <p:sldId id="607" r:id="rId15"/>
    <p:sldId id="617" r:id="rId16"/>
    <p:sldId id="631" r:id="rId17"/>
    <p:sldId id="632" r:id="rId18"/>
    <p:sldId id="618" r:id="rId19"/>
    <p:sldId id="593" r:id="rId20"/>
    <p:sldId id="633" r:id="rId21"/>
    <p:sldId id="634" r:id="rId22"/>
    <p:sldId id="635" r:id="rId23"/>
    <p:sldId id="600" r:id="rId24"/>
    <p:sldId id="579" r:id="rId25"/>
    <p:sldId id="580" r:id="rId26"/>
    <p:sldId id="578" r:id="rId27"/>
    <p:sldId id="622" r:id="rId28"/>
    <p:sldId id="615" r:id="rId29"/>
    <p:sldId id="616" r:id="rId30"/>
  </p:sldIdLst>
  <p:sldSz cx="10668000" cy="7618413"/>
  <p:notesSz cx="6797675" cy="992822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1pPr>
    <a:lvl2pPr marL="456442" algn="l" rtl="0" fontAlgn="base">
      <a:spcBef>
        <a:spcPct val="0"/>
      </a:spcBef>
      <a:spcAft>
        <a:spcPct val="0"/>
      </a:spcAft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2pPr>
    <a:lvl3pPr marL="912885" algn="l" rtl="0" fontAlgn="base">
      <a:spcBef>
        <a:spcPct val="0"/>
      </a:spcBef>
      <a:spcAft>
        <a:spcPct val="0"/>
      </a:spcAft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3pPr>
    <a:lvl4pPr marL="1369333" algn="l" rtl="0" fontAlgn="base">
      <a:spcBef>
        <a:spcPct val="0"/>
      </a:spcBef>
      <a:spcAft>
        <a:spcPct val="0"/>
      </a:spcAft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4pPr>
    <a:lvl5pPr marL="1825776" algn="l" rtl="0" fontAlgn="base">
      <a:spcBef>
        <a:spcPct val="0"/>
      </a:spcBef>
      <a:spcAft>
        <a:spcPct val="0"/>
      </a:spcAft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5pPr>
    <a:lvl6pPr marL="2282223" algn="l" defTabSz="912885" rtl="0" eaLnBrk="1" latinLnBrk="0" hangingPunct="1"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6pPr>
    <a:lvl7pPr marL="2738667" algn="l" defTabSz="912885" rtl="0" eaLnBrk="1" latinLnBrk="0" hangingPunct="1"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7pPr>
    <a:lvl8pPr marL="3195098" algn="l" defTabSz="912885" rtl="0" eaLnBrk="1" latinLnBrk="0" hangingPunct="1"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8pPr>
    <a:lvl9pPr marL="3651553" algn="l" defTabSz="912885" rtl="0" eaLnBrk="1" latinLnBrk="0" hangingPunct="1">
      <a:defRPr kumimoji="1" sz="1600" b="1" kern="1200">
        <a:solidFill>
          <a:srgbClr val="000066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31">
          <p15:clr>
            <a:srgbClr val="A4A3A4"/>
          </p15:clr>
        </p15:guide>
        <p15:guide id="2" orient="horz" pos="449">
          <p15:clr>
            <a:srgbClr val="A4A3A4"/>
          </p15:clr>
        </p15:guide>
        <p15:guide id="3" orient="horz" pos="2626">
          <p15:clr>
            <a:srgbClr val="A4A3A4"/>
          </p15:clr>
        </p15:guide>
        <p15:guide id="4" orient="horz" pos="766">
          <p15:clr>
            <a:srgbClr val="A4A3A4"/>
          </p15:clr>
        </p15:guide>
        <p15:guide id="5" orient="horz" pos="993">
          <p15:clr>
            <a:srgbClr val="A4A3A4"/>
          </p15:clr>
        </p15:guide>
        <p15:guide id="6" orient="horz" pos="1220">
          <p15:clr>
            <a:srgbClr val="A4A3A4"/>
          </p15:clr>
        </p15:guide>
        <p15:guide id="7" pos="6490">
          <p15:clr>
            <a:srgbClr val="A4A3A4"/>
          </p15:clr>
        </p15:guide>
        <p15:guide id="8" pos="321">
          <p15:clr>
            <a:srgbClr val="A4A3A4"/>
          </p15:clr>
        </p15:guide>
        <p15:guide id="9" pos="548">
          <p15:clr>
            <a:srgbClr val="A4A3A4"/>
          </p15:clr>
        </p15:guide>
        <p15:guide id="10" pos="729">
          <p15:clr>
            <a:srgbClr val="A4A3A4"/>
          </p15:clr>
        </p15:guide>
        <p15:guide id="11" orient="horz" pos="7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F2E"/>
    <a:srgbClr val="003366"/>
    <a:srgbClr val="000099"/>
    <a:srgbClr val="000066"/>
    <a:srgbClr val="FF6600"/>
    <a:srgbClr val="FF3300"/>
    <a:srgbClr val="DBEAFD"/>
    <a:srgbClr val="9FDFFF"/>
    <a:srgbClr val="FFCDAB"/>
    <a:srgbClr val="FF9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8" autoAdjust="0"/>
    <p:restoredTop sz="90407" autoAdjust="0"/>
  </p:normalViewPr>
  <p:slideViewPr>
    <p:cSldViewPr showGuides="1">
      <p:cViewPr varScale="1">
        <p:scale>
          <a:sx n="63" d="100"/>
          <a:sy n="63" d="100"/>
        </p:scale>
        <p:origin x="1560" y="78"/>
      </p:cViewPr>
      <p:guideLst>
        <p:guide orient="horz" pos="4531"/>
        <p:guide orient="horz" pos="449"/>
        <p:guide orient="horz" pos="2626"/>
        <p:guide orient="horz" pos="766"/>
        <p:guide orient="horz" pos="993"/>
        <p:guide orient="horz" pos="1220"/>
        <p:guide pos="6490"/>
        <p:guide pos="321"/>
        <p:guide pos="548"/>
        <p:guide pos="729"/>
        <p:guide orient="horz" pos="76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958" cy="496888"/>
          </a:xfrm>
          <a:prstGeom prst="rect">
            <a:avLst/>
          </a:prstGeom>
        </p:spPr>
        <p:txBody>
          <a:bodyPr vert="horz" lIns="91410" tIns="45704" rIns="91410" bIns="45704" rtlCol="0"/>
          <a:lstStyle>
            <a:lvl1pPr algn="l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1098" y="1"/>
            <a:ext cx="2944958" cy="496888"/>
          </a:xfrm>
          <a:prstGeom prst="rect">
            <a:avLst/>
          </a:prstGeom>
        </p:spPr>
        <p:txBody>
          <a:bodyPr vert="horz" lIns="91410" tIns="45704" rIns="91410" bIns="45704" rtlCol="0"/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DECC31D3-ECE4-4188-AB72-E6898A2E4F2F}" type="datetimeFigureOut">
              <a:rPr lang="zh-TW" altLang="en-US"/>
              <a:pPr>
                <a:defRPr/>
              </a:pPr>
              <a:t>2020/11/17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4958" cy="496888"/>
          </a:xfrm>
          <a:prstGeom prst="rect">
            <a:avLst/>
          </a:prstGeom>
        </p:spPr>
        <p:txBody>
          <a:bodyPr vert="horz" lIns="91410" tIns="45704" rIns="91410" bIns="45704" rtlCol="0" anchor="b"/>
          <a:lstStyle>
            <a:lvl1pPr algn="l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1098" y="9429750"/>
            <a:ext cx="2944958" cy="496888"/>
          </a:xfrm>
          <a:prstGeom prst="rect">
            <a:avLst/>
          </a:prstGeom>
        </p:spPr>
        <p:txBody>
          <a:bodyPr vert="horz" lIns="91410" tIns="45704" rIns="91410" bIns="45704" rtlCol="0" anchor="b"/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86ED6B59-B32F-4475-A203-250D24C0B5A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2998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1394" tIns="30695" rIns="61394" bIns="30695" numCol="1" anchor="t" anchorCtr="0" compatLnSpc="1">
            <a:prstTxWarp prst="textNoShape">
              <a:avLst/>
            </a:prstTxWarp>
          </a:bodyPr>
          <a:lstStyle>
            <a:lvl1pPr defTabSz="614155">
              <a:spcBef>
                <a:spcPct val="0"/>
              </a:spcBef>
              <a:buClrTx/>
              <a:buFontTx/>
              <a:buNone/>
              <a:defRPr sz="800" b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098" y="1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1394" tIns="30695" rIns="61394" bIns="30695" numCol="1" anchor="t" anchorCtr="0" compatLnSpc="1">
            <a:prstTxWarp prst="textNoShape">
              <a:avLst/>
            </a:prstTxWarp>
          </a:bodyPr>
          <a:lstStyle>
            <a:lvl1pPr algn="r" defTabSz="614155">
              <a:spcBef>
                <a:spcPct val="0"/>
              </a:spcBef>
              <a:buClrTx/>
              <a:buFontTx/>
              <a:buNone/>
              <a:defRPr sz="800" b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0" y="744538"/>
            <a:ext cx="52101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06" y="4716465"/>
            <a:ext cx="5438464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1394" tIns="30695" rIns="61394" bIns="306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1394" tIns="30695" rIns="61394" bIns="30695" numCol="1" anchor="b" anchorCtr="0" compatLnSpc="1">
            <a:prstTxWarp prst="textNoShape">
              <a:avLst/>
            </a:prstTxWarp>
          </a:bodyPr>
          <a:lstStyle>
            <a:lvl1pPr defTabSz="614155">
              <a:spcBef>
                <a:spcPct val="0"/>
              </a:spcBef>
              <a:buClrTx/>
              <a:buFontTx/>
              <a:buNone/>
              <a:defRPr sz="800" b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098" y="9429750"/>
            <a:ext cx="294495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1394" tIns="30695" rIns="61394" bIns="30695" numCol="1" anchor="b" anchorCtr="0" compatLnSpc="1">
            <a:prstTxWarp prst="textNoShape">
              <a:avLst/>
            </a:prstTxWarp>
          </a:bodyPr>
          <a:lstStyle>
            <a:lvl1pPr algn="r" defTabSz="614155">
              <a:spcBef>
                <a:spcPct val="0"/>
              </a:spcBef>
              <a:buClrTx/>
              <a:buFontTx/>
              <a:buNone/>
              <a:defRPr sz="800" b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F8BE8F2A-9B12-4584-8B84-9ED36B08D46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10254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6442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2885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6933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5776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2223" algn="l" defTabSz="9128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8667" algn="l" defTabSz="9128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5098" algn="l" defTabSz="9128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1553" algn="l" defTabSz="9128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611143"/>
            <a:r>
              <a:rPr lang="en-US" altLang="zh-TW" dirty="0" smtClean="0">
                <a:ea typeface="新細明體" charset="-120"/>
              </a:rPr>
              <a:t>Page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611143"/>
            <a:fld id="{D89390AE-DD21-4688-A9D5-AF2AAA4907E4}" type="slidenum">
              <a:rPr lang="en-US" altLang="zh-TW" smtClean="0">
                <a:ea typeface="新細明體" charset="-120"/>
              </a:rPr>
              <a:pPr defTabSz="611143"/>
              <a:t>0</a:t>
            </a:fld>
            <a:endParaRPr lang="en-US" altLang="zh-TW" dirty="0" smtClean="0">
              <a:ea typeface="新細明體" charset="-120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14388" y="766763"/>
            <a:ext cx="5173662" cy="3695700"/>
          </a:xfrm>
          <a:ln cap="flat"/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124275" tIns="58952" rIns="124275" bIns="58952"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54631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3750" y="744538"/>
            <a:ext cx="521017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0722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3750" y="744538"/>
            <a:ext cx="521017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24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3750" y="744538"/>
            <a:ext cx="521017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244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3750" y="744538"/>
            <a:ext cx="5210175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243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14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3944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15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1767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16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0417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17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6889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18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415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19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21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1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9515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20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8363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21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6935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22</a:t>
            </a:fld>
            <a:endParaRPr lang="en-US" altLang="zh-TW" dirty="0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5977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611143"/>
            <a:r>
              <a:rPr lang="en-US" altLang="zh-TW" dirty="0" smtClean="0">
                <a:ea typeface="新細明體" charset="-120"/>
              </a:rPr>
              <a:t>Page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611143"/>
            <a:fld id="{D89390AE-DD21-4688-A9D5-AF2AAA4907E4}" type="slidenum">
              <a:rPr lang="en-US" altLang="zh-TW" smtClean="0">
                <a:ea typeface="新細明體" charset="-120"/>
              </a:rPr>
              <a:pPr defTabSz="611143"/>
              <a:t>23</a:t>
            </a:fld>
            <a:endParaRPr lang="en-US" altLang="zh-TW" dirty="0" smtClean="0">
              <a:ea typeface="新細明體" charset="-120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14388" y="766763"/>
            <a:ext cx="5173662" cy="3695700"/>
          </a:xfrm>
          <a:ln cap="flat"/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124275" tIns="58952" rIns="124275" bIns="58952"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57979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611143"/>
            <a:r>
              <a:rPr lang="en-US" altLang="zh-TW" dirty="0" smtClean="0">
                <a:ea typeface="新細明體" charset="-120"/>
              </a:rPr>
              <a:t>Page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611143"/>
            <a:fld id="{D89390AE-DD21-4688-A9D5-AF2AAA4907E4}" type="slidenum">
              <a:rPr lang="en-US" altLang="zh-TW" smtClean="0">
                <a:ea typeface="新細明體" charset="-120"/>
              </a:rPr>
              <a:pPr defTabSz="611143"/>
              <a:t>24</a:t>
            </a:fld>
            <a:endParaRPr lang="en-US" altLang="zh-TW" dirty="0" smtClean="0">
              <a:ea typeface="新細明體" charset="-120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14388" y="766763"/>
            <a:ext cx="5173662" cy="3695700"/>
          </a:xfrm>
          <a:ln cap="flat"/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124275" tIns="58952" rIns="124275" bIns="58952"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74879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BE321-381F-4B97-8513-CAE1B1E71C63}" type="slidenum">
              <a:rPr lang="en-US" altLang="zh-TW"/>
              <a:pPr/>
              <a:t>2</a:t>
            </a:fld>
            <a:endParaRPr lang="en-US" altLang="zh-TW"/>
          </a:p>
        </p:txBody>
      </p:sp>
      <p:sp>
        <p:nvSpPr>
          <p:cNvPr id="471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435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611143"/>
            <a:r>
              <a:rPr lang="en-US" altLang="zh-TW" dirty="0" smtClean="0">
                <a:ea typeface="新細明體" charset="-120"/>
              </a:rPr>
              <a:t>Page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611143"/>
            <a:fld id="{D89390AE-DD21-4688-A9D5-AF2AAA4907E4}" type="slidenum">
              <a:rPr lang="en-US" altLang="zh-TW" smtClean="0">
                <a:ea typeface="新細明體" charset="-120"/>
              </a:rPr>
              <a:pPr defTabSz="611143"/>
              <a:t>3</a:t>
            </a:fld>
            <a:endParaRPr lang="en-US" altLang="zh-TW" dirty="0" smtClean="0">
              <a:ea typeface="新細明體" charset="-120"/>
            </a:endParaRPr>
          </a:p>
        </p:txBody>
      </p:sp>
      <p:sp>
        <p:nvSpPr>
          <p:cNvPr id="215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14388" y="766763"/>
            <a:ext cx="5173662" cy="3695700"/>
          </a:xfrm>
          <a:ln cap="flat"/>
        </p:spPr>
      </p:sp>
      <p:sp>
        <p:nvSpPr>
          <p:cNvPr id="215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124275" tIns="58952" rIns="124275" bIns="58952"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52146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615741"/>
            <a:r>
              <a:rPr lang="en-US" altLang="zh-TW" dirty="0" smtClean="0">
                <a:solidFill>
                  <a:prstClr val="black"/>
                </a:solidFill>
              </a:rPr>
              <a:t>Page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615741"/>
            <a:fld id="{61CB1D9E-4E78-484A-BA80-D27FAFC170E4}" type="slidenum">
              <a:rPr lang="en-US" altLang="zh-TW" smtClean="0">
                <a:solidFill>
                  <a:prstClr val="black"/>
                </a:solidFill>
              </a:rPr>
              <a:pPr defTabSz="615741"/>
              <a:t>4</a:t>
            </a:fld>
            <a:endParaRPr lang="en-US" altLang="zh-TW" dirty="0" smtClean="0">
              <a:solidFill>
                <a:prstClr val="black"/>
              </a:solidFill>
            </a:endParaRPr>
          </a:p>
        </p:txBody>
      </p:sp>
      <p:sp>
        <p:nvSpPr>
          <p:cNvPr id="22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14388" y="766763"/>
            <a:ext cx="5173662" cy="3695700"/>
          </a:xfrm>
          <a:ln cap="flat"/>
        </p:spPr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125209" tIns="59396" rIns="125209" bIns="59396"/>
          <a:lstStyle/>
          <a:p>
            <a:pPr eaLnBrk="1" hangingPunct="1"/>
            <a:endParaRPr lang="zh-TW" altLang="zh-TW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64600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2163" y="742950"/>
            <a:ext cx="5213350" cy="3724275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358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4B3348-8532-49DC-8DDB-2E5EE9CD63CD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446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637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4B3348-8532-49DC-8DDB-2E5EE9CD63CD}" type="slidenum">
              <a:rPr lang="en-US" altLang="zh-TW"/>
              <a:pPr/>
              <a:t>7</a:t>
            </a:fld>
            <a:endParaRPr lang="en-US" altLang="zh-TW"/>
          </a:p>
        </p:txBody>
      </p:sp>
      <p:sp>
        <p:nvSpPr>
          <p:cNvPr id="446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2163" y="742950"/>
            <a:ext cx="5213350" cy="3724275"/>
          </a:xfrm>
          <a:ln/>
        </p:spPr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21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071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92163" y="742950"/>
            <a:ext cx="5213350" cy="3724275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8E480-E99B-4B45-8EC4-CAD98810742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66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00100" y="2366963"/>
            <a:ext cx="9067800" cy="163195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00200" y="4316418"/>
            <a:ext cx="7467600" cy="1947862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 algn="ctr">
              <a:buNone/>
              <a:defRPr/>
            </a:lvl1pPr>
            <a:lvl2pPr marL="456442" indent="0" algn="ctr">
              <a:buNone/>
              <a:defRPr/>
            </a:lvl2pPr>
            <a:lvl3pPr marL="912885" indent="0" algn="ctr">
              <a:buNone/>
              <a:defRPr/>
            </a:lvl3pPr>
            <a:lvl4pPr marL="1369333" indent="0" algn="ctr">
              <a:buNone/>
              <a:defRPr/>
            </a:lvl4pPr>
            <a:lvl5pPr marL="1825776" indent="0" algn="ctr">
              <a:buNone/>
              <a:defRPr/>
            </a:lvl5pPr>
            <a:lvl6pPr marL="2282223" indent="0" algn="ctr">
              <a:buNone/>
              <a:defRPr/>
            </a:lvl6pPr>
            <a:lvl7pPr marL="2738667" indent="0" algn="ctr">
              <a:buNone/>
              <a:defRPr/>
            </a:lvl7pPr>
            <a:lvl8pPr marL="3195098" indent="0" algn="ctr">
              <a:buNone/>
              <a:defRPr/>
            </a:lvl8pPr>
            <a:lvl9pPr marL="36515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1778005"/>
            <a:ext cx="9601200" cy="5027613"/>
          </a:xfrm>
          <a:prstGeom prst="rect">
            <a:avLst/>
          </a:prstGeom>
        </p:spPr>
        <p:txBody>
          <a:bodyPr vert="eaVert" lIns="91285" tIns="45643" rIns="91285" bIns="45643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734300" y="304801"/>
            <a:ext cx="2400300" cy="6500812"/>
          </a:xfrm>
          <a:prstGeom prst="rect">
            <a:avLst/>
          </a:prstGeom>
        </p:spPr>
        <p:txBody>
          <a:bodyPr vert="eaVert"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304801"/>
            <a:ext cx="7048500" cy="6500812"/>
          </a:xfrm>
          <a:prstGeom prst="rect">
            <a:avLst/>
          </a:prstGeom>
        </p:spPr>
        <p:txBody>
          <a:bodyPr vert="eaVert" lIns="91285" tIns="45643" rIns="91285" bIns="45643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00100" y="2366963"/>
            <a:ext cx="9067800" cy="16319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00200" y="4316418"/>
            <a:ext cx="7467600" cy="1947862"/>
          </a:xfrm>
        </p:spPr>
        <p:txBody>
          <a:bodyPr/>
          <a:lstStyle>
            <a:lvl1pPr marL="0" indent="0" algn="ctr">
              <a:buNone/>
              <a:defRPr/>
            </a:lvl1pPr>
            <a:lvl2pPr marL="456442" indent="0" algn="ctr">
              <a:buNone/>
              <a:defRPr/>
            </a:lvl2pPr>
            <a:lvl3pPr marL="912885" indent="0" algn="ctr">
              <a:buNone/>
              <a:defRPr/>
            </a:lvl3pPr>
            <a:lvl4pPr marL="1369333" indent="0" algn="ctr">
              <a:buNone/>
              <a:defRPr/>
            </a:lvl4pPr>
            <a:lvl5pPr marL="1825776" indent="0" algn="ctr">
              <a:buNone/>
              <a:defRPr/>
            </a:lvl5pPr>
            <a:lvl6pPr marL="2282223" indent="0" algn="ctr">
              <a:buNone/>
              <a:defRPr/>
            </a:lvl6pPr>
            <a:lvl7pPr marL="2738667" indent="0" algn="ctr">
              <a:buNone/>
              <a:defRPr/>
            </a:lvl7pPr>
            <a:lvl8pPr marL="3195098" indent="0" algn="ctr">
              <a:buNone/>
              <a:defRPr/>
            </a:lvl8pPr>
            <a:lvl9pPr marL="36515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63060-8CDF-41BB-A21F-6A45973BD7D2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6EF1C-6993-46A1-827A-C236F4CE905E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2963" y="4895853"/>
            <a:ext cx="9067800" cy="15128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2963" y="3228975"/>
            <a:ext cx="90678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42" indent="0">
              <a:buNone/>
              <a:defRPr sz="1900"/>
            </a:lvl2pPr>
            <a:lvl3pPr marL="912885" indent="0">
              <a:buNone/>
              <a:defRPr sz="1600"/>
            </a:lvl3pPr>
            <a:lvl4pPr marL="1369333" indent="0">
              <a:buNone/>
              <a:defRPr sz="1400"/>
            </a:lvl4pPr>
            <a:lvl5pPr marL="1825776" indent="0">
              <a:buNone/>
              <a:defRPr sz="1400"/>
            </a:lvl5pPr>
            <a:lvl6pPr marL="2282223" indent="0">
              <a:buNone/>
              <a:defRPr sz="1400"/>
            </a:lvl6pPr>
            <a:lvl7pPr marL="2738667" indent="0">
              <a:buNone/>
              <a:defRPr sz="1400"/>
            </a:lvl7pPr>
            <a:lvl8pPr marL="3195098" indent="0">
              <a:buNone/>
              <a:defRPr sz="1400"/>
            </a:lvl8pPr>
            <a:lvl9pPr marL="36515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70B8B-951C-4181-8E09-ACCE36DADE5A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7" y="1778005"/>
            <a:ext cx="47244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778005"/>
            <a:ext cx="47244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7BEA3-D684-4200-A4D9-8968E5303A21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3405" y="1704975"/>
            <a:ext cx="4713288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42" indent="0">
              <a:buNone/>
              <a:defRPr sz="2000" b="1"/>
            </a:lvl2pPr>
            <a:lvl3pPr marL="912885" indent="0">
              <a:buNone/>
              <a:defRPr sz="1900" b="1"/>
            </a:lvl3pPr>
            <a:lvl4pPr marL="1369333" indent="0">
              <a:buNone/>
              <a:defRPr sz="1600" b="1"/>
            </a:lvl4pPr>
            <a:lvl5pPr marL="1825776" indent="0">
              <a:buNone/>
              <a:defRPr sz="1600" b="1"/>
            </a:lvl5pPr>
            <a:lvl6pPr marL="2282223" indent="0">
              <a:buNone/>
              <a:defRPr sz="1600" b="1"/>
            </a:lvl6pPr>
            <a:lvl7pPr marL="2738667" indent="0">
              <a:buNone/>
              <a:defRPr sz="1600" b="1"/>
            </a:lvl7pPr>
            <a:lvl8pPr marL="3195098" indent="0">
              <a:buNone/>
              <a:defRPr sz="1600" b="1"/>
            </a:lvl8pPr>
            <a:lvl9pPr marL="36515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3405" y="2416176"/>
            <a:ext cx="4713288" cy="4389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19725" y="1704975"/>
            <a:ext cx="4714875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42" indent="0">
              <a:buNone/>
              <a:defRPr sz="2000" b="1"/>
            </a:lvl2pPr>
            <a:lvl3pPr marL="912885" indent="0">
              <a:buNone/>
              <a:defRPr sz="1900" b="1"/>
            </a:lvl3pPr>
            <a:lvl4pPr marL="1369333" indent="0">
              <a:buNone/>
              <a:defRPr sz="1600" b="1"/>
            </a:lvl4pPr>
            <a:lvl5pPr marL="1825776" indent="0">
              <a:buNone/>
              <a:defRPr sz="1600" b="1"/>
            </a:lvl5pPr>
            <a:lvl6pPr marL="2282223" indent="0">
              <a:buNone/>
              <a:defRPr sz="1600" b="1"/>
            </a:lvl6pPr>
            <a:lvl7pPr marL="2738667" indent="0">
              <a:buNone/>
              <a:defRPr sz="1600" b="1"/>
            </a:lvl7pPr>
            <a:lvl8pPr marL="3195098" indent="0">
              <a:buNone/>
              <a:defRPr sz="1600" b="1"/>
            </a:lvl8pPr>
            <a:lvl9pPr marL="36515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19725" y="2416176"/>
            <a:ext cx="4714875" cy="4389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70441-2687-4747-8164-EB281162C41A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5865F-B792-4C6E-BB50-7CA60F9EC793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4ECAF-F928-4ABA-9285-1A5089C96197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16" y="303242"/>
            <a:ext cx="3509963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70363" y="303214"/>
            <a:ext cx="5964237" cy="6502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3416" y="1593850"/>
            <a:ext cx="3509963" cy="5211763"/>
          </a:xfrm>
        </p:spPr>
        <p:txBody>
          <a:bodyPr/>
          <a:lstStyle>
            <a:lvl1pPr marL="0" indent="0">
              <a:buNone/>
              <a:defRPr sz="1400"/>
            </a:lvl1pPr>
            <a:lvl2pPr marL="456442" indent="0">
              <a:buNone/>
              <a:defRPr sz="1200"/>
            </a:lvl2pPr>
            <a:lvl3pPr marL="912885" indent="0">
              <a:buNone/>
              <a:defRPr sz="1000"/>
            </a:lvl3pPr>
            <a:lvl4pPr marL="1369333" indent="0">
              <a:buNone/>
              <a:defRPr sz="900"/>
            </a:lvl4pPr>
            <a:lvl5pPr marL="1825776" indent="0">
              <a:buNone/>
              <a:defRPr sz="900"/>
            </a:lvl5pPr>
            <a:lvl6pPr marL="2282223" indent="0">
              <a:buNone/>
              <a:defRPr sz="900"/>
            </a:lvl6pPr>
            <a:lvl7pPr marL="2738667" indent="0">
              <a:buNone/>
              <a:defRPr sz="900"/>
            </a:lvl7pPr>
            <a:lvl8pPr marL="3195098" indent="0">
              <a:buNone/>
              <a:defRPr sz="900"/>
            </a:lvl8pPr>
            <a:lvl9pPr marL="36515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BD7F9-5933-4C91-8D52-E501BF4A9046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3400" y="1778005"/>
            <a:ext cx="9601200" cy="5027613"/>
          </a:xfrm>
          <a:prstGeom prst="rect">
            <a:avLst/>
          </a:prstGeom>
        </p:spPr>
        <p:txBody>
          <a:bodyPr lIns="91285" tIns="45643" rIns="91285" bIns="45643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0738" y="5332414"/>
            <a:ext cx="6400800" cy="63023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90738" y="681038"/>
            <a:ext cx="6400800" cy="4570412"/>
          </a:xfrm>
        </p:spPr>
        <p:txBody>
          <a:bodyPr/>
          <a:lstStyle>
            <a:lvl1pPr marL="0" indent="0">
              <a:buNone/>
              <a:defRPr sz="3200"/>
            </a:lvl1pPr>
            <a:lvl2pPr marL="456442" indent="0">
              <a:buNone/>
              <a:defRPr sz="2800"/>
            </a:lvl2pPr>
            <a:lvl3pPr marL="912885" indent="0">
              <a:buNone/>
              <a:defRPr sz="2400"/>
            </a:lvl3pPr>
            <a:lvl4pPr marL="1369333" indent="0">
              <a:buNone/>
              <a:defRPr sz="2000"/>
            </a:lvl4pPr>
            <a:lvl5pPr marL="1825776" indent="0">
              <a:buNone/>
              <a:defRPr sz="2000"/>
            </a:lvl5pPr>
            <a:lvl6pPr marL="2282223" indent="0">
              <a:buNone/>
              <a:defRPr sz="2000"/>
            </a:lvl6pPr>
            <a:lvl7pPr marL="2738667" indent="0">
              <a:buNone/>
              <a:defRPr sz="2000"/>
            </a:lvl7pPr>
            <a:lvl8pPr marL="3195098" indent="0">
              <a:buNone/>
              <a:defRPr sz="2000"/>
            </a:lvl8pPr>
            <a:lvl9pPr marL="36515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90738" y="5962650"/>
            <a:ext cx="6400800" cy="893763"/>
          </a:xfrm>
        </p:spPr>
        <p:txBody>
          <a:bodyPr/>
          <a:lstStyle>
            <a:lvl1pPr marL="0" indent="0">
              <a:buNone/>
              <a:defRPr sz="1400"/>
            </a:lvl1pPr>
            <a:lvl2pPr marL="456442" indent="0">
              <a:buNone/>
              <a:defRPr sz="1200"/>
            </a:lvl2pPr>
            <a:lvl3pPr marL="912885" indent="0">
              <a:buNone/>
              <a:defRPr sz="1000"/>
            </a:lvl3pPr>
            <a:lvl4pPr marL="1369333" indent="0">
              <a:buNone/>
              <a:defRPr sz="900"/>
            </a:lvl4pPr>
            <a:lvl5pPr marL="1825776" indent="0">
              <a:buNone/>
              <a:defRPr sz="900"/>
            </a:lvl5pPr>
            <a:lvl6pPr marL="2282223" indent="0">
              <a:buNone/>
              <a:defRPr sz="900"/>
            </a:lvl6pPr>
            <a:lvl7pPr marL="2738667" indent="0">
              <a:buNone/>
              <a:defRPr sz="900"/>
            </a:lvl7pPr>
            <a:lvl8pPr marL="3195098" indent="0">
              <a:buNone/>
              <a:defRPr sz="900"/>
            </a:lvl8pPr>
            <a:lvl9pPr marL="36515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3722F2-6B98-45AB-AC10-C869A0C73335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8D661-522C-4D6A-98F3-34B8D0339CAB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734300" y="304801"/>
            <a:ext cx="2400300" cy="65008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304801"/>
            <a:ext cx="7048500" cy="65008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2797F-B493-44C2-B1B2-0F2B57F70C76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533400" y="304801"/>
            <a:ext cx="9601200" cy="65008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BCFD6-F8E6-405F-AE9F-71CACCD43832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7" y="1778005"/>
            <a:ext cx="4724400" cy="502761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10200" y="1778029"/>
            <a:ext cx="4724400" cy="243681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10200" y="4367214"/>
            <a:ext cx="4724400" cy="24384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D137F-0E6B-4BF4-9225-B944938202EE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00100" y="2366963"/>
            <a:ext cx="9067800" cy="163195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00200" y="4316418"/>
            <a:ext cx="7467600" cy="1947862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 algn="ctr">
              <a:buNone/>
              <a:defRPr/>
            </a:lvl1pPr>
            <a:lvl2pPr marL="456442" indent="0" algn="ctr">
              <a:buNone/>
              <a:defRPr/>
            </a:lvl2pPr>
            <a:lvl3pPr marL="912885" indent="0" algn="ctr">
              <a:buNone/>
              <a:defRPr/>
            </a:lvl3pPr>
            <a:lvl4pPr marL="1369333" indent="0" algn="ctr">
              <a:buNone/>
              <a:defRPr/>
            </a:lvl4pPr>
            <a:lvl5pPr marL="1825776" indent="0" algn="ctr">
              <a:buNone/>
              <a:defRPr/>
            </a:lvl5pPr>
            <a:lvl6pPr marL="2282223" indent="0" algn="ctr">
              <a:buNone/>
              <a:defRPr/>
            </a:lvl6pPr>
            <a:lvl7pPr marL="2738667" indent="0" algn="ctr">
              <a:buNone/>
              <a:defRPr/>
            </a:lvl7pPr>
            <a:lvl8pPr marL="3195098" indent="0" algn="ctr">
              <a:buNone/>
              <a:defRPr/>
            </a:lvl8pPr>
            <a:lvl9pPr marL="3651553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3400" y="1778005"/>
            <a:ext cx="9601200" cy="5027613"/>
          </a:xfrm>
          <a:prstGeom prst="rect">
            <a:avLst/>
          </a:prstGeom>
        </p:spPr>
        <p:txBody>
          <a:bodyPr lIns="91285" tIns="45643" rIns="91285" bIns="45643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2963" y="4895853"/>
            <a:ext cx="9067800" cy="1512888"/>
          </a:xfrm>
          <a:prstGeom prst="rect">
            <a:avLst/>
          </a:prstGeom>
        </p:spPr>
        <p:txBody>
          <a:bodyPr lIns="91285" tIns="45643" rIns="91285" bIns="45643"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2963" y="3228975"/>
            <a:ext cx="9067800" cy="1666875"/>
          </a:xfrm>
          <a:prstGeom prst="rect">
            <a:avLst/>
          </a:prstGeom>
        </p:spPr>
        <p:txBody>
          <a:bodyPr lIns="91285" tIns="45643" rIns="91285" bIns="45643" anchor="b"/>
          <a:lstStyle>
            <a:lvl1pPr marL="0" indent="0">
              <a:buNone/>
              <a:defRPr sz="2000"/>
            </a:lvl1pPr>
            <a:lvl2pPr marL="456442" indent="0">
              <a:buNone/>
              <a:defRPr sz="1900"/>
            </a:lvl2pPr>
            <a:lvl3pPr marL="912885" indent="0">
              <a:buNone/>
              <a:defRPr sz="1600"/>
            </a:lvl3pPr>
            <a:lvl4pPr marL="1369333" indent="0">
              <a:buNone/>
              <a:defRPr sz="1400"/>
            </a:lvl4pPr>
            <a:lvl5pPr marL="1825776" indent="0">
              <a:buNone/>
              <a:defRPr sz="1400"/>
            </a:lvl5pPr>
            <a:lvl6pPr marL="2282223" indent="0">
              <a:buNone/>
              <a:defRPr sz="1400"/>
            </a:lvl6pPr>
            <a:lvl7pPr marL="2738667" indent="0">
              <a:buNone/>
              <a:defRPr sz="1400"/>
            </a:lvl7pPr>
            <a:lvl8pPr marL="3195098" indent="0">
              <a:buNone/>
              <a:defRPr sz="1400"/>
            </a:lvl8pPr>
            <a:lvl9pPr marL="36515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7" y="1778005"/>
            <a:ext cx="4724400" cy="5027613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778005"/>
            <a:ext cx="4724400" cy="5027613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3405" y="1704975"/>
            <a:ext cx="4713288" cy="711200"/>
          </a:xfrm>
          <a:prstGeom prst="rect">
            <a:avLst/>
          </a:prstGeom>
        </p:spPr>
        <p:txBody>
          <a:bodyPr lIns="91285" tIns="45643" rIns="91285" bIns="45643" anchor="b"/>
          <a:lstStyle>
            <a:lvl1pPr marL="0" indent="0">
              <a:buNone/>
              <a:defRPr sz="2400" b="1"/>
            </a:lvl1pPr>
            <a:lvl2pPr marL="456442" indent="0">
              <a:buNone/>
              <a:defRPr sz="2000" b="1"/>
            </a:lvl2pPr>
            <a:lvl3pPr marL="912885" indent="0">
              <a:buNone/>
              <a:defRPr sz="1900" b="1"/>
            </a:lvl3pPr>
            <a:lvl4pPr marL="1369333" indent="0">
              <a:buNone/>
              <a:defRPr sz="1600" b="1"/>
            </a:lvl4pPr>
            <a:lvl5pPr marL="1825776" indent="0">
              <a:buNone/>
              <a:defRPr sz="1600" b="1"/>
            </a:lvl5pPr>
            <a:lvl6pPr marL="2282223" indent="0">
              <a:buNone/>
              <a:defRPr sz="1600" b="1"/>
            </a:lvl6pPr>
            <a:lvl7pPr marL="2738667" indent="0">
              <a:buNone/>
              <a:defRPr sz="1600" b="1"/>
            </a:lvl7pPr>
            <a:lvl8pPr marL="3195098" indent="0">
              <a:buNone/>
              <a:defRPr sz="1600" b="1"/>
            </a:lvl8pPr>
            <a:lvl9pPr marL="36515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3405" y="2416176"/>
            <a:ext cx="4713288" cy="4389438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19725" y="1704975"/>
            <a:ext cx="4714875" cy="711200"/>
          </a:xfrm>
          <a:prstGeom prst="rect">
            <a:avLst/>
          </a:prstGeom>
        </p:spPr>
        <p:txBody>
          <a:bodyPr lIns="91285" tIns="45643" rIns="91285" bIns="45643" anchor="b"/>
          <a:lstStyle>
            <a:lvl1pPr marL="0" indent="0">
              <a:buNone/>
              <a:defRPr sz="2400" b="1"/>
            </a:lvl1pPr>
            <a:lvl2pPr marL="456442" indent="0">
              <a:buNone/>
              <a:defRPr sz="2000" b="1"/>
            </a:lvl2pPr>
            <a:lvl3pPr marL="912885" indent="0">
              <a:buNone/>
              <a:defRPr sz="1900" b="1"/>
            </a:lvl3pPr>
            <a:lvl4pPr marL="1369333" indent="0">
              <a:buNone/>
              <a:defRPr sz="1600" b="1"/>
            </a:lvl4pPr>
            <a:lvl5pPr marL="1825776" indent="0">
              <a:buNone/>
              <a:defRPr sz="1600" b="1"/>
            </a:lvl5pPr>
            <a:lvl6pPr marL="2282223" indent="0">
              <a:buNone/>
              <a:defRPr sz="1600" b="1"/>
            </a:lvl6pPr>
            <a:lvl7pPr marL="2738667" indent="0">
              <a:buNone/>
              <a:defRPr sz="1600" b="1"/>
            </a:lvl7pPr>
            <a:lvl8pPr marL="3195098" indent="0">
              <a:buNone/>
              <a:defRPr sz="1600" b="1"/>
            </a:lvl8pPr>
            <a:lvl9pPr marL="36515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19725" y="2416176"/>
            <a:ext cx="4714875" cy="4389438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2963" y="4895853"/>
            <a:ext cx="9067800" cy="1512888"/>
          </a:xfrm>
          <a:prstGeom prst="rect">
            <a:avLst/>
          </a:prstGeom>
        </p:spPr>
        <p:txBody>
          <a:bodyPr lIns="91285" tIns="45643" rIns="91285" bIns="45643"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2963" y="3228975"/>
            <a:ext cx="9067800" cy="1666875"/>
          </a:xfrm>
          <a:prstGeom prst="rect">
            <a:avLst/>
          </a:prstGeom>
        </p:spPr>
        <p:txBody>
          <a:bodyPr lIns="91285" tIns="45643" rIns="91285" bIns="45643" anchor="b"/>
          <a:lstStyle>
            <a:lvl1pPr marL="0" indent="0">
              <a:buNone/>
              <a:defRPr sz="2000"/>
            </a:lvl1pPr>
            <a:lvl2pPr marL="456442" indent="0">
              <a:buNone/>
              <a:defRPr sz="1900"/>
            </a:lvl2pPr>
            <a:lvl3pPr marL="912885" indent="0">
              <a:buNone/>
              <a:defRPr sz="1600"/>
            </a:lvl3pPr>
            <a:lvl4pPr marL="1369333" indent="0">
              <a:buNone/>
              <a:defRPr sz="1400"/>
            </a:lvl4pPr>
            <a:lvl5pPr marL="1825776" indent="0">
              <a:buNone/>
              <a:defRPr sz="1400"/>
            </a:lvl5pPr>
            <a:lvl6pPr marL="2282223" indent="0">
              <a:buNone/>
              <a:defRPr sz="1400"/>
            </a:lvl6pPr>
            <a:lvl7pPr marL="2738667" indent="0">
              <a:buNone/>
              <a:defRPr sz="1400"/>
            </a:lvl7pPr>
            <a:lvl8pPr marL="3195098" indent="0">
              <a:buNone/>
              <a:defRPr sz="1400"/>
            </a:lvl8pPr>
            <a:lvl9pPr marL="3651553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16" y="303242"/>
            <a:ext cx="3509963" cy="1290637"/>
          </a:xfrm>
          <a:prstGeom prst="rect">
            <a:avLst/>
          </a:prstGeom>
        </p:spPr>
        <p:txBody>
          <a:bodyPr lIns="91285" tIns="45643" rIns="91285" bIns="45643"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70363" y="303214"/>
            <a:ext cx="5964237" cy="6502400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3416" y="1593850"/>
            <a:ext cx="3509963" cy="5211763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>
              <a:buNone/>
              <a:defRPr sz="1400"/>
            </a:lvl1pPr>
            <a:lvl2pPr marL="456442" indent="0">
              <a:buNone/>
              <a:defRPr sz="1200"/>
            </a:lvl2pPr>
            <a:lvl3pPr marL="912885" indent="0">
              <a:buNone/>
              <a:defRPr sz="1000"/>
            </a:lvl3pPr>
            <a:lvl4pPr marL="1369333" indent="0">
              <a:buNone/>
              <a:defRPr sz="900"/>
            </a:lvl4pPr>
            <a:lvl5pPr marL="1825776" indent="0">
              <a:buNone/>
              <a:defRPr sz="900"/>
            </a:lvl5pPr>
            <a:lvl6pPr marL="2282223" indent="0">
              <a:buNone/>
              <a:defRPr sz="900"/>
            </a:lvl6pPr>
            <a:lvl7pPr marL="2738667" indent="0">
              <a:buNone/>
              <a:defRPr sz="900"/>
            </a:lvl7pPr>
            <a:lvl8pPr marL="3195098" indent="0">
              <a:buNone/>
              <a:defRPr sz="900"/>
            </a:lvl8pPr>
            <a:lvl9pPr marL="36515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0738" y="5332414"/>
            <a:ext cx="6400800" cy="630236"/>
          </a:xfrm>
          <a:prstGeom prst="rect">
            <a:avLst/>
          </a:prstGeom>
        </p:spPr>
        <p:txBody>
          <a:bodyPr lIns="91285" tIns="45643" rIns="91285" bIns="45643"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90738" y="681038"/>
            <a:ext cx="6400800" cy="4570412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>
              <a:buNone/>
              <a:defRPr sz="3200"/>
            </a:lvl1pPr>
            <a:lvl2pPr marL="456442" indent="0">
              <a:buNone/>
              <a:defRPr sz="2800"/>
            </a:lvl2pPr>
            <a:lvl3pPr marL="912885" indent="0">
              <a:buNone/>
              <a:defRPr sz="2400"/>
            </a:lvl3pPr>
            <a:lvl4pPr marL="1369333" indent="0">
              <a:buNone/>
              <a:defRPr sz="2000"/>
            </a:lvl4pPr>
            <a:lvl5pPr marL="1825776" indent="0">
              <a:buNone/>
              <a:defRPr sz="2000"/>
            </a:lvl5pPr>
            <a:lvl6pPr marL="2282223" indent="0">
              <a:buNone/>
              <a:defRPr sz="2000"/>
            </a:lvl6pPr>
            <a:lvl7pPr marL="2738667" indent="0">
              <a:buNone/>
              <a:defRPr sz="2000"/>
            </a:lvl7pPr>
            <a:lvl8pPr marL="3195098" indent="0">
              <a:buNone/>
              <a:defRPr sz="2000"/>
            </a:lvl8pPr>
            <a:lvl9pPr marL="36515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90738" y="5962650"/>
            <a:ext cx="6400800" cy="893763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>
              <a:buNone/>
              <a:defRPr sz="1400"/>
            </a:lvl1pPr>
            <a:lvl2pPr marL="456442" indent="0">
              <a:buNone/>
              <a:defRPr sz="1200"/>
            </a:lvl2pPr>
            <a:lvl3pPr marL="912885" indent="0">
              <a:buNone/>
              <a:defRPr sz="1000"/>
            </a:lvl3pPr>
            <a:lvl4pPr marL="1369333" indent="0">
              <a:buNone/>
              <a:defRPr sz="900"/>
            </a:lvl4pPr>
            <a:lvl5pPr marL="1825776" indent="0">
              <a:buNone/>
              <a:defRPr sz="900"/>
            </a:lvl5pPr>
            <a:lvl6pPr marL="2282223" indent="0">
              <a:buNone/>
              <a:defRPr sz="900"/>
            </a:lvl6pPr>
            <a:lvl7pPr marL="2738667" indent="0">
              <a:buNone/>
              <a:defRPr sz="900"/>
            </a:lvl7pPr>
            <a:lvl8pPr marL="3195098" indent="0">
              <a:buNone/>
              <a:defRPr sz="900"/>
            </a:lvl8pPr>
            <a:lvl9pPr marL="36515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1778005"/>
            <a:ext cx="9601200" cy="5027613"/>
          </a:xfrm>
          <a:prstGeom prst="rect">
            <a:avLst/>
          </a:prstGeom>
        </p:spPr>
        <p:txBody>
          <a:bodyPr vert="eaVert" lIns="91285" tIns="45643" rIns="91285" bIns="45643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734300" y="304801"/>
            <a:ext cx="2400300" cy="6500812"/>
          </a:xfrm>
          <a:prstGeom prst="rect">
            <a:avLst/>
          </a:prstGeom>
        </p:spPr>
        <p:txBody>
          <a:bodyPr vert="eaVert"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304801"/>
            <a:ext cx="7048500" cy="6500812"/>
          </a:xfrm>
          <a:prstGeom prst="rect">
            <a:avLst/>
          </a:prstGeom>
        </p:spPr>
        <p:txBody>
          <a:bodyPr vert="eaVert" lIns="91285" tIns="45643" rIns="91285" bIns="45643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00100" y="2366646"/>
            <a:ext cx="9067800" cy="163302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00200" y="4317101"/>
            <a:ext cx="7467600" cy="19469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2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4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9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12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346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7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9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70A4-DCB6-4D49-8BC5-DF3C4F5DDF64}" type="datetime1">
              <a:rPr lang="zh-TW" altLang="en-US" smtClean="0"/>
              <a:pPr/>
              <a:t>2020/11/17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F513-1233-44D8-B4DF-CB4A66566E11}" type="datetime1">
              <a:rPr lang="zh-TW" altLang="en-US" smtClean="0"/>
              <a:pPr/>
              <a:t>2020/11/17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2699" y="4895537"/>
            <a:ext cx="9067800" cy="151310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2699" y="3229009"/>
            <a:ext cx="9067800" cy="1666527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244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488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73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97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122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346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70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95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548FD-73A9-4C4F-9BEB-48E4B6EFE4B4}" type="datetime1">
              <a:rPr lang="zh-TW" altLang="en-US" smtClean="0"/>
              <a:pPr/>
              <a:t>2020/11/17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7" y="1778005"/>
            <a:ext cx="4724400" cy="5027613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778005"/>
            <a:ext cx="4724400" cy="5027613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0" y="1777630"/>
            <a:ext cx="4711700" cy="502780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22900" y="1777630"/>
            <a:ext cx="4711700" cy="5027800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9AD76-90EC-4948-AD72-F7D8FF04C276}" type="datetime1">
              <a:rPr lang="zh-TW" altLang="en-US" smtClean="0"/>
              <a:pPr/>
              <a:t>2020/11/17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3400" y="1705326"/>
            <a:ext cx="4713553" cy="7106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2442" indent="0">
              <a:buNone/>
              <a:defRPr sz="2300" b="1"/>
            </a:lvl2pPr>
            <a:lvl3pPr marL="1044885" indent="0">
              <a:buNone/>
              <a:defRPr sz="2100" b="1"/>
            </a:lvl3pPr>
            <a:lvl4pPr marL="1567327" indent="0">
              <a:buNone/>
              <a:defRPr sz="1800" b="1"/>
            </a:lvl4pPr>
            <a:lvl5pPr marL="2089770" indent="0">
              <a:buNone/>
              <a:defRPr sz="1800" b="1"/>
            </a:lvl5pPr>
            <a:lvl6pPr marL="2612212" indent="0">
              <a:buNone/>
              <a:defRPr sz="1800" b="1"/>
            </a:lvl6pPr>
            <a:lvl7pPr marL="3134655" indent="0">
              <a:buNone/>
              <a:defRPr sz="1800" b="1"/>
            </a:lvl7pPr>
            <a:lvl8pPr marL="3657097" indent="0">
              <a:buNone/>
              <a:defRPr sz="1800" b="1"/>
            </a:lvl8pPr>
            <a:lvl9pPr marL="4179540" indent="0">
              <a:buNone/>
              <a:defRPr sz="18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3400" y="2416024"/>
            <a:ext cx="4713553" cy="438940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19197" y="1705326"/>
            <a:ext cx="4715404" cy="71069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2442" indent="0">
              <a:buNone/>
              <a:defRPr sz="2300" b="1"/>
            </a:lvl2pPr>
            <a:lvl3pPr marL="1044885" indent="0">
              <a:buNone/>
              <a:defRPr sz="2100" b="1"/>
            </a:lvl3pPr>
            <a:lvl4pPr marL="1567327" indent="0">
              <a:buNone/>
              <a:defRPr sz="1800" b="1"/>
            </a:lvl4pPr>
            <a:lvl5pPr marL="2089770" indent="0">
              <a:buNone/>
              <a:defRPr sz="1800" b="1"/>
            </a:lvl5pPr>
            <a:lvl6pPr marL="2612212" indent="0">
              <a:buNone/>
              <a:defRPr sz="1800" b="1"/>
            </a:lvl6pPr>
            <a:lvl7pPr marL="3134655" indent="0">
              <a:buNone/>
              <a:defRPr sz="1800" b="1"/>
            </a:lvl7pPr>
            <a:lvl8pPr marL="3657097" indent="0">
              <a:buNone/>
              <a:defRPr sz="1800" b="1"/>
            </a:lvl8pPr>
            <a:lvl9pPr marL="4179540" indent="0">
              <a:buNone/>
              <a:defRPr sz="18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19197" y="2416024"/>
            <a:ext cx="4715404" cy="438940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296AF-9C00-45E5-BD0A-613ED9254E6B}" type="datetime1">
              <a:rPr lang="zh-TW" altLang="en-US" smtClean="0"/>
              <a:pPr/>
              <a:t>2020/11/17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28E8C-C13B-4FDC-9965-FDA8E108FCAA}" type="datetime1">
              <a:rPr lang="zh-TW" altLang="en-US" smtClean="0"/>
              <a:pPr/>
              <a:t>2020/11/17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CA9B6-A931-4BEB-A218-8F5C8E2E13EA}" type="datetime1">
              <a:rPr lang="zh-TW" altLang="en-US" smtClean="0"/>
              <a:pPr/>
              <a:t>2020/11/17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070304" y="7212803"/>
            <a:ext cx="2489200" cy="405610"/>
          </a:xfrm>
        </p:spPr>
        <p:txBody>
          <a:bodyPr/>
          <a:lstStyle>
            <a:lvl1pPr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altLang="zh-TW" dirty="0" smtClean="0"/>
              <a:t>Page: </a:t>
            </a:r>
            <a:fld id="{F2067B2E-0151-44AE-940F-92D6B699351F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3326"/>
            <a:ext cx="3509699" cy="129089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70892" y="303326"/>
            <a:ext cx="5963708" cy="6502104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3400" y="1594224"/>
            <a:ext cx="3509699" cy="5211207"/>
          </a:xfrm>
        </p:spPr>
        <p:txBody>
          <a:bodyPr/>
          <a:lstStyle>
            <a:lvl1pPr marL="0" indent="0">
              <a:buNone/>
              <a:defRPr sz="1600"/>
            </a:lvl1pPr>
            <a:lvl2pPr marL="522442" indent="0">
              <a:buNone/>
              <a:defRPr sz="1400"/>
            </a:lvl2pPr>
            <a:lvl3pPr marL="1044885" indent="0">
              <a:buNone/>
              <a:defRPr sz="1100"/>
            </a:lvl3pPr>
            <a:lvl4pPr marL="1567327" indent="0">
              <a:buNone/>
              <a:defRPr sz="1000"/>
            </a:lvl4pPr>
            <a:lvl5pPr marL="2089770" indent="0">
              <a:buNone/>
              <a:defRPr sz="1000"/>
            </a:lvl5pPr>
            <a:lvl6pPr marL="2612212" indent="0">
              <a:buNone/>
              <a:defRPr sz="1000"/>
            </a:lvl6pPr>
            <a:lvl7pPr marL="3134655" indent="0">
              <a:buNone/>
              <a:defRPr sz="1000"/>
            </a:lvl7pPr>
            <a:lvl8pPr marL="3657097" indent="0">
              <a:buNone/>
              <a:defRPr sz="1000"/>
            </a:lvl8pPr>
            <a:lvl9pPr marL="417954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74B0C-AE4C-40A2-920A-D5F12E0B6780}" type="datetime1">
              <a:rPr lang="zh-TW" altLang="en-US" smtClean="0"/>
              <a:pPr/>
              <a:t>2020/11/17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1003" y="5332889"/>
            <a:ext cx="6400800" cy="62957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91003" y="680719"/>
            <a:ext cx="6400800" cy="4571048"/>
          </a:xfrm>
        </p:spPr>
        <p:txBody>
          <a:bodyPr/>
          <a:lstStyle>
            <a:lvl1pPr marL="0" indent="0">
              <a:buNone/>
              <a:defRPr sz="3700"/>
            </a:lvl1pPr>
            <a:lvl2pPr marL="522442" indent="0">
              <a:buNone/>
              <a:defRPr sz="3200"/>
            </a:lvl2pPr>
            <a:lvl3pPr marL="1044885" indent="0">
              <a:buNone/>
              <a:defRPr sz="2700"/>
            </a:lvl3pPr>
            <a:lvl4pPr marL="1567327" indent="0">
              <a:buNone/>
              <a:defRPr sz="2300"/>
            </a:lvl4pPr>
            <a:lvl5pPr marL="2089770" indent="0">
              <a:buNone/>
              <a:defRPr sz="2300"/>
            </a:lvl5pPr>
            <a:lvl6pPr marL="2612212" indent="0">
              <a:buNone/>
              <a:defRPr sz="2300"/>
            </a:lvl6pPr>
            <a:lvl7pPr marL="3134655" indent="0">
              <a:buNone/>
              <a:defRPr sz="2300"/>
            </a:lvl7pPr>
            <a:lvl8pPr marL="3657097" indent="0">
              <a:buNone/>
              <a:defRPr sz="2300"/>
            </a:lvl8pPr>
            <a:lvl9pPr marL="4179540" indent="0">
              <a:buNone/>
              <a:defRPr sz="23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91003" y="5962467"/>
            <a:ext cx="6400800" cy="894105"/>
          </a:xfrm>
        </p:spPr>
        <p:txBody>
          <a:bodyPr/>
          <a:lstStyle>
            <a:lvl1pPr marL="0" indent="0">
              <a:buNone/>
              <a:defRPr sz="1600"/>
            </a:lvl1pPr>
            <a:lvl2pPr marL="522442" indent="0">
              <a:buNone/>
              <a:defRPr sz="1400"/>
            </a:lvl2pPr>
            <a:lvl3pPr marL="1044885" indent="0">
              <a:buNone/>
              <a:defRPr sz="1100"/>
            </a:lvl3pPr>
            <a:lvl4pPr marL="1567327" indent="0">
              <a:buNone/>
              <a:defRPr sz="1000"/>
            </a:lvl4pPr>
            <a:lvl5pPr marL="2089770" indent="0">
              <a:buNone/>
              <a:defRPr sz="1000"/>
            </a:lvl5pPr>
            <a:lvl6pPr marL="2612212" indent="0">
              <a:buNone/>
              <a:defRPr sz="1000"/>
            </a:lvl6pPr>
            <a:lvl7pPr marL="3134655" indent="0">
              <a:buNone/>
              <a:defRPr sz="1000"/>
            </a:lvl7pPr>
            <a:lvl8pPr marL="3657097" indent="0">
              <a:buNone/>
              <a:defRPr sz="1000"/>
            </a:lvl8pPr>
            <a:lvl9pPr marL="417954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E638E-1E5C-4F3E-ACD9-A7A5EA60A50A}" type="datetime1">
              <a:rPr lang="zh-TW" altLang="en-US" smtClean="0"/>
              <a:pPr/>
              <a:t>2020/11/17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846C2-75AE-4534-8CDA-182EFD51D881}" type="datetime1">
              <a:rPr lang="zh-TW" altLang="en-US" smtClean="0"/>
              <a:pPr/>
              <a:t>2020/11/17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734300" y="305091"/>
            <a:ext cx="2400300" cy="650034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305091"/>
            <a:ext cx="7023100" cy="650034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77D2A-6BB5-4485-A469-85CC42C82803}" type="datetime1">
              <a:rPr lang="zh-TW" altLang="en-US" smtClean="0"/>
              <a:pPr/>
              <a:t>2020/11/17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00100" y="2366963"/>
            <a:ext cx="9067800" cy="16319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00200" y="4316414"/>
            <a:ext cx="7467600" cy="1947862"/>
          </a:xfrm>
          <a:prstGeom prst="rect">
            <a:avLst/>
          </a:prstGeom>
        </p:spPr>
        <p:txBody>
          <a:bodyPr lIns="91434" tIns="45718" rIns="91434" bIns="45718"/>
          <a:lstStyle>
            <a:lvl1pPr marL="0" indent="0" algn="ctr">
              <a:buNone/>
              <a:defRPr/>
            </a:lvl1pPr>
            <a:lvl2pPr marL="457171" indent="0" algn="ctr">
              <a:buNone/>
              <a:defRPr/>
            </a:lvl2pPr>
            <a:lvl3pPr marL="914341" indent="0" algn="ctr">
              <a:buNone/>
              <a:defRPr/>
            </a:lvl3pPr>
            <a:lvl4pPr marL="1371513" indent="0" algn="ctr">
              <a:buNone/>
              <a:defRPr/>
            </a:lvl4pPr>
            <a:lvl5pPr marL="1828684" indent="0" algn="ctr">
              <a:buNone/>
              <a:defRPr/>
            </a:lvl5pPr>
            <a:lvl6pPr marL="2285854" indent="0" algn="ctr">
              <a:buNone/>
              <a:defRPr/>
            </a:lvl6pPr>
            <a:lvl7pPr marL="2743025" indent="0" algn="ctr">
              <a:buNone/>
              <a:defRPr/>
            </a:lvl7pPr>
            <a:lvl8pPr marL="3200197" indent="0" algn="ctr">
              <a:buNone/>
              <a:defRPr/>
            </a:lvl8pPr>
            <a:lvl9pPr marL="3657367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1159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3405" y="1704975"/>
            <a:ext cx="4713288" cy="711200"/>
          </a:xfrm>
          <a:prstGeom prst="rect">
            <a:avLst/>
          </a:prstGeom>
        </p:spPr>
        <p:txBody>
          <a:bodyPr lIns="91285" tIns="45643" rIns="91285" bIns="45643" anchor="b"/>
          <a:lstStyle>
            <a:lvl1pPr marL="0" indent="0">
              <a:buNone/>
              <a:defRPr sz="2400" b="1"/>
            </a:lvl1pPr>
            <a:lvl2pPr marL="456442" indent="0">
              <a:buNone/>
              <a:defRPr sz="2000" b="1"/>
            </a:lvl2pPr>
            <a:lvl3pPr marL="912885" indent="0">
              <a:buNone/>
              <a:defRPr sz="1900" b="1"/>
            </a:lvl3pPr>
            <a:lvl4pPr marL="1369333" indent="0">
              <a:buNone/>
              <a:defRPr sz="1600" b="1"/>
            </a:lvl4pPr>
            <a:lvl5pPr marL="1825776" indent="0">
              <a:buNone/>
              <a:defRPr sz="1600" b="1"/>
            </a:lvl5pPr>
            <a:lvl6pPr marL="2282223" indent="0">
              <a:buNone/>
              <a:defRPr sz="1600" b="1"/>
            </a:lvl6pPr>
            <a:lvl7pPr marL="2738667" indent="0">
              <a:buNone/>
              <a:defRPr sz="1600" b="1"/>
            </a:lvl7pPr>
            <a:lvl8pPr marL="3195098" indent="0">
              <a:buNone/>
              <a:defRPr sz="1600" b="1"/>
            </a:lvl8pPr>
            <a:lvl9pPr marL="36515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3405" y="2416176"/>
            <a:ext cx="4713288" cy="4389438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19725" y="1704975"/>
            <a:ext cx="4714875" cy="711200"/>
          </a:xfrm>
          <a:prstGeom prst="rect">
            <a:avLst/>
          </a:prstGeom>
        </p:spPr>
        <p:txBody>
          <a:bodyPr lIns="91285" tIns="45643" rIns="91285" bIns="45643" anchor="b"/>
          <a:lstStyle>
            <a:lvl1pPr marL="0" indent="0">
              <a:buNone/>
              <a:defRPr sz="2400" b="1"/>
            </a:lvl1pPr>
            <a:lvl2pPr marL="456442" indent="0">
              <a:buNone/>
              <a:defRPr sz="2000" b="1"/>
            </a:lvl2pPr>
            <a:lvl3pPr marL="912885" indent="0">
              <a:buNone/>
              <a:defRPr sz="1900" b="1"/>
            </a:lvl3pPr>
            <a:lvl4pPr marL="1369333" indent="0">
              <a:buNone/>
              <a:defRPr sz="1600" b="1"/>
            </a:lvl4pPr>
            <a:lvl5pPr marL="1825776" indent="0">
              <a:buNone/>
              <a:defRPr sz="1600" b="1"/>
            </a:lvl5pPr>
            <a:lvl6pPr marL="2282223" indent="0">
              <a:buNone/>
              <a:defRPr sz="1600" b="1"/>
            </a:lvl6pPr>
            <a:lvl7pPr marL="2738667" indent="0">
              <a:buNone/>
              <a:defRPr sz="1600" b="1"/>
            </a:lvl7pPr>
            <a:lvl8pPr marL="3195098" indent="0">
              <a:buNone/>
              <a:defRPr sz="1600" b="1"/>
            </a:lvl8pPr>
            <a:lvl9pPr marL="3651553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19725" y="2416176"/>
            <a:ext cx="4714875" cy="4389438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3400" y="1778001"/>
            <a:ext cx="9601200" cy="5027613"/>
          </a:xfrm>
          <a:prstGeom prst="rect">
            <a:avLst/>
          </a:prstGeom>
        </p:spPr>
        <p:txBody>
          <a:bodyPr lIns="91434" tIns="45718" rIns="91434" bIns="45718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69572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2963" y="4895851"/>
            <a:ext cx="9067800" cy="1512888"/>
          </a:xfrm>
          <a:prstGeom prst="rect">
            <a:avLst/>
          </a:prstGeom>
        </p:spPr>
        <p:txBody>
          <a:bodyPr lIns="91434" tIns="45718" rIns="91434" bIns="45718"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2963" y="3228975"/>
            <a:ext cx="9067800" cy="1666875"/>
          </a:xfrm>
          <a:prstGeom prst="rect">
            <a:avLst/>
          </a:prstGeom>
        </p:spPr>
        <p:txBody>
          <a:bodyPr lIns="91434" tIns="45718" rIns="91434" bIns="45718" anchor="b"/>
          <a:lstStyle>
            <a:lvl1pPr marL="0" indent="0">
              <a:buNone/>
              <a:defRPr sz="2000"/>
            </a:lvl1pPr>
            <a:lvl2pPr marL="457171" indent="0">
              <a:buNone/>
              <a:defRPr sz="1900"/>
            </a:lvl2pPr>
            <a:lvl3pPr marL="914341" indent="0">
              <a:buNone/>
              <a:defRPr sz="1600"/>
            </a:lvl3pPr>
            <a:lvl4pPr marL="1371513" indent="0">
              <a:buNone/>
              <a:defRPr sz="1400"/>
            </a:lvl4pPr>
            <a:lvl5pPr marL="1828684" indent="0">
              <a:buNone/>
              <a:defRPr sz="1400"/>
            </a:lvl5pPr>
            <a:lvl6pPr marL="2285854" indent="0">
              <a:buNone/>
              <a:defRPr sz="1400"/>
            </a:lvl6pPr>
            <a:lvl7pPr marL="2743025" indent="0">
              <a:buNone/>
              <a:defRPr sz="1400"/>
            </a:lvl7pPr>
            <a:lvl8pPr marL="3200197" indent="0">
              <a:buNone/>
              <a:defRPr sz="1400"/>
            </a:lvl8pPr>
            <a:lvl9pPr marL="3657367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5692608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33401" y="1778001"/>
            <a:ext cx="4724400" cy="5027613"/>
          </a:xfrm>
          <a:prstGeom prst="rect">
            <a:avLst/>
          </a:prstGeom>
        </p:spPr>
        <p:txBody>
          <a:bodyPr lIns="91434" tIns="45718" rIns="91434" bIns="4571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10200" y="1778001"/>
            <a:ext cx="4724400" cy="5027613"/>
          </a:xfrm>
          <a:prstGeom prst="rect">
            <a:avLst/>
          </a:prstGeom>
        </p:spPr>
        <p:txBody>
          <a:bodyPr lIns="91434" tIns="45718" rIns="91434" bIns="45718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86970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434" tIns="45718" rIns="91434" bIns="45718"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3401" y="1704975"/>
            <a:ext cx="4713288" cy="711200"/>
          </a:xfrm>
          <a:prstGeom prst="rect">
            <a:avLst/>
          </a:prstGeom>
        </p:spPr>
        <p:txBody>
          <a:bodyPr lIns="91434" tIns="45718" rIns="91434" bIns="45718" anchor="b"/>
          <a:lstStyle>
            <a:lvl1pPr marL="0" indent="0">
              <a:buNone/>
              <a:defRPr sz="2400" b="1"/>
            </a:lvl1pPr>
            <a:lvl2pPr marL="457171" indent="0">
              <a:buNone/>
              <a:defRPr sz="2000" b="1"/>
            </a:lvl2pPr>
            <a:lvl3pPr marL="914341" indent="0">
              <a:buNone/>
              <a:defRPr sz="1900" b="1"/>
            </a:lvl3pPr>
            <a:lvl4pPr marL="1371513" indent="0">
              <a:buNone/>
              <a:defRPr sz="1600" b="1"/>
            </a:lvl4pPr>
            <a:lvl5pPr marL="1828684" indent="0">
              <a:buNone/>
              <a:defRPr sz="1600" b="1"/>
            </a:lvl5pPr>
            <a:lvl6pPr marL="2285854" indent="0">
              <a:buNone/>
              <a:defRPr sz="1600" b="1"/>
            </a:lvl6pPr>
            <a:lvl7pPr marL="2743025" indent="0">
              <a:buNone/>
              <a:defRPr sz="1600" b="1"/>
            </a:lvl7pPr>
            <a:lvl8pPr marL="3200197" indent="0">
              <a:buNone/>
              <a:defRPr sz="1600" b="1"/>
            </a:lvl8pPr>
            <a:lvl9pPr marL="3657367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33401" y="2416176"/>
            <a:ext cx="4713288" cy="4389438"/>
          </a:xfrm>
          <a:prstGeom prst="rect">
            <a:avLst/>
          </a:prstGeom>
        </p:spPr>
        <p:txBody>
          <a:bodyPr lIns="91434" tIns="45718" rIns="91434" bIns="45718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19725" y="1704975"/>
            <a:ext cx="4714875" cy="711200"/>
          </a:xfrm>
          <a:prstGeom prst="rect">
            <a:avLst/>
          </a:prstGeom>
        </p:spPr>
        <p:txBody>
          <a:bodyPr lIns="91434" tIns="45718" rIns="91434" bIns="45718" anchor="b"/>
          <a:lstStyle>
            <a:lvl1pPr marL="0" indent="0">
              <a:buNone/>
              <a:defRPr sz="2400" b="1"/>
            </a:lvl1pPr>
            <a:lvl2pPr marL="457171" indent="0">
              <a:buNone/>
              <a:defRPr sz="2000" b="1"/>
            </a:lvl2pPr>
            <a:lvl3pPr marL="914341" indent="0">
              <a:buNone/>
              <a:defRPr sz="1900" b="1"/>
            </a:lvl3pPr>
            <a:lvl4pPr marL="1371513" indent="0">
              <a:buNone/>
              <a:defRPr sz="1600" b="1"/>
            </a:lvl4pPr>
            <a:lvl5pPr marL="1828684" indent="0">
              <a:buNone/>
              <a:defRPr sz="1600" b="1"/>
            </a:lvl5pPr>
            <a:lvl6pPr marL="2285854" indent="0">
              <a:buNone/>
              <a:defRPr sz="1600" b="1"/>
            </a:lvl6pPr>
            <a:lvl7pPr marL="2743025" indent="0">
              <a:buNone/>
              <a:defRPr sz="1600" b="1"/>
            </a:lvl7pPr>
            <a:lvl8pPr marL="3200197" indent="0">
              <a:buNone/>
              <a:defRPr sz="1600" b="1"/>
            </a:lvl8pPr>
            <a:lvl9pPr marL="3657367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19725" y="2416176"/>
            <a:ext cx="4714875" cy="4389438"/>
          </a:xfrm>
          <a:prstGeom prst="rect">
            <a:avLst/>
          </a:prstGeom>
        </p:spPr>
        <p:txBody>
          <a:bodyPr lIns="91434" tIns="45718" rIns="91434" bIns="45718"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78365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47894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50358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1" y="303214"/>
            <a:ext cx="3509963" cy="1290637"/>
          </a:xfrm>
          <a:prstGeom prst="rect">
            <a:avLst/>
          </a:prstGeom>
        </p:spPr>
        <p:txBody>
          <a:bodyPr lIns="91434" tIns="45718" rIns="91434" bIns="45718"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70363" y="303214"/>
            <a:ext cx="5964237" cy="6502400"/>
          </a:xfrm>
          <a:prstGeom prst="rect">
            <a:avLst/>
          </a:prstGeom>
        </p:spPr>
        <p:txBody>
          <a:bodyPr lIns="91434" tIns="45718" rIns="91434" bIns="45718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3401" y="1593850"/>
            <a:ext cx="3509963" cy="5211763"/>
          </a:xfrm>
          <a:prstGeom prst="rect">
            <a:avLst/>
          </a:prstGeom>
        </p:spPr>
        <p:txBody>
          <a:bodyPr lIns="91434" tIns="45718" rIns="91434" bIns="45718"/>
          <a:lstStyle>
            <a:lvl1pPr marL="0" indent="0">
              <a:buNone/>
              <a:defRPr sz="1400"/>
            </a:lvl1pPr>
            <a:lvl2pPr marL="457171" indent="0">
              <a:buNone/>
              <a:defRPr sz="1200"/>
            </a:lvl2pPr>
            <a:lvl3pPr marL="914341" indent="0">
              <a:buNone/>
              <a:defRPr sz="1000"/>
            </a:lvl3pPr>
            <a:lvl4pPr marL="1371513" indent="0">
              <a:buNone/>
              <a:defRPr sz="900"/>
            </a:lvl4pPr>
            <a:lvl5pPr marL="1828684" indent="0">
              <a:buNone/>
              <a:defRPr sz="900"/>
            </a:lvl5pPr>
            <a:lvl6pPr marL="2285854" indent="0">
              <a:buNone/>
              <a:defRPr sz="900"/>
            </a:lvl6pPr>
            <a:lvl7pPr marL="2743025" indent="0">
              <a:buNone/>
              <a:defRPr sz="900"/>
            </a:lvl7pPr>
            <a:lvl8pPr marL="3200197" indent="0">
              <a:buNone/>
              <a:defRPr sz="900"/>
            </a:lvl8pPr>
            <a:lvl9pPr marL="3657367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1694776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0738" y="5332414"/>
            <a:ext cx="6400800" cy="630236"/>
          </a:xfrm>
          <a:prstGeom prst="rect">
            <a:avLst/>
          </a:prstGeom>
        </p:spPr>
        <p:txBody>
          <a:bodyPr lIns="91434" tIns="45718" rIns="91434" bIns="45718"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90738" y="681038"/>
            <a:ext cx="6400800" cy="4570412"/>
          </a:xfrm>
          <a:prstGeom prst="rect">
            <a:avLst/>
          </a:prstGeom>
        </p:spPr>
        <p:txBody>
          <a:bodyPr lIns="91434" tIns="45718" rIns="91434" bIns="45718"/>
          <a:lstStyle>
            <a:lvl1pPr marL="0" indent="0">
              <a:buNone/>
              <a:defRPr sz="3200"/>
            </a:lvl1pPr>
            <a:lvl2pPr marL="457171" indent="0">
              <a:buNone/>
              <a:defRPr sz="2800"/>
            </a:lvl2pPr>
            <a:lvl3pPr marL="914341" indent="0">
              <a:buNone/>
              <a:defRPr sz="2400"/>
            </a:lvl3pPr>
            <a:lvl4pPr marL="1371513" indent="0">
              <a:buNone/>
              <a:defRPr sz="2000"/>
            </a:lvl4pPr>
            <a:lvl5pPr marL="1828684" indent="0">
              <a:buNone/>
              <a:defRPr sz="2000"/>
            </a:lvl5pPr>
            <a:lvl6pPr marL="2285854" indent="0">
              <a:buNone/>
              <a:defRPr sz="2000"/>
            </a:lvl6pPr>
            <a:lvl7pPr marL="2743025" indent="0">
              <a:buNone/>
              <a:defRPr sz="2000"/>
            </a:lvl7pPr>
            <a:lvl8pPr marL="3200197" indent="0">
              <a:buNone/>
              <a:defRPr sz="2000"/>
            </a:lvl8pPr>
            <a:lvl9pPr marL="3657367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90738" y="5962650"/>
            <a:ext cx="6400800" cy="893763"/>
          </a:xfrm>
          <a:prstGeom prst="rect">
            <a:avLst/>
          </a:prstGeom>
        </p:spPr>
        <p:txBody>
          <a:bodyPr lIns="91434" tIns="45718" rIns="91434" bIns="45718"/>
          <a:lstStyle>
            <a:lvl1pPr marL="0" indent="0">
              <a:buNone/>
              <a:defRPr sz="1400"/>
            </a:lvl1pPr>
            <a:lvl2pPr marL="457171" indent="0">
              <a:buNone/>
              <a:defRPr sz="1200"/>
            </a:lvl2pPr>
            <a:lvl3pPr marL="914341" indent="0">
              <a:buNone/>
              <a:defRPr sz="1000"/>
            </a:lvl3pPr>
            <a:lvl4pPr marL="1371513" indent="0">
              <a:buNone/>
              <a:defRPr sz="900"/>
            </a:lvl4pPr>
            <a:lvl5pPr marL="1828684" indent="0">
              <a:buNone/>
              <a:defRPr sz="900"/>
            </a:lvl5pPr>
            <a:lvl6pPr marL="2285854" indent="0">
              <a:buNone/>
              <a:defRPr sz="900"/>
            </a:lvl6pPr>
            <a:lvl7pPr marL="2743025" indent="0">
              <a:buNone/>
              <a:defRPr sz="900"/>
            </a:lvl7pPr>
            <a:lvl8pPr marL="3200197" indent="0">
              <a:buNone/>
              <a:defRPr sz="900"/>
            </a:lvl8pPr>
            <a:lvl9pPr marL="3657367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2109463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1778001"/>
            <a:ext cx="9601200" cy="5027613"/>
          </a:xfrm>
          <a:prstGeom prst="rect">
            <a:avLst/>
          </a:prstGeom>
        </p:spPr>
        <p:txBody>
          <a:bodyPr vert="eaVert" lIns="91434" tIns="45718" rIns="91434" bIns="45718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93816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734300" y="304801"/>
            <a:ext cx="2400300" cy="6500812"/>
          </a:xfrm>
          <a:prstGeom prst="rect">
            <a:avLst/>
          </a:prstGeom>
        </p:spPr>
        <p:txBody>
          <a:bodyPr vert="eaVert" lIns="91434" tIns="45718" rIns="91434" bIns="45718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304801"/>
            <a:ext cx="7048500" cy="6500812"/>
          </a:xfrm>
          <a:prstGeom prst="rect">
            <a:avLst/>
          </a:prstGeom>
        </p:spPr>
        <p:txBody>
          <a:bodyPr vert="eaVert" lIns="91434" tIns="45718" rIns="91434" bIns="45718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7039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9601200" cy="1270000"/>
          </a:xfrm>
          <a:prstGeom prst="rect">
            <a:avLst/>
          </a:prstGeom>
        </p:spPr>
        <p:txBody>
          <a:bodyPr lIns="91285" tIns="45643" rIns="91285" bIns="45643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16" y="303242"/>
            <a:ext cx="3509963" cy="1290637"/>
          </a:xfrm>
          <a:prstGeom prst="rect">
            <a:avLst/>
          </a:prstGeom>
        </p:spPr>
        <p:txBody>
          <a:bodyPr lIns="91285" tIns="45643" rIns="91285" bIns="45643"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70363" y="303214"/>
            <a:ext cx="5964237" cy="6502400"/>
          </a:xfrm>
          <a:prstGeom prst="rect">
            <a:avLst/>
          </a:prstGeom>
        </p:spPr>
        <p:txBody>
          <a:bodyPr lIns="91285" tIns="45643" rIns="91285" bIns="45643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3416" y="1593850"/>
            <a:ext cx="3509963" cy="5211763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>
              <a:buNone/>
              <a:defRPr sz="1400"/>
            </a:lvl1pPr>
            <a:lvl2pPr marL="456442" indent="0">
              <a:buNone/>
              <a:defRPr sz="1200"/>
            </a:lvl2pPr>
            <a:lvl3pPr marL="912885" indent="0">
              <a:buNone/>
              <a:defRPr sz="1000"/>
            </a:lvl3pPr>
            <a:lvl4pPr marL="1369333" indent="0">
              <a:buNone/>
              <a:defRPr sz="900"/>
            </a:lvl4pPr>
            <a:lvl5pPr marL="1825776" indent="0">
              <a:buNone/>
              <a:defRPr sz="900"/>
            </a:lvl5pPr>
            <a:lvl6pPr marL="2282223" indent="0">
              <a:buNone/>
              <a:defRPr sz="900"/>
            </a:lvl6pPr>
            <a:lvl7pPr marL="2738667" indent="0">
              <a:buNone/>
              <a:defRPr sz="900"/>
            </a:lvl7pPr>
            <a:lvl8pPr marL="3195098" indent="0">
              <a:buNone/>
              <a:defRPr sz="900"/>
            </a:lvl8pPr>
            <a:lvl9pPr marL="36515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090738" y="5332414"/>
            <a:ext cx="6400800" cy="630236"/>
          </a:xfrm>
          <a:prstGeom prst="rect">
            <a:avLst/>
          </a:prstGeom>
        </p:spPr>
        <p:txBody>
          <a:bodyPr lIns="91285" tIns="45643" rIns="91285" bIns="45643"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90738" y="681038"/>
            <a:ext cx="6400800" cy="4570412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>
              <a:buNone/>
              <a:defRPr sz="3200"/>
            </a:lvl1pPr>
            <a:lvl2pPr marL="456442" indent="0">
              <a:buNone/>
              <a:defRPr sz="2800"/>
            </a:lvl2pPr>
            <a:lvl3pPr marL="912885" indent="0">
              <a:buNone/>
              <a:defRPr sz="2400"/>
            </a:lvl3pPr>
            <a:lvl4pPr marL="1369333" indent="0">
              <a:buNone/>
              <a:defRPr sz="2000"/>
            </a:lvl4pPr>
            <a:lvl5pPr marL="1825776" indent="0">
              <a:buNone/>
              <a:defRPr sz="2000"/>
            </a:lvl5pPr>
            <a:lvl6pPr marL="2282223" indent="0">
              <a:buNone/>
              <a:defRPr sz="2000"/>
            </a:lvl6pPr>
            <a:lvl7pPr marL="2738667" indent="0">
              <a:buNone/>
              <a:defRPr sz="2000"/>
            </a:lvl7pPr>
            <a:lvl8pPr marL="3195098" indent="0">
              <a:buNone/>
              <a:defRPr sz="2000"/>
            </a:lvl8pPr>
            <a:lvl9pPr marL="3651553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90738" y="5962650"/>
            <a:ext cx="6400800" cy="893763"/>
          </a:xfrm>
          <a:prstGeom prst="rect">
            <a:avLst/>
          </a:prstGeom>
        </p:spPr>
        <p:txBody>
          <a:bodyPr lIns="91285" tIns="45643" rIns="91285" bIns="45643"/>
          <a:lstStyle>
            <a:lvl1pPr marL="0" indent="0">
              <a:buNone/>
              <a:defRPr sz="1400"/>
            </a:lvl1pPr>
            <a:lvl2pPr marL="456442" indent="0">
              <a:buNone/>
              <a:defRPr sz="1200"/>
            </a:lvl2pPr>
            <a:lvl3pPr marL="912885" indent="0">
              <a:buNone/>
              <a:defRPr sz="1000"/>
            </a:lvl3pPr>
            <a:lvl4pPr marL="1369333" indent="0">
              <a:buNone/>
              <a:defRPr sz="900"/>
            </a:lvl4pPr>
            <a:lvl5pPr marL="1825776" indent="0">
              <a:buNone/>
              <a:defRPr sz="900"/>
            </a:lvl5pPr>
            <a:lvl6pPr marL="2282223" indent="0">
              <a:buNone/>
              <a:defRPr sz="900"/>
            </a:lvl6pPr>
            <a:lvl7pPr marL="2738667" indent="0">
              <a:buNone/>
              <a:defRPr sz="900"/>
            </a:lvl7pPr>
            <a:lvl8pPr marL="3195098" indent="0">
              <a:buNone/>
              <a:defRPr sz="900"/>
            </a:lvl8pPr>
            <a:lvl9pPr marL="3651553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8358216" y="496889"/>
            <a:ext cx="1944687" cy="215899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285" tIns="45643" rIns="91285" bIns="45643" anchor="ctr"/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  <a:defRPr/>
            </a:pPr>
            <a:endParaRPr lang="zh-TW" altLang="en-US">
              <a:ea typeface="新細明體" pitchFamily="18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6442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2885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9333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5776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332" indent="-342332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1711" indent="-285282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1122" indent="-228226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97552" indent="-228226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3998" indent="-228226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0442" indent="-228226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66887" indent="-228226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3330" indent="-228226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79776" indent="-228226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42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85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33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76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22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667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098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55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4800"/>
            <a:ext cx="96012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14" tIns="52159" rIns="104314" bIns="5215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778005"/>
            <a:ext cx="96012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14" tIns="52159" rIns="104314" bIns="521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14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937375"/>
            <a:ext cx="24892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14" tIns="52159" rIns="104314" bIns="52159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b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32FF812E-F83E-4765-93C6-30416CB998F1}" type="datetime1">
              <a:rPr lang="zh-TW" altLang="en-US" smtClean="0"/>
              <a:pPr>
                <a:defRPr/>
              </a:pPr>
              <a:t>2020/11/17</a:t>
            </a:fld>
            <a:endParaRPr lang="en-US" altLang="zh-TW"/>
          </a:p>
        </p:txBody>
      </p:sp>
      <p:sp>
        <p:nvSpPr>
          <p:cNvPr id="114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44900" y="6937375"/>
            <a:ext cx="33782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14" tIns="52159" rIns="104314" bIns="52159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FontTx/>
              <a:buNone/>
              <a:defRPr b="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9896475" y="7305703"/>
            <a:ext cx="622300" cy="1762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285" tIns="45643" rIns="91285" bIns="45643" anchor="ctr"/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  <a:defRPr/>
            </a:pPr>
            <a:endParaRPr lang="zh-TW" altLang="en-US">
              <a:ea typeface="新細明體" pitchFamily="18" charset="-12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9264678" y="7251700"/>
            <a:ext cx="190341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910" tIns="45955" rIns="91910" bIns="45955"/>
          <a:lstStyle/>
          <a:p>
            <a:pPr algn="ctr">
              <a:defRPr/>
            </a:pPr>
            <a:r>
              <a:rPr lang="en-US" altLang="zh-TW" sz="1000" b="0" dirty="0">
                <a:solidFill>
                  <a:schemeClr val="bg1"/>
                </a:solidFill>
                <a:ea typeface="新細明體" pitchFamily="18" charset="-120"/>
              </a:rPr>
              <a:t>Page: </a:t>
            </a:r>
            <a:fld id="{7D1ABB11-531C-489D-A33C-8671C00BFE42}" type="slidenum">
              <a:rPr lang="en-US" altLang="zh-TW" sz="1000" b="0">
                <a:solidFill>
                  <a:schemeClr val="bg1"/>
                </a:solidFill>
                <a:ea typeface="新細明體" pitchFamily="18" charset="-120"/>
              </a:rPr>
              <a:pPr algn="ctr">
                <a:defRPr/>
              </a:pPr>
              <a:t>‹#›</a:t>
            </a:fld>
            <a:endParaRPr lang="en-US" altLang="zh-TW" sz="1000" b="0" dirty="0">
              <a:solidFill>
                <a:schemeClr val="bg1"/>
              </a:solidFill>
              <a:ea typeface="新細明體" pitchFamily="18" charset="-120"/>
            </a:endParaRP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179391" y="168278"/>
            <a:ext cx="10367962" cy="184151"/>
          </a:xfrm>
          <a:prstGeom prst="rect">
            <a:avLst/>
          </a:prstGeom>
          <a:solidFill>
            <a:srgbClr val="00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285" tIns="45643" rIns="91285" bIns="45643" anchor="ctr"/>
          <a:lstStyle/>
          <a:p>
            <a:pPr>
              <a:defRPr/>
            </a:pPr>
            <a:endParaRPr lang="zh-TW" altLang="zh-TW" sz="1300" b="0" dirty="0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>
            <a:off x="171478" y="7446963"/>
            <a:ext cx="9726613" cy="3175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lIns="91285" tIns="45643" rIns="91285" bIns="45643"/>
          <a:lstStyle/>
          <a:p>
            <a:pPr>
              <a:defRPr/>
            </a:pPr>
            <a:endParaRPr lang="zh-TW" altLang="en-US" sz="13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14700" name="Rectangle 24"/>
          <p:cNvSpPr>
            <a:spLocks noChangeArrowheads="1"/>
          </p:cNvSpPr>
          <p:nvPr/>
        </p:nvSpPr>
        <p:spPr bwMode="auto">
          <a:xfrm>
            <a:off x="9150350" y="209579"/>
            <a:ext cx="1397000" cy="358775"/>
          </a:xfrm>
          <a:prstGeom prst="rect">
            <a:avLst/>
          </a:prstGeom>
          <a:solidFill>
            <a:srgbClr val="0033CC"/>
          </a:solidFill>
          <a:ln w="9525">
            <a:noFill/>
            <a:miter lim="800000"/>
            <a:headEnd/>
            <a:tailEnd/>
          </a:ln>
        </p:spPr>
        <p:txBody>
          <a:bodyPr lIns="91921" tIns="45961" rIns="91921" bIns="45961" anchor="ctr"/>
          <a:lstStyle/>
          <a:p>
            <a:pPr algn="r" defTabSz="760750">
              <a:defRPr/>
            </a:pPr>
            <a:endParaRPr lang="zh-TW" altLang="zh-TW" sz="2000" dirty="0">
              <a:solidFill>
                <a:schemeClr val="bg1"/>
              </a:solidFill>
              <a:latin typeface="SimSun" pitchFamily="2" charset="-122"/>
              <a:ea typeface="新細明體" pitchFamily="18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5pPr>
      <a:lvl6pPr marL="456442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6pPr>
      <a:lvl7pPr marL="912885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9333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5776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91482" indent="-391482" algn="l" defTabSz="1042851" rtl="0" eaLnBrk="0" fontAlgn="base" hangingPunct="0">
        <a:spcBef>
          <a:spcPct val="20000"/>
        </a:spcBef>
        <a:spcAft>
          <a:spcPct val="0"/>
        </a:spcAft>
        <a:buChar char="•"/>
        <a:defRPr kumimoji="1" sz="3700">
          <a:solidFill>
            <a:schemeClr val="tx1"/>
          </a:solidFill>
          <a:latin typeface="+mn-lt"/>
          <a:ea typeface="+mn-ea"/>
          <a:cs typeface="+mn-cs"/>
        </a:defRPr>
      </a:lvl1pPr>
      <a:lvl2pPr marL="847909" indent="-326484" algn="l" defTabSz="1042851" rtl="0" eaLnBrk="0" fontAlgn="base" hangingPunct="0">
        <a:spcBef>
          <a:spcPct val="20000"/>
        </a:spcBef>
        <a:spcAft>
          <a:spcPct val="0"/>
        </a:spcAft>
        <a:buChar char="–"/>
        <a:defRPr kumimoji="1" sz="3200">
          <a:solidFill>
            <a:schemeClr val="tx1"/>
          </a:solidFill>
          <a:latin typeface="+mn-lt"/>
          <a:ea typeface="+mn-ea"/>
        </a:defRPr>
      </a:lvl2pPr>
      <a:lvl3pPr marL="1304336" indent="-261502" algn="l" defTabSz="1042851" rtl="0" eaLnBrk="0" fontAlgn="base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825776" indent="-261502" algn="l" defTabSz="1042851" rtl="0" eaLnBrk="0" fontAlgn="base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+mn-lt"/>
          <a:ea typeface="+mn-ea"/>
        </a:defRPr>
      </a:lvl4pPr>
      <a:lvl5pPr marL="2347200" indent="-261502" algn="l" defTabSz="1042851" rtl="0" eaLnBrk="0" fontAlgn="base" hangingPunct="0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5pPr>
      <a:lvl6pPr marL="2803642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6pPr>
      <a:lvl7pPr marL="3260093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7pPr>
      <a:lvl8pPr marL="3716534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8pPr>
      <a:lvl9pPr marL="4172981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42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85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33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76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22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667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098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55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hdr="0" ftr="0" dt="0"/>
  <p:txStyles>
    <p:titleStyle>
      <a:lvl1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defTabSz="1042851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5pPr>
      <a:lvl6pPr marL="456442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6pPr>
      <a:lvl7pPr marL="912885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7pPr>
      <a:lvl8pPr marL="1369333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5776" algn="ctr" defTabSz="1042851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91482" indent="-391482" algn="l" defTabSz="1042851" rtl="0" eaLnBrk="0" fontAlgn="base" hangingPunct="0">
        <a:spcBef>
          <a:spcPct val="20000"/>
        </a:spcBef>
        <a:spcAft>
          <a:spcPct val="0"/>
        </a:spcAft>
        <a:buChar char="•"/>
        <a:defRPr kumimoji="1" sz="3700">
          <a:solidFill>
            <a:schemeClr val="tx1"/>
          </a:solidFill>
          <a:latin typeface="+mn-lt"/>
          <a:ea typeface="+mn-ea"/>
          <a:cs typeface="+mn-cs"/>
        </a:defRPr>
      </a:lvl1pPr>
      <a:lvl2pPr marL="847909" indent="-326484" algn="l" defTabSz="1042851" rtl="0" eaLnBrk="0" fontAlgn="base" hangingPunct="0">
        <a:spcBef>
          <a:spcPct val="20000"/>
        </a:spcBef>
        <a:spcAft>
          <a:spcPct val="0"/>
        </a:spcAft>
        <a:buChar char="–"/>
        <a:defRPr kumimoji="1" sz="3200">
          <a:solidFill>
            <a:schemeClr val="tx1"/>
          </a:solidFill>
          <a:latin typeface="+mn-lt"/>
          <a:ea typeface="+mn-ea"/>
        </a:defRPr>
      </a:lvl2pPr>
      <a:lvl3pPr marL="1304336" indent="-261502" algn="l" defTabSz="1042851" rtl="0" eaLnBrk="0" fontAlgn="base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825776" indent="-261502" algn="l" defTabSz="1042851" rtl="0" eaLnBrk="0" fontAlgn="base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+mn-lt"/>
          <a:ea typeface="+mn-ea"/>
        </a:defRPr>
      </a:lvl4pPr>
      <a:lvl5pPr marL="2347200" indent="-261502" algn="l" defTabSz="1042851" rtl="0" eaLnBrk="0" fontAlgn="base" hangingPunct="0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5pPr>
      <a:lvl6pPr marL="2803642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6pPr>
      <a:lvl7pPr marL="3260093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7pPr>
      <a:lvl8pPr marL="3716534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8pPr>
      <a:lvl9pPr marL="4172981" indent="-261502" algn="l" defTabSz="1042851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42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85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33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76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22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667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098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553" algn="l" defTabSz="9128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533400" y="305090"/>
            <a:ext cx="9601200" cy="1269736"/>
          </a:xfrm>
          <a:prstGeom prst="rect">
            <a:avLst/>
          </a:prstGeom>
        </p:spPr>
        <p:txBody>
          <a:bodyPr vert="horz" lIns="104488" tIns="52244" rIns="104488" bIns="52244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3400" y="1777630"/>
            <a:ext cx="9601200" cy="5027800"/>
          </a:xfrm>
          <a:prstGeom prst="rect">
            <a:avLst/>
          </a:prstGeom>
        </p:spPr>
        <p:txBody>
          <a:bodyPr vert="horz" lIns="104488" tIns="52244" rIns="104488" bIns="52244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533400" y="7061141"/>
            <a:ext cx="2489200" cy="405610"/>
          </a:xfrm>
          <a:prstGeom prst="rect">
            <a:avLst/>
          </a:prstGeom>
        </p:spPr>
        <p:txBody>
          <a:bodyPr vert="horz" lIns="104488" tIns="52244" rIns="104488" bIns="5224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1B33A-6833-4374-94CD-A634F89B323F}" type="datetime1">
              <a:rPr lang="zh-TW" altLang="en-US" smtClean="0"/>
              <a:pPr/>
              <a:t>2020/11/17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644900" y="7061141"/>
            <a:ext cx="3378200" cy="405610"/>
          </a:xfrm>
          <a:prstGeom prst="rect">
            <a:avLst/>
          </a:prstGeom>
        </p:spPr>
        <p:txBody>
          <a:bodyPr vert="horz" lIns="104488" tIns="52244" rIns="104488" bIns="5224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645400" y="7061141"/>
            <a:ext cx="2489200" cy="405610"/>
          </a:xfrm>
          <a:prstGeom prst="rect">
            <a:avLst/>
          </a:prstGeom>
        </p:spPr>
        <p:txBody>
          <a:bodyPr vert="horz" lIns="104488" tIns="52244" rIns="104488" bIns="5224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67B2E-0151-44AE-940F-92D6B69935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hf hdr="0" ftr="0" dt="0"/>
  <p:txStyles>
    <p:titleStyle>
      <a:lvl1pPr algn="ctr" defTabSz="1044885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832" indent="-391832" algn="l" defTabSz="104488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8969" indent="-326527" algn="l" defTabSz="1044885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106" indent="-261221" algn="l" defTabSz="104488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49" indent="-261221" algn="l" defTabSz="1044885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50991" indent="-261221" algn="l" defTabSz="1044885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73433" indent="-261221" algn="l" defTabSz="104488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95876" indent="-261221" algn="l" defTabSz="104488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8318" indent="-261221" algn="l" defTabSz="104488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40761" indent="-261221" algn="l" defTabSz="104488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2442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4885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7327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9770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12212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34655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7097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9540" algn="l" defTabSz="10448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7441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ctr" defTabSz="1044509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44509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defTabSz="1044509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defTabSz="1044509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defTabSz="1044509" rtl="0" eaLnBrk="0" fontAlgn="base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171" algn="ctr" defTabSz="1044509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341" algn="ctr" defTabSz="1044509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513" algn="ctr" defTabSz="1044509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684" algn="ctr" defTabSz="1044509" rtl="0" fontAlgn="base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92088" indent="-392088" algn="l" defTabSz="1044509" rtl="0" eaLnBrk="0" fontAlgn="base" hangingPunct="0">
        <a:spcBef>
          <a:spcPct val="20000"/>
        </a:spcBef>
        <a:spcAft>
          <a:spcPct val="0"/>
        </a:spcAft>
        <a:buChar char="•"/>
        <a:defRPr kumimoji="1" sz="3700">
          <a:solidFill>
            <a:schemeClr val="tx1"/>
          </a:solidFill>
          <a:latin typeface="+mn-lt"/>
          <a:ea typeface="+mn-ea"/>
          <a:cs typeface="+mn-cs"/>
        </a:defRPr>
      </a:lvl1pPr>
      <a:lvl2pPr marL="849259" indent="-327004" algn="l" defTabSz="1044509" rtl="0" eaLnBrk="0" fontAlgn="base" hangingPunct="0">
        <a:spcBef>
          <a:spcPct val="20000"/>
        </a:spcBef>
        <a:spcAft>
          <a:spcPct val="0"/>
        </a:spcAft>
        <a:buChar char="–"/>
        <a:defRPr kumimoji="1" sz="3200">
          <a:solidFill>
            <a:schemeClr val="tx1"/>
          </a:solidFill>
          <a:latin typeface="+mn-lt"/>
          <a:ea typeface="+mn-ea"/>
        </a:defRPr>
      </a:lvl2pPr>
      <a:lvl3pPr marL="1306429" indent="-261922" algn="l" defTabSz="1044509" rtl="0" eaLnBrk="0" fontAlgn="base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828684" indent="-261922" algn="l" defTabSz="1044509" rtl="0" eaLnBrk="0" fontAlgn="base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+mn-lt"/>
          <a:ea typeface="+mn-ea"/>
        </a:defRPr>
      </a:lvl4pPr>
      <a:lvl5pPr marL="2350938" indent="-261922" algn="l" defTabSz="1044509" rtl="0" eaLnBrk="0" fontAlgn="base" hangingPunct="0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5pPr>
      <a:lvl6pPr marL="2808110" indent="-261922" algn="l" defTabSz="1044509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6pPr>
      <a:lvl7pPr marL="3265280" indent="-261922" algn="l" defTabSz="1044509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7pPr>
      <a:lvl8pPr marL="3722451" indent="-261922" algn="l" defTabSz="1044509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8pPr>
      <a:lvl9pPr marL="4179622" indent="-261922" algn="l" defTabSz="1044509" rtl="0" fontAlgn="base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3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1" algn="l" defTabSz="9143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3" algn="l" defTabSz="9143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4" algn="l" defTabSz="9143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4" algn="l" defTabSz="9143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5" algn="l" defTabSz="9143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7" algn="l" defTabSz="9143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67" algn="l" defTabSz="9143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8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48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4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4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矩形 15"/>
          <p:cNvSpPr>
            <a:spLocks noChangeArrowheads="1"/>
          </p:cNvSpPr>
          <p:nvPr/>
        </p:nvSpPr>
        <p:spPr bwMode="auto">
          <a:xfrm>
            <a:off x="0" y="5969028"/>
            <a:ext cx="10668000" cy="1649413"/>
          </a:xfrm>
          <a:prstGeom prst="rect">
            <a:avLst/>
          </a:prstGeom>
          <a:solidFill>
            <a:srgbClr val="2D96FF">
              <a:alpha val="79999"/>
            </a:srgbClr>
          </a:solidFill>
          <a:ln w="9525" algn="ctr">
            <a:noFill/>
            <a:round/>
            <a:headEnd/>
            <a:tailEnd/>
          </a:ln>
        </p:spPr>
        <p:txBody>
          <a:bodyPr lIns="91285" tIns="45643" rIns="91285" bIns="45643"/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sp>
        <p:nvSpPr>
          <p:cNvPr id="1029" name="文字方塊 6"/>
          <p:cNvSpPr txBox="1">
            <a:spLocks noChangeArrowheads="1"/>
          </p:cNvSpPr>
          <p:nvPr/>
        </p:nvSpPr>
        <p:spPr bwMode="auto">
          <a:xfrm>
            <a:off x="654050" y="1000138"/>
            <a:ext cx="8640390" cy="5016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285" tIns="45643" rIns="91285" bIns="45643">
            <a:spAutoFit/>
          </a:bodyPr>
          <a:lstStyle/>
          <a:p>
            <a:pPr>
              <a:defRPr/>
            </a:pPr>
            <a:endParaRPr lang="en-US" altLang="zh-TW" sz="2400" dirty="0">
              <a:solidFill>
                <a:schemeClr val="accent1"/>
              </a:solidFill>
              <a:latin typeface="+mn-ea"/>
              <a:ea typeface="+mn-ea"/>
            </a:endParaRPr>
          </a:p>
          <a:p>
            <a:pPr>
              <a:defRPr/>
            </a:pP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漢唐集成</a:t>
            </a:r>
            <a:r>
              <a:rPr lang="zh-TW" altLang="en-US" sz="4800" dirty="0" smtClean="0">
                <a:solidFill>
                  <a:schemeClr val="bg1"/>
                </a:solidFill>
                <a:latin typeface="+mn-ea"/>
                <a:ea typeface="+mn-ea"/>
              </a:rPr>
              <a:t>股份有限公司</a:t>
            </a:r>
            <a:endParaRPr lang="en-US" altLang="zh-TW" sz="4800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defRPr/>
            </a:pPr>
            <a:r>
              <a:rPr lang="zh-TW" altLang="en-US" sz="4800" dirty="0" smtClean="0">
                <a:solidFill>
                  <a:schemeClr val="bg1"/>
                </a:solidFill>
                <a:latin typeface="+mn-ea"/>
                <a:ea typeface="+mn-ea"/>
              </a:rPr>
              <a:t>法人說明會</a:t>
            </a:r>
            <a:r>
              <a:rPr lang="en-US" altLang="zh-TW" sz="4800" dirty="0" smtClean="0">
                <a:solidFill>
                  <a:schemeClr val="bg1"/>
                </a:solidFill>
                <a:latin typeface="+mn-ea"/>
                <a:ea typeface="+mn-ea"/>
              </a:rPr>
              <a:t/>
            </a:r>
            <a:br>
              <a:rPr lang="en-US" altLang="zh-TW" sz="4800" dirty="0" smtClean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en-US" altLang="zh-TW" sz="3200" dirty="0">
                <a:solidFill>
                  <a:schemeClr val="accent1"/>
                </a:solidFill>
                <a:latin typeface="Arial Black" pitchFamily="34" charset="0"/>
              </a:rPr>
              <a:t>United Integrated Services Co.</a:t>
            </a:r>
          </a:p>
          <a:p>
            <a:pPr>
              <a:defRPr/>
            </a:pPr>
            <a:r>
              <a:rPr lang="en-US" altLang="zh-TW" sz="3200" dirty="0">
                <a:solidFill>
                  <a:schemeClr val="accent1"/>
                </a:solidFill>
                <a:latin typeface="Arial Black" pitchFamily="34" charset="0"/>
              </a:rPr>
              <a:t>Investor Conference</a:t>
            </a:r>
          </a:p>
          <a:p>
            <a:pPr>
              <a:defRPr/>
            </a:pPr>
            <a:r>
              <a:rPr lang="en-US" altLang="zh-TW" sz="20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2020/11/17</a:t>
            </a:r>
          </a:p>
          <a:p>
            <a:pPr>
              <a:defRPr/>
            </a:pPr>
            <a:endParaRPr lang="en-US" altLang="zh-TW" sz="2000" dirty="0" smtClean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defRPr/>
            </a:pPr>
            <a:endParaRPr lang="en-US" altLang="zh-TW" sz="3200" dirty="0">
              <a:solidFill>
                <a:schemeClr val="accent1"/>
              </a:solidFill>
              <a:latin typeface="Arial Black" pitchFamily="34" charset="0"/>
            </a:endParaRPr>
          </a:p>
          <a:p>
            <a:pPr>
              <a:defRPr/>
            </a:pPr>
            <a:endParaRPr lang="en-US" altLang="zh-TW" sz="3200" dirty="0">
              <a:solidFill>
                <a:schemeClr val="accent1"/>
              </a:solidFill>
              <a:latin typeface="Arial Black" pitchFamily="34" charset="0"/>
            </a:endParaRPr>
          </a:p>
          <a:p>
            <a:pPr>
              <a:defRPr/>
            </a:pPr>
            <a:endParaRPr lang="en-US" altLang="zh-TW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225" y="5177358"/>
            <a:ext cx="10318750" cy="176604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blurRad="101600" dist="139700" dir="2700000" sx="99000" sy="99000" algn="tl" rotWithShape="0">
              <a:schemeClr val="tx1">
                <a:alpha val="70000"/>
              </a:schemeClr>
            </a:outerShdw>
            <a:softEdge rad="12700"/>
          </a:effectLst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726613" y="7050088"/>
          <a:ext cx="690562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5" name="AutoCAD Drawing" r:id="rId5" imgW="131334480" imgH="82930320" progId="">
                  <p:embed/>
                </p:oleObj>
              </mc:Choice>
              <mc:Fallback>
                <p:oleObj name="AutoCAD Drawing" r:id="rId5" imgW="131334480" imgH="82930320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494" t="46767" r="59732" b="28490"/>
                      <a:stretch>
                        <a:fillRect/>
                      </a:stretch>
                    </p:blipFill>
                    <p:spPr bwMode="auto">
                      <a:xfrm>
                        <a:off x="9726613" y="7050088"/>
                        <a:ext cx="690562" cy="37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rgbClr val="708688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8405834" y="594496"/>
            <a:ext cx="1714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股票代號：</a:t>
            </a:r>
            <a:r>
              <a:rPr lang="en-US" altLang="zh-TW" dirty="0" smtClean="0">
                <a:solidFill>
                  <a:schemeClr val="bg1"/>
                </a:solidFill>
              </a:rPr>
              <a:t>2404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4286021" y="209556"/>
            <a:ext cx="5852216" cy="96520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0294" tIns="50147" rIns="100294" bIns="50147" anchor="ctr"/>
          <a:lstStyle/>
          <a:p>
            <a:pPr algn="r" defTabSz="829770"/>
            <a:r>
              <a:rPr lang="zh-TW" altLang="en-US" sz="3600" dirty="0">
                <a:solidFill>
                  <a:srgbClr val="2E7577"/>
                </a:solidFill>
              </a:rPr>
              <a:t>主要</a:t>
            </a:r>
            <a:r>
              <a:rPr lang="zh-TW" altLang="en-US" sz="3600" dirty="0" smtClean="0">
                <a:solidFill>
                  <a:srgbClr val="2E7577"/>
                </a:solidFill>
              </a:rPr>
              <a:t>服務</a:t>
            </a:r>
            <a:endParaRPr lang="en-US" altLang="zh-TW" sz="3600" dirty="0" smtClean="0">
              <a:solidFill>
                <a:srgbClr val="2E7577"/>
              </a:solidFill>
            </a:endParaRPr>
          </a:p>
          <a:p>
            <a:pPr algn="r" defTabSz="829770"/>
            <a:r>
              <a:rPr lang="en-US" altLang="zh-TW" sz="2800" dirty="0" smtClean="0">
                <a:solidFill>
                  <a:srgbClr val="2E7577"/>
                </a:solidFill>
              </a:rPr>
              <a:t>Key </a:t>
            </a:r>
            <a:r>
              <a:rPr lang="en-US" altLang="zh-TW" sz="2800" dirty="0">
                <a:solidFill>
                  <a:srgbClr val="2E7577"/>
                </a:solidFill>
              </a:rPr>
              <a:t>Services</a:t>
            </a:r>
          </a:p>
        </p:txBody>
      </p:sp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547654" y="1594628"/>
            <a:ext cx="4589923" cy="6478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76459" tIns="38231" rIns="76459" bIns="38231">
            <a:spAutoFit/>
          </a:bodyPr>
          <a:lstStyle/>
          <a:p>
            <a:pPr marL="285750" indent="-285750" defTabSz="637268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n"/>
            </a:pPr>
            <a:r>
              <a:rPr kumimoji="1" lang="zh-TW" altLang="en-US" sz="2800" dirty="0" smtClean="0">
                <a:cs typeface="Times New Roman" pitchFamily="18" charset="0"/>
              </a:rPr>
              <a:t>工程承包範圍</a:t>
            </a:r>
            <a:r>
              <a:rPr lang="en-US" altLang="zh-TW" sz="2800" dirty="0">
                <a:cs typeface="Times New Roman" pitchFamily="18" charset="0"/>
              </a:rPr>
              <a:t/>
            </a:r>
            <a:br>
              <a:rPr lang="en-US" altLang="zh-TW" sz="2800" dirty="0">
                <a:cs typeface="Times New Roman" pitchFamily="18" charset="0"/>
              </a:rPr>
            </a:b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Scope of Engineering</a:t>
            </a:r>
            <a:endParaRPr kumimoji="1" lang="en-US" altLang="zh-TW" sz="2800" b="0" dirty="0" smtClean="0">
              <a:solidFill>
                <a:schemeClr val="tx1">
                  <a:lumMod val="50000"/>
                  <a:lumOff val="50000"/>
                </a:schemeClr>
              </a:solidFill>
              <a:cs typeface="Times New Roman" pitchFamily="18" charset="0"/>
            </a:endParaRP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無塵室工程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Cleanroom</a:t>
            </a: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機電工程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Mech. / Elec. Engineering</a:t>
            </a: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水氣化等特殊系統工程</a:t>
            </a:r>
            <a:r>
              <a:rPr lang="en-US" altLang="zh-TW" sz="2400" dirty="0">
                <a:cs typeface="Times New Roman" pitchFamily="18" charset="0"/>
              </a:rPr>
              <a:t/>
            </a:r>
            <a:br>
              <a:rPr lang="en-US" altLang="zh-TW" sz="2400" dirty="0">
                <a:cs typeface="Times New Roman" pitchFamily="18" charset="0"/>
              </a:rPr>
            </a:br>
            <a:r>
              <a:rPr lang="en-US" altLang="zh-TW" sz="2400" b="0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UPW / WWT / Gas / Chem. Systems</a:t>
            </a:r>
            <a:endParaRPr lang="en-US" altLang="zh-TW" sz="2400" b="0" dirty="0" smtClean="0">
              <a:solidFill>
                <a:schemeClr val="tx1">
                  <a:lumMod val="50000"/>
                  <a:lumOff val="50000"/>
                </a:schemeClr>
              </a:solidFill>
              <a:cs typeface="Times New Roman" pitchFamily="18" charset="0"/>
            </a:endParaRP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監控系統工程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I&amp;C </a:t>
            </a:r>
          </a:p>
          <a:p>
            <a:pPr marL="742892" lvl="1" indent="-285750" defTabSz="637268">
              <a:lnSpc>
                <a:spcPct val="250000"/>
              </a:lnSpc>
              <a:spcBef>
                <a:spcPct val="50000"/>
              </a:spcBef>
            </a:pPr>
            <a:endParaRPr lang="en-US" altLang="zh-TW" dirty="0">
              <a:cs typeface="Times New Roman" pitchFamily="18" charset="0"/>
            </a:endParaRPr>
          </a:p>
          <a:p>
            <a:pPr marL="1200034" lvl="2" indent="-285750" defTabSz="637268" fontAlgn="base">
              <a:lnSpc>
                <a:spcPct val="250000"/>
              </a:lnSpc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n"/>
            </a:pPr>
            <a:endParaRPr kumimoji="1" lang="en-US" altLang="zh-TW" dirty="0">
              <a:cs typeface="Times New Roman" pitchFamily="18" charset="0"/>
            </a:endParaRPr>
          </a:p>
        </p:txBody>
      </p:sp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5548314" y="1555274"/>
            <a:ext cx="4589923" cy="55556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76459" tIns="38231" rIns="76459" bIns="38231">
            <a:spAutoFit/>
          </a:bodyPr>
          <a:lstStyle/>
          <a:p>
            <a:pPr marL="285750" indent="-285750" defTabSz="637268" fontAlgn="base">
              <a:spcBef>
                <a:spcPct val="50000"/>
              </a:spcBef>
              <a:spcAft>
                <a:spcPct val="0"/>
              </a:spcAft>
              <a:buFont typeface="Wingdings" pitchFamily="2" charset="2"/>
              <a:buChar char="n"/>
            </a:pPr>
            <a:r>
              <a:rPr kumimoji="1" lang="zh-TW" altLang="en-US" sz="2800" dirty="0" smtClean="0">
                <a:cs typeface="Times New Roman" pitchFamily="18" charset="0"/>
              </a:rPr>
              <a:t>服務範圍</a:t>
            </a:r>
            <a:r>
              <a:rPr kumimoji="1" lang="en-US" altLang="zh-TW" sz="2800" dirty="0" smtClean="0">
                <a:cs typeface="Times New Roman" pitchFamily="18" charset="0"/>
              </a:rPr>
              <a:t/>
            </a:r>
            <a:br>
              <a:rPr kumimoji="1" lang="en-US" altLang="zh-TW" sz="2800" dirty="0" smtClean="0">
                <a:cs typeface="Times New Roman" pitchFamily="18" charset="0"/>
              </a:rPr>
            </a:br>
            <a:r>
              <a:rPr kumimoji="1"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Scope of Services</a:t>
            </a: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工程顧問服務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Consulting</a:t>
            </a: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工程設計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Design</a:t>
            </a: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工程施工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Construction</a:t>
            </a: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工程監造</a:t>
            </a:r>
            <a:r>
              <a:rPr lang="en-US" altLang="zh-TW" sz="2400" dirty="0">
                <a:cs typeface="Times New Roman" pitchFamily="18" charset="0"/>
              </a:rPr>
              <a:t/>
            </a:r>
            <a:br>
              <a:rPr lang="en-US" altLang="zh-TW" sz="2400" dirty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Construction </a:t>
            </a:r>
            <a:r>
              <a:rPr lang="en-US" altLang="zh-TW" sz="2400" b="0" dirty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supervision</a:t>
            </a:r>
            <a:endParaRPr lang="en-US" altLang="zh-TW" sz="2400" b="0" dirty="0" smtClean="0">
              <a:solidFill>
                <a:schemeClr val="tx1">
                  <a:lumMod val="50000"/>
                  <a:lumOff val="50000"/>
                </a:schemeClr>
              </a:solidFill>
              <a:cs typeface="Times New Roman" pitchFamily="18" charset="0"/>
            </a:endParaRPr>
          </a:p>
          <a:p>
            <a:pPr marL="742892" lvl="1" indent="-285750" defTabSz="637268">
              <a:spcBef>
                <a:spcPct val="50000"/>
              </a:spcBef>
              <a:buFont typeface="Wingdings" pitchFamily="2" charset="2"/>
              <a:buChar char="Ø"/>
            </a:pPr>
            <a:r>
              <a:rPr lang="zh-TW" altLang="en-US" sz="2400" dirty="0" smtClean="0">
                <a:cs typeface="Times New Roman" pitchFamily="18" charset="0"/>
              </a:rPr>
              <a:t>售後服務</a:t>
            </a:r>
            <a:r>
              <a:rPr lang="en-US" altLang="zh-TW" sz="2400" dirty="0" smtClean="0">
                <a:cs typeface="Times New Roman" pitchFamily="18" charset="0"/>
              </a:rPr>
              <a:t/>
            </a:r>
            <a:br>
              <a:rPr lang="en-US" altLang="zh-TW" sz="2400" dirty="0" smtClean="0">
                <a:cs typeface="Times New Roman" pitchFamily="18" charset="0"/>
              </a:rPr>
            </a:br>
            <a:r>
              <a:rPr lang="en-US" altLang="zh-TW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Times New Roman" pitchFamily="18" charset="0"/>
              </a:rPr>
              <a:t>After Sale Services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74330" y="676792"/>
            <a:ext cx="7164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273792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6" descr=" Hi-cover-outl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63"/>
          <a:stretch>
            <a:fillRect/>
          </a:stretch>
        </p:blipFill>
        <p:spPr bwMode="auto">
          <a:xfrm>
            <a:off x="3972" y="1133838"/>
            <a:ext cx="10668000" cy="64666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文字方塊 2"/>
          <p:cNvSpPr txBox="1"/>
          <p:nvPr/>
        </p:nvSpPr>
        <p:spPr>
          <a:xfrm>
            <a:off x="5701993" y="2652800"/>
            <a:ext cx="4391025" cy="969001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旺宏電子股份有限公司</a:t>
            </a:r>
            <a:endParaRPr lang="en-US" altLang="zh-TW" sz="2200" dirty="0">
              <a:solidFill>
                <a:srgbClr val="DAEDEF">
                  <a:lumMod val="9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旺宏  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FAB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I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,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II, FAB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III</a:t>
            </a: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7148" y="6321673"/>
            <a:ext cx="5400676" cy="969001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力晶半導體股份有限公司</a:t>
            </a:r>
            <a:endParaRPr lang="en-US" altLang="zh-TW" sz="2200" dirty="0">
              <a:solidFill>
                <a:srgbClr val="DAEDEF">
                  <a:lumMod val="9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力晶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FAB 8A , P3 ,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P4, P5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9725" y="5059547"/>
            <a:ext cx="4464050" cy="1215223"/>
          </a:xfrm>
          <a:prstGeom prst="rect">
            <a:avLst/>
          </a:prstGeom>
          <a:noFill/>
        </p:spPr>
        <p:txBody>
          <a:bodyPr wrap="square"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台灣美光記憶體股份有限公司</a:t>
            </a:r>
            <a:endParaRPr lang="en-US" altLang="zh-TW" sz="2200" dirty="0" smtClean="0">
              <a:solidFill>
                <a:srgbClr val="DAEDEF">
                  <a:lumMod val="9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美光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FAB A1  A2  A3</a:t>
            </a:r>
          </a:p>
          <a:p>
            <a:pPr defTabSz="913933">
              <a:defRPr/>
            </a:pP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639003" y="1133838"/>
            <a:ext cx="4391025" cy="1338333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華邦電子股份有限公司</a:t>
            </a:r>
            <a:endParaRPr lang="en-US" altLang="zh-TW" sz="2200" dirty="0">
              <a:solidFill>
                <a:srgbClr val="DAEDEF">
                  <a:lumMod val="9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華邦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I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, FAB II , FAB III ,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IV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華邦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CTSP, FAB 6C</a:t>
            </a: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9725" y="1135891"/>
            <a:ext cx="5400676" cy="3923656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台灣積體電路製造股份有限公司</a:t>
            </a:r>
            <a:endParaRPr lang="en-US" altLang="zh-TW" sz="2200" dirty="0" smtClean="0">
              <a:solidFill>
                <a:srgbClr val="DAEDEF">
                  <a:lumMod val="9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台積電三廠</a:t>
            </a:r>
            <a:endParaRPr kumimoji="1" lang="en-US" altLang="zh-TW" b="1" dirty="0" smtClean="0">
              <a:solidFill>
                <a:srgbClr val="FFFFFF"/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台積電四廠</a:t>
            </a:r>
            <a:endParaRPr kumimoji="1" lang="en-US" altLang="zh-TW" b="1" dirty="0">
              <a:solidFill>
                <a:srgbClr val="FFFFFF"/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台積電六廠</a:t>
            </a:r>
            <a:endParaRPr kumimoji="1" lang="en-US" altLang="zh-TW" b="1" dirty="0">
              <a:solidFill>
                <a:srgbClr val="FFFFFF"/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台積電十二廠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P1, P2, P3, P4, P5, P6, P7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台積電十四廠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P1, P2, P3, P4, P5, P6, P7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台積電十五廠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P1, P2, P3, P4,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P5, P6,P7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dirty="0" smtClean="0">
                <a:solidFill>
                  <a:srgbClr val="FFFFFF"/>
                </a:solidFill>
                <a:ea typeface="華康中黑體" pitchFamily="49" charset="-120"/>
              </a:rPr>
              <a:t>台積電十八廠</a:t>
            </a:r>
            <a:r>
              <a:rPr lang="en-US" altLang="zh-TW" dirty="0" smtClean="0">
                <a:solidFill>
                  <a:srgbClr val="FFFFFF"/>
                </a:solidFill>
                <a:ea typeface="華康中黑體" pitchFamily="49" charset="-120"/>
              </a:rPr>
              <a:t> P1,P2,P3,P4, P5</a:t>
            </a:r>
            <a:endParaRPr lang="en-US" altLang="zh-TW" dirty="0">
              <a:solidFill>
                <a:srgbClr val="FFFFFF"/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zh-TW" altLang="en-US" b="1" dirty="0" smtClean="0">
                <a:solidFill>
                  <a:srgbClr val="FFFFFF"/>
                </a:solidFill>
              </a:rPr>
              <a:t>台積電南京廠</a:t>
            </a:r>
            <a:r>
              <a:rPr kumimoji="1" lang="en-US" altLang="zh-TW" b="1" dirty="0" smtClean="0">
                <a:solidFill>
                  <a:srgbClr val="FFFFFF"/>
                </a:solidFill>
              </a:rPr>
              <a:t> F16P1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dirty="0" smtClean="0">
                <a:solidFill>
                  <a:srgbClr val="FFFFFF"/>
                </a:solidFill>
              </a:rPr>
              <a:t>台積電龍潭 </a:t>
            </a:r>
            <a:r>
              <a:rPr lang="en-US" altLang="zh-TW" dirty="0" smtClean="0">
                <a:solidFill>
                  <a:srgbClr val="FFFFFF"/>
                </a:solidFill>
              </a:rPr>
              <a:t>BP03</a:t>
            </a: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019407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30615"/>
            <a:r>
              <a:rPr lang="zh-TW" altLang="en-US" sz="3600" dirty="0">
                <a:solidFill>
                  <a:srgbClr val="2E7577"/>
                </a:solidFill>
                <a:ea typeface="華康中黑體" pitchFamily="49" charset="-120"/>
              </a:rPr>
              <a:t>半導體</a:t>
            </a:r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主要客戶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Semiconductor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-19725" y="676792"/>
            <a:ext cx="738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5701993" y="3905319"/>
            <a:ext cx="4464050" cy="1215223"/>
          </a:xfrm>
          <a:prstGeom prst="rect">
            <a:avLst/>
          </a:prstGeom>
          <a:noFill/>
        </p:spPr>
        <p:txBody>
          <a:bodyPr wrap="square"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合肥晶合集成電路有限公司</a:t>
            </a:r>
            <a:endParaRPr lang="en-US" altLang="zh-TW" sz="2200" dirty="0" smtClean="0">
              <a:solidFill>
                <a:srgbClr val="DAEDEF">
                  <a:lumMod val="9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dirty="0" smtClean="0">
                <a:solidFill>
                  <a:srgbClr val="FFFFFF"/>
                </a:solidFill>
                <a:ea typeface="華康中黑體" pitchFamily="49" charset="-120"/>
              </a:rPr>
              <a:t>合肥晶合 </a:t>
            </a:r>
            <a:r>
              <a:rPr lang="en-US" altLang="zh-TW" dirty="0" smtClean="0">
                <a:solidFill>
                  <a:srgbClr val="FFFFFF"/>
                </a:solidFill>
                <a:ea typeface="華康中黑體" pitchFamily="49" charset="-120"/>
              </a:rPr>
              <a:t>N1</a:t>
            </a:r>
            <a:endParaRPr kumimoji="1" lang="en-US" altLang="zh-TW" b="1" dirty="0" smtClean="0">
              <a:solidFill>
                <a:srgbClr val="FFFFFF"/>
              </a:solidFill>
              <a:ea typeface="華康中黑體" pitchFamily="49" charset="-120"/>
            </a:endParaRPr>
          </a:p>
          <a:p>
            <a:pPr defTabSz="913933">
              <a:defRPr/>
            </a:pP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5701993" y="5106450"/>
            <a:ext cx="4464050" cy="1215223"/>
          </a:xfrm>
          <a:prstGeom prst="rect">
            <a:avLst/>
          </a:prstGeom>
          <a:noFill/>
        </p:spPr>
        <p:txBody>
          <a:bodyPr wrap="square"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合肥長鑫存儲技術有限公司</a:t>
            </a:r>
            <a:endParaRPr lang="en-US" altLang="zh-TW" sz="2200" dirty="0" smtClean="0">
              <a:solidFill>
                <a:srgbClr val="DAEDEF">
                  <a:lumMod val="90000"/>
                </a:srgbClr>
              </a:solidFill>
              <a:ea typeface="華康中黑體" pitchFamily="49" charset="-120"/>
            </a:endParaRPr>
          </a:p>
          <a:p>
            <a:pPr defTabSz="913933">
              <a:lnSpc>
                <a:spcPct val="150000"/>
              </a:lnSpc>
              <a:defRPr/>
            </a:pPr>
            <a:r>
              <a:rPr lang="en-US" altLang="zh-TW" dirty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lang="en-US" altLang="zh-TW" dirty="0" smtClean="0">
                <a:solidFill>
                  <a:srgbClr val="FFFFFF"/>
                </a:solidFill>
                <a:ea typeface="華康中黑體" pitchFamily="49" charset="-120"/>
              </a:rPr>
              <a:t>       </a:t>
            </a: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合肥長鑫 </a:t>
            </a:r>
            <a:r>
              <a:rPr lang="en-US" altLang="zh-TW" dirty="0" smtClean="0">
                <a:solidFill>
                  <a:srgbClr val="FFFFFF"/>
                </a:solidFill>
                <a:ea typeface="華康中黑體" pitchFamily="49" charset="-120"/>
              </a:rPr>
              <a:t>H01</a:t>
            </a:r>
            <a:endParaRPr kumimoji="1" lang="en-US" altLang="zh-TW" b="1" dirty="0" smtClean="0">
              <a:solidFill>
                <a:srgbClr val="FFFFFF"/>
              </a:solidFill>
              <a:ea typeface="華康中黑體" pitchFamily="49" charset="-120"/>
            </a:endParaRPr>
          </a:p>
          <a:p>
            <a:pPr defTabSz="913933">
              <a:defRPr/>
            </a:pP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5725811" y="6216408"/>
            <a:ext cx="4464050" cy="1584555"/>
          </a:xfrm>
          <a:prstGeom prst="rect">
            <a:avLst/>
          </a:prstGeom>
          <a:noFill/>
        </p:spPr>
        <p:txBody>
          <a:bodyPr wrap="square"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長江存儲科技責任有限公司</a:t>
            </a:r>
            <a:endParaRPr lang="en-US" altLang="zh-TW" sz="2200" dirty="0" smtClean="0">
              <a:solidFill>
                <a:srgbClr val="DAEDEF">
                  <a:lumMod val="90000"/>
                </a:srgbClr>
              </a:solidFill>
              <a:ea typeface="華康中黑體" pitchFamily="49" charset="-120"/>
            </a:endParaRPr>
          </a:p>
          <a:p>
            <a:pPr lvl="1">
              <a:lnSpc>
                <a:spcPct val="150000"/>
              </a:lnSpc>
              <a:defRPr/>
            </a:pPr>
            <a:r>
              <a:rPr lang="zh-TW" altLang="en-US" spc="60" dirty="0" smtClean="0">
                <a:solidFill>
                  <a:schemeClr val="bg1"/>
                </a:solidFill>
                <a:latin typeface="Gadugi" panose="020B0502040204020203" pitchFamily="34" charset="0"/>
                <a:ea typeface="宋体" panose="02010600030101010101" pitchFamily="2" charset="-122"/>
              </a:rPr>
              <a:t>長江存儲 </a:t>
            </a:r>
            <a:r>
              <a:rPr lang="en-US" altLang="zh-TW" spc="60" dirty="0" smtClean="0">
                <a:solidFill>
                  <a:schemeClr val="bg1"/>
                </a:solidFill>
                <a:latin typeface="Gadugi" panose="020B0502040204020203" pitchFamily="34" charset="0"/>
                <a:ea typeface="宋体" panose="02010600030101010101" pitchFamily="2" charset="-122"/>
              </a:rPr>
              <a:t>HOOK UP</a:t>
            </a:r>
            <a:r>
              <a:rPr lang="zh-CN" altLang="zh-TW" spc="60" dirty="0" smtClean="0">
                <a:solidFill>
                  <a:schemeClr val="bg1"/>
                </a:solidFill>
                <a:latin typeface="Gadugi" panose="020B0502040204020203" pitchFamily="34" charset="0"/>
                <a:ea typeface="宋体" panose="02010600030101010101" pitchFamily="2" charset="-122"/>
              </a:rPr>
              <a:t>（</a:t>
            </a:r>
            <a:r>
              <a:rPr lang="zh-CN" altLang="zh-TW" spc="60" dirty="0">
                <a:solidFill>
                  <a:schemeClr val="bg1"/>
                </a:solidFill>
                <a:latin typeface="Gadugi" panose="020B0502040204020203" pitchFamily="34" charset="0"/>
                <a:ea typeface="宋体" panose="02010600030101010101" pitchFamily="2" charset="-122"/>
              </a:rPr>
              <a:t>一期）</a:t>
            </a:r>
            <a:endParaRPr lang="en-US" altLang="zh-CN" spc="60" dirty="0">
              <a:solidFill>
                <a:schemeClr val="bg1"/>
              </a:solidFill>
              <a:latin typeface="Gadugi" panose="020B0502040204020203" pitchFamily="34" charset="0"/>
              <a:ea typeface="宋体" panose="02010600030101010101" pitchFamily="2" charset="-122"/>
            </a:endParaRPr>
          </a:p>
          <a:p>
            <a:pPr lvl="1">
              <a:lnSpc>
                <a:spcPct val="150000"/>
              </a:lnSpc>
              <a:defRPr/>
            </a:pPr>
            <a:r>
              <a:rPr lang="zh-TW" altLang="en-US" spc="60" dirty="0" smtClean="0">
                <a:solidFill>
                  <a:schemeClr val="bg1"/>
                </a:solidFill>
                <a:latin typeface="Gadugi" panose="020B0502040204020203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長江存儲 </a:t>
            </a:r>
            <a:r>
              <a:rPr lang="en-US" altLang="zh-TW" spc="60" dirty="0" smtClean="0">
                <a:solidFill>
                  <a:schemeClr val="bg1"/>
                </a:solidFill>
                <a:latin typeface="Gadugi" panose="020B0502040204020203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HOOK UP (20-50K) </a:t>
            </a:r>
            <a:r>
              <a:rPr lang="en-US" altLang="zh-CN" spc="60" dirty="0" smtClean="0">
                <a:solidFill>
                  <a:schemeClr val="bg1"/>
                </a:solidFill>
                <a:latin typeface="Gadugi" panose="020B0502040204020203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Phase </a:t>
            </a:r>
            <a:r>
              <a:rPr lang="en-US" altLang="zh-CN" spc="60" dirty="0">
                <a:solidFill>
                  <a:schemeClr val="bg1"/>
                </a:solidFill>
                <a:latin typeface="Gadugi" panose="020B0502040204020203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endParaRPr lang="en-US" altLang="zh-TW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defTabSz="913933">
              <a:defRPr/>
            </a:pPr>
            <a:endParaRPr kumimoji="1" lang="zh-TW" alt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6728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6" descr=" Hi-cover-outl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63"/>
          <a:stretch>
            <a:fillRect/>
          </a:stretch>
        </p:blipFill>
        <p:spPr bwMode="auto">
          <a:xfrm>
            <a:off x="262" y="1133838"/>
            <a:ext cx="10668000" cy="64666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文字方塊 2"/>
          <p:cNvSpPr txBox="1"/>
          <p:nvPr/>
        </p:nvSpPr>
        <p:spPr>
          <a:xfrm>
            <a:off x="5425453" y="2651705"/>
            <a:ext cx="4962689" cy="784848"/>
          </a:xfrm>
          <a:prstGeom prst="rect">
            <a:avLst/>
          </a:prstGeom>
          <a:noFill/>
        </p:spPr>
        <p:txBody>
          <a:bodyPr wrap="square" lIns="90949" tIns="45475" rIns="90949" bIns="45475">
            <a:spAutoFit/>
          </a:bodyPr>
          <a:lstStyle/>
          <a:p>
            <a:pPr defTabSz="913933">
              <a:defRPr/>
            </a:pPr>
            <a:r>
              <a:rPr lang="en-US" altLang="zh-TW" sz="24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Macronix</a:t>
            </a:r>
            <a:r>
              <a:rPr lang="en-US" altLang="zh-TW" sz="2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International Co., Ltd</a:t>
            </a:r>
            <a:endParaRPr lang="en-US" altLang="zh-TW" sz="2200" dirty="0">
              <a:solidFill>
                <a:schemeClr val="accent5">
                  <a:lumMod val="40000"/>
                  <a:lumOff val="60000"/>
                </a:scheme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dirty="0" smtClean="0">
                <a:solidFill>
                  <a:srgbClr val="FFFFFF"/>
                </a:solidFill>
                <a:ea typeface="華康中黑體" pitchFamily="49" charset="-120"/>
              </a:rPr>
              <a:t>MXIC</a:t>
            </a: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  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FAB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I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,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II, FAB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III</a:t>
            </a: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5487" y="6457270"/>
            <a:ext cx="5400676" cy="969001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en-US" altLang="zh-TW" sz="2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Powerchip</a:t>
            </a:r>
            <a:r>
              <a:rPr lang="en-US" altLang="zh-TW" sz="2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Technology </a:t>
            </a:r>
            <a:r>
              <a:rPr lang="en-US" altLang="zh-TW" sz="22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Corporation</a:t>
            </a:r>
          </a:p>
          <a:p>
            <a:pPr defTabSz="913933">
              <a:lnSpc>
                <a:spcPct val="150000"/>
              </a:lnSpc>
              <a:defRPr/>
            </a:pP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        PSC FAB 8A , P3 ,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P4, P5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36899" y="5373551"/>
            <a:ext cx="4810219" cy="1307556"/>
          </a:xfrm>
          <a:prstGeom prst="rect">
            <a:avLst/>
          </a:prstGeom>
          <a:noFill/>
        </p:spPr>
        <p:txBody>
          <a:bodyPr wrap="square"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tabLst>
                <a:tab pos="450850" algn="l"/>
              </a:tabLst>
              <a:defRPr/>
            </a:pPr>
            <a:r>
              <a:rPr lang="en-US" altLang="zh-TW" sz="2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Micron Memory Taiwan Co., Ltd</a:t>
            </a:r>
            <a:r>
              <a:rPr lang="en-US" altLang="zh-TW" sz="22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.</a:t>
            </a:r>
          </a:p>
          <a:p>
            <a:pPr defTabSz="913933">
              <a:lnSpc>
                <a:spcPct val="150000"/>
              </a:lnSpc>
              <a:tabLst>
                <a:tab pos="450850" algn="l"/>
              </a:tabLst>
              <a:defRPr/>
            </a:pPr>
            <a:r>
              <a:rPr lang="en-US" altLang="zh-TW" sz="2000" dirty="0">
                <a:solidFill>
                  <a:schemeClr val="accent5">
                    <a:lumMod val="40000"/>
                    <a:lumOff val="60000"/>
                  </a:schemeClr>
                </a:solidFill>
                <a:ea typeface="華康細黑體" panose="020B0309000000000000" charset="-120"/>
              </a:rPr>
              <a:t> </a:t>
            </a:r>
            <a:r>
              <a:rPr lang="en-US" altLang="zh-TW" sz="2000" dirty="0" smtClean="0">
                <a:solidFill>
                  <a:schemeClr val="accent5">
                    <a:lumMod val="40000"/>
                    <a:lumOff val="60000"/>
                  </a:schemeClr>
                </a:solidFill>
                <a:ea typeface="華康細黑體" panose="020B0309000000000000" charset="-120"/>
              </a:rPr>
              <a:t>      </a:t>
            </a:r>
            <a:r>
              <a:rPr lang="en-US" altLang="zh-TW" dirty="0" smtClean="0">
                <a:solidFill>
                  <a:schemeClr val="bg1"/>
                </a:solidFill>
                <a:ea typeface="華康細黑體" panose="020B0309000000000000" charset="-120"/>
              </a:rPr>
              <a:t>Micron</a:t>
            </a:r>
            <a:r>
              <a:rPr kumimoji="1" lang="zh-TW" altLang="en-US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FAB A1  A2  A3</a:t>
            </a:r>
          </a:p>
          <a:p>
            <a:pPr defTabSz="913933">
              <a:defRPr/>
            </a:pP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403972" y="1133838"/>
            <a:ext cx="4654273" cy="1430666"/>
          </a:xfrm>
          <a:prstGeom prst="rect">
            <a:avLst/>
          </a:prstGeom>
          <a:noFill/>
        </p:spPr>
        <p:txBody>
          <a:bodyPr wrap="square"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en-US" altLang="zh-TW" sz="2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Winbond</a:t>
            </a:r>
            <a:r>
              <a:rPr lang="en-US" altLang="zh-TW" sz="2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Electronics </a:t>
            </a:r>
            <a:r>
              <a:rPr lang="en-US" altLang="zh-TW" sz="22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Corp</a:t>
            </a:r>
          </a:p>
          <a:p>
            <a:pPr defTabSz="913933">
              <a:lnSpc>
                <a:spcPct val="150000"/>
              </a:lnSpc>
              <a:defRPr/>
            </a:pPr>
            <a:r>
              <a:rPr lang="en-US" altLang="zh-TW" sz="2000" dirty="0">
                <a:solidFill>
                  <a:schemeClr val="accent5">
                    <a:lumMod val="40000"/>
                    <a:lumOff val="60000"/>
                  </a:schemeClr>
                </a:solidFill>
                <a:ea typeface="華康細黑體" panose="020B0309000000000000" charset="-120"/>
              </a:rPr>
              <a:t> </a:t>
            </a:r>
            <a:r>
              <a:rPr lang="en-US" altLang="zh-TW" sz="2000" dirty="0" smtClean="0">
                <a:solidFill>
                  <a:schemeClr val="accent5">
                    <a:lumMod val="40000"/>
                    <a:lumOff val="60000"/>
                  </a:schemeClr>
                </a:solidFill>
                <a:ea typeface="華康細黑體" panose="020B0309000000000000" charset="-120"/>
              </a:rPr>
              <a:t>     </a:t>
            </a:r>
            <a:r>
              <a:rPr lang="en-US" altLang="zh-TW" dirty="0" err="1" smtClean="0">
                <a:solidFill>
                  <a:schemeClr val="bg1"/>
                </a:solidFill>
                <a:ea typeface="華康細黑體" panose="020B0309000000000000" charset="-120"/>
              </a:rPr>
              <a:t>Winbond</a:t>
            </a:r>
            <a:r>
              <a:rPr lang="en-US" altLang="zh-TW" dirty="0" smtClean="0">
                <a:solidFill>
                  <a:schemeClr val="bg1"/>
                </a:solidFill>
                <a:ea typeface="華康細黑體" panose="020B0309000000000000" charset="-120"/>
              </a:rPr>
              <a:t>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I 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, FAB II , FAB III ,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IV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kumimoji="1" lang="en-US" altLang="zh-TW" b="1" dirty="0" err="1" smtClean="0">
                <a:solidFill>
                  <a:srgbClr val="FFFFFF"/>
                </a:solidFill>
                <a:ea typeface="華康中黑體" pitchFamily="49" charset="-120"/>
              </a:rPr>
              <a:t>Winbond</a:t>
            </a:r>
            <a:r>
              <a:rPr kumimoji="1" lang="en-US" altLang="zh-TW" b="1" dirty="0" smtClean="0">
                <a:solidFill>
                  <a:srgbClr val="FFFFFF"/>
                </a:solidFill>
                <a:ea typeface="華康中黑體" pitchFamily="49" charset="-120"/>
              </a:rPr>
              <a:t> </a:t>
            </a:r>
            <a:r>
              <a:rPr kumimoji="1" lang="en-US" altLang="zh-TW" b="1" dirty="0">
                <a:solidFill>
                  <a:srgbClr val="FFFFFF"/>
                </a:solidFill>
                <a:ea typeface="華康中黑體" pitchFamily="49" charset="-120"/>
              </a:rPr>
              <a:t>FAB CTSP, FAB 6C</a:t>
            </a: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9725" y="1135891"/>
            <a:ext cx="5400676" cy="4092933"/>
          </a:xfrm>
          <a:prstGeom prst="rect">
            <a:avLst/>
          </a:prstGeom>
          <a:noFill/>
        </p:spPr>
        <p:txBody>
          <a:bodyPr lIns="90949" tIns="45475" rIns="90949" bIns="45475">
            <a:spAutoFit/>
          </a:bodyPr>
          <a:lstStyle/>
          <a:p>
            <a:pPr defTabSz="913933">
              <a:defRPr/>
            </a:pPr>
            <a:r>
              <a:rPr lang="en-US" altLang="zh-TW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Taiwan Semiconductor Manufacturing Company Ltd.</a:t>
            </a:r>
          </a:p>
          <a:p>
            <a:pPr lvl="1">
              <a:lnSpc>
                <a:spcPct val="150000"/>
              </a:lnSpc>
              <a:defRPr/>
            </a:pPr>
            <a:r>
              <a:rPr lang="en-US" altLang="zh-TW" dirty="0">
                <a:solidFill>
                  <a:schemeClr val="bg1"/>
                </a:solidFill>
                <a:ea typeface="華康細黑體" panose="020B0309000000000000" charset="-120"/>
              </a:rPr>
              <a:t>TSMC FAB III</a:t>
            </a:r>
          </a:p>
          <a:p>
            <a:pPr lvl="1">
              <a:lnSpc>
                <a:spcPct val="150000"/>
              </a:lnSpc>
              <a:defRPr/>
            </a:pPr>
            <a:r>
              <a:rPr lang="en-US" altLang="zh-TW" dirty="0">
                <a:solidFill>
                  <a:schemeClr val="bg1"/>
                </a:solidFill>
                <a:ea typeface="華康細黑體" panose="020B0309000000000000" charset="-120"/>
              </a:rPr>
              <a:t>TSMC FAB IV</a:t>
            </a:r>
          </a:p>
          <a:p>
            <a:pPr lvl="1">
              <a:lnSpc>
                <a:spcPct val="150000"/>
              </a:lnSpc>
              <a:defRPr/>
            </a:pPr>
            <a:r>
              <a:rPr lang="en-US" altLang="zh-TW" dirty="0">
                <a:solidFill>
                  <a:schemeClr val="bg1"/>
                </a:solidFill>
                <a:ea typeface="華康細黑體" panose="020B0309000000000000" charset="-120"/>
              </a:rPr>
              <a:t>TSMC FAB VI</a:t>
            </a:r>
          </a:p>
          <a:p>
            <a:pPr lvl="1">
              <a:lnSpc>
                <a:spcPct val="150000"/>
              </a:lnSpc>
              <a:defRPr/>
            </a:pPr>
            <a:r>
              <a:rPr lang="en-US" altLang="zh-TW" dirty="0">
                <a:solidFill>
                  <a:schemeClr val="bg1"/>
                </a:solidFill>
                <a:ea typeface="華康細黑體" panose="020B0309000000000000" charset="-120"/>
              </a:rPr>
              <a:t>TSMC FAB XII P1, P2, P3, P4, P5, P6, P7</a:t>
            </a:r>
          </a:p>
          <a:p>
            <a:pPr lvl="1">
              <a:lnSpc>
                <a:spcPct val="150000"/>
              </a:lnSpc>
              <a:defRPr/>
            </a:pPr>
            <a:r>
              <a:rPr lang="en-US" altLang="zh-TW" dirty="0">
                <a:solidFill>
                  <a:schemeClr val="bg1"/>
                </a:solidFill>
                <a:ea typeface="華康細黑體" panose="020B0309000000000000" charset="-120"/>
              </a:rPr>
              <a:t>TSMC FAB XIV P1, P2, P3, P4, P5, P6, P7</a:t>
            </a:r>
          </a:p>
          <a:p>
            <a:pPr lvl="1">
              <a:lnSpc>
                <a:spcPct val="150000"/>
              </a:lnSpc>
              <a:defRPr/>
            </a:pPr>
            <a:r>
              <a:rPr lang="en-US" altLang="zh-TW" dirty="0">
                <a:solidFill>
                  <a:schemeClr val="bg1"/>
                </a:solidFill>
                <a:ea typeface="華康細黑體" panose="020B0309000000000000" charset="-120"/>
              </a:rPr>
              <a:t>TSMC FAB XV P1, P2, P3, P4, P5,P6,P7</a:t>
            </a:r>
          </a:p>
          <a:p>
            <a:pPr lvl="1">
              <a:lnSpc>
                <a:spcPct val="150000"/>
              </a:lnSpc>
              <a:defRPr/>
            </a:pPr>
            <a:r>
              <a:rPr lang="en-US" altLang="zh-TW" dirty="0">
                <a:solidFill>
                  <a:schemeClr val="bg1"/>
                </a:solidFill>
                <a:ea typeface="華康細黑體" panose="020B0309000000000000" charset="-120"/>
              </a:rPr>
              <a:t>TSMC FAB XVIII P1,P2, </a:t>
            </a:r>
            <a:r>
              <a:rPr lang="en-US" altLang="zh-TW" dirty="0" smtClean="0">
                <a:solidFill>
                  <a:schemeClr val="bg1"/>
                </a:solidFill>
                <a:ea typeface="華康細黑體" panose="020B0309000000000000" charset="-120"/>
              </a:rPr>
              <a:t>P3,P4,P5</a:t>
            </a:r>
            <a:endParaRPr lang="en-US" altLang="zh-TW" dirty="0">
              <a:solidFill>
                <a:schemeClr val="bg1"/>
              </a:solidFill>
              <a:ea typeface="華康細黑體" panose="020B0309000000000000" charset="-120"/>
            </a:endParaRPr>
          </a:p>
          <a:p>
            <a:pPr lvl="1">
              <a:lnSpc>
                <a:spcPct val="150000"/>
              </a:lnSpc>
              <a:defRPr/>
            </a:pPr>
            <a:r>
              <a:rPr lang="en-US" altLang="zh-TW" dirty="0">
                <a:solidFill>
                  <a:schemeClr val="bg1"/>
                </a:solidFill>
                <a:ea typeface="華康細黑體" panose="020B0309000000000000" charset="-120"/>
              </a:rPr>
              <a:t>TSMC China Nanjing F16</a:t>
            </a:r>
          </a:p>
          <a:p>
            <a:pPr lvl="1">
              <a:lnSpc>
                <a:spcPct val="150000"/>
              </a:lnSpc>
              <a:defRPr/>
            </a:pPr>
            <a:r>
              <a:rPr lang="en-US" altLang="zh-TW" dirty="0">
                <a:solidFill>
                  <a:schemeClr val="bg1"/>
                </a:solidFill>
                <a:ea typeface="華康細黑體" panose="020B0309000000000000" charset="-120"/>
              </a:rPr>
              <a:t>TSMC BP03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019407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30615"/>
            <a:r>
              <a:rPr lang="zh-TW" altLang="en-US" sz="3600" dirty="0">
                <a:solidFill>
                  <a:srgbClr val="2E7577"/>
                </a:solidFill>
                <a:ea typeface="華康中黑體" pitchFamily="49" charset="-120"/>
              </a:rPr>
              <a:t>半導體</a:t>
            </a:r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主要客戶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Semiconductor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-19725" y="676792"/>
            <a:ext cx="738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5439864" y="3980813"/>
            <a:ext cx="5071185" cy="1215223"/>
          </a:xfrm>
          <a:prstGeom prst="rect">
            <a:avLst/>
          </a:prstGeom>
          <a:noFill/>
        </p:spPr>
        <p:txBody>
          <a:bodyPr wrap="square" lIns="90949" tIns="45475" rIns="90949" bIns="45475">
            <a:spAutoFit/>
          </a:bodyPr>
          <a:lstStyle/>
          <a:p>
            <a:pPr defTabSz="913933">
              <a:lnSpc>
                <a:spcPct val="150000"/>
              </a:lnSpc>
              <a:defRPr/>
            </a:pPr>
            <a:r>
              <a:rPr lang="en-US" altLang="zh-TW" sz="2200" dirty="0" err="1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Nexchip</a:t>
            </a:r>
            <a:r>
              <a:rPr lang="en-US" altLang="zh-TW" sz="2200" dirty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 Semiconductor </a:t>
            </a:r>
            <a:r>
              <a:rPr lang="en-US" altLang="zh-TW" sz="2200" dirty="0" smtClean="0">
                <a:solidFill>
                  <a:srgbClr val="DAEDEF">
                    <a:lumMod val="90000"/>
                  </a:srgbClr>
                </a:solidFill>
                <a:ea typeface="華康中黑體" pitchFamily="49" charset="-120"/>
              </a:rPr>
              <a:t>Corporation</a:t>
            </a:r>
          </a:p>
          <a:p>
            <a:pPr defTabSz="913933">
              <a:lnSpc>
                <a:spcPct val="150000"/>
              </a:lnSpc>
              <a:defRPr/>
            </a:pPr>
            <a:r>
              <a:rPr lang="en-US" altLang="zh-TW" dirty="0">
                <a:solidFill>
                  <a:srgbClr val="DAEDEF">
                    <a:lumMod val="90000"/>
                  </a:srgbClr>
                </a:solidFill>
                <a:latin typeface="+mj-lt"/>
                <a:ea typeface="華康中黑體" pitchFamily="49" charset="-120"/>
              </a:rPr>
              <a:t> </a:t>
            </a:r>
            <a:r>
              <a:rPr lang="en-US" altLang="zh-TW" dirty="0" smtClean="0">
                <a:solidFill>
                  <a:srgbClr val="DAEDEF">
                    <a:lumMod val="90000"/>
                  </a:srgbClr>
                </a:solidFill>
                <a:latin typeface="+mj-lt"/>
                <a:ea typeface="華康中黑體" pitchFamily="49" charset="-120"/>
              </a:rPr>
              <a:t>         </a:t>
            </a:r>
            <a:r>
              <a:rPr lang="en-US" altLang="zh-TW" dirty="0" err="1" smtClean="0">
                <a:solidFill>
                  <a:srgbClr val="FFFFFF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Nexchip</a:t>
            </a:r>
            <a:r>
              <a:rPr lang="zh-TW" altLang="en-US" dirty="0" smtClean="0">
                <a:solidFill>
                  <a:srgbClr val="FFFFFF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solidFill>
                  <a:srgbClr val="FFFFFF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N1</a:t>
            </a:r>
            <a:endParaRPr kumimoji="1" lang="en-US" altLang="zh-TW" b="1" dirty="0" smtClean="0">
              <a:solidFill>
                <a:srgbClr val="FFFFFF"/>
              </a:solidFill>
              <a:latin typeface="Arial" panose="020B0604020202020204" pitchFamily="34" charset="0"/>
              <a:ea typeface="華康中黑體" pitchFamily="49" charset="-120"/>
              <a:cs typeface="Arial" panose="020B0604020202020204" pitchFamily="34" charset="0"/>
            </a:endParaRPr>
          </a:p>
          <a:p>
            <a:pPr defTabSz="913933">
              <a:defRPr/>
            </a:pP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5403972" y="4956144"/>
            <a:ext cx="5631723" cy="1215223"/>
          </a:xfrm>
          <a:prstGeom prst="rect">
            <a:avLst/>
          </a:prstGeom>
          <a:noFill/>
        </p:spPr>
        <p:txBody>
          <a:bodyPr wrap="square" lIns="90949" tIns="45475" rIns="90949" bIns="45475">
            <a:spAutoFit/>
          </a:bodyPr>
          <a:lstStyle/>
          <a:p>
            <a:pPr marL="450850" indent="-450850" defTabSz="913933">
              <a:lnSpc>
                <a:spcPct val="150000"/>
              </a:lnSpc>
              <a:defRPr/>
            </a:pPr>
            <a:r>
              <a:rPr lang="en-US" altLang="zh-TW" sz="2200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ChangXin</a:t>
            </a:r>
            <a:r>
              <a:rPr lang="en-US" altLang="zh-TW" sz="2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Memory </a:t>
            </a:r>
            <a:r>
              <a:rPr lang="en-US" altLang="zh-TW" sz="22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Technologies</a:t>
            </a:r>
            <a:r>
              <a:rPr lang="en-US" altLang="zh-TW" sz="2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Inc.</a:t>
            </a:r>
            <a:r>
              <a:rPr lang="en-US" altLang="zh-TW" sz="2200" dirty="0" smtClean="0">
                <a:solidFill>
                  <a:schemeClr val="accent5">
                    <a:lumMod val="40000"/>
                    <a:lumOff val="60000"/>
                  </a:schemeClr>
                </a:solidFill>
                <a:ea typeface="華康中黑體" pitchFamily="49" charset="-120"/>
              </a:rPr>
              <a:t> </a:t>
            </a:r>
            <a:r>
              <a:rPr lang="en-US" altLang="zh-TW" sz="2200" dirty="0" smtClean="0">
                <a:solidFill>
                  <a:srgbClr val="FFFFFF"/>
                </a:solidFill>
                <a:ea typeface="華康中黑體" pitchFamily="49" charset="-120"/>
              </a:rPr>
              <a:t>             </a:t>
            </a:r>
            <a:r>
              <a:rPr lang="en-US" altLang="zh-TW" dirty="0" smtClean="0">
                <a:solidFill>
                  <a:srgbClr val="FFFFFF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CXMT</a:t>
            </a:r>
            <a:r>
              <a:rPr kumimoji="1" lang="zh-TW" altLang="en-US" b="1" dirty="0" smtClean="0">
                <a:solidFill>
                  <a:srgbClr val="FFFFFF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solidFill>
                  <a:srgbClr val="FFFFFF"/>
                </a:solidFill>
                <a:latin typeface="Arial" panose="020B0604020202020204" pitchFamily="34" charset="0"/>
                <a:ea typeface="華康中黑體" pitchFamily="49" charset="-120"/>
                <a:cs typeface="Arial" panose="020B0604020202020204" pitchFamily="34" charset="0"/>
              </a:rPr>
              <a:t>H01</a:t>
            </a:r>
            <a:endParaRPr kumimoji="1" lang="en-US" altLang="zh-TW" b="1" dirty="0" smtClean="0">
              <a:solidFill>
                <a:srgbClr val="FFFFFF"/>
              </a:solidFill>
              <a:latin typeface="Arial" panose="020B0604020202020204" pitchFamily="34" charset="0"/>
              <a:ea typeface="華康中黑體" pitchFamily="49" charset="-120"/>
              <a:cs typeface="Arial" panose="020B0604020202020204" pitchFamily="34" charset="0"/>
            </a:endParaRPr>
          </a:p>
          <a:p>
            <a:pPr defTabSz="913933">
              <a:defRPr/>
            </a:pPr>
            <a:endParaRPr kumimoji="1" lang="zh-TW" altLang="en-US" b="1" dirty="0">
              <a:solidFill>
                <a:srgbClr val="FFFFFF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5427008" y="5978831"/>
            <a:ext cx="5180194" cy="1630721"/>
          </a:xfrm>
          <a:prstGeom prst="rect">
            <a:avLst/>
          </a:prstGeom>
          <a:noFill/>
        </p:spPr>
        <p:txBody>
          <a:bodyPr wrap="square" lIns="90949" tIns="45475" rIns="90949" bIns="45475">
            <a:spAutoFit/>
          </a:bodyPr>
          <a:lstStyle/>
          <a:p>
            <a:pPr defTabSz="913933">
              <a:defRPr/>
            </a:pPr>
            <a:r>
              <a:rPr lang="en-US" altLang="zh-TW" sz="2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Yangtze Memory Technologies Co., </a:t>
            </a:r>
            <a:r>
              <a:rPr lang="en-US" altLang="zh-TW" sz="22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Ltd</a:t>
            </a:r>
          </a:p>
          <a:p>
            <a:pPr defTabSz="913933">
              <a:defRPr/>
            </a:pPr>
            <a:r>
              <a:rPr lang="en-US" altLang="zh-CN" spc="60" dirty="0" smtClean="0">
                <a:solidFill>
                  <a:schemeClr val="bg1"/>
                </a:solidFill>
                <a:latin typeface="Gadugi" panose="020B0502040204020203" pitchFamily="34" charset="0"/>
                <a:ea typeface="宋体" panose="02010600030101010101" pitchFamily="2" charset="-122"/>
              </a:rPr>
              <a:t>       YMTC HOOK UP</a:t>
            </a:r>
          </a:p>
          <a:p>
            <a:pPr lvl="1">
              <a:lnSpc>
                <a:spcPct val="150000"/>
              </a:lnSpc>
              <a:defRPr/>
            </a:pPr>
            <a:r>
              <a:rPr lang="en-US" altLang="zh-CN" spc="60" dirty="0" smtClean="0">
                <a:solidFill>
                  <a:schemeClr val="bg1"/>
                </a:solidFill>
                <a:latin typeface="Gadugi" panose="020B0502040204020203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YMTC HOOK UP  (20-50K</a:t>
            </a:r>
            <a:r>
              <a:rPr lang="zh-CN" altLang="zh-TW" spc="60" dirty="0" smtClean="0">
                <a:solidFill>
                  <a:schemeClr val="bg1"/>
                </a:solidFill>
                <a:latin typeface="Gadugi" panose="020B0502040204020203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en-US" altLang="zh-CN" spc="60" dirty="0" smtClean="0">
                <a:solidFill>
                  <a:schemeClr val="bg1"/>
                </a:solidFill>
                <a:latin typeface="Gadugi" panose="020B0502040204020203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Phase 2</a:t>
            </a:r>
            <a:endParaRPr lang="en-US" altLang="zh-TW" dirty="0" smtClean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defTabSz="913933">
              <a:defRPr/>
            </a:pPr>
            <a:endParaRPr kumimoji="1" lang="zh-TW" alt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0632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6" name="Picture 1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527"/>
          <a:stretch/>
        </p:blipFill>
        <p:spPr bwMode="auto">
          <a:xfrm>
            <a:off x="31575" y="1143827"/>
            <a:ext cx="10668000" cy="647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12" name="文字方塊 11"/>
          <p:cNvSpPr txBox="1"/>
          <p:nvPr/>
        </p:nvSpPr>
        <p:spPr>
          <a:xfrm>
            <a:off x="25221" y="971763"/>
            <a:ext cx="3817937" cy="4926222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lnSpc>
                <a:spcPct val="150000"/>
              </a:lnSpc>
              <a:defRPr/>
            </a:pPr>
            <a:r>
              <a:rPr lang="zh-TW" altLang="en-US" sz="22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友達光電股份有限公司</a:t>
            </a:r>
            <a:endParaRPr kumimoji="1" lang="en-US" altLang="zh-TW" b="1" dirty="0">
              <a:solidFill>
                <a:srgbClr val="333399">
                  <a:lumMod val="5000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友達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L3C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友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達 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L3D (QDI Line I)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友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達 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L4A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友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達 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L5A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友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達 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L5B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友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達 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L5C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友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達 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L5D (QDI Line II)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友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達 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L6A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友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達 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L6B (QDI Line III)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友達 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L7A, L7B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友達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FAB L8A, L8B</a:t>
            </a: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889755" y="1143827"/>
            <a:ext cx="3244973" cy="2809395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lang="zh-TW" altLang="en-US" sz="22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奇美電子股份有限公司</a:t>
            </a:r>
            <a:endParaRPr kumimoji="1" lang="en-US" altLang="zh-TW" b="1" dirty="0" smtClean="0">
              <a:solidFill>
                <a:srgbClr val="333399">
                  <a:lumMod val="5000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奇美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FAB 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三廠</a:t>
            </a:r>
            <a:endParaRPr lang="en-US" altLang="zh-TW" sz="17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奇美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四廠</a:t>
            </a:r>
            <a:endParaRPr lang="en-US" altLang="zh-TW" sz="17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奇美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五廠</a:t>
            </a:r>
            <a:endParaRPr lang="en-US" altLang="zh-TW" sz="17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奇美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六廠</a:t>
            </a:r>
            <a:endParaRPr lang="en-US" altLang="zh-TW" sz="17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奇美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七廠</a:t>
            </a:r>
            <a:endParaRPr lang="en-US" altLang="zh-TW" sz="17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奇美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八廠</a:t>
            </a:r>
            <a:endParaRPr lang="en-US" altLang="zh-TW" sz="17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121611" y="1090555"/>
            <a:ext cx="3615241" cy="6416545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kumimoji="1" lang="zh-TW" altLang="en-US" sz="2200" b="1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中電熊貓集團</a:t>
            </a:r>
            <a:endParaRPr kumimoji="1" lang="en-US" altLang="zh-TW" sz="2200" b="1" dirty="0">
              <a:solidFill>
                <a:srgbClr val="333399">
                  <a:lumMod val="5000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3933">
              <a:lnSpc>
                <a:spcPct val="150000"/>
              </a:lnSpc>
              <a:tabLst>
                <a:tab pos="448504" algn="l"/>
              </a:tabLst>
              <a:defRPr/>
            </a:pPr>
            <a:r>
              <a:rPr lang="en-US" altLang="zh-TW" sz="2200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南京中電熊貓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代廠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defTabSz="913933">
              <a:lnSpc>
                <a:spcPct val="150000"/>
              </a:lnSpc>
              <a:spcBef>
                <a:spcPts val="600"/>
              </a:spcBef>
              <a:tabLst>
                <a:tab pos="448504" algn="l"/>
              </a:tabLst>
              <a:defRPr/>
            </a:pP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南京中電熊貓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8.5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代廠</a:t>
            </a:r>
            <a:endParaRPr lang="en-US" altLang="zh-TW" sz="17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3933">
              <a:lnSpc>
                <a:spcPct val="150000"/>
              </a:lnSpc>
              <a:tabLst>
                <a:tab pos="448504" algn="l"/>
              </a:tabLst>
              <a:defRPr/>
            </a:pPr>
            <a:r>
              <a:rPr lang="en-US" altLang="zh-TW" sz="2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zh-TW" altLang="en-US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成都中電熊貓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8.6</a:t>
            </a:r>
            <a:r>
              <a:rPr lang="zh-TW" altLang="en-US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代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廠</a:t>
            </a:r>
            <a:endParaRPr lang="en-US" altLang="zh-TW" sz="17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3933">
              <a:defRPr/>
            </a:pPr>
            <a:endParaRPr lang="en-US" altLang="zh-TW" sz="2200" dirty="0" smtClean="0">
              <a:solidFill>
                <a:srgbClr val="333399">
                  <a:lumMod val="5000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3933">
              <a:defRPr/>
            </a:pPr>
            <a:r>
              <a:rPr lang="zh-TW" altLang="en-US" sz="2200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咸陽彩虹光電</a:t>
            </a:r>
            <a:endParaRPr lang="en-US" altLang="zh-TW" sz="2200" dirty="0">
              <a:solidFill>
                <a:srgbClr val="333399">
                  <a:lumMod val="5000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3933">
              <a:lnSpc>
                <a:spcPct val="150000"/>
              </a:lnSpc>
              <a:tabLst>
                <a:tab pos="448504" algn="l"/>
              </a:tabLst>
              <a:defRPr/>
            </a:pPr>
            <a:r>
              <a:rPr lang="en-US" altLang="zh-TW" sz="1800" dirty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zh-TW" altLang="en-US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咸陽彩虹</a:t>
            </a:r>
            <a:r>
              <a:rPr lang="zh-TW" altLang="en-US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光電</a:t>
            </a:r>
            <a:r>
              <a:rPr lang="en-US" altLang="zh-TW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8.6</a:t>
            </a:r>
            <a:r>
              <a:rPr lang="zh-TW" altLang="en-US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代廠</a:t>
            </a:r>
            <a:endParaRPr lang="en-US" altLang="zh-TW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3933">
              <a:defRPr/>
            </a:pPr>
            <a:r>
              <a:rPr lang="zh-TW" altLang="en-US" sz="2200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惠科光電</a:t>
            </a:r>
            <a:endParaRPr lang="en-US" altLang="zh-TW" sz="2200" dirty="0">
              <a:solidFill>
                <a:srgbClr val="333399">
                  <a:lumMod val="5000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3933">
              <a:lnSpc>
                <a:spcPct val="150000"/>
              </a:lnSpc>
              <a:tabLst>
                <a:tab pos="448504" algn="l"/>
              </a:tabLst>
              <a:defRPr/>
            </a:pPr>
            <a:r>
              <a:rPr lang="en-US" altLang="zh-TW" sz="1800" dirty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zh-TW" altLang="en-US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綿</a:t>
            </a:r>
            <a:r>
              <a:rPr lang="zh-TW" altLang="en-US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陽惠科光電</a:t>
            </a:r>
            <a:r>
              <a:rPr lang="en-US" altLang="zh-TW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8.6</a:t>
            </a:r>
            <a:r>
              <a:rPr lang="zh-TW" altLang="en-US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代</a:t>
            </a:r>
            <a:r>
              <a:rPr lang="zh-TW" altLang="en-US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廠</a:t>
            </a:r>
            <a:endParaRPr lang="en-US" altLang="zh-TW" sz="1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3933">
              <a:lnSpc>
                <a:spcPct val="150000"/>
              </a:lnSpc>
              <a:tabLst>
                <a:tab pos="448504" algn="l"/>
              </a:tabLst>
              <a:defRPr/>
            </a:pPr>
            <a:r>
              <a:rPr lang="en-US" altLang="zh-TW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</a:t>
            </a:r>
            <a:r>
              <a:rPr lang="zh-TW" altLang="en-US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滁</a:t>
            </a:r>
            <a:r>
              <a:rPr lang="zh-TW" altLang="en-US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州惠科光電</a:t>
            </a:r>
            <a:r>
              <a:rPr lang="en-US" altLang="zh-TW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8.6</a:t>
            </a:r>
            <a:r>
              <a:rPr lang="zh-TW" altLang="en-US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代廠</a:t>
            </a:r>
            <a:endParaRPr lang="en-US" altLang="zh-TW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lvl="1" indent="-10795">
              <a:lnSpc>
                <a:spcPct val="150000"/>
              </a:lnSpc>
              <a:defRPr/>
            </a:pPr>
            <a:r>
              <a:rPr kumimoji="1" lang="zh-TW" altLang="en-US" sz="2200" b="1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華星科技有限公司</a:t>
            </a:r>
            <a:endParaRPr kumimoji="1" lang="en-US" altLang="zh-TW" sz="2200" b="1" dirty="0">
              <a:solidFill>
                <a:srgbClr val="333399">
                  <a:lumMod val="5000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華星科技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深圳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8.5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代廠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(T1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廠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lang="en-US" altLang="zh-TW" sz="17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華星科技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深圳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8.5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代廠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(T2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廠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華星科技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武漢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LTPS(T3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廠</a:t>
            </a: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4019407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主要客戶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FPD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-19725" y="676792"/>
            <a:ext cx="86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Page: </a:t>
            </a:r>
            <a:fld id="{F2067B2E-0151-44AE-940F-92D6B699351F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31575" y="5897985"/>
            <a:ext cx="3383632" cy="1609115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lnSpc>
                <a:spcPct val="150000"/>
              </a:lnSpc>
              <a:defRPr/>
            </a:pPr>
            <a:r>
              <a:rPr kumimoji="1" lang="zh-TW" altLang="en-US" sz="2200" b="1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瀚宇彩晶股份有限公司</a:t>
            </a:r>
            <a:endParaRPr kumimoji="1" lang="en-US" altLang="zh-TW" sz="2200" b="1" dirty="0" smtClean="0">
              <a:solidFill>
                <a:srgbClr val="333399">
                  <a:lumMod val="5000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瀚宇彩</a:t>
            </a:r>
            <a:r>
              <a:rPr lang="zh-TW" altLang="en-US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晶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I,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II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瀚宇彩晶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III,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IV</a:t>
            </a:r>
            <a:endParaRPr lang="zh-TW" altLang="en-US" sz="17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3941339" y="3953222"/>
            <a:ext cx="3180273" cy="1123941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lang="zh-TW" altLang="en-US" sz="2200" dirty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高通液晶顯示器股份有       限公司</a:t>
            </a:r>
            <a:endParaRPr lang="en-US" altLang="zh-TW" dirty="0">
              <a:solidFill>
                <a:srgbClr val="333399">
                  <a:lumMod val="5000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zh-TW" altLang="en-US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高通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C</a:t>
            </a:r>
          </a:p>
          <a:p>
            <a:pPr defTabSz="913933">
              <a:defRPr/>
            </a:pPr>
            <a:endParaRPr kumimoji="1" lang="en-US" altLang="zh-TW" b="1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  <a:p>
            <a:pPr marL="1588" lvl="1" defTabSz="913933">
              <a:defRPr/>
            </a:pPr>
            <a:endParaRPr kumimoji="1" lang="en-US" altLang="zh-CN" b="1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41339" y="5122476"/>
            <a:ext cx="3305667" cy="903839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lang="zh-TW" altLang="en-US" sz="2200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群創光電股份有限公司</a:t>
            </a:r>
            <a:endParaRPr kumimoji="1" lang="en-US" altLang="zh-TW" b="1" dirty="0">
              <a:solidFill>
                <a:srgbClr val="333399">
                  <a:lumMod val="5000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Innolux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T2</a:t>
            </a:r>
            <a:r>
              <a:rPr lang="zh-TW" altLang="en-US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廠</a:t>
            </a:r>
            <a:endParaRPr kumimoji="1" lang="en-US" altLang="zh-CN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3829061" y="6026315"/>
            <a:ext cx="3305667" cy="1397856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lang="zh-TW" altLang="en-US" sz="2200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廣州超視堺</a:t>
            </a:r>
            <a:endParaRPr kumimoji="1" lang="en-US" altLang="zh-TW" b="1" dirty="0">
              <a:solidFill>
                <a:srgbClr val="333399">
                  <a:lumMod val="5000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A1 (Array L10/L20)      </a:t>
            </a:r>
          </a:p>
          <a:p>
            <a:pPr marL="1588" lvl="1" defTabSz="913933">
              <a:defRPr/>
            </a:pPr>
            <a:r>
              <a:rPr lang="zh-TW" altLang="en-US" sz="2000" dirty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深超光電</a:t>
            </a:r>
            <a:r>
              <a:rPr lang="en-US" altLang="zh-TW" sz="2000" dirty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zh-TW" altLang="en-US" sz="2000" dirty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深圳</a:t>
            </a:r>
            <a:r>
              <a:rPr lang="en-US" altLang="zh-TW" sz="2000" dirty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lang="zh-TW" altLang="en-US" sz="2000" dirty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有限公司</a:t>
            </a:r>
            <a:endParaRPr lang="en-US" altLang="zh-TW" sz="2000" dirty="0">
              <a:solidFill>
                <a:srgbClr val="333399">
                  <a:lumMod val="50000"/>
                </a:srgb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43763" lvl="1" defTabSz="913933">
              <a:defRPr/>
            </a:pP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CDY Array/CF K1FAB</a:t>
            </a: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dirty="0" smtClean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endParaRPr kumimoji="1" lang="en-US" altLang="zh-CN" b="1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01581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6" name="Picture 1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527"/>
          <a:stretch/>
        </p:blipFill>
        <p:spPr bwMode="auto">
          <a:xfrm>
            <a:off x="31575" y="1143827"/>
            <a:ext cx="10668000" cy="647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12" name="文字方塊 11"/>
          <p:cNvSpPr txBox="1"/>
          <p:nvPr/>
        </p:nvSpPr>
        <p:spPr>
          <a:xfrm>
            <a:off x="25221" y="971763"/>
            <a:ext cx="3817937" cy="4926222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lnSpc>
                <a:spcPct val="150000"/>
              </a:lnSpc>
              <a:defRPr/>
            </a:pPr>
            <a:r>
              <a:rPr lang="en-US" altLang="zh-TW" sz="2200" dirty="0"/>
              <a:t>AU </a:t>
            </a:r>
            <a:r>
              <a:rPr lang="en-US" altLang="zh-TW" sz="2200" dirty="0" err="1"/>
              <a:t>Optronics</a:t>
            </a:r>
            <a:r>
              <a:rPr lang="zh-TW" altLang="en-US" sz="24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</a:t>
            </a:r>
            <a:r>
              <a:rPr lang="en-US" altLang="zh-TW" sz="24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Corp.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AUO 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L3C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AUO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L3D (QDI Line I)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AUO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L4A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AUO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L5A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AUO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L5B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AUO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L5C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AUO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L5D (QDI Line II)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AUO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L6A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AUO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L6B (QDI Line III)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AUO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L7A, L7B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AUO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FAB L8A, L8B</a:t>
            </a: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796247" y="1121200"/>
            <a:ext cx="3244973" cy="3087902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lang="zh-TW" altLang="zh-TW" sz="2200" dirty="0" smtClean="0"/>
              <a:t>Chi Mei Optoelectronics</a:t>
            </a:r>
            <a:r>
              <a:rPr lang="zh-TW" altLang="en-US" sz="24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</a:t>
            </a:r>
            <a:r>
              <a:rPr lang="en-US" altLang="zh-TW" sz="24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Corp.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CMO FAB III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CMO FAB IV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CMO FAB V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CMO FAB VI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CMO FAB VII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CMO FAB VIII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7041221" y="1143827"/>
            <a:ext cx="3658354" cy="6474586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lang="en-US" altLang="zh-TW" sz="2000" dirty="0"/>
              <a:t>CEC </a:t>
            </a:r>
            <a:r>
              <a:rPr lang="en-US" altLang="zh-TW" sz="2000" dirty="0" smtClean="0"/>
              <a:t>Panda</a:t>
            </a:r>
          </a:p>
          <a:p>
            <a:pPr defTabSz="913933">
              <a:defRPr/>
            </a:pPr>
            <a:r>
              <a:rPr lang="en-US" altLang="zh-TW" sz="17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  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Nanjing CEC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Panda G6 FAB</a:t>
            </a:r>
          </a:p>
          <a:p>
            <a:pPr defTabSz="913933">
              <a:lnSpc>
                <a:spcPct val="150000"/>
              </a:lnSpc>
              <a:tabLst>
                <a:tab pos="448504" algn="l"/>
              </a:tabLst>
              <a:defRPr/>
            </a:pP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   Nanjing CEC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Panda G8.5 FAB</a:t>
            </a:r>
          </a:p>
          <a:p>
            <a:pPr defTabSz="913933">
              <a:lnSpc>
                <a:spcPct val="150000"/>
              </a:lnSpc>
              <a:tabLst>
                <a:tab pos="448504" algn="l"/>
              </a:tabLst>
              <a:defRPr/>
            </a:pP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Chengdu CEC Panda G8.6 FAB</a:t>
            </a:r>
          </a:p>
          <a:p>
            <a:pPr defTabSz="913933">
              <a:defRPr/>
            </a:pPr>
            <a:r>
              <a:rPr lang="en-US" altLang="zh-TW" sz="2200" dirty="0" err="1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Xianyang</a:t>
            </a:r>
            <a:r>
              <a:rPr lang="en-US" altLang="zh-TW" sz="2200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2200" dirty="0" err="1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CaiHong</a:t>
            </a:r>
            <a:r>
              <a:rPr lang="en-US" altLang="zh-TW" sz="2200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Optoelectronics Technology Co., Ltd</a:t>
            </a:r>
          </a:p>
          <a:p>
            <a:pPr defTabSz="913933">
              <a:lnSpc>
                <a:spcPct val="150000"/>
              </a:lnSpc>
              <a:tabLst>
                <a:tab pos="448504" algn="l"/>
              </a:tabLst>
              <a:defRPr/>
            </a:pPr>
            <a:r>
              <a:rPr lang="en-US" altLang="zh-TW" sz="1800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lang="en-US" altLang="zh-TW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8.6 FAB</a:t>
            </a:r>
          </a:p>
          <a:p>
            <a:pPr defTabSz="913933">
              <a:defRPr/>
            </a:pPr>
            <a:r>
              <a:rPr lang="en-US" altLang="zh-TW" sz="2200" dirty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HKC Optoelectronics Technology Co., </a:t>
            </a:r>
            <a:r>
              <a:rPr lang="en-US" altLang="zh-TW" sz="2200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Ltd</a:t>
            </a:r>
          </a:p>
          <a:p>
            <a:pPr defTabSz="913933">
              <a:defRPr/>
            </a:pPr>
            <a:r>
              <a:rPr lang="en-US" altLang="zh-TW" sz="2200" dirty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2200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zh-TW" sz="1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Mianyang</a:t>
            </a:r>
            <a:r>
              <a:rPr lang="en-US" altLang="zh-TW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TW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G8.6 </a:t>
            </a:r>
            <a:r>
              <a:rPr lang="en-US" altLang="zh-TW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</a:t>
            </a:r>
          </a:p>
          <a:p>
            <a:pPr defTabSz="913933">
              <a:defRPr/>
            </a:pPr>
            <a:r>
              <a:rPr lang="en-US" altLang="zh-TW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altLang="zh-TW" sz="1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Chuzhou</a:t>
            </a:r>
            <a:r>
              <a:rPr lang="en-US" altLang="zh-TW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TW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G8.6 FAB </a:t>
            </a:r>
            <a:endParaRPr lang="en-US" altLang="zh-TW" sz="1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933">
              <a:lnSpc>
                <a:spcPct val="150000"/>
              </a:lnSpc>
              <a:tabLst>
                <a:tab pos="448504" algn="l"/>
              </a:tabLst>
              <a:defRPr/>
            </a:pPr>
            <a:r>
              <a:rPr lang="en-US" altLang="zh-TW" sz="2200" dirty="0" smtClean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CSOT </a:t>
            </a:r>
            <a:r>
              <a:rPr lang="en-US" altLang="zh-TW" sz="22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Corporation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CSOT G8.5 FAB(T1)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CSOT G8.5 FAB II(T2)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CSOT LTPS(T3)</a:t>
            </a: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sz="1700" dirty="0">
              <a:solidFill>
                <a:srgbClr val="333399">
                  <a:lumMod val="50000"/>
                </a:srgbClr>
              </a:solidFill>
              <a:ea typeface="華康中黑體" pitchFamily="49" charset="-120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4019407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主要客戶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FPD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-19725" y="676792"/>
            <a:ext cx="86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Page: </a:t>
            </a:r>
            <a:fld id="{F2067B2E-0151-44AE-940F-92D6B699351F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31575" y="5897985"/>
            <a:ext cx="3756288" cy="1609115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lnSpc>
                <a:spcPct val="150000"/>
              </a:lnSpc>
              <a:defRPr/>
            </a:pPr>
            <a:r>
              <a:rPr lang="en-US" altLang="zh-TW" sz="2400" dirty="0" err="1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HannStar</a:t>
            </a:r>
            <a:r>
              <a:rPr lang="en-US" altLang="zh-TW" sz="2400" dirty="0">
                <a:solidFill>
                  <a:srgbClr val="333399">
                    <a:lumMod val="50000"/>
                  </a:srgbClr>
                </a:solidFill>
                <a:ea typeface="華康中黑體" pitchFamily="49" charset="-120"/>
              </a:rPr>
              <a:t> Display Corp.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800" dirty="0" err="1" smtClean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HannStar</a:t>
            </a:r>
            <a:r>
              <a:rPr lang="zh-TW" altLang="en-US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I,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II</a:t>
            </a: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 err="1" smtClean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HannStar</a:t>
            </a:r>
            <a:r>
              <a:rPr lang="zh-TW" altLang="en-US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</a:t>
            </a:r>
            <a:r>
              <a:rPr lang="en-US" altLang="zh-TW" sz="17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III, </a:t>
            </a: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FAB IV</a:t>
            </a:r>
            <a:endParaRPr lang="zh-TW" altLang="en-US" sz="17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3941339" y="4231730"/>
            <a:ext cx="3099881" cy="1180450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lang="en-US" altLang="zh-TW" sz="2200" dirty="0">
                <a:solidFill>
                  <a:srgbClr val="333399">
                    <a:lumMod val="50000"/>
                  </a:srgbClr>
                </a:solidFill>
              </a:rPr>
              <a:t>Qualcomm Panel Manufacturing Ltd.</a:t>
            </a:r>
            <a:endParaRPr lang="en-US" altLang="zh-TW" sz="2200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r>
              <a:rPr lang="en-US" altLang="zh-TW" sz="1700" dirty="0">
                <a:solidFill>
                  <a:schemeClr val="accent5">
                    <a:lumMod val="50000"/>
                  </a:schemeClr>
                </a:solidFill>
                <a:ea typeface="華康中黑體" pitchFamily="49" charset="-120"/>
              </a:rPr>
              <a:t>QMP FAB C</a:t>
            </a:r>
          </a:p>
          <a:p>
            <a:pPr defTabSz="913933">
              <a:defRPr/>
            </a:pPr>
            <a:endParaRPr kumimoji="1" lang="en-US" altLang="zh-TW" b="1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  <a:p>
            <a:pPr marL="1588" lvl="1" defTabSz="913933">
              <a:defRPr/>
            </a:pPr>
            <a:endParaRPr kumimoji="1" lang="en-US" altLang="zh-CN" b="1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852134" y="5273772"/>
            <a:ext cx="3305667" cy="692471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lang="en-US" altLang="zh-TW" sz="2200" dirty="0" err="1"/>
              <a:t>Innolux</a:t>
            </a:r>
            <a:r>
              <a:rPr lang="en-US" altLang="zh-TW" sz="2200" dirty="0"/>
              <a:t> </a:t>
            </a:r>
            <a:r>
              <a:rPr lang="en-US" altLang="zh-TW" sz="2200" dirty="0" smtClean="0"/>
              <a:t>Corporation</a:t>
            </a:r>
          </a:p>
          <a:p>
            <a:pPr defTabSz="913933">
              <a:defRPr/>
            </a:pPr>
            <a:r>
              <a:rPr lang="en-US" altLang="zh-TW" dirty="0" smtClean="0">
                <a:solidFill>
                  <a:srgbClr val="333399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</a:t>
            </a:r>
            <a:r>
              <a:rPr lang="en-US" altLang="zh-TW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Innolux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T2</a:t>
            </a:r>
            <a:endParaRPr kumimoji="1" lang="en-US" altLang="zh-CN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3851900" y="5917059"/>
            <a:ext cx="3269712" cy="1701354"/>
          </a:xfrm>
          <a:prstGeom prst="rect">
            <a:avLst/>
          </a:prstGeom>
          <a:solidFill>
            <a:schemeClr val="bg1">
              <a:lumMod val="85000"/>
              <a:alpha val="40000"/>
            </a:schemeClr>
          </a:solidFill>
        </p:spPr>
        <p:txBody>
          <a:bodyPr lIns="90949" tIns="45475" rIns="90949" bIns="45475"/>
          <a:lstStyle/>
          <a:p>
            <a:pPr defTabSz="913933">
              <a:defRPr/>
            </a:pPr>
            <a:r>
              <a:rPr lang="en-US" altLang="zh-TW" sz="2200" dirty="0"/>
              <a:t>SDP-GZ </a:t>
            </a:r>
            <a:r>
              <a:rPr lang="en-US" altLang="zh-TW" sz="2200" dirty="0" smtClean="0"/>
              <a:t>Corporation</a:t>
            </a:r>
          </a:p>
          <a:p>
            <a:pPr defTabSz="913933">
              <a:defRPr/>
            </a:pPr>
            <a:r>
              <a:rPr lang="en-US" altLang="zh-TW" sz="2200" dirty="0" smtClean="0">
                <a:solidFill>
                  <a:schemeClr val="accent5">
                    <a:lumMod val="50000"/>
                  </a:schemeClr>
                </a:solidFill>
              </a:rPr>
              <a:t>       </a:t>
            </a:r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A1 (Array L10/L20)      </a:t>
            </a:r>
          </a:p>
          <a:p>
            <a:pPr marL="1588" lvl="1" defTabSz="913933">
              <a:defRPr/>
            </a:pPr>
            <a:r>
              <a:rPr lang="en-US" altLang="zh-TW" sz="2200" dirty="0">
                <a:solidFill>
                  <a:srgbClr val="333399">
                    <a:lumMod val="50000"/>
                  </a:srgbClr>
                </a:solidFill>
              </a:rPr>
              <a:t>Century Display (Shenzhen) Co., Ltd</a:t>
            </a:r>
            <a:endParaRPr lang="en-US" altLang="zh-TW" sz="2200" dirty="0">
              <a:solidFill>
                <a:srgbClr val="333399">
                  <a:lumMod val="50000"/>
                </a:srgbClr>
              </a:solidFill>
              <a:ea typeface="SimSun" pitchFamily="2" charset="-122"/>
            </a:endParaRPr>
          </a:p>
          <a:p>
            <a:pPr marL="443763" lvl="1" defTabSz="913933">
              <a:defRPr/>
            </a:pPr>
            <a:r>
              <a:rPr lang="en-US" altLang="zh-TW" dirty="0">
                <a:solidFill>
                  <a:schemeClr val="accent5">
                    <a:lumMod val="50000"/>
                  </a:schemeClr>
                </a:solidFill>
                <a:ea typeface="SimSun" pitchFamily="2" charset="-122"/>
              </a:rPr>
              <a:t>CDY Array/CF K1FAB</a:t>
            </a:r>
          </a:p>
          <a:p>
            <a:pPr marL="454822" lvl="1" defTabSz="913933">
              <a:lnSpc>
                <a:spcPct val="150000"/>
              </a:lnSpc>
              <a:defRPr/>
            </a:pPr>
            <a:endParaRPr lang="en-US" altLang="zh-TW" dirty="0" smtClean="0">
              <a:solidFill>
                <a:schemeClr val="accent5">
                  <a:lumMod val="50000"/>
                </a:schemeClr>
              </a:solidFill>
              <a:ea typeface="華康中黑體" pitchFamily="49" charset="-120"/>
            </a:endParaRPr>
          </a:p>
          <a:p>
            <a:pPr marL="454822" lvl="1" defTabSz="913933">
              <a:lnSpc>
                <a:spcPct val="150000"/>
              </a:lnSpc>
              <a:defRPr/>
            </a:pPr>
            <a:endParaRPr kumimoji="1" lang="en-US" altLang="zh-CN" b="1" dirty="0">
              <a:solidFill>
                <a:srgbClr val="333399">
                  <a:lumMod val="50000"/>
                </a:srgbClr>
              </a:solidFill>
              <a:latin typeface="華康中黑體" pitchFamily="49" charset="-120"/>
              <a:ea typeface="華康中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196455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542249" y="118610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547656" y="1023124"/>
            <a:ext cx="3571898" cy="85725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defTabSz="913933"/>
            <a:r>
              <a:rPr lang="zh-TW" altLang="en-US" sz="2800" dirty="0" smtClean="0">
                <a:solidFill>
                  <a:srgbClr val="FFFFFF"/>
                </a:solidFill>
              </a:rPr>
              <a:t>近五年盈餘分配狀況                       </a:t>
            </a:r>
            <a:r>
              <a:rPr lang="en-US" altLang="zh-TW" sz="2800" dirty="0" smtClean="0">
                <a:solidFill>
                  <a:srgbClr val="FFFFFF"/>
                </a:solidFill>
              </a:rPr>
              <a:t>Income Statement</a:t>
            </a:r>
            <a:r>
              <a:rPr lang="zh-TW" altLang="en-US" sz="2800" dirty="0" smtClean="0">
                <a:solidFill>
                  <a:srgbClr val="FFFFFF"/>
                </a:solidFill>
              </a:rPr>
              <a:t> 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營運概況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Operation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74330" y="676792"/>
            <a:ext cx="77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550" y="2001082"/>
            <a:ext cx="9811631" cy="504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547656" y="1023124"/>
            <a:ext cx="3994256" cy="53988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algn="ctr" defTabSz="913933"/>
            <a:r>
              <a:rPr lang="zh-TW" altLang="en-US" sz="2800" dirty="0" smtClean="0">
                <a:solidFill>
                  <a:srgbClr val="FFFFFF"/>
                </a:solidFill>
              </a:rPr>
              <a:t>近五年營收 </a:t>
            </a:r>
            <a:r>
              <a:rPr lang="en-US" altLang="zh-TW" sz="2800" dirty="0" smtClean="0">
                <a:solidFill>
                  <a:srgbClr val="FFFFFF"/>
                </a:solidFill>
              </a:rPr>
              <a:t>(Revenue)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營運概況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Operation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574330" y="676792"/>
            <a:ext cx="77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Page: </a:t>
            </a:r>
            <a:fld id="{F2067B2E-0151-44AE-940F-92D6B699351F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547656" y="1640130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Unit: NTD 100 million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9199431" y="1554225"/>
            <a:ext cx="1270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Individual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9190079" y="2108263"/>
            <a:ext cx="14861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Consolidated</a:t>
            </a:r>
            <a:endParaRPr lang="zh-TW" altLang="en-US" dirty="0"/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408" y="1322626"/>
            <a:ext cx="1209844" cy="314369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6408" y="1860359"/>
            <a:ext cx="1152686" cy="266737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8220862" y="7040260"/>
            <a:ext cx="2020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/>
              <a:t>Q3 </a:t>
            </a:r>
            <a:r>
              <a:rPr lang="zh-TW" altLang="en-US" sz="1200" dirty="0" smtClean="0"/>
              <a:t>僅提供合併營收</a:t>
            </a:r>
            <a:endParaRPr lang="zh-TW" altLang="en-US" sz="1200" dirty="0"/>
          </a:p>
        </p:txBody>
      </p:sp>
      <p:sp>
        <p:nvSpPr>
          <p:cNvPr id="17" name="文字方塊 1"/>
          <p:cNvSpPr txBox="1"/>
          <p:nvPr/>
        </p:nvSpPr>
        <p:spPr>
          <a:xfrm>
            <a:off x="574330" y="2007598"/>
            <a:ext cx="1172818" cy="41006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b="0" dirty="0" smtClean="0">
                <a:solidFill>
                  <a:schemeClr val="tx1"/>
                </a:solidFill>
              </a:rPr>
              <a:t>單位</a:t>
            </a:r>
            <a:r>
              <a:rPr lang="zh-TW" altLang="en-US" sz="1400" dirty="0" smtClean="0">
                <a:solidFill>
                  <a:schemeClr val="tx1"/>
                </a:solidFill>
              </a:rPr>
              <a:t>：億元</a:t>
            </a:r>
            <a:endParaRPr lang="zh-TW" altLang="en-US" sz="1400" dirty="0">
              <a:solidFill>
                <a:schemeClr val="tx1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330" y="2446576"/>
            <a:ext cx="9584764" cy="461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40277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547656" y="1023124"/>
            <a:ext cx="3778232" cy="53988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algn="ctr" defTabSz="913933"/>
            <a:r>
              <a:rPr lang="zh-TW" altLang="en-US" sz="2800" dirty="0" smtClean="0">
                <a:solidFill>
                  <a:srgbClr val="FFFFFF"/>
                </a:solidFill>
              </a:rPr>
              <a:t>近五年稅前淨利 </a:t>
            </a:r>
            <a:r>
              <a:rPr lang="en-US" altLang="zh-TW" sz="2800" dirty="0" smtClean="0">
                <a:solidFill>
                  <a:srgbClr val="FFFFFF"/>
                </a:solidFill>
              </a:rPr>
              <a:t>(EBIT)</a:t>
            </a:r>
            <a:r>
              <a:rPr lang="zh-TW" altLang="en-US" sz="2800" dirty="0" smtClean="0">
                <a:solidFill>
                  <a:srgbClr val="FFFFFF"/>
                </a:solidFill>
              </a:rPr>
              <a:t> 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11" name="文字方塊 1"/>
          <p:cNvSpPr txBox="1"/>
          <p:nvPr/>
        </p:nvSpPr>
        <p:spPr>
          <a:xfrm>
            <a:off x="574330" y="2007598"/>
            <a:ext cx="1172818" cy="41006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b="0" dirty="0" smtClean="0">
                <a:solidFill>
                  <a:schemeClr val="tx1"/>
                </a:solidFill>
              </a:rPr>
              <a:t>單位</a:t>
            </a:r>
            <a:r>
              <a:rPr lang="zh-TW" altLang="en-US" sz="1400" dirty="0">
                <a:solidFill>
                  <a:schemeClr val="tx1"/>
                </a:solidFill>
              </a:rPr>
              <a:t>：</a:t>
            </a:r>
            <a:r>
              <a:rPr lang="zh-TW" altLang="en-US" sz="1400" dirty="0" smtClean="0">
                <a:solidFill>
                  <a:schemeClr val="tx1"/>
                </a:solidFill>
              </a:rPr>
              <a:t>仟元</a:t>
            </a:r>
            <a:endParaRPr lang="zh-TW" altLang="en-US" sz="1400" dirty="0">
              <a:solidFill>
                <a:schemeClr val="tx1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47656" y="1677822"/>
            <a:ext cx="2109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Unit: NTD thousand</a:t>
            </a:r>
            <a:endParaRPr lang="zh-TW" altLang="en-US" dirty="0"/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營運概況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Operation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574330" y="676792"/>
            <a:ext cx="77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30" y="2314587"/>
            <a:ext cx="9440189" cy="471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976618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547656" y="1023124"/>
            <a:ext cx="2643204" cy="53988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algn="ctr" defTabSz="913933"/>
            <a:r>
              <a:rPr lang="zh-TW" altLang="en-US" sz="2800" dirty="0" smtClean="0">
                <a:solidFill>
                  <a:srgbClr val="FFFFFF"/>
                </a:solidFill>
              </a:rPr>
              <a:t>每股盈餘 </a:t>
            </a:r>
            <a:r>
              <a:rPr lang="en-US" altLang="zh-TW" sz="2800" dirty="0" smtClean="0">
                <a:solidFill>
                  <a:srgbClr val="FFFFFF"/>
                </a:solidFill>
              </a:rPr>
              <a:t>(EPS)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574330" y="1792982"/>
            <a:ext cx="11304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Unit: NTD</a:t>
            </a:r>
            <a:endParaRPr lang="zh-TW" altLang="en-US" dirty="0"/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營運概況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Operation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574330" y="676792"/>
            <a:ext cx="77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98" y="2182116"/>
            <a:ext cx="9350613" cy="513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0851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547657" y="1023124"/>
            <a:ext cx="3571897" cy="792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defTabSz="913933"/>
            <a:r>
              <a:rPr lang="zh-TW" altLang="en-US" sz="2800" dirty="0" smtClean="0">
                <a:solidFill>
                  <a:srgbClr val="FFFFFF"/>
                </a:solidFill>
              </a:rPr>
              <a:t>累計接單狀況統計</a:t>
            </a:r>
            <a:endParaRPr lang="en-US" altLang="zh-TW" sz="2800" dirty="0" smtClean="0">
              <a:solidFill>
                <a:srgbClr val="FFFFFF"/>
              </a:solidFill>
            </a:endParaRPr>
          </a:p>
          <a:p>
            <a:pPr defTabSz="913933"/>
            <a:r>
              <a:rPr lang="en-US" altLang="zh-TW" sz="2800" dirty="0" smtClean="0">
                <a:solidFill>
                  <a:srgbClr val="FFFFFF"/>
                </a:solidFill>
              </a:rPr>
              <a:t>Business in </a:t>
            </a:r>
            <a:r>
              <a:rPr lang="en-US" altLang="zh-TW" sz="2800" dirty="0">
                <a:solidFill>
                  <a:srgbClr val="FFFFFF"/>
                </a:solidFill>
              </a:rPr>
              <a:t>t</a:t>
            </a:r>
            <a:r>
              <a:rPr lang="en-US" altLang="zh-TW" sz="2800" dirty="0" smtClean="0">
                <a:solidFill>
                  <a:srgbClr val="FFFFFF"/>
                </a:solidFill>
              </a:rPr>
              <a:t>otal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12" name="Text Box 31"/>
          <p:cNvSpPr txBox="1">
            <a:spLocks noChangeArrowheads="1"/>
          </p:cNvSpPr>
          <p:nvPr/>
        </p:nvSpPr>
        <p:spPr bwMode="auto">
          <a:xfrm>
            <a:off x="547654" y="1951818"/>
            <a:ext cx="9770077" cy="524785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76459" tIns="38231" rIns="76459" bIns="38231" numCol="1">
            <a:spAutoFit/>
          </a:bodyPr>
          <a:lstStyle/>
          <a:p>
            <a:pPr marL="536575" indent="-536575" defTabSz="637268">
              <a:spcBef>
                <a:spcPts val="600"/>
              </a:spcBef>
              <a:buFont typeface="Wingdings" pitchFamily="2" charset="2"/>
              <a:buChar char="Ø"/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109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年接單合約金額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(1~11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月份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)</a:t>
            </a:r>
          </a:p>
          <a:p>
            <a:pPr marL="536575" indent="-536575" defTabSz="637268"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 								</a:t>
            </a:r>
            <a:r>
              <a:rPr lang="en-US" altLang="zh-TW" sz="3200" dirty="0" smtClean="0">
                <a:latin typeface="Arial" pitchFamily="34" charset="0"/>
              </a:rPr>
              <a:t>NTD16,513,592</a:t>
            </a:r>
            <a:r>
              <a:rPr lang="zh-TW" altLang="en-US" sz="3200" dirty="0" smtClean="0">
                <a:latin typeface="Arial" pitchFamily="34" charset="0"/>
              </a:rPr>
              <a:t>仟元</a:t>
            </a: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2400"/>
              </a:spcBef>
              <a:buFont typeface="Wingdings" pitchFamily="2" charset="2"/>
              <a:buChar char="Ø"/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109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年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月至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月累計營收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                                    								</a:t>
            </a:r>
            <a:r>
              <a:rPr lang="en-US" altLang="zh-TW" sz="3200" dirty="0" smtClean="0">
                <a:latin typeface="Arial" pitchFamily="34" charset="0"/>
              </a:rPr>
              <a:t>NTD31,612,325</a:t>
            </a:r>
            <a:r>
              <a:rPr lang="zh-TW" altLang="en-US" sz="3200" dirty="0" smtClean="0">
                <a:latin typeface="Arial" pitchFamily="34" charset="0"/>
              </a:rPr>
              <a:t>仟元</a:t>
            </a: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  <a:buFont typeface="Wingdings" pitchFamily="2" charset="2"/>
              <a:buChar char="Ø"/>
            </a:pP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  <a:buFont typeface="Wingdings" pitchFamily="2" charset="2"/>
              <a:buChar char="Ø"/>
            </a:pP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截至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109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年</a:t>
            </a: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11</a:t>
            </a:r>
            <a:r>
              <a:rPr lang="zh-TW" altLang="en-US" sz="3200" dirty="0" smtClean="0">
                <a:solidFill>
                  <a:schemeClr val="tx1"/>
                </a:solidFill>
                <a:latin typeface="Arial" pitchFamily="34" charset="0"/>
              </a:rPr>
              <a:t>月已簽約未認列之金額</a:t>
            </a:r>
            <a:endParaRPr lang="en-US" altLang="zh-TW" sz="3200" dirty="0" smtClean="0">
              <a:solidFill>
                <a:schemeClr val="tx1"/>
              </a:solidFill>
              <a:latin typeface="Arial" pitchFamily="34" charset="0"/>
            </a:endParaRPr>
          </a:p>
          <a:p>
            <a:pPr marL="536575" indent="-536575" defTabSz="637268">
              <a:spcBef>
                <a:spcPts val="600"/>
              </a:spcBef>
            </a:pPr>
            <a:r>
              <a:rPr lang="en-US" altLang="zh-TW" sz="3200" dirty="0" smtClean="0">
                <a:solidFill>
                  <a:schemeClr val="tx1"/>
                </a:solidFill>
                <a:latin typeface="Arial" pitchFamily="34" charset="0"/>
              </a:rPr>
              <a:t>								</a:t>
            </a:r>
            <a:r>
              <a:rPr lang="en-US" altLang="zh-TW" sz="3200" dirty="0" smtClean="0">
                <a:latin typeface="Arial" pitchFamily="34" charset="0"/>
              </a:rPr>
              <a:t>NTD43,055,506</a:t>
            </a:r>
            <a:r>
              <a:rPr lang="zh-TW" altLang="en-US" sz="3200" dirty="0" smtClean="0">
                <a:latin typeface="Arial" pitchFamily="34" charset="0"/>
              </a:rPr>
              <a:t>仟元</a:t>
            </a:r>
            <a:endParaRPr lang="en-US" altLang="zh-TW" sz="3200" dirty="0" smtClean="0">
              <a:latin typeface="Arial" pitchFamily="34" charset="0"/>
            </a:endParaRPr>
          </a:p>
          <a:p>
            <a:pPr marL="536575" indent="-536575" defTabSz="637268">
              <a:spcBef>
                <a:spcPct val="50000"/>
              </a:spcBef>
              <a:buFont typeface="Wingdings" pitchFamily="2" charset="2"/>
              <a:buChar char="Ø"/>
            </a:pPr>
            <a:endParaRPr lang="en-US" altLang="zh-TW" sz="3200" dirty="0" smtClean="0">
              <a:latin typeface="Arial" pitchFamily="34" charset="0"/>
            </a:endParaRPr>
          </a:p>
          <a:p>
            <a:pPr marL="914284" lvl="2" defTabSz="637268" fontAlgn="base">
              <a:spcBef>
                <a:spcPct val="50000"/>
              </a:spcBef>
              <a:spcAft>
                <a:spcPct val="0"/>
              </a:spcAft>
            </a:pPr>
            <a:endParaRPr kumimoji="1" lang="en-US" altLang="zh-TW" b="1" dirty="0"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90596" y="2523322"/>
            <a:ext cx="33383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2020Contract Value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262034" y="3880644"/>
            <a:ext cx="3160865" cy="1031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Accumulated Rev.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(from Jan. to Apr.)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90596" y="5452280"/>
            <a:ext cx="3462807" cy="1538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Accumulated 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Account Receivable</a:t>
            </a:r>
          </a:p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(to Apr.)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905636" y="3094826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(thousand)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834198" y="4380710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(thousand)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905636" y="6309536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37268">
              <a:spcBef>
                <a:spcPts val="600"/>
              </a:spcBef>
            </a:pPr>
            <a:r>
              <a:rPr lang="en-US" altLang="zh-TW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(thousand)</a:t>
            </a:r>
            <a:endParaRPr lang="en-US" altLang="zh-TW" sz="2800" b="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營運概況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Operation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574330" y="676792"/>
            <a:ext cx="774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29"/>
          <p:cNvGrpSpPr/>
          <p:nvPr/>
        </p:nvGrpSpPr>
        <p:grpSpPr>
          <a:xfrm>
            <a:off x="574330" y="180259"/>
            <a:ext cx="9486334" cy="963568"/>
            <a:chOff x="533306" y="162267"/>
            <a:chExt cx="8808739" cy="867392"/>
          </a:xfrm>
        </p:grpSpPr>
        <p:sp>
          <p:nvSpPr>
            <p:cNvPr id="31" name="Rectangle 2"/>
            <p:cNvSpPr>
              <a:spLocks noChangeArrowheads="1"/>
            </p:cNvSpPr>
            <p:nvPr/>
          </p:nvSpPr>
          <p:spPr bwMode="auto">
            <a:xfrm>
              <a:off x="5380565" y="162267"/>
              <a:ext cx="3961480" cy="86739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DDDDDD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66" tIns="46033" rIns="92066" bIns="46033" anchor="ctr"/>
            <a:lstStyle/>
            <a:p>
              <a:pPr algn="r" defTabSz="829506"/>
              <a:r>
                <a:rPr lang="en-US" altLang="zh-TW" sz="4800" dirty="0" smtClean="0">
                  <a:solidFill>
                    <a:srgbClr val="2E7577"/>
                  </a:solidFill>
                </a:rPr>
                <a:t>Disclaimer</a:t>
              </a:r>
              <a:endParaRPr lang="en-US" altLang="zh-TW" sz="4800" dirty="0">
                <a:solidFill>
                  <a:srgbClr val="2E75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2" name="Rectangle 3"/>
            <p:cNvSpPr>
              <a:spLocks noChangeArrowheads="1"/>
            </p:cNvSpPr>
            <p:nvPr/>
          </p:nvSpPr>
          <p:spPr bwMode="auto">
            <a:xfrm>
              <a:off x="533306" y="535158"/>
              <a:ext cx="5746399" cy="128615"/>
            </a:xfrm>
            <a:prstGeom prst="rect">
              <a:avLst/>
            </a:prstGeom>
            <a:gradFill rotWithShape="0">
              <a:gsLst>
                <a:gs pos="0">
                  <a:srgbClr val="2E7577"/>
                </a:gs>
                <a:gs pos="100000">
                  <a:srgbClr val="2E7577">
                    <a:gamma/>
                    <a:tint val="40000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886" tIns="43443" rIns="86886" bIns="43443" anchor="ctr"/>
            <a:lstStyle/>
            <a:p>
              <a:endParaRPr lang="zh-TW" altLang="en-US"/>
            </a:p>
          </p:txBody>
        </p:sp>
      </p:grpSp>
      <p:pic>
        <p:nvPicPr>
          <p:cNvPr id="108546" name="Picture 2"/>
          <p:cNvPicPr>
            <a:picLocks noChangeAspect="1" noChangeArrowheads="1"/>
          </p:cNvPicPr>
          <p:nvPr/>
        </p:nvPicPr>
        <p:blipFill rotWithShape="1">
          <a:blip r:embed="rId3"/>
          <a:srcRect t="16104"/>
          <a:stretch/>
        </p:blipFill>
        <p:spPr bwMode="auto">
          <a:xfrm>
            <a:off x="476217" y="1648966"/>
            <a:ext cx="9715568" cy="4981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財務狀況說明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Financials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619092" y="880248"/>
            <a:ext cx="6500854" cy="85725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defTabSz="913933"/>
            <a:r>
              <a:rPr lang="en-US" altLang="zh-TW" sz="2800" dirty="0" smtClean="0">
                <a:solidFill>
                  <a:srgbClr val="FFFFFF"/>
                </a:solidFill>
              </a:rPr>
              <a:t>109</a:t>
            </a:r>
            <a:r>
              <a:rPr lang="zh-TW" altLang="en-US" sz="2800" dirty="0" smtClean="0">
                <a:solidFill>
                  <a:srgbClr val="FFFFFF"/>
                </a:solidFill>
              </a:rPr>
              <a:t>年第三季合併資產負債表                                     </a:t>
            </a:r>
            <a:r>
              <a:rPr lang="en-US" altLang="zh-TW" sz="2800" dirty="0" smtClean="0">
                <a:solidFill>
                  <a:srgbClr val="FFFFFF"/>
                </a:solidFill>
              </a:rPr>
              <a:t>2020 Q3 Consolidated Balance Sheet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9" name="文字方塊 1"/>
          <p:cNvSpPr txBox="1"/>
          <p:nvPr/>
        </p:nvSpPr>
        <p:spPr>
          <a:xfrm>
            <a:off x="8905900" y="1451752"/>
            <a:ext cx="1172818" cy="41006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100" b="0" dirty="0">
                <a:solidFill>
                  <a:schemeClr val="tx1"/>
                </a:solidFill>
              </a:rPr>
              <a:t>單位</a:t>
            </a:r>
            <a:r>
              <a:rPr lang="en-US" altLang="zh-TW" sz="1100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仟</a:t>
            </a:r>
            <a:r>
              <a:rPr lang="zh-TW" altLang="en-US" sz="1100" dirty="0" smtClean="0">
                <a:solidFill>
                  <a:schemeClr val="tx1"/>
                </a:solidFill>
              </a:rPr>
              <a:t>元     </a:t>
            </a:r>
            <a:r>
              <a:rPr lang="en-US" altLang="zh-TW" dirty="0" smtClean="0">
                <a:solidFill>
                  <a:schemeClr val="tx1"/>
                </a:solidFill>
              </a:rPr>
              <a:t>Unit: thousand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74334" y="594496"/>
            <a:ext cx="6768000" cy="142876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47654" y="6809602"/>
            <a:ext cx="91440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1200" dirty="0" smtClean="0"/>
              <a:t>If there is any conflict between, or any difference in the financial information quoted in this presentation and the announced financial report, the announced financial report shall prevail</a:t>
            </a:r>
            <a:endParaRPr kumimoji="1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123906" name="Rectangle 2"/>
          <p:cNvSpPr>
            <a:spLocks noChangeArrowheads="1"/>
          </p:cNvSpPr>
          <p:nvPr/>
        </p:nvSpPr>
        <p:spPr bwMode="auto">
          <a:xfrm>
            <a:off x="547654" y="6595288"/>
            <a:ext cx="10668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新細明體" pitchFamily="18" charset="-120"/>
              </a:rPr>
              <a:t>若本簡報引述的財務資料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, 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新細明體" pitchFamily="18" charset="-120"/>
              </a:rPr>
              <a:t>與已對外公告的財務報告有不符的情形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,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/>
                <a:ea typeface="新細明體" pitchFamily="18" charset="-120"/>
              </a:rPr>
              <a:t> 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 pitchFamily="34" charset="0"/>
                <a:ea typeface="新細明體" pitchFamily="18" charset="-120"/>
              </a:rPr>
              <a:t>以已對外公告的財務報告的內容為主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.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</a:rPr>
              <a:t> 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99" y="1894211"/>
            <a:ext cx="9634845" cy="470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048119" y="237306"/>
            <a:ext cx="5786478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defTabSz="829506"/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64"/>
            <a:ext cx="9886421" cy="65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prstClr val="black">
                  <a:lumMod val="50000"/>
                  <a:lumOff val="50000"/>
                </a:prstClr>
              </a:buClr>
            </a:pPr>
            <a:endParaRPr lang="en-US" altLang="zh-TW" sz="35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25"/>
          <p:cNvSpPr txBox="1">
            <a:spLocks noChangeArrowheads="1"/>
          </p:cNvSpPr>
          <p:nvPr/>
        </p:nvSpPr>
        <p:spPr bwMode="auto">
          <a:xfrm>
            <a:off x="598516" y="808810"/>
            <a:ext cx="7092934" cy="92869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90949" tIns="45475" rIns="90949" bIns="45475" anchor="ctr"/>
          <a:lstStyle/>
          <a:p>
            <a:pPr defTabSz="913933"/>
            <a:r>
              <a:rPr lang="en-US" altLang="zh-TW" sz="2800" dirty="0" smtClean="0">
                <a:solidFill>
                  <a:srgbClr val="FFFFFF"/>
                </a:solidFill>
              </a:rPr>
              <a:t>109</a:t>
            </a:r>
            <a:r>
              <a:rPr lang="zh-TW" altLang="en-US" sz="2800" dirty="0" smtClean="0">
                <a:solidFill>
                  <a:srgbClr val="FFFFFF"/>
                </a:solidFill>
              </a:rPr>
              <a:t>年第三季合併損益表                                       </a:t>
            </a:r>
            <a:r>
              <a:rPr lang="en-US" altLang="zh-TW" sz="2800" dirty="0" smtClean="0">
                <a:solidFill>
                  <a:srgbClr val="FFFFFF"/>
                </a:solidFill>
              </a:rPr>
              <a:t>2020 Q3 Consolidated Income Statement</a:t>
            </a:r>
            <a:endParaRPr lang="zh-TW" altLang="en-US" sz="2800" dirty="0">
              <a:solidFill>
                <a:srgbClr val="FFFFFF"/>
              </a:solidFill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財務狀況說明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Financials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574334" y="594496"/>
            <a:ext cx="6768000" cy="142876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11" name="文字方塊 1"/>
          <p:cNvSpPr txBox="1"/>
          <p:nvPr/>
        </p:nvSpPr>
        <p:spPr>
          <a:xfrm>
            <a:off x="8661779" y="1406337"/>
            <a:ext cx="1172818" cy="41006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100" b="0" dirty="0">
                <a:solidFill>
                  <a:schemeClr val="tx1"/>
                </a:solidFill>
              </a:rPr>
              <a:t>單位</a:t>
            </a:r>
            <a:r>
              <a:rPr lang="en-US" altLang="zh-TW" sz="1100" dirty="0" smtClean="0">
                <a:solidFill>
                  <a:schemeClr val="tx1"/>
                </a:solidFill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</a:rPr>
              <a:t>仟</a:t>
            </a:r>
            <a:r>
              <a:rPr lang="zh-TW" altLang="en-US" sz="1100" dirty="0" smtClean="0">
                <a:solidFill>
                  <a:schemeClr val="tx1"/>
                </a:solidFill>
              </a:rPr>
              <a:t>元     </a:t>
            </a:r>
            <a:r>
              <a:rPr lang="en-US" altLang="zh-TW" dirty="0" smtClean="0">
                <a:solidFill>
                  <a:schemeClr val="tx1"/>
                </a:solidFill>
              </a:rPr>
              <a:t>Unit: thousand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sp>
        <p:nvSpPr>
          <p:cNvPr id="121857" name="Rectangle 1"/>
          <p:cNvSpPr>
            <a:spLocks noChangeArrowheads="1"/>
          </p:cNvSpPr>
          <p:nvPr/>
        </p:nvSpPr>
        <p:spPr bwMode="auto">
          <a:xfrm>
            <a:off x="547654" y="6666726"/>
            <a:ext cx="91440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新細明體" pitchFamily="18" charset="-120"/>
                <a:ea typeface="新細明體" pitchFamily="18" charset="-120"/>
              </a:rPr>
              <a:t>若本簡報引述的財務資料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, 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新細明體" pitchFamily="18" charset="-120"/>
                <a:ea typeface="新細明體" pitchFamily="18" charset="-120"/>
              </a:rPr>
              <a:t>與已對外公告的財務報告有不符的情形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,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Arial"/>
                <a:ea typeface="新細明體" pitchFamily="18" charset="-120"/>
              </a:rPr>
              <a:t> 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新細明體" pitchFamily="18" charset="-120"/>
                <a:ea typeface="新細明體" pitchFamily="18" charset="-120"/>
              </a:rPr>
              <a:t>以已對外公告的財務報告的內容為主</a:t>
            </a:r>
            <a:r>
              <a:rPr kumimoji="1" lang="zh-TW" altLang="en-US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 </a:t>
            </a:r>
            <a:r>
              <a:rPr kumimoji="1" lang="en-US" altLang="zh-TW" sz="12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  <a:ea typeface="新細明體" pitchFamily="18" charset="-120"/>
              </a:rPr>
              <a:t>.</a:t>
            </a:r>
            <a:endParaRPr kumimoji="1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46673" y="6881040"/>
            <a:ext cx="91440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1200" dirty="0" smtClean="0"/>
              <a:t>If there is any conflict between, or any difference in the financial information quoted in this presentation and the announced financial report, the announced financial report shall prevail</a:t>
            </a:r>
            <a:endParaRPr kumimoji="1" lang="en-US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516" y="1772377"/>
            <a:ext cx="9236081" cy="488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1"/>
          <p:cNvSpPr txBox="1">
            <a:spLocks noChangeArrowheads="1"/>
          </p:cNvSpPr>
          <p:nvPr/>
        </p:nvSpPr>
        <p:spPr bwMode="auto">
          <a:xfrm>
            <a:off x="725488" y="1936998"/>
            <a:ext cx="9449937" cy="352430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76459" tIns="38231" rIns="76459" bIns="38231" numCol="1">
            <a:spAutoFit/>
          </a:bodyPr>
          <a:lstStyle/>
          <a:p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年海外市場仍然衰退，營收佔比降到１０％以下，因台灣市場非常活絡，所以整體營收仍有大幅的成長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２０２１年海外市場可能略有起色，台灣市場仍然活絡，整體來看，明年整體營收仍何保持一定水平</a:t>
            </a:r>
            <a:r>
              <a:rPr lang="zh-TW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dirty="0"/>
              <a:t> </a:t>
            </a:r>
            <a:endParaRPr lang="zh-TW" altLang="zh-TW" sz="3200" dirty="0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業務展望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Future Prospects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74334" y="594496"/>
            <a:ext cx="6624000" cy="142876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21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6308382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4019407" y="180259"/>
            <a:ext cx="631525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36" tIns="46018" rIns="92036" bIns="46018" anchor="ctr"/>
          <a:lstStyle/>
          <a:p>
            <a:pPr algn="r" defTabSz="830615"/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業務展望</a:t>
            </a:r>
            <a:endParaRPr lang="en-US" altLang="zh-TW" sz="3600" dirty="0" smtClean="0">
              <a:solidFill>
                <a:srgbClr val="2E7577"/>
              </a:solidFill>
              <a:ea typeface="華康中黑體" pitchFamily="49" charset="-120"/>
            </a:endParaRPr>
          </a:p>
          <a:p>
            <a:pPr algn="r" defTabSz="830615"/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Future Prospects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74334" y="594496"/>
            <a:ext cx="6624000" cy="142876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Page: </a:t>
            </a:r>
            <a:fld id="{F2067B2E-0151-44AE-940F-92D6B699351F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574334" y="2153022"/>
            <a:ext cx="9512194" cy="4050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en-US" altLang="zh-TW" sz="2800" dirty="0"/>
              <a:t>During 2020, the overseas market have reduced with a 10% drop in revenue. However, the Taiwanese domestic market are still highly active resulting in an overall dramatic increase in revenue. </a:t>
            </a:r>
            <a:endParaRPr lang="en-US" altLang="zh-TW" sz="2800" dirty="0" smtClean="0"/>
          </a:p>
          <a:p>
            <a:pPr>
              <a:lnSpc>
                <a:spcPts val="3900"/>
              </a:lnSpc>
            </a:pPr>
            <a:endParaRPr lang="en-US" altLang="zh-TW" sz="2800" dirty="0"/>
          </a:p>
          <a:p>
            <a:pPr>
              <a:lnSpc>
                <a:spcPts val="3900"/>
              </a:lnSpc>
            </a:pPr>
            <a:r>
              <a:rPr lang="en-US" altLang="zh-TW" sz="2800" dirty="0"/>
              <a:t>In 2021, the overall forecast of total revenue will remain steady if the overseas market becomes more active and Taiwanese domestic market remains lively </a:t>
            </a:r>
          </a:p>
        </p:txBody>
      </p:sp>
    </p:spTree>
    <p:extLst>
      <p:ext uri="{BB962C8B-B14F-4D97-AF65-F5344CB8AC3E}">
        <p14:creationId xmlns:p14="http://schemas.microsoft.com/office/powerpoint/2010/main" val="2178597046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矩形 15"/>
          <p:cNvSpPr>
            <a:spLocks noChangeArrowheads="1"/>
          </p:cNvSpPr>
          <p:nvPr/>
        </p:nvSpPr>
        <p:spPr bwMode="auto">
          <a:xfrm>
            <a:off x="0" y="5969028"/>
            <a:ext cx="10668000" cy="1649413"/>
          </a:xfrm>
          <a:prstGeom prst="rect">
            <a:avLst/>
          </a:prstGeom>
          <a:solidFill>
            <a:srgbClr val="2D96FF">
              <a:alpha val="79999"/>
            </a:srgbClr>
          </a:solidFill>
          <a:ln w="9525" algn="ctr">
            <a:noFill/>
            <a:round/>
            <a:headEnd/>
            <a:tailEnd/>
          </a:ln>
        </p:spPr>
        <p:txBody>
          <a:bodyPr lIns="91285" tIns="45643" rIns="91285" bIns="45643"/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726613" y="7050088"/>
          <a:ext cx="690562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72" name="AutoCAD Drawing" r:id="rId4" imgW="131334480" imgH="82930320" progId="">
                  <p:embed/>
                </p:oleObj>
              </mc:Choice>
              <mc:Fallback>
                <p:oleObj name="AutoCAD Drawing" r:id="rId4" imgW="131334480" imgH="8293032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494" t="46767" r="59732" b="28490"/>
                      <a:stretch>
                        <a:fillRect/>
                      </a:stretch>
                    </p:blipFill>
                    <p:spPr bwMode="auto">
                      <a:xfrm>
                        <a:off x="9726613" y="7050088"/>
                        <a:ext cx="690562" cy="37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rgbClr val="708688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8405834" y="594496"/>
            <a:ext cx="1714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股票代號：</a:t>
            </a:r>
            <a:r>
              <a:rPr lang="en-US" altLang="zh-TW" dirty="0" smtClean="0">
                <a:solidFill>
                  <a:schemeClr val="bg1"/>
                </a:solidFill>
              </a:rPr>
              <a:t>2404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869950" y="2781471"/>
            <a:ext cx="9292911" cy="138730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93423" tIns="48589" rIns="93423" bIns="48589">
            <a:spAutoFit/>
          </a:bodyPr>
          <a:lstStyle/>
          <a:p>
            <a:pPr marL="474621" indent="-474621" algn="ctr" defTabSz="992055">
              <a:spcBef>
                <a:spcPct val="20000"/>
              </a:spcBef>
            </a:pPr>
            <a:r>
              <a:rPr lang="en-US" altLang="zh-TW" sz="8300" dirty="0">
                <a:solidFill>
                  <a:srgbClr val="000099"/>
                </a:solidFill>
                <a:latin typeface="Arial Black" pitchFamily="34" charset="0"/>
              </a:rPr>
              <a:t>Thank You</a:t>
            </a:r>
            <a:endParaRPr lang="en-US" altLang="zh-TW" sz="8300" dirty="0">
              <a:latin typeface="Arial Black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矩形 15"/>
          <p:cNvSpPr>
            <a:spLocks noChangeArrowheads="1"/>
          </p:cNvSpPr>
          <p:nvPr/>
        </p:nvSpPr>
        <p:spPr bwMode="auto">
          <a:xfrm>
            <a:off x="0" y="5969028"/>
            <a:ext cx="10668000" cy="1649413"/>
          </a:xfrm>
          <a:prstGeom prst="rect">
            <a:avLst/>
          </a:prstGeom>
          <a:solidFill>
            <a:srgbClr val="2D96FF">
              <a:alpha val="79999"/>
            </a:srgbClr>
          </a:solidFill>
          <a:ln w="9525" algn="ctr">
            <a:noFill/>
            <a:round/>
            <a:headEnd/>
            <a:tailEnd/>
          </a:ln>
        </p:spPr>
        <p:txBody>
          <a:bodyPr lIns="91285" tIns="45643" rIns="91285" bIns="45643"/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726613" y="7050088"/>
          <a:ext cx="690562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96" name="AutoCAD Drawing" r:id="rId4" imgW="131334480" imgH="82930320" progId="">
                  <p:embed/>
                </p:oleObj>
              </mc:Choice>
              <mc:Fallback>
                <p:oleObj name="AutoCAD Drawing" r:id="rId4" imgW="131334480" imgH="8293032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494" t="46767" r="59732" b="28490"/>
                      <a:stretch>
                        <a:fillRect/>
                      </a:stretch>
                    </p:blipFill>
                    <p:spPr bwMode="auto">
                      <a:xfrm>
                        <a:off x="9726613" y="7050088"/>
                        <a:ext cx="690562" cy="37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rgbClr val="708688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8405834" y="594496"/>
            <a:ext cx="1714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股票代號：</a:t>
            </a:r>
            <a:r>
              <a:rPr lang="en-US" altLang="zh-TW" dirty="0" smtClean="0">
                <a:solidFill>
                  <a:schemeClr val="bg1"/>
                </a:solidFill>
              </a:rPr>
              <a:t>2404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827435" y="2801094"/>
            <a:ext cx="9292911" cy="1375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93423" tIns="48589" rIns="93423" bIns="48589">
            <a:spAutoFit/>
          </a:bodyPr>
          <a:lstStyle/>
          <a:p>
            <a:pPr marL="474621" indent="-474621" algn="ctr" defTabSz="992055">
              <a:spcBef>
                <a:spcPct val="20000"/>
              </a:spcBef>
            </a:pPr>
            <a:r>
              <a:rPr lang="en-US" altLang="zh-TW" sz="8300" dirty="0" smtClean="0">
                <a:solidFill>
                  <a:srgbClr val="000099"/>
                </a:solidFill>
                <a:latin typeface="Arial Black" pitchFamily="34" charset="0"/>
              </a:rPr>
              <a:t>Q &amp; A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29"/>
          <p:cNvGrpSpPr/>
          <p:nvPr/>
        </p:nvGrpSpPr>
        <p:grpSpPr>
          <a:xfrm>
            <a:off x="574330" y="180259"/>
            <a:ext cx="9486334" cy="963568"/>
            <a:chOff x="533306" y="162267"/>
            <a:chExt cx="8808739" cy="867392"/>
          </a:xfrm>
        </p:grpSpPr>
        <p:sp>
          <p:nvSpPr>
            <p:cNvPr id="31" name="Rectangle 2"/>
            <p:cNvSpPr>
              <a:spLocks noChangeArrowheads="1"/>
            </p:cNvSpPr>
            <p:nvPr/>
          </p:nvSpPr>
          <p:spPr bwMode="auto">
            <a:xfrm>
              <a:off x="5380565" y="162267"/>
              <a:ext cx="3961480" cy="86739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DDDDDD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66" tIns="46033" rIns="92066" bIns="46033" anchor="ctr"/>
            <a:lstStyle/>
            <a:p>
              <a:pPr algn="r" defTabSz="829506"/>
              <a:r>
                <a:rPr lang="en-US" altLang="zh-TW" sz="4800" dirty="0">
                  <a:solidFill>
                    <a:srgbClr val="2E7577"/>
                  </a:solidFill>
                </a:rPr>
                <a:t>Agenda</a:t>
              </a:r>
              <a:endParaRPr lang="en-US" altLang="zh-TW" sz="4800" dirty="0">
                <a:solidFill>
                  <a:srgbClr val="2E75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2" name="Rectangle 3"/>
            <p:cNvSpPr>
              <a:spLocks noChangeArrowheads="1"/>
            </p:cNvSpPr>
            <p:nvPr/>
          </p:nvSpPr>
          <p:spPr bwMode="auto">
            <a:xfrm>
              <a:off x="533306" y="609240"/>
              <a:ext cx="6479358" cy="107686"/>
            </a:xfrm>
            <a:prstGeom prst="rect">
              <a:avLst/>
            </a:prstGeom>
            <a:gradFill rotWithShape="0">
              <a:gsLst>
                <a:gs pos="0">
                  <a:srgbClr val="2E7577"/>
                </a:gs>
                <a:gs pos="100000">
                  <a:srgbClr val="2E7577">
                    <a:gamma/>
                    <a:tint val="40000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886" tIns="43443" rIns="86886" bIns="43443" anchor="ctr"/>
            <a:lstStyle/>
            <a:p>
              <a:endParaRPr lang="zh-TW" altLang="en-US"/>
            </a:p>
          </p:txBody>
        </p:sp>
      </p:grp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431915" y="1169476"/>
            <a:ext cx="9886421" cy="3873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7995" tIns="50955" rIns="97995" bIns="50955">
            <a:spAutoFit/>
          </a:bodyPr>
          <a:lstStyle>
            <a:lvl1pPr marL="185738" indent="-185738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571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7145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286000" algn="l" eaLnBrk="0" hangingPunct="0">
              <a:spcBef>
                <a:spcPct val="0"/>
              </a:spcBef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743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32004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657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41148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390654" indent="-390654" eaLnBrk="1" hangingPunct="1">
              <a:spcBef>
                <a:spcPct val="50000"/>
              </a:spcBef>
              <a:buClr>
                <a:schemeClr val="tx2">
                  <a:lumMod val="50000"/>
                </a:schemeClr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漢唐集成公司簡介 </a:t>
            </a:r>
            <a:r>
              <a:rPr lang="en-US" altLang="zh-TW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(About UIS)</a:t>
            </a:r>
            <a:endParaRPr lang="en-US" altLang="zh-TW" sz="3500" dirty="0">
              <a:solidFill>
                <a:schemeClr val="tx2">
                  <a:lumMod val="50000"/>
                </a:schemeClr>
              </a:solidFill>
              <a:ea typeface="標楷體" pitchFamily="65" charset="-120"/>
              <a:cs typeface="Arial" panose="020B0604020202020204" pitchFamily="34" charset="0"/>
            </a:endParaRPr>
          </a:p>
          <a:p>
            <a:pPr marL="390654" indent="-390654" eaLnBrk="1" hangingPunct="1">
              <a:spcBef>
                <a:spcPct val="50000"/>
              </a:spcBef>
              <a:buClr>
                <a:schemeClr val="tx2">
                  <a:lumMod val="50000"/>
                </a:schemeClr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營運概況說明 </a:t>
            </a:r>
            <a:r>
              <a:rPr lang="en-US" altLang="zh-TW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(Operation)</a:t>
            </a:r>
          </a:p>
          <a:p>
            <a:pPr marL="390654" indent="-390654" eaLnBrk="1" hangingPunct="1">
              <a:spcBef>
                <a:spcPct val="50000"/>
              </a:spcBef>
              <a:buClr>
                <a:schemeClr val="tx2">
                  <a:lumMod val="50000"/>
                </a:schemeClr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財務狀況說明 </a:t>
            </a:r>
            <a:r>
              <a:rPr lang="en-US" altLang="zh-TW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(Financials)</a:t>
            </a:r>
          </a:p>
          <a:p>
            <a:pPr marL="390654" indent="-390654" eaLnBrk="1" hangingPunct="1">
              <a:spcBef>
                <a:spcPct val="50000"/>
              </a:spcBef>
              <a:buClr>
                <a:schemeClr val="tx2">
                  <a:lumMod val="50000"/>
                </a:schemeClr>
              </a:buClr>
              <a:buSzPct val="80000"/>
              <a:buFont typeface="Wingdings" panose="05000000000000000000" pitchFamily="2" charset="2"/>
              <a:buChar char="n"/>
            </a:pPr>
            <a:r>
              <a:rPr lang="zh-TW" altLang="en-US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業務展望 </a:t>
            </a:r>
            <a:r>
              <a:rPr lang="en-US" altLang="zh-TW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(Future Prospects)</a:t>
            </a:r>
          </a:p>
          <a:p>
            <a:pPr marL="390654" indent="-390654" eaLnBrk="1" hangingPunct="1">
              <a:spcBef>
                <a:spcPct val="50000"/>
              </a:spcBef>
              <a:buClr>
                <a:schemeClr val="tx2">
                  <a:lumMod val="50000"/>
                </a:schemeClr>
              </a:buClr>
              <a:buSzPct val="80000"/>
              <a:buFont typeface="Wingdings" panose="05000000000000000000" pitchFamily="2" charset="2"/>
              <a:buChar char="n"/>
            </a:pPr>
            <a:r>
              <a:rPr lang="en-US" altLang="zh-TW" sz="3500" dirty="0" smtClean="0">
                <a:solidFill>
                  <a:schemeClr val="tx2">
                    <a:lumMod val="50000"/>
                  </a:schemeClr>
                </a:solidFill>
                <a:ea typeface="標楷體" pitchFamily="65" charset="-120"/>
                <a:cs typeface="Arial" panose="020B0604020202020204" pitchFamily="34" charset="0"/>
              </a:rPr>
              <a:t>Q &amp; A</a:t>
            </a:r>
            <a:endParaRPr lang="en-US" altLang="zh-TW" sz="3500" dirty="0">
              <a:solidFill>
                <a:schemeClr val="tx2">
                  <a:lumMod val="50000"/>
                </a:schemeClr>
              </a:solidFill>
              <a:ea typeface="標楷體" pitchFamily="65" charset="-120"/>
              <a:cs typeface="Arial" panose="020B0604020202020204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4993541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文字方塊 6"/>
          <p:cNvSpPr txBox="1">
            <a:spLocks noChangeArrowheads="1"/>
          </p:cNvSpPr>
          <p:nvPr/>
        </p:nvSpPr>
        <p:spPr bwMode="auto">
          <a:xfrm>
            <a:off x="654050" y="1000138"/>
            <a:ext cx="8640390" cy="3416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285" tIns="45643" rIns="91285" bIns="45643">
            <a:spAutoFit/>
          </a:bodyPr>
          <a:lstStyle/>
          <a:p>
            <a:pPr>
              <a:defRPr/>
            </a:pPr>
            <a:endParaRPr lang="en-US" altLang="zh-TW" sz="2400" dirty="0">
              <a:solidFill>
                <a:schemeClr val="accent1"/>
              </a:solidFill>
              <a:latin typeface="+mn-ea"/>
              <a:ea typeface="+mn-ea"/>
            </a:endParaRPr>
          </a:p>
          <a:p>
            <a:pPr>
              <a:defRPr/>
            </a:pP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漢唐集成</a:t>
            </a:r>
            <a:r>
              <a:rPr lang="zh-TW" altLang="en-US" sz="4800" dirty="0" smtClean="0">
                <a:solidFill>
                  <a:schemeClr val="bg1"/>
                </a:solidFill>
                <a:latin typeface="+mn-ea"/>
                <a:ea typeface="+mn-ea"/>
              </a:rPr>
              <a:t>股份有限公司</a:t>
            </a:r>
            <a:endParaRPr lang="en-US" altLang="zh-TW" sz="4800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defRPr/>
            </a:pPr>
            <a:r>
              <a:rPr lang="zh-TW" altLang="en-US" sz="4800" dirty="0" smtClean="0">
                <a:solidFill>
                  <a:schemeClr val="bg1"/>
                </a:solidFill>
                <a:latin typeface="+mn-ea"/>
                <a:ea typeface="+mn-ea"/>
              </a:rPr>
              <a:t>財務業務說明會</a:t>
            </a:r>
            <a:endParaRPr lang="en-US" altLang="zh-TW" sz="4800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defRPr/>
            </a:pPr>
            <a:endParaRPr lang="en-US" altLang="zh-TW" sz="3200" dirty="0">
              <a:solidFill>
                <a:schemeClr val="accent1"/>
              </a:solidFill>
              <a:latin typeface="Arial Black" pitchFamily="34" charset="0"/>
            </a:endParaRPr>
          </a:p>
          <a:p>
            <a:pPr>
              <a:defRPr/>
            </a:pPr>
            <a:endParaRPr lang="en-US" altLang="zh-TW" sz="3200" dirty="0">
              <a:solidFill>
                <a:schemeClr val="accent1"/>
              </a:solidFill>
              <a:latin typeface="Arial Black" pitchFamily="34" charset="0"/>
            </a:endParaRPr>
          </a:p>
          <a:p>
            <a:pPr>
              <a:defRPr/>
            </a:pPr>
            <a:endParaRPr lang="en-US" altLang="zh-TW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726613" y="7050088"/>
          <a:ext cx="690562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44" name="AutoCAD Drawing" r:id="rId4" imgW="131334480" imgH="82930320" progId="">
                  <p:embed/>
                </p:oleObj>
              </mc:Choice>
              <mc:Fallback>
                <p:oleObj name="AutoCAD Drawing" r:id="rId4" imgW="131334480" imgH="82930320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494" t="46767" r="59732" b="28490"/>
                      <a:stretch>
                        <a:fillRect/>
                      </a:stretch>
                    </p:blipFill>
                    <p:spPr bwMode="auto">
                      <a:xfrm>
                        <a:off x="9726613" y="7050088"/>
                        <a:ext cx="690562" cy="37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rgbClr val="708688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000119" y="180259"/>
            <a:ext cx="4266209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29506"/>
            <a:r>
              <a:rPr lang="zh-TW" altLang="en-US" sz="4800" dirty="0" smtClean="0">
                <a:solidFill>
                  <a:srgbClr val="2E7577"/>
                </a:solidFill>
              </a:rPr>
              <a:t>關於漢唐集成</a:t>
            </a:r>
            <a:endParaRPr lang="en-US" altLang="zh-TW" sz="48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74330" y="676792"/>
            <a:ext cx="5688364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 useBgFill="1">
        <p:nvSpPr>
          <p:cNvPr id="9" name="Rectangle 3"/>
          <p:cNvSpPr>
            <a:spLocks noChangeArrowheads="1"/>
          </p:cNvSpPr>
          <p:nvPr/>
        </p:nvSpPr>
        <p:spPr bwMode="auto">
          <a:xfrm>
            <a:off x="333340" y="1166000"/>
            <a:ext cx="9932988" cy="4857784"/>
          </a:xfrm>
          <a:prstGeom prst="rect">
            <a:avLst/>
          </a:prstGeom>
          <a:ln w="12700">
            <a:noFill/>
            <a:miter lim="800000"/>
            <a:headEnd/>
            <a:tailEnd/>
          </a:ln>
        </p:spPr>
        <p:txBody>
          <a:bodyPr lIns="104768" tIns="52385" rIns="104768" bIns="52385"/>
          <a:lstStyle/>
          <a:p>
            <a:pPr marL="180964" algn="just" eaLnBrk="0" hangingPunct="0">
              <a:lnSpc>
                <a:spcPct val="90000"/>
              </a:lnSpc>
              <a:spcBef>
                <a:spcPct val="30000"/>
              </a:spcBef>
              <a:buSzPct val="100000"/>
              <a:tabLst>
                <a:tab pos="5619393" algn="l"/>
              </a:tabLst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漢唐集成成立於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1982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年，為一以「全面性整合服務」方式，專業提供高科技產業建廠之系統集成服務公司；主要業務範圍包括技術顧問服務、高科技整廠集成專案及電腦、控制、無塵室、機電、電信系統之專案業務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64" algn="just" eaLnBrk="0" hangingPunct="0">
              <a:lnSpc>
                <a:spcPct val="90000"/>
              </a:lnSpc>
              <a:spcBef>
                <a:spcPct val="30000"/>
              </a:spcBef>
              <a:buSzPct val="100000"/>
              <a:tabLst>
                <a:tab pos="5619393" algn="l"/>
              </a:tabLst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漢唐集成的工程系統完備，服務更講求以提供「整體解決方案」之方式，一次滿足客戶需求。針對高科技事業建廠所需之建築工程系統、無塵室系統、機械系統、電氣系統、配管系統、製程支援系統、儀錶及控制系統、通訊系統、生命安全系統、門禁及安全管理系統、空間規劃管理、大宗及特殊氣體系統、超純水（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UPW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）及再生系統、超純水回收系統、廢水處理與製程化學品輸送，及二次配管路工程等系統，均囊括在漢唐集成的服務範圍內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64" eaLnBrk="0" hangingPunct="0">
              <a:lnSpc>
                <a:spcPct val="90000"/>
              </a:lnSpc>
              <a:spcBef>
                <a:spcPct val="30000"/>
              </a:spcBef>
              <a:buSzPct val="100000"/>
              <a:tabLst>
                <a:tab pos="5619393" algn="l"/>
              </a:tabLst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漢唐集成並就以上各項系統提供從規劃、設計、施工、試車、移交、保固到維修，及營建之監督及管理的服務，同時將以上各項系統工程加以整合，達成介面統一，使客戶完全無需擔憂各個不同系統之間的整合問題；目前全國亦唯有漢唐集成真正有此能力，可將各種高技術系統工程加以集成。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0297495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9437689" y="6977063"/>
          <a:ext cx="690562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90" name="AutoCAD Drawing" r:id="rId4" imgW="15954120" imgH="10038960" progId="">
                  <p:embed/>
                </p:oleObj>
              </mc:Choice>
              <mc:Fallback>
                <p:oleObj name="AutoCAD Drawing" r:id="rId4" imgW="15954120" imgH="10038960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494" t="46767" r="59732" b="28490"/>
                      <a:stretch>
                        <a:fillRect/>
                      </a:stretch>
                    </p:blipFill>
                    <p:spPr bwMode="auto">
                      <a:xfrm>
                        <a:off x="9437689" y="6977063"/>
                        <a:ext cx="690562" cy="37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rgbClr val="2F4D7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438187" y="6977175"/>
            <a:ext cx="24479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0" tIns="45635" rIns="91280" bIns="45635" anchor="ctr"/>
          <a:lstStyle/>
          <a:p>
            <a:pPr defTabSz="755520">
              <a:defRPr/>
            </a:pPr>
            <a:r>
              <a:rPr lang="en-US" altLang="zh-TW" b="1" dirty="0">
                <a:solidFill>
                  <a:srgbClr val="FFFFFF"/>
                </a:solidFill>
                <a:latin typeface="Arial"/>
                <a:ea typeface="新細明體"/>
              </a:rPr>
              <a:t> </a:t>
            </a:r>
            <a:r>
              <a:rPr lang="en-US" altLang="zh-TW" sz="2800" dirty="0">
                <a:solidFill>
                  <a:srgbClr val="FFFFFF"/>
                </a:solidFill>
                <a:latin typeface="Arial"/>
                <a:ea typeface="華康中黑體(P)" pitchFamily="2" charset="-120"/>
              </a:rPr>
              <a:t>About UIS</a:t>
            </a:r>
          </a:p>
        </p:txBody>
      </p:sp>
      <p:cxnSp>
        <p:nvCxnSpPr>
          <p:cNvPr id="2055" name="直線接點 9"/>
          <p:cNvCxnSpPr>
            <a:cxnSpLocks noChangeShapeType="1"/>
          </p:cNvCxnSpPr>
          <p:nvPr/>
        </p:nvCxnSpPr>
        <p:spPr bwMode="auto">
          <a:xfrm>
            <a:off x="0" y="5838825"/>
            <a:ext cx="10668000" cy="0"/>
          </a:xfrm>
          <a:prstGeom prst="line">
            <a:avLst/>
          </a:prstGeom>
          <a:noFill/>
          <a:ln w="254000" algn="ctr">
            <a:solidFill>
              <a:schemeClr val="bg1">
                <a:alpha val="50195"/>
              </a:schemeClr>
            </a:solidFill>
            <a:round/>
            <a:headEnd/>
            <a:tailEnd/>
          </a:ln>
        </p:spPr>
      </p:cxnSp>
      <p:sp>
        <p:nvSpPr>
          <p:cNvPr id="8" name="Text Box 31"/>
          <p:cNvSpPr txBox="1">
            <a:spLocks noChangeArrowheads="1"/>
          </p:cNvSpPr>
          <p:nvPr/>
        </p:nvSpPr>
        <p:spPr bwMode="auto">
          <a:xfrm>
            <a:off x="608011" y="1072902"/>
            <a:ext cx="9694862" cy="636253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 lIns="83082" tIns="41543" rIns="83082" bIns="41543">
            <a:spAutoFit/>
          </a:bodyPr>
          <a:lstStyle/>
          <a:p>
            <a:pPr defTabSz="692536">
              <a:spcBef>
                <a:spcPct val="50000"/>
              </a:spcBef>
            </a:pPr>
            <a:r>
              <a:rPr lang="en-US" altLang="zh-TW" sz="2400" b="1" dirty="0">
                <a:latin typeface="Arial"/>
                <a:ea typeface="新細明體"/>
                <a:cs typeface="Times New Roman" pitchFamily="18" charset="0"/>
              </a:rPr>
              <a:t>United Integrated Services Co., Ltd is a multidisciplinary engineering and construction company that is capable of overall systems coordination. We provide fully integrated design/build services to our clients in the high technology industry for their manufacturing facility needs. </a:t>
            </a:r>
          </a:p>
          <a:p>
            <a:pPr defTabSz="692536">
              <a:spcBef>
                <a:spcPct val="50000"/>
              </a:spcBef>
            </a:pPr>
            <a:r>
              <a:rPr lang="en-US" altLang="zh-TW" sz="2400" b="1" dirty="0">
                <a:latin typeface="Arial"/>
                <a:ea typeface="新細明體"/>
                <a:cs typeface="Times New Roman" pitchFamily="18" charset="0"/>
              </a:rPr>
              <a:t>Our scope of services include engineering consulting, high-tech factory planning and delivery in which clean-room systems, HVAC, electrical systems, instrumentation and control, process </a:t>
            </a:r>
            <a:r>
              <a:rPr lang="en-US" altLang="zh-TW" sz="2400" b="1" dirty="0" smtClean="0">
                <a:latin typeface="Arial"/>
                <a:ea typeface="新細明體"/>
                <a:cs typeface="Times New Roman" pitchFamily="18" charset="0"/>
              </a:rPr>
              <a:t>utilities, </a:t>
            </a:r>
            <a:r>
              <a:rPr lang="en-US" altLang="zh-TW" sz="2400" b="1" dirty="0">
                <a:latin typeface="Arial"/>
                <a:ea typeface="新細明體"/>
                <a:cs typeface="Times New Roman" pitchFamily="18" charset="0"/>
              </a:rPr>
              <a:t>telecommunication systems and tool hook-up are all vital parts in need of total coordination. Our value added integrated turn-key services not only provide continuity from planning, design, procurement, construction, tool hook-up and start-up/commissioning but also go beyond after service by assisting our clients in facility operation and maintenance.</a:t>
            </a:r>
          </a:p>
          <a:p>
            <a:pPr algn="just" defTabSz="692536">
              <a:spcBef>
                <a:spcPct val="50000"/>
              </a:spcBef>
            </a:pPr>
            <a:r>
              <a:rPr lang="en-US" altLang="zh-TW" sz="2400" b="1" dirty="0">
                <a:latin typeface="Arial"/>
                <a:ea typeface="新細明體"/>
                <a:cs typeface="Times New Roman" pitchFamily="18" charset="0"/>
              </a:rPr>
              <a:t>In short, we strive to be a one-stop shop to satisfy our clients’ every facility needs.</a:t>
            </a:r>
          </a:p>
        </p:txBody>
      </p:sp>
      <p:graphicFrame>
        <p:nvGraphicFramePr>
          <p:cNvPr id="2" name="物件 1"/>
          <p:cNvGraphicFramePr>
            <a:graphicFrameLocks noChangeAspect="1"/>
          </p:cNvGraphicFramePr>
          <p:nvPr/>
        </p:nvGraphicFramePr>
        <p:xfrm>
          <a:off x="9726613" y="7050088"/>
          <a:ext cx="690562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91" name="AutoCAD Drawing" r:id="rId6" imgW="131334480" imgH="82930320" progId="">
                  <p:embed/>
                </p:oleObj>
              </mc:Choice>
              <mc:Fallback>
                <p:oleObj name="AutoCAD Drawing" r:id="rId6" imgW="131334480" imgH="82930320" progId="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494" t="46767" r="59732" b="28490"/>
                      <a:stretch>
                        <a:fillRect/>
                      </a:stretch>
                    </p:blipFill>
                    <p:spPr bwMode="auto">
                      <a:xfrm>
                        <a:off x="9726613" y="7050088"/>
                        <a:ext cx="690562" cy="37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rgbClr val="708688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群組 29"/>
          <p:cNvGrpSpPr/>
          <p:nvPr/>
        </p:nvGrpSpPr>
        <p:grpSpPr>
          <a:xfrm>
            <a:off x="574328" y="180259"/>
            <a:ext cx="9486336" cy="963568"/>
            <a:chOff x="533304" y="162267"/>
            <a:chExt cx="8808741" cy="867392"/>
          </a:xfrm>
        </p:grpSpPr>
        <p:sp>
          <p:nvSpPr>
            <p:cNvPr id="11" name="Rectangle 2"/>
            <p:cNvSpPr>
              <a:spLocks noChangeArrowheads="1"/>
            </p:cNvSpPr>
            <p:nvPr/>
          </p:nvSpPr>
          <p:spPr bwMode="auto">
            <a:xfrm>
              <a:off x="5380565" y="162267"/>
              <a:ext cx="3961480" cy="86739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DDDDDD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66" tIns="46033" rIns="92066" bIns="46033" anchor="ctr"/>
            <a:lstStyle/>
            <a:p>
              <a:pPr algn="r" defTabSz="829506"/>
              <a:r>
                <a:rPr lang="en-US" altLang="zh-TW" sz="4800" dirty="0" smtClean="0">
                  <a:solidFill>
                    <a:srgbClr val="2E7577"/>
                  </a:solidFill>
                </a:rPr>
                <a:t>About UIS</a:t>
              </a:r>
              <a:endParaRPr lang="en-US" altLang="zh-TW" sz="4800" dirty="0">
                <a:solidFill>
                  <a:srgbClr val="2E7577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533304" y="609240"/>
              <a:ext cx="5783143" cy="118841"/>
            </a:xfrm>
            <a:prstGeom prst="rect">
              <a:avLst/>
            </a:prstGeom>
            <a:gradFill rotWithShape="0">
              <a:gsLst>
                <a:gs pos="0">
                  <a:srgbClr val="2E7577"/>
                </a:gs>
                <a:gs pos="100000">
                  <a:srgbClr val="2E7577">
                    <a:gamma/>
                    <a:tint val="40000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6886" tIns="43443" rIns="86886" bIns="43443" anchor="ctr"/>
            <a:lstStyle/>
            <a:p>
              <a:endParaRPr lang="zh-TW" altLang="en-US"/>
            </a:p>
          </p:txBody>
        </p:sp>
      </p:grp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98394111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537430" y="4070784"/>
            <a:ext cx="9325374" cy="353943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95716"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 sz="1700" dirty="0">
              <a:ea typeface="新細明體" pitchFamily="18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62397" y="4726146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2800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1982</a:t>
            </a:r>
            <a:endParaRPr lang="zh-TW" altLang="en-US" sz="2800" dirty="0">
              <a:solidFill>
                <a:srgbClr val="000000">
                  <a:lumMod val="75000"/>
                  <a:lumOff val="25000"/>
                </a:srgbClr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153332" y="3213978"/>
            <a:ext cx="925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defRPr>
            </a:lvl1pPr>
          </a:lstStyle>
          <a:p>
            <a:r>
              <a:rPr lang="en-US" altLang="zh-TW" dirty="0">
                <a:solidFill>
                  <a:srgbClr val="000000">
                    <a:lumMod val="75000"/>
                    <a:lumOff val="25000"/>
                  </a:srgbClr>
                </a:solidFill>
              </a:rPr>
              <a:t>1990</a:t>
            </a:r>
            <a:endParaRPr lang="zh-TW" altLang="en-US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054885" y="3161134"/>
            <a:ext cx="986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defRPr>
            </a:lvl1pPr>
          </a:lstStyle>
          <a:p>
            <a:r>
              <a:rPr lang="en-US" altLang="zh-TW" dirty="0">
                <a:solidFill>
                  <a:srgbClr val="000000">
                    <a:lumMod val="75000"/>
                    <a:lumOff val="25000"/>
                  </a:srgbClr>
                </a:solidFill>
              </a:rPr>
              <a:t>2002</a:t>
            </a:r>
            <a:endParaRPr lang="zh-TW" altLang="en-US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156949" y="4726146"/>
            <a:ext cx="986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defRPr>
            </a:lvl1pPr>
          </a:lstStyle>
          <a:p>
            <a:r>
              <a:rPr lang="en-US" altLang="zh-TW" dirty="0">
                <a:solidFill>
                  <a:srgbClr val="000000">
                    <a:lumMod val="75000"/>
                    <a:lumOff val="25000"/>
                  </a:srgbClr>
                </a:solidFill>
              </a:rPr>
              <a:t>2003</a:t>
            </a:r>
            <a:endParaRPr lang="zh-TW" altLang="en-US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547227" y="3161134"/>
            <a:ext cx="8643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defRPr>
            </a:lvl1pPr>
          </a:lstStyle>
          <a:p>
            <a:r>
              <a:rPr lang="en-US" altLang="zh-TW" dirty="0">
                <a:solidFill>
                  <a:srgbClr val="000000">
                    <a:lumMod val="75000"/>
                    <a:lumOff val="25000"/>
                  </a:srgbClr>
                </a:solidFill>
              </a:rPr>
              <a:t>2011</a:t>
            </a:r>
            <a:endParaRPr lang="zh-TW" altLang="en-US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936" y="4769696"/>
            <a:ext cx="1163077" cy="1199750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8" name="直線接點 17"/>
          <p:cNvCxnSpPr>
            <a:stCxn id="28678" idx="4"/>
          </p:cNvCxnSpPr>
          <p:nvPr/>
        </p:nvCxnSpPr>
        <p:spPr bwMode="auto">
          <a:xfrm>
            <a:off x="1196515" y="3640804"/>
            <a:ext cx="0" cy="160118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676" name="Picture 4" descr="http://www.sjsu.edu/isystems/pics/MIS%20banner.jp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7380" y="4745310"/>
            <a:ext cx="1163077" cy="1199750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矩形 27"/>
          <p:cNvSpPr/>
          <p:nvPr/>
        </p:nvSpPr>
        <p:spPr>
          <a:xfrm>
            <a:off x="1159156" y="6138356"/>
            <a:ext cx="2959625" cy="1085423"/>
          </a:xfrm>
          <a:prstGeom prst="rect">
            <a:avLst/>
          </a:prstGeom>
          <a:noFill/>
        </p:spPr>
        <p:txBody>
          <a:bodyPr wrap="square" lIns="99579" tIns="49783" rIns="99579" bIns="49783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合併訊聯系統股份有限公司並更名為漢唐訊聯</a:t>
            </a:r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股份有限公司</a:t>
            </a:r>
            <a:endParaRPr lang="en-US" altLang="zh-TW" dirty="0" smtClean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  <a:p>
            <a:r>
              <a:rPr lang="en-US" altLang="zh-TW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Acquired United Information Systems</a:t>
            </a:r>
            <a:endParaRPr lang="en-US" altLang="zh-TW" dirty="0">
              <a:solidFill>
                <a:srgbClr val="000000">
                  <a:lumMod val="50000"/>
                  <a:lumOff val="50000"/>
                </a:srgb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8678" name="Picture 6"/>
          <p:cNvPicPr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4981" y="2441054"/>
            <a:ext cx="1163077" cy="1199750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5" name="矩形 34"/>
          <p:cNvSpPr/>
          <p:nvPr/>
        </p:nvSpPr>
        <p:spPr>
          <a:xfrm>
            <a:off x="4694845" y="6049020"/>
            <a:ext cx="1920548" cy="1331645"/>
          </a:xfrm>
          <a:prstGeom prst="rect">
            <a:avLst/>
          </a:prstGeom>
          <a:noFill/>
        </p:spPr>
        <p:txBody>
          <a:bodyPr wrap="square" lIns="99579" tIns="49783" rIns="99579" bIns="49783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申請更名為漢唐集成</a:t>
            </a:r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股份有限公司</a:t>
            </a:r>
            <a:endParaRPr lang="en-US" altLang="zh-TW" dirty="0" smtClean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  <a:p>
            <a:r>
              <a:rPr lang="en-US" altLang="zh-TW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Changed name to United Integrated Services Co.</a:t>
            </a:r>
            <a:endParaRPr lang="en-US" altLang="zh-TW" dirty="0">
              <a:solidFill>
                <a:srgbClr val="000000">
                  <a:lumMod val="50000"/>
                  <a:lumOff val="50000"/>
                </a:srgb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3902757" y="4717940"/>
            <a:ext cx="1002605" cy="531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defRPr>
            </a:lvl1pPr>
          </a:lstStyle>
          <a:p>
            <a:r>
              <a:rPr lang="en-US" altLang="zh-TW" dirty="0">
                <a:solidFill>
                  <a:srgbClr val="000000">
                    <a:lumMod val="75000"/>
                    <a:lumOff val="25000"/>
                  </a:srgbClr>
                </a:solidFill>
              </a:rPr>
              <a:t>2000</a:t>
            </a:r>
            <a:endParaRPr lang="zh-TW" altLang="en-US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pic>
        <p:nvPicPr>
          <p:cNvPr id="28682" name="Picture 10" descr="https://1.bp.blogspot.com/-VAuHd_QUCls/V4ynJ3DelEI/AAAAAAAACxE/2MSfEyyfeNEH5U5DehmSSLo___obp_hXwCLcB/s640/20151123095475247524.jpg"/>
          <p:cNvPicPr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92" t="-9261" r="28456" b="27833"/>
          <a:stretch/>
        </p:blipFill>
        <p:spPr bwMode="auto">
          <a:xfrm>
            <a:off x="3817708" y="2465440"/>
            <a:ext cx="1163077" cy="1199750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矩形 41"/>
          <p:cNvSpPr/>
          <p:nvPr/>
        </p:nvSpPr>
        <p:spPr>
          <a:xfrm>
            <a:off x="3517250" y="1529267"/>
            <a:ext cx="1737109" cy="839202"/>
          </a:xfrm>
          <a:prstGeom prst="rect">
            <a:avLst/>
          </a:prstGeom>
          <a:noFill/>
        </p:spPr>
        <p:txBody>
          <a:bodyPr wrap="square" lIns="99579" tIns="49783" rIns="99579" bIns="49783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申請掛牌</a:t>
            </a:r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上市</a:t>
            </a:r>
            <a:endParaRPr lang="en-US" altLang="zh-TW" dirty="0" smtClean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  <a:p>
            <a:r>
              <a:rPr lang="en-US" altLang="zh-TW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股票代號 </a:t>
            </a:r>
            <a:r>
              <a:rPr lang="en-US" altLang="zh-TW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2404</a:t>
            </a:r>
            <a:r>
              <a:rPr lang="en-US" altLang="zh-TW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)</a:t>
            </a:r>
          </a:p>
          <a:p>
            <a:r>
              <a:rPr lang="en-US" altLang="zh-TW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IPO</a:t>
            </a:r>
            <a:endParaRPr lang="en-US" altLang="zh-TW" dirty="0">
              <a:solidFill>
                <a:srgbClr val="000000">
                  <a:lumMod val="50000"/>
                  <a:lumOff val="50000"/>
                </a:srgb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8684" name="Picture 12" descr="http://www.gtreview.com/wp-content/uploads/2014/10/Construction-site-handshake-builders.jpg"/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720" r="25355" b="-6197"/>
          <a:stretch/>
        </p:blipFill>
        <p:spPr bwMode="auto">
          <a:xfrm>
            <a:off x="5985452" y="2441054"/>
            <a:ext cx="1163077" cy="1199750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矩形 43"/>
          <p:cNvSpPr/>
          <p:nvPr/>
        </p:nvSpPr>
        <p:spPr>
          <a:xfrm>
            <a:off x="5721735" y="1216918"/>
            <a:ext cx="2016224" cy="1331645"/>
          </a:xfrm>
          <a:prstGeom prst="rect">
            <a:avLst/>
          </a:prstGeom>
          <a:noFill/>
        </p:spPr>
        <p:txBody>
          <a:bodyPr wrap="square" lIns="99579" tIns="49783" rIns="99579" bIns="49783">
            <a:spAutoFit/>
          </a:bodyPr>
          <a:lstStyle/>
          <a:p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成立江西</a:t>
            </a:r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漢唐系統集成限</a:t>
            </a:r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公司</a:t>
            </a:r>
            <a:endParaRPr lang="en-US" altLang="zh-TW" dirty="0" smtClean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  <a:p>
            <a:r>
              <a:rPr lang="en-US" altLang="zh-TW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Established UIS, </a:t>
            </a:r>
            <a:r>
              <a:rPr lang="en-US" altLang="zh-TW" dirty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Jiang Xi</a:t>
            </a:r>
            <a:r>
              <a:rPr lang="en-US" altLang="zh-TW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</a:p>
          <a:p>
            <a:endParaRPr lang="en-US" altLang="zh-TW" dirty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8686" name="Picture 14" descr="http://static.vinepair.com/wp-content/uploads/2016/01/singapore-header.jpg"/>
          <p:cNvPicPr>
            <a:picLocks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29" r="25152"/>
          <a:stretch/>
        </p:blipFill>
        <p:spPr bwMode="auto">
          <a:xfrm>
            <a:off x="7398044" y="4841704"/>
            <a:ext cx="1163077" cy="1199750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矩形 45"/>
          <p:cNvSpPr/>
          <p:nvPr/>
        </p:nvSpPr>
        <p:spPr>
          <a:xfrm>
            <a:off x="7134200" y="6136428"/>
            <a:ext cx="1737109" cy="1085423"/>
          </a:xfrm>
          <a:prstGeom prst="rect">
            <a:avLst/>
          </a:prstGeom>
          <a:noFill/>
        </p:spPr>
        <p:txBody>
          <a:bodyPr wrap="square" lIns="99579" tIns="49783" rIns="99579" bIns="49783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成立新加坡漢唐私人</a:t>
            </a:r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有限公司</a:t>
            </a:r>
            <a:endParaRPr lang="en-US" altLang="zh-TW" dirty="0" smtClean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  <a:p>
            <a:r>
              <a:rPr lang="en-US" altLang="zh-TW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Established UIS,  Singapore</a:t>
            </a:r>
            <a:endParaRPr lang="en-US" altLang="zh-TW" dirty="0">
              <a:solidFill>
                <a:srgbClr val="000000">
                  <a:lumMod val="50000"/>
                  <a:lumOff val="50000"/>
                </a:srgb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9" name="直線接點 48"/>
          <p:cNvCxnSpPr>
            <a:endCxn id="28676" idx="0"/>
          </p:cNvCxnSpPr>
          <p:nvPr/>
        </p:nvCxnSpPr>
        <p:spPr bwMode="auto">
          <a:xfrm>
            <a:off x="2588915" y="4531246"/>
            <a:ext cx="0" cy="214064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 bwMode="auto">
          <a:xfrm>
            <a:off x="4434725" y="3862092"/>
            <a:ext cx="0" cy="214064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9" name="直線接點 38"/>
          <p:cNvCxnSpPr/>
          <p:nvPr/>
        </p:nvCxnSpPr>
        <p:spPr bwMode="auto">
          <a:xfrm>
            <a:off x="5625467" y="4546252"/>
            <a:ext cx="0" cy="214064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 bwMode="auto">
          <a:xfrm flipV="1">
            <a:off x="6591032" y="3643922"/>
            <a:ext cx="0" cy="179669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5" name="直線接點 44"/>
          <p:cNvCxnSpPr/>
          <p:nvPr/>
        </p:nvCxnSpPr>
        <p:spPr bwMode="auto">
          <a:xfrm flipV="1">
            <a:off x="7979583" y="4637020"/>
            <a:ext cx="0" cy="179669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矩形 29"/>
          <p:cNvSpPr/>
          <p:nvPr/>
        </p:nvSpPr>
        <p:spPr>
          <a:xfrm>
            <a:off x="365448" y="1288926"/>
            <a:ext cx="1737109" cy="1085423"/>
          </a:xfrm>
          <a:prstGeom prst="rect">
            <a:avLst/>
          </a:prstGeom>
          <a:noFill/>
        </p:spPr>
        <p:txBody>
          <a:bodyPr wrap="square" lIns="99579" tIns="49783" rIns="99579" bIns="49783">
            <a:spAutoFit/>
          </a:bodyPr>
          <a:lstStyle/>
          <a:p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漢唐科技工程有限公司</a:t>
            </a:r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成立</a:t>
            </a:r>
            <a:endParaRPr lang="en-US" altLang="zh-TW" dirty="0" smtClean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  <a:p>
            <a:r>
              <a:rPr lang="en-US" altLang="zh-TW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Company Established</a:t>
            </a:r>
            <a:endParaRPr lang="en-US" altLang="zh-TW" dirty="0">
              <a:solidFill>
                <a:srgbClr val="000000">
                  <a:lumMod val="50000"/>
                  <a:lumOff val="50000"/>
                </a:srgbClr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789796" y="3809206"/>
            <a:ext cx="813438" cy="813438"/>
            <a:chOff x="1068911" y="3809206"/>
            <a:chExt cx="813438" cy="813438"/>
          </a:xfrm>
        </p:grpSpPr>
        <p:sp>
          <p:nvSpPr>
            <p:cNvPr id="10" name="橢圓 9"/>
            <p:cNvSpPr/>
            <p:nvPr/>
          </p:nvSpPr>
          <p:spPr>
            <a:xfrm>
              <a:off x="1068911" y="3809206"/>
              <a:ext cx="813438" cy="8134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33" name="橢圓 32"/>
            <p:cNvSpPr/>
            <p:nvPr/>
          </p:nvSpPr>
          <p:spPr>
            <a:xfrm>
              <a:off x="1251005" y="4003965"/>
              <a:ext cx="406719" cy="40671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2203584" y="3800168"/>
            <a:ext cx="813438" cy="813438"/>
            <a:chOff x="1068911" y="3809206"/>
            <a:chExt cx="813438" cy="813438"/>
          </a:xfrm>
        </p:grpSpPr>
        <p:sp>
          <p:nvSpPr>
            <p:cNvPr id="37" name="橢圓 36"/>
            <p:cNvSpPr/>
            <p:nvPr/>
          </p:nvSpPr>
          <p:spPr>
            <a:xfrm>
              <a:off x="1068911" y="3809206"/>
              <a:ext cx="813438" cy="8134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41" name="橢圓 40"/>
            <p:cNvSpPr/>
            <p:nvPr/>
          </p:nvSpPr>
          <p:spPr>
            <a:xfrm>
              <a:off x="1251005" y="4003965"/>
              <a:ext cx="406719" cy="40671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43" name="群組 42"/>
          <p:cNvGrpSpPr/>
          <p:nvPr/>
        </p:nvGrpSpPr>
        <p:grpSpPr>
          <a:xfrm>
            <a:off x="3974765" y="3809206"/>
            <a:ext cx="813438" cy="813438"/>
            <a:chOff x="1068911" y="3809206"/>
            <a:chExt cx="813438" cy="813438"/>
          </a:xfrm>
        </p:grpSpPr>
        <p:sp>
          <p:nvSpPr>
            <p:cNvPr id="47" name="橢圓 46"/>
            <p:cNvSpPr/>
            <p:nvPr/>
          </p:nvSpPr>
          <p:spPr>
            <a:xfrm>
              <a:off x="1068911" y="3809206"/>
              <a:ext cx="813438" cy="8134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48" name="橢圓 47"/>
            <p:cNvSpPr/>
            <p:nvPr/>
          </p:nvSpPr>
          <p:spPr>
            <a:xfrm>
              <a:off x="1251005" y="4003965"/>
              <a:ext cx="406719" cy="40671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</p:grpSp>
      <p:cxnSp>
        <p:nvCxnSpPr>
          <p:cNvPr id="50" name="直線接點 49"/>
          <p:cNvCxnSpPr/>
          <p:nvPr/>
        </p:nvCxnSpPr>
        <p:spPr bwMode="auto">
          <a:xfrm>
            <a:off x="4374729" y="3665190"/>
            <a:ext cx="0" cy="160118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51" name="群組 50"/>
          <p:cNvGrpSpPr/>
          <p:nvPr/>
        </p:nvGrpSpPr>
        <p:grpSpPr>
          <a:xfrm>
            <a:off x="5198901" y="3809206"/>
            <a:ext cx="813438" cy="813438"/>
            <a:chOff x="1068911" y="3809206"/>
            <a:chExt cx="813438" cy="813438"/>
          </a:xfrm>
        </p:grpSpPr>
        <p:sp>
          <p:nvSpPr>
            <p:cNvPr id="52" name="橢圓 51"/>
            <p:cNvSpPr/>
            <p:nvPr/>
          </p:nvSpPr>
          <p:spPr>
            <a:xfrm>
              <a:off x="1068911" y="3809206"/>
              <a:ext cx="813438" cy="8134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53" name="橢圓 52"/>
            <p:cNvSpPr/>
            <p:nvPr/>
          </p:nvSpPr>
          <p:spPr>
            <a:xfrm>
              <a:off x="1251005" y="4003965"/>
              <a:ext cx="406719" cy="40671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5" name="群組 54"/>
          <p:cNvGrpSpPr/>
          <p:nvPr/>
        </p:nvGrpSpPr>
        <p:grpSpPr>
          <a:xfrm>
            <a:off x="6185663" y="3809206"/>
            <a:ext cx="813438" cy="813438"/>
            <a:chOff x="1068911" y="3809206"/>
            <a:chExt cx="813438" cy="813438"/>
          </a:xfrm>
        </p:grpSpPr>
        <p:sp>
          <p:nvSpPr>
            <p:cNvPr id="56" name="橢圓 55"/>
            <p:cNvSpPr/>
            <p:nvPr/>
          </p:nvSpPr>
          <p:spPr>
            <a:xfrm>
              <a:off x="1068911" y="3809206"/>
              <a:ext cx="813438" cy="8134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57" name="橢圓 56"/>
            <p:cNvSpPr/>
            <p:nvPr/>
          </p:nvSpPr>
          <p:spPr>
            <a:xfrm>
              <a:off x="1251005" y="4003965"/>
              <a:ext cx="406719" cy="40671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8" name="群組 57"/>
          <p:cNvGrpSpPr/>
          <p:nvPr/>
        </p:nvGrpSpPr>
        <p:grpSpPr>
          <a:xfrm>
            <a:off x="7598128" y="3809206"/>
            <a:ext cx="813438" cy="813438"/>
            <a:chOff x="1068911" y="3809206"/>
            <a:chExt cx="813438" cy="813438"/>
          </a:xfrm>
        </p:grpSpPr>
        <p:sp>
          <p:nvSpPr>
            <p:cNvPr id="59" name="橢圓 58"/>
            <p:cNvSpPr/>
            <p:nvPr/>
          </p:nvSpPr>
          <p:spPr>
            <a:xfrm>
              <a:off x="1068911" y="3809206"/>
              <a:ext cx="813438" cy="8134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60" name="橢圓 59"/>
            <p:cNvSpPr/>
            <p:nvPr/>
          </p:nvSpPr>
          <p:spPr>
            <a:xfrm>
              <a:off x="1251005" y="4003965"/>
              <a:ext cx="406719" cy="40671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61" name="Rectangle 3"/>
          <p:cNvSpPr>
            <a:spLocks noChangeArrowheads="1"/>
          </p:cNvSpPr>
          <p:nvPr/>
        </p:nvSpPr>
        <p:spPr bwMode="auto">
          <a:xfrm>
            <a:off x="574330" y="676792"/>
            <a:ext cx="6912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8070304" y="7212803"/>
            <a:ext cx="2489200" cy="405610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 smtClean="0"/>
              <a:t>Page: </a:t>
            </a:r>
            <a:fld id="{F2067B2E-0151-44AE-940F-92D6B699351F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64" name="文字方塊 63"/>
          <p:cNvSpPr txBox="1"/>
          <p:nvPr/>
        </p:nvSpPr>
        <p:spPr>
          <a:xfrm>
            <a:off x="8791534" y="4750532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defRPr>
            </a:lvl1pPr>
          </a:lstStyle>
          <a:p>
            <a:r>
              <a:rPr lang="en-US" altLang="zh-TW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2020</a:t>
            </a:r>
            <a:endParaRPr lang="zh-TW" altLang="en-US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cxnSp>
        <p:nvCxnSpPr>
          <p:cNvPr id="66" name="直線接點 65"/>
          <p:cNvCxnSpPr/>
          <p:nvPr/>
        </p:nvCxnSpPr>
        <p:spPr bwMode="auto">
          <a:xfrm flipV="1">
            <a:off x="9225616" y="3668308"/>
            <a:ext cx="0" cy="179669"/>
          </a:xfrm>
          <a:prstGeom prst="line">
            <a:avLst/>
          </a:prstGeom>
          <a:ln w="38100">
            <a:solidFill>
              <a:srgbClr val="FF66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67" name="群組 66"/>
          <p:cNvGrpSpPr/>
          <p:nvPr/>
        </p:nvGrpSpPr>
        <p:grpSpPr>
          <a:xfrm>
            <a:off x="8820247" y="3833592"/>
            <a:ext cx="813438" cy="813438"/>
            <a:chOff x="1068911" y="3809206"/>
            <a:chExt cx="813438" cy="813438"/>
          </a:xfrm>
        </p:grpSpPr>
        <p:sp>
          <p:nvSpPr>
            <p:cNvPr id="68" name="橢圓 67"/>
            <p:cNvSpPr/>
            <p:nvPr/>
          </p:nvSpPr>
          <p:spPr>
            <a:xfrm>
              <a:off x="1068911" y="3809206"/>
              <a:ext cx="813438" cy="8134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69" name="橢圓 68"/>
            <p:cNvSpPr/>
            <p:nvPr/>
          </p:nvSpPr>
          <p:spPr>
            <a:xfrm>
              <a:off x="1251005" y="4003965"/>
              <a:ext cx="406719" cy="40671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70" name="矩形 69"/>
          <p:cNvSpPr/>
          <p:nvPr/>
        </p:nvSpPr>
        <p:spPr>
          <a:xfrm>
            <a:off x="7897507" y="1477448"/>
            <a:ext cx="2677468" cy="839202"/>
          </a:xfrm>
          <a:prstGeom prst="rect">
            <a:avLst/>
          </a:prstGeom>
          <a:noFill/>
        </p:spPr>
        <p:txBody>
          <a:bodyPr wrap="square" lIns="99579" tIns="49783" rIns="99579" bIns="49783">
            <a:spAutoFit/>
          </a:bodyPr>
          <a:lstStyle/>
          <a:p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成立漢軒能源股份有限公司</a:t>
            </a:r>
            <a:endParaRPr lang="en-US" altLang="zh-TW" dirty="0" smtClean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  <a:p>
            <a:r>
              <a:rPr lang="zh-TW" altLang="en-US" dirty="0" smtClean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漢特能源</a:t>
            </a:r>
            <a:r>
              <a:rPr lang="zh-TW" altLang="en-US" dirty="0"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股份有限公司</a:t>
            </a:r>
            <a:endParaRPr lang="en-US" altLang="zh-TW" dirty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  <a:p>
            <a:r>
              <a:rPr lang="en-US" altLang="zh-TW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Established UIS, Energy</a:t>
            </a:r>
            <a:endParaRPr lang="en-US" altLang="zh-TW" dirty="0"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2" name="Rectangle 2"/>
          <p:cNvSpPr>
            <a:spLocks noChangeArrowheads="1"/>
          </p:cNvSpPr>
          <p:nvPr/>
        </p:nvSpPr>
        <p:spPr bwMode="auto">
          <a:xfrm>
            <a:off x="6014428" y="160304"/>
            <a:ext cx="4266209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66" tIns="46033" rIns="92066" bIns="46033" anchor="ctr"/>
          <a:lstStyle/>
          <a:p>
            <a:pPr algn="r" defTabSz="829506"/>
            <a:r>
              <a:rPr lang="en-US" altLang="zh-TW" sz="3600" dirty="0">
                <a:solidFill>
                  <a:srgbClr val="2E7577"/>
                </a:solidFill>
              </a:rPr>
              <a:t>UIS</a:t>
            </a:r>
            <a:r>
              <a:rPr lang="zh-TW" altLang="en-US" sz="3600" dirty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  <a:t>歷史沿革</a:t>
            </a:r>
            <a:endParaRPr lang="en-US" altLang="zh-TW" sz="36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r" defTabSz="829506"/>
            <a:r>
              <a:rPr lang="en-US" altLang="zh-TW" sz="2800" dirty="0" smtClean="0">
                <a:solidFill>
                  <a:srgbClr val="2E7577"/>
                </a:solidFill>
              </a:rPr>
              <a:t>About UIS</a:t>
            </a:r>
            <a:endParaRPr lang="en-US" altLang="zh-TW" sz="2800" dirty="0">
              <a:solidFill>
                <a:srgbClr val="2E757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5" name="Picture 5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4161" y="2499780"/>
            <a:ext cx="1163077" cy="1160911"/>
          </a:xfrm>
          <a:prstGeom prst="ellipse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343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51" name="Rectangle 11"/>
          <p:cNvSpPr>
            <a:spLocks noChangeArrowheads="1"/>
          </p:cNvSpPr>
          <p:nvPr/>
        </p:nvSpPr>
        <p:spPr bwMode="auto">
          <a:xfrm>
            <a:off x="3732939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0276" tIns="50138" rIns="100276" bIns="50138" anchor="ctr"/>
          <a:lstStyle/>
          <a:p>
            <a:pPr algn="r" defTabSz="829612"/>
            <a:r>
              <a:rPr lang="en-US" altLang="zh-TW" sz="3600" dirty="0" smtClean="0">
                <a:solidFill>
                  <a:srgbClr val="2E7577"/>
                </a:solidFill>
                <a:ea typeface="華康中黑體" pitchFamily="49" charset="-120"/>
              </a:rPr>
              <a:t>UIS</a:t>
            </a:r>
            <a:r>
              <a:rPr lang="zh-TW" altLang="en-US" sz="3600" dirty="0" smtClean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  <a:t>公司組織表</a:t>
            </a:r>
            <a:r>
              <a:rPr lang="en-US" altLang="zh-TW" sz="3600" dirty="0" smtClean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dirty="0" smtClean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dirty="0" smtClean="0">
                <a:solidFill>
                  <a:srgbClr val="2E7577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Organization</a:t>
            </a:r>
            <a:endParaRPr lang="en-US" altLang="zh-TW" sz="4800" dirty="0">
              <a:solidFill>
                <a:srgbClr val="2E7577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574330" y="676792"/>
            <a:ext cx="648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55" y="1166350"/>
            <a:ext cx="10098405" cy="617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558591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51" name="Rectangle 11"/>
          <p:cNvSpPr>
            <a:spLocks noChangeArrowheads="1"/>
          </p:cNvSpPr>
          <p:nvPr/>
        </p:nvSpPr>
        <p:spPr bwMode="auto">
          <a:xfrm>
            <a:off x="3732939" y="180259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0276" tIns="50138" rIns="100276" bIns="50138" anchor="ctr"/>
          <a:lstStyle/>
          <a:p>
            <a:pPr algn="r" defTabSz="829612"/>
            <a:r>
              <a:rPr lang="en-US" altLang="zh-TW" sz="3600" dirty="0" smtClean="0">
                <a:solidFill>
                  <a:srgbClr val="2E7577"/>
                </a:solidFill>
                <a:ea typeface="華康中黑體" pitchFamily="49" charset="-120"/>
              </a:rPr>
              <a:t>UIS</a:t>
            </a:r>
            <a:r>
              <a:rPr lang="zh-TW" altLang="en-US" sz="3600" dirty="0" smtClean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  <a:t>公司組織表</a:t>
            </a:r>
            <a:r>
              <a:rPr lang="en-US" altLang="zh-TW" sz="3600" dirty="0" smtClean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dirty="0" smtClean="0">
                <a:solidFill>
                  <a:srgbClr val="2E7577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2800" dirty="0" smtClean="0">
                <a:solidFill>
                  <a:srgbClr val="2E7577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Organization</a:t>
            </a:r>
            <a:endParaRPr lang="en-US" altLang="zh-TW" sz="4800" dirty="0">
              <a:solidFill>
                <a:srgbClr val="2E7577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1" name="Rectangle 3"/>
          <p:cNvSpPr>
            <a:spLocks noChangeArrowheads="1"/>
          </p:cNvSpPr>
          <p:nvPr/>
        </p:nvSpPr>
        <p:spPr bwMode="auto">
          <a:xfrm>
            <a:off x="574330" y="676792"/>
            <a:ext cx="6480000" cy="132018"/>
          </a:xfrm>
          <a:prstGeom prst="rect">
            <a:avLst/>
          </a:prstGeom>
          <a:gradFill rotWithShape="0">
            <a:gsLst>
              <a:gs pos="0">
                <a:srgbClr val="2E7577"/>
              </a:gs>
              <a:gs pos="100000">
                <a:srgbClr val="2E7577">
                  <a:gamma/>
                  <a:tint val="40000"/>
                  <a:invGamma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886" tIns="43443" rIns="86886" bIns="43443" anchor="ctr"/>
          <a:lstStyle/>
          <a:p>
            <a:endParaRPr lang="zh-TW" altLang="en-US"/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0"/>
            <a:ext cx="1066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smtClean="0"/>
              <a:t>Page: </a:t>
            </a:r>
            <a:fld id="{F2067B2E-0151-44AE-940F-92D6B699351F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55" y="1166350"/>
            <a:ext cx="10098405" cy="617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558591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群組 32"/>
          <p:cNvGrpSpPr>
            <a:grpSpLocks/>
          </p:cNvGrpSpPr>
          <p:nvPr/>
        </p:nvGrpSpPr>
        <p:grpSpPr bwMode="auto">
          <a:xfrm>
            <a:off x="0" y="0"/>
            <a:ext cx="10668000" cy="7618413"/>
            <a:chOff x="0" y="0"/>
            <a:chExt cx="10668000" cy="7618413"/>
          </a:xfrm>
        </p:grpSpPr>
        <p:pic>
          <p:nvPicPr>
            <p:cNvPr id="1232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23132" t="23244" r="476" b="8565"/>
            <a:stretch>
              <a:fillRect/>
            </a:stretch>
          </p:blipFill>
          <p:spPr bwMode="auto">
            <a:xfrm>
              <a:off x="0" y="0"/>
              <a:ext cx="10668000" cy="7618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90660" t="77888" r="1567" b="15021"/>
            <a:stretch>
              <a:fillRect/>
            </a:stretch>
          </p:blipFill>
          <p:spPr bwMode="auto">
            <a:xfrm>
              <a:off x="9582472" y="0"/>
              <a:ext cx="1085528" cy="792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0" y="0"/>
            <a:ext cx="10668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cxnSp>
        <p:nvCxnSpPr>
          <p:cNvPr id="9" name="直線單箭頭接點 8"/>
          <p:cNvCxnSpPr/>
          <p:nvPr/>
        </p:nvCxnSpPr>
        <p:spPr bwMode="auto">
          <a:xfrm>
            <a:off x="4038600" y="6257925"/>
            <a:ext cx="358775" cy="792163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4152900" y="25003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3619500" y="25003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295" name="文字方塊 35"/>
          <p:cNvSpPr txBox="1">
            <a:spLocks noChangeArrowheads="1"/>
          </p:cNvSpPr>
          <p:nvPr/>
        </p:nvSpPr>
        <p:spPr bwMode="auto">
          <a:xfrm>
            <a:off x="1587972" y="6119425"/>
            <a:ext cx="1800548" cy="276999"/>
          </a:xfrm>
          <a:prstGeom prst="rect">
            <a:avLst/>
          </a:prstGeom>
          <a:solidFill>
            <a:srgbClr val="FF0000">
              <a:alpha val="7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900" dirty="0">
                <a:solidFill>
                  <a:srgbClr val="333399"/>
                </a:solidFill>
              </a:rPr>
              <a:t>●</a:t>
            </a:r>
            <a:r>
              <a:rPr lang="en-US" altLang="zh-TW" sz="900" dirty="0">
                <a:solidFill>
                  <a:schemeClr val="bg1"/>
                </a:solidFill>
              </a:rPr>
              <a:t> </a:t>
            </a:r>
            <a:r>
              <a:rPr lang="en-US" altLang="zh-TW" sz="1200" dirty="0">
                <a:solidFill>
                  <a:schemeClr val="bg1"/>
                </a:solidFill>
              </a:rPr>
              <a:t>AUO L4B P1, P2, P3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cxnSp>
        <p:nvCxnSpPr>
          <p:cNvPr id="12296" name="直線接點 36"/>
          <p:cNvCxnSpPr>
            <a:cxnSpLocks noChangeShapeType="1"/>
          </p:cNvCxnSpPr>
          <p:nvPr/>
        </p:nvCxnSpPr>
        <p:spPr bwMode="auto">
          <a:xfrm flipH="1">
            <a:off x="3389313" y="6257925"/>
            <a:ext cx="647700" cy="0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2297" name="文字方塊 37"/>
          <p:cNvSpPr txBox="1">
            <a:spLocks noChangeArrowheads="1"/>
          </p:cNvSpPr>
          <p:nvPr/>
        </p:nvSpPr>
        <p:spPr bwMode="auto">
          <a:xfrm>
            <a:off x="1130341" y="4803313"/>
            <a:ext cx="3664873" cy="338554"/>
          </a:xfrm>
          <a:prstGeom prst="rect">
            <a:avLst/>
          </a:prstGeom>
          <a:solidFill>
            <a:srgbClr val="FF0000">
              <a:alpha val="70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900" dirty="0">
                <a:solidFill>
                  <a:srgbClr val="333399"/>
                </a:solidFill>
              </a:rPr>
              <a:t>●</a:t>
            </a:r>
            <a:r>
              <a:rPr lang="en-US" altLang="zh-TW" dirty="0"/>
              <a:t> </a:t>
            </a:r>
            <a:r>
              <a:rPr lang="zh-TW" altLang="en-US" sz="1200" dirty="0" smtClean="0">
                <a:solidFill>
                  <a:schemeClr val="bg1"/>
                </a:solidFill>
              </a:rPr>
              <a:t>深圳華星光電</a:t>
            </a:r>
            <a:r>
              <a:rPr lang="en-US" altLang="zh-TW" sz="1200" dirty="0" smtClean="0">
                <a:solidFill>
                  <a:schemeClr val="bg1"/>
                </a:solidFill>
              </a:rPr>
              <a:t>CSOT </a:t>
            </a:r>
            <a:r>
              <a:rPr lang="en-US" altLang="zh-TW" sz="1200" dirty="0">
                <a:solidFill>
                  <a:schemeClr val="bg1"/>
                </a:solidFill>
              </a:rPr>
              <a:t>G8.5 FAB T1/ T2P1 /T2P2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12298" name="橢圓 38"/>
          <p:cNvSpPr>
            <a:spLocks noChangeArrowheads="1"/>
          </p:cNvSpPr>
          <p:nvPr/>
        </p:nvSpPr>
        <p:spPr bwMode="auto">
          <a:xfrm>
            <a:off x="5549900" y="4313238"/>
            <a:ext cx="71438" cy="71437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sp>
        <p:nvSpPr>
          <p:cNvPr id="12300" name="Line 5"/>
          <p:cNvSpPr>
            <a:spLocks noChangeShapeType="1"/>
          </p:cNvSpPr>
          <p:nvPr/>
        </p:nvSpPr>
        <p:spPr bwMode="auto">
          <a:xfrm>
            <a:off x="4800600" y="12477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301" name="Line 6"/>
          <p:cNvSpPr>
            <a:spLocks noChangeShapeType="1"/>
          </p:cNvSpPr>
          <p:nvPr/>
        </p:nvSpPr>
        <p:spPr bwMode="auto">
          <a:xfrm>
            <a:off x="4267200" y="12477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302" name="文字方塊 42"/>
          <p:cNvSpPr txBox="1">
            <a:spLocks noChangeArrowheads="1"/>
          </p:cNvSpPr>
          <p:nvPr/>
        </p:nvSpPr>
        <p:spPr bwMode="auto">
          <a:xfrm>
            <a:off x="3047539" y="1451752"/>
            <a:ext cx="2238394" cy="338554"/>
          </a:xfrm>
          <a:prstGeom prst="rect">
            <a:avLst/>
          </a:prstGeom>
          <a:solidFill>
            <a:srgbClr val="FF0000">
              <a:alpha val="7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900" dirty="0">
                <a:solidFill>
                  <a:srgbClr val="333399"/>
                </a:solidFill>
              </a:rPr>
              <a:t>●</a:t>
            </a:r>
            <a:r>
              <a:rPr lang="en-US" altLang="zh-TW" dirty="0"/>
              <a:t> </a:t>
            </a:r>
            <a:r>
              <a:rPr lang="en-US" altLang="zh-TW" sz="1200" dirty="0">
                <a:solidFill>
                  <a:schemeClr val="bg1"/>
                </a:solidFill>
              </a:rPr>
              <a:t>CEC- Panda G6/G8.5 FAB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12303" name="橢圓 43"/>
          <p:cNvSpPr>
            <a:spLocks noChangeArrowheads="1"/>
          </p:cNvSpPr>
          <p:nvPr/>
        </p:nvSpPr>
        <p:spPr bwMode="auto">
          <a:xfrm>
            <a:off x="6197600" y="2995613"/>
            <a:ext cx="73025" cy="71437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cxnSp>
        <p:nvCxnSpPr>
          <p:cNvPr id="45" name="直線單箭頭接點 44"/>
          <p:cNvCxnSpPr>
            <a:cxnSpLocks/>
            <a:stCxn id="12302" idx="3"/>
          </p:cNvCxnSpPr>
          <p:nvPr/>
        </p:nvCxnSpPr>
        <p:spPr bwMode="auto">
          <a:xfrm>
            <a:off x="5285933" y="1652195"/>
            <a:ext cx="976761" cy="1442631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06" name="文字方塊 46"/>
          <p:cNvSpPr txBox="1">
            <a:spLocks noChangeArrowheads="1"/>
          </p:cNvSpPr>
          <p:nvPr/>
        </p:nvSpPr>
        <p:spPr bwMode="auto">
          <a:xfrm>
            <a:off x="5405438" y="4094958"/>
            <a:ext cx="360362" cy="211137"/>
          </a:xfrm>
          <a:prstGeom prst="rect">
            <a:avLst/>
          </a:prstGeom>
          <a:solidFill>
            <a:schemeClr val="bg1">
              <a:alpha val="43921"/>
            </a:schemeClr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r>
              <a:rPr lang="zh-TW" altLang="en-US" sz="900" dirty="0">
                <a:solidFill>
                  <a:schemeClr val="tx1"/>
                </a:solidFill>
              </a:rPr>
              <a:t>深圳</a:t>
            </a:r>
          </a:p>
        </p:txBody>
      </p:sp>
      <p:cxnSp>
        <p:nvCxnSpPr>
          <p:cNvPr id="48" name="直線單箭頭接點 47"/>
          <p:cNvCxnSpPr>
            <a:cxnSpLocks/>
            <a:stCxn id="12297" idx="3"/>
            <a:endCxn id="12298" idx="2"/>
          </p:cNvCxnSpPr>
          <p:nvPr/>
        </p:nvCxnSpPr>
        <p:spPr bwMode="auto">
          <a:xfrm flipV="1">
            <a:off x="4795214" y="4348957"/>
            <a:ext cx="754686" cy="623633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08" name="橢圓 48"/>
          <p:cNvSpPr>
            <a:spLocks noChangeArrowheads="1"/>
          </p:cNvSpPr>
          <p:nvPr/>
        </p:nvSpPr>
        <p:spPr bwMode="auto">
          <a:xfrm>
            <a:off x="6480175" y="4032250"/>
            <a:ext cx="71438" cy="71438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sp>
        <p:nvSpPr>
          <p:cNvPr id="12309" name="橢圓 49"/>
          <p:cNvSpPr>
            <a:spLocks noChangeArrowheads="1"/>
          </p:cNvSpPr>
          <p:nvPr/>
        </p:nvSpPr>
        <p:spPr bwMode="auto">
          <a:xfrm>
            <a:off x="6443663" y="4176713"/>
            <a:ext cx="73025" cy="71437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sp>
        <p:nvSpPr>
          <p:cNvPr id="12310" name="橢圓 50"/>
          <p:cNvSpPr>
            <a:spLocks noChangeArrowheads="1"/>
          </p:cNvSpPr>
          <p:nvPr/>
        </p:nvSpPr>
        <p:spPr bwMode="auto">
          <a:xfrm>
            <a:off x="6443663" y="4284663"/>
            <a:ext cx="73025" cy="71437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sp>
        <p:nvSpPr>
          <p:cNvPr id="6168" name="文字方塊 51"/>
          <p:cNvSpPr txBox="1">
            <a:spLocks noChangeArrowheads="1"/>
          </p:cNvSpPr>
          <p:nvPr/>
        </p:nvSpPr>
        <p:spPr bwMode="auto">
          <a:xfrm>
            <a:off x="7609123" y="4065890"/>
            <a:ext cx="2940583" cy="1323439"/>
          </a:xfrm>
          <a:prstGeom prst="rect">
            <a:avLst/>
          </a:prstGeom>
          <a:solidFill>
            <a:srgbClr val="FF0000">
              <a:alpha val="80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dirty="0">
                <a:solidFill>
                  <a:schemeClr val="bg1"/>
                </a:solidFill>
              </a:rPr>
              <a:t>Tainan</a:t>
            </a:r>
          </a:p>
          <a:p>
            <a:pPr>
              <a:defRPr/>
            </a:pPr>
            <a:r>
              <a:rPr lang="zh-TW" altLang="en-US" sz="900" dirty="0">
                <a:solidFill>
                  <a:srgbClr val="006600"/>
                </a:solidFill>
              </a:rPr>
              <a:t>●</a:t>
            </a:r>
            <a:r>
              <a:rPr lang="zh-TW" altLang="en-US" dirty="0">
                <a:solidFill>
                  <a:schemeClr val="accent6"/>
                </a:solidFill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</a:rPr>
              <a:t>TSMC </a:t>
            </a:r>
            <a:r>
              <a:rPr lang="en-US" altLang="zh-TW" dirty="0">
                <a:solidFill>
                  <a:schemeClr val="bg1"/>
                </a:solidFill>
              </a:rPr>
              <a:t>FAB 14 P4- </a:t>
            </a:r>
            <a:r>
              <a:rPr lang="en-US" altLang="zh-TW" dirty="0" smtClean="0">
                <a:solidFill>
                  <a:schemeClr val="bg1"/>
                </a:solidFill>
              </a:rPr>
              <a:t>P7</a:t>
            </a:r>
          </a:p>
          <a:p>
            <a:pPr>
              <a:defRPr/>
            </a:pPr>
            <a:r>
              <a:rPr lang="zh-TW" altLang="en-US" sz="900" dirty="0">
                <a:solidFill>
                  <a:srgbClr val="006600"/>
                </a:solidFill>
              </a:rPr>
              <a:t>●</a:t>
            </a:r>
            <a:r>
              <a:rPr lang="zh-TW" altLang="en-US" dirty="0">
                <a:solidFill>
                  <a:schemeClr val="accent6"/>
                </a:solidFill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</a:rPr>
              <a:t>TSMC </a:t>
            </a:r>
            <a:r>
              <a:rPr lang="en-US" altLang="zh-TW" dirty="0">
                <a:solidFill>
                  <a:schemeClr val="bg1"/>
                </a:solidFill>
              </a:rPr>
              <a:t>FAB </a:t>
            </a:r>
            <a:r>
              <a:rPr lang="en-US" altLang="zh-TW" dirty="0" smtClean="0">
                <a:solidFill>
                  <a:schemeClr val="bg1"/>
                </a:solidFill>
              </a:rPr>
              <a:t>18 P1- P5</a:t>
            </a:r>
            <a:endParaRPr lang="en-US" altLang="zh-TW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altLang="zh-TW" dirty="0" smtClean="0">
                <a:solidFill>
                  <a:schemeClr val="bg1"/>
                </a:solidFill>
              </a:rPr>
              <a:t>Kaohsiung</a:t>
            </a:r>
            <a:endParaRPr lang="en-US" altLang="zh-TW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zh-TW" altLang="en-US" sz="900" dirty="0">
                <a:solidFill>
                  <a:srgbClr val="006600"/>
                </a:solidFill>
              </a:rPr>
              <a:t>●</a:t>
            </a:r>
            <a:r>
              <a:rPr lang="zh-TW" altLang="en-US" dirty="0">
                <a:solidFill>
                  <a:srgbClr val="006600"/>
                </a:solidFill>
              </a:rPr>
              <a:t> </a:t>
            </a:r>
            <a:r>
              <a:rPr lang="en-US" altLang="zh-TW" dirty="0">
                <a:solidFill>
                  <a:schemeClr val="bg1"/>
                </a:solidFill>
              </a:rPr>
              <a:t>ASE K22</a:t>
            </a:r>
          </a:p>
        </p:txBody>
      </p:sp>
      <p:cxnSp>
        <p:nvCxnSpPr>
          <p:cNvPr id="53" name="直線單箭頭接點 52"/>
          <p:cNvCxnSpPr/>
          <p:nvPr/>
        </p:nvCxnSpPr>
        <p:spPr bwMode="auto">
          <a:xfrm flipH="1">
            <a:off x="6588125" y="1865313"/>
            <a:ext cx="906463" cy="2130425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13" name="直線接點 53"/>
          <p:cNvCxnSpPr>
            <a:cxnSpLocks noChangeShapeType="1"/>
          </p:cNvCxnSpPr>
          <p:nvPr/>
        </p:nvCxnSpPr>
        <p:spPr bwMode="auto">
          <a:xfrm>
            <a:off x="7445025" y="1865313"/>
            <a:ext cx="841725" cy="0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12315" name="文字方塊 54"/>
          <p:cNvSpPr txBox="1">
            <a:spLocks noChangeArrowheads="1"/>
          </p:cNvSpPr>
          <p:nvPr/>
        </p:nvSpPr>
        <p:spPr bwMode="auto">
          <a:xfrm>
            <a:off x="8276406" y="5278438"/>
            <a:ext cx="2273300" cy="2400657"/>
          </a:xfrm>
          <a:prstGeom prst="rect">
            <a:avLst/>
          </a:prstGeom>
          <a:solidFill>
            <a:schemeClr val="bg1">
              <a:alpha val="32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1400" dirty="0">
                <a:solidFill>
                  <a:srgbClr val="FF0000"/>
                </a:solidFill>
              </a:rPr>
              <a:t>★</a:t>
            </a:r>
            <a:r>
              <a:rPr lang="en-US" altLang="zh-TW" sz="1400" dirty="0">
                <a:solidFill>
                  <a:schemeClr val="bg1"/>
                </a:solidFill>
              </a:rPr>
              <a:t> </a:t>
            </a:r>
            <a:r>
              <a:rPr lang="en-US" altLang="zh-TW" sz="1400" dirty="0">
                <a:solidFill>
                  <a:schemeClr val="accent4"/>
                </a:solidFill>
              </a:rPr>
              <a:t>Main office</a:t>
            </a:r>
          </a:p>
          <a:p>
            <a:pPr marL="265113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Xindian</a:t>
            </a:r>
          </a:p>
          <a:p>
            <a:pPr marL="265113" indent="-265113">
              <a:defRPr/>
            </a:pPr>
            <a:r>
              <a:rPr lang="zh-TW" altLang="en-US" sz="1000" dirty="0">
                <a:solidFill>
                  <a:srgbClr val="FF0000"/>
                </a:solidFill>
              </a:rPr>
              <a:t>●</a:t>
            </a:r>
            <a:r>
              <a:rPr lang="zh-TW" altLang="en-US" sz="1400" dirty="0">
                <a:solidFill>
                  <a:srgbClr val="FF0000"/>
                </a:solidFill>
              </a:rPr>
              <a:t> </a:t>
            </a:r>
            <a:r>
              <a:rPr lang="en-US" altLang="zh-TW" sz="1400" dirty="0">
                <a:solidFill>
                  <a:srgbClr val="FF0000"/>
                </a:solidFill>
              </a:rPr>
              <a:t> </a:t>
            </a:r>
            <a:r>
              <a:rPr lang="en-US" altLang="zh-TW" sz="1400" dirty="0">
                <a:solidFill>
                  <a:schemeClr val="accent4"/>
                </a:solidFill>
              </a:rPr>
              <a:t>Branch office and</a:t>
            </a:r>
          </a:p>
          <a:p>
            <a:pPr marL="180975" indent="-180975">
              <a:defRPr/>
            </a:pPr>
            <a:r>
              <a:rPr lang="en-US" altLang="zh-TW" sz="1400" dirty="0">
                <a:solidFill>
                  <a:schemeClr val="accent4"/>
                </a:solidFill>
              </a:rPr>
              <a:t>	 Service Locations</a:t>
            </a: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4"/>
                </a:solidFill>
              </a:rPr>
              <a:t>	</a:t>
            </a: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Hsinchu</a:t>
            </a: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	Taichung</a:t>
            </a: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	Tainan</a:t>
            </a: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	Shanghai</a:t>
            </a: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	Nanjing</a:t>
            </a: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       H</a:t>
            </a:r>
            <a:r>
              <a:rPr lang="en-US" altLang="zh-CN" sz="1200" dirty="0">
                <a:solidFill>
                  <a:schemeClr val="accent1">
                    <a:lumMod val="25000"/>
                  </a:schemeClr>
                </a:solidFill>
              </a:rPr>
              <a:t>efei</a:t>
            </a:r>
            <a:endParaRPr lang="en-US" altLang="zh-TW" sz="1200" dirty="0">
              <a:solidFill>
                <a:schemeClr val="accent1">
                  <a:lumMod val="25000"/>
                </a:schemeClr>
              </a:solidFill>
            </a:endParaRP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	Shenzhen</a:t>
            </a:r>
          </a:p>
          <a:p>
            <a:pPr marL="269875" indent="-269875">
              <a:defRPr/>
            </a:pPr>
            <a:r>
              <a:rPr lang="en-US" altLang="zh-TW" sz="1200" dirty="0">
                <a:solidFill>
                  <a:schemeClr val="accent1">
                    <a:lumMod val="25000"/>
                  </a:schemeClr>
                </a:solidFill>
              </a:rPr>
              <a:t>	Singapore</a:t>
            </a:r>
            <a:endParaRPr lang="zh-TW" altLang="en-US" sz="1200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2" name="文字方塊 61"/>
          <p:cNvSpPr txBox="1">
            <a:spLocks noChangeArrowheads="1"/>
          </p:cNvSpPr>
          <p:nvPr/>
        </p:nvSpPr>
        <p:spPr bwMode="auto">
          <a:xfrm>
            <a:off x="7627479" y="2411413"/>
            <a:ext cx="2932571" cy="1569660"/>
          </a:xfrm>
          <a:prstGeom prst="rect">
            <a:avLst/>
          </a:prstGeom>
          <a:solidFill>
            <a:srgbClr val="FF0000">
              <a:alpha val="7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</a:rPr>
              <a:t>Taichung</a:t>
            </a:r>
          </a:p>
          <a:p>
            <a:r>
              <a:rPr lang="zh-TW" altLang="en-US" sz="900" dirty="0">
                <a:solidFill>
                  <a:srgbClr val="006600"/>
                </a:solidFill>
              </a:rPr>
              <a:t>●</a:t>
            </a:r>
            <a:r>
              <a:rPr lang="zh-TW" altLang="en-US" dirty="0">
                <a:solidFill>
                  <a:schemeClr val="bg1"/>
                </a:solidFill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</a:rPr>
              <a:t>TSMC </a:t>
            </a:r>
            <a:r>
              <a:rPr lang="en-US" altLang="zh-TW" dirty="0">
                <a:solidFill>
                  <a:schemeClr val="bg1"/>
                </a:solidFill>
              </a:rPr>
              <a:t>FAB 15 P1- </a:t>
            </a:r>
            <a:r>
              <a:rPr lang="en-US" altLang="zh-TW" dirty="0" smtClean="0">
                <a:solidFill>
                  <a:schemeClr val="bg1"/>
                </a:solidFill>
              </a:rPr>
              <a:t>P7</a:t>
            </a:r>
          </a:p>
          <a:p>
            <a:r>
              <a:rPr lang="zh-TW" altLang="en-US" sz="900" dirty="0" smtClean="0">
                <a:solidFill>
                  <a:srgbClr val="006600"/>
                </a:solidFill>
              </a:rPr>
              <a:t>●</a:t>
            </a:r>
            <a:r>
              <a:rPr lang="zh-TW" altLang="en-US" dirty="0" smtClean="0">
                <a:solidFill>
                  <a:schemeClr val="bg1"/>
                </a:solidFill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</a:rPr>
              <a:t>Micron FAB A2,A3</a:t>
            </a:r>
          </a:p>
          <a:p>
            <a:r>
              <a:rPr lang="zh-TW" altLang="en-US" sz="900" dirty="0" smtClean="0">
                <a:solidFill>
                  <a:srgbClr val="333399"/>
                </a:solidFill>
              </a:rPr>
              <a:t>●</a:t>
            </a:r>
            <a:r>
              <a:rPr lang="zh-TW" altLang="en-US" sz="900" dirty="0" smtClean="0"/>
              <a:t> </a:t>
            </a:r>
            <a:r>
              <a:rPr lang="en-US" altLang="zh-TW" dirty="0" smtClean="0">
                <a:solidFill>
                  <a:schemeClr val="bg1"/>
                </a:solidFill>
              </a:rPr>
              <a:t>AUO </a:t>
            </a:r>
            <a:r>
              <a:rPr lang="en-US" altLang="zh-TW" dirty="0">
                <a:solidFill>
                  <a:schemeClr val="bg1"/>
                </a:solidFill>
              </a:rPr>
              <a:t>L8B FAB </a:t>
            </a:r>
            <a:endParaRPr lang="en-US" altLang="zh-TW" dirty="0">
              <a:solidFill>
                <a:srgbClr val="92D050"/>
              </a:solidFill>
            </a:endParaRPr>
          </a:p>
          <a:p>
            <a:r>
              <a:rPr lang="zh-TW" altLang="en-US" sz="900" dirty="0">
                <a:solidFill>
                  <a:srgbClr val="FFC000"/>
                </a:solidFill>
              </a:rPr>
              <a:t>●</a:t>
            </a:r>
            <a:r>
              <a:rPr lang="zh-TW" altLang="en-US" dirty="0"/>
              <a:t> </a:t>
            </a:r>
            <a:r>
              <a:rPr lang="en-US" altLang="zh-TW" dirty="0" smtClean="0">
                <a:solidFill>
                  <a:schemeClr val="bg1"/>
                </a:solidFill>
              </a:rPr>
              <a:t>TSMC </a:t>
            </a:r>
            <a:r>
              <a:rPr lang="en-US" altLang="zh-TW" dirty="0">
                <a:solidFill>
                  <a:schemeClr val="bg1"/>
                </a:solidFill>
              </a:rPr>
              <a:t>Solar </a:t>
            </a:r>
          </a:p>
          <a:p>
            <a:r>
              <a:rPr lang="zh-TW" altLang="en-US" sz="900" dirty="0">
                <a:solidFill>
                  <a:srgbClr val="FFC000"/>
                </a:solidFill>
              </a:rPr>
              <a:t>●</a:t>
            </a:r>
            <a:r>
              <a:rPr lang="zh-TW" altLang="en-US" dirty="0"/>
              <a:t> </a:t>
            </a:r>
            <a:r>
              <a:rPr lang="en-US" altLang="zh-TW" dirty="0" smtClean="0">
                <a:solidFill>
                  <a:schemeClr val="bg1"/>
                </a:solidFill>
              </a:rPr>
              <a:t>AUO </a:t>
            </a:r>
            <a:r>
              <a:rPr lang="en-US" altLang="zh-TW" dirty="0">
                <a:solidFill>
                  <a:schemeClr val="bg1"/>
                </a:solidFill>
              </a:rPr>
              <a:t>Crystal </a:t>
            </a:r>
          </a:p>
        </p:txBody>
      </p:sp>
      <p:sp>
        <p:nvSpPr>
          <p:cNvPr id="12317" name="橢圓 43"/>
          <p:cNvSpPr>
            <a:spLocks noChangeArrowheads="1"/>
          </p:cNvSpPr>
          <p:nvPr/>
        </p:nvSpPr>
        <p:spPr bwMode="auto">
          <a:xfrm>
            <a:off x="6534150" y="3132138"/>
            <a:ext cx="73025" cy="71437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sp>
        <p:nvSpPr>
          <p:cNvPr id="12318" name="橢圓 43"/>
          <p:cNvSpPr>
            <a:spLocks noChangeArrowheads="1"/>
          </p:cNvSpPr>
          <p:nvPr/>
        </p:nvSpPr>
        <p:spPr bwMode="auto">
          <a:xfrm>
            <a:off x="4397375" y="7050088"/>
            <a:ext cx="73025" cy="71437"/>
          </a:xfrm>
          <a:prstGeom prst="ellipse">
            <a:avLst/>
          </a:prstGeom>
          <a:solidFill>
            <a:srgbClr val="FF0000">
              <a:alpha val="79999"/>
            </a:srgbClr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sp>
        <p:nvSpPr>
          <p:cNvPr id="12319" name="矩形 35"/>
          <p:cNvSpPr>
            <a:spLocks noChangeArrowheads="1"/>
          </p:cNvSpPr>
          <p:nvPr/>
        </p:nvSpPr>
        <p:spPr bwMode="auto">
          <a:xfrm>
            <a:off x="6443663" y="388778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800">
                <a:solidFill>
                  <a:srgbClr val="FF0000"/>
                </a:solidFill>
              </a:rPr>
              <a:t>★</a:t>
            </a:r>
          </a:p>
        </p:txBody>
      </p:sp>
      <p:sp>
        <p:nvSpPr>
          <p:cNvPr id="12320" name="文字方塊 54"/>
          <p:cNvSpPr txBox="1">
            <a:spLocks noChangeArrowheads="1"/>
          </p:cNvSpPr>
          <p:nvPr/>
        </p:nvSpPr>
        <p:spPr bwMode="auto">
          <a:xfrm>
            <a:off x="7639050" y="1266530"/>
            <a:ext cx="2938698" cy="1077218"/>
          </a:xfrm>
          <a:prstGeom prst="rect">
            <a:avLst/>
          </a:prstGeom>
          <a:solidFill>
            <a:srgbClr val="FF0000">
              <a:alpha val="7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dirty="0" err="1">
                <a:solidFill>
                  <a:schemeClr val="bg1"/>
                </a:solidFill>
              </a:rPr>
              <a:t>Hsinchu</a:t>
            </a:r>
            <a:endParaRPr lang="en-US" altLang="zh-TW" dirty="0">
              <a:solidFill>
                <a:schemeClr val="bg1"/>
              </a:solidFill>
            </a:endParaRPr>
          </a:p>
          <a:p>
            <a:r>
              <a:rPr lang="zh-TW" altLang="en-US" sz="900" dirty="0">
                <a:solidFill>
                  <a:srgbClr val="006600"/>
                </a:solidFill>
              </a:rPr>
              <a:t>●</a:t>
            </a:r>
            <a:r>
              <a:rPr lang="zh-TW" altLang="en-US" dirty="0"/>
              <a:t> </a:t>
            </a:r>
            <a:r>
              <a:rPr lang="en-US" altLang="zh-TW" dirty="0" smtClean="0">
                <a:solidFill>
                  <a:schemeClr val="bg1"/>
                </a:solidFill>
              </a:rPr>
              <a:t>TSMC </a:t>
            </a:r>
            <a:r>
              <a:rPr lang="en-US" altLang="zh-TW" dirty="0">
                <a:solidFill>
                  <a:schemeClr val="bg1"/>
                </a:solidFill>
              </a:rPr>
              <a:t>FAB 12 P5, P6,P7</a:t>
            </a:r>
          </a:p>
          <a:p>
            <a:r>
              <a:rPr lang="en-US" altLang="zh-TW" dirty="0" err="1">
                <a:solidFill>
                  <a:schemeClr val="bg1"/>
                </a:solidFill>
              </a:rPr>
              <a:t>Longtan</a:t>
            </a:r>
            <a:endParaRPr lang="en-US" altLang="zh-TW" dirty="0">
              <a:solidFill>
                <a:schemeClr val="bg1"/>
              </a:solidFill>
            </a:endParaRPr>
          </a:p>
          <a:p>
            <a:r>
              <a:rPr lang="zh-TW" altLang="en-US" sz="900" dirty="0">
                <a:solidFill>
                  <a:srgbClr val="333399"/>
                </a:solidFill>
              </a:rPr>
              <a:t>●</a:t>
            </a:r>
            <a:r>
              <a:rPr lang="en-US" altLang="zh-TW" dirty="0">
                <a:solidFill>
                  <a:srgbClr val="333399"/>
                </a:solidFill>
              </a:rPr>
              <a:t> </a:t>
            </a:r>
            <a:r>
              <a:rPr lang="en-US" altLang="zh-TW" dirty="0">
                <a:solidFill>
                  <a:schemeClr val="bg1"/>
                </a:solidFill>
              </a:rPr>
              <a:t>QPM FAB C (TSMC BP03)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5" name="文字方塊 37"/>
          <p:cNvSpPr txBox="1">
            <a:spLocks noChangeArrowheads="1"/>
          </p:cNvSpPr>
          <p:nvPr/>
        </p:nvSpPr>
        <p:spPr bwMode="auto">
          <a:xfrm>
            <a:off x="1949619" y="3998913"/>
            <a:ext cx="2195162" cy="276999"/>
          </a:xfrm>
          <a:prstGeom prst="rect">
            <a:avLst/>
          </a:prstGeom>
          <a:solidFill>
            <a:srgbClr val="FF0000">
              <a:alpha val="70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900" dirty="0" smtClean="0">
                <a:solidFill>
                  <a:srgbClr val="333399"/>
                </a:solidFill>
              </a:rPr>
              <a:t>● </a:t>
            </a:r>
            <a:r>
              <a:rPr lang="zh-CN" altLang="en-US" sz="1200" dirty="0" smtClean="0">
                <a:solidFill>
                  <a:schemeClr val="bg1"/>
                </a:solidFill>
              </a:rPr>
              <a:t>武</a:t>
            </a:r>
            <a:r>
              <a:rPr lang="zh-TW" altLang="en-US" sz="1200" dirty="0" smtClean="0">
                <a:solidFill>
                  <a:schemeClr val="bg1"/>
                </a:solidFill>
              </a:rPr>
              <a:t>漢華星光電</a:t>
            </a:r>
            <a:r>
              <a:rPr lang="en-US" altLang="zh-TW" sz="1200" dirty="0" smtClean="0">
                <a:solidFill>
                  <a:schemeClr val="bg1"/>
                </a:solidFill>
              </a:rPr>
              <a:t>CSOT </a:t>
            </a:r>
            <a:r>
              <a:rPr lang="en-US" altLang="zh-TW" sz="1200" dirty="0">
                <a:solidFill>
                  <a:schemeClr val="bg1"/>
                </a:solidFill>
              </a:rPr>
              <a:t>T3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cxnSp>
        <p:nvCxnSpPr>
          <p:cNvPr id="37" name="直線單箭頭接點 36"/>
          <p:cNvCxnSpPr>
            <a:cxnSpLocks/>
            <a:stCxn id="35" idx="3"/>
            <a:endCxn id="52" idx="2"/>
          </p:cNvCxnSpPr>
          <p:nvPr/>
        </p:nvCxnSpPr>
        <p:spPr bwMode="auto">
          <a:xfrm flipV="1">
            <a:off x="4144781" y="3241403"/>
            <a:ext cx="1497728" cy="89601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90465" name="Object 1"/>
          <p:cNvGraphicFramePr>
            <a:graphicFrameLocks noChangeAspect="1"/>
          </p:cNvGraphicFramePr>
          <p:nvPr/>
        </p:nvGraphicFramePr>
        <p:xfrm>
          <a:off x="9548842" y="7023916"/>
          <a:ext cx="685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62" name="AutoCAD Drawing" r:id="rId4" imgW="10099080" imgH="6375600" progId="">
                  <p:embed/>
                </p:oleObj>
              </mc:Choice>
              <mc:Fallback>
                <p:oleObj name="AutoCAD Drawing" r:id="rId4" imgW="10099080" imgH="6375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494" t="46767" r="59732" b="28490"/>
                      <a:stretch>
                        <a:fillRect/>
                      </a:stretch>
                    </p:blipFill>
                    <p:spPr bwMode="auto">
                      <a:xfrm>
                        <a:off x="9548842" y="7023916"/>
                        <a:ext cx="685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rgbClr val="708688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矩形 39"/>
          <p:cNvSpPr/>
          <p:nvPr/>
        </p:nvSpPr>
        <p:spPr>
          <a:xfrm>
            <a:off x="2669704" y="1023124"/>
            <a:ext cx="2833392" cy="33855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ea typeface="華康中黑體" pitchFamily="49" charset="-120"/>
              </a:rPr>
              <a:t> </a:t>
            </a:r>
            <a:r>
              <a:rPr lang="zh-TW" altLang="en-US" sz="900" dirty="0">
                <a:solidFill>
                  <a:srgbClr val="333399"/>
                </a:solidFill>
              </a:rPr>
              <a:t>● </a:t>
            </a:r>
            <a:r>
              <a:rPr lang="en-US" altLang="zh-TW" sz="1200" dirty="0">
                <a:solidFill>
                  <a:schemeClr val="bg1"/>
                </a:solidFill>
                <a:ea typeface="華康中黑體" pitchFamily="49" charset="-120"/>
              </a:rPr>
              <a:t>TSMC Nanjing Project-Cleanroom</a:t>
            </a:r>
            <a:endParaRPr lang="zh-CN" altLang="en-US" sz="1200" dirty="0"/>
          </a:p>
        </p:txBody>
      </p:sp>
      <p:cxnSp>
        <p:nvCxnSpPr>
          <p:cNvPr id="44" name="直線接點 45"/>
          <p:cNvCxnSpPr>
            <a:cxnSpLocks noChangeShapeType="1"/>
          </p:cNvCxnSpPr>
          <p:nvPr/>
        </p:nvCxnSpPr>
        <p:spPr bwMode="auto">
          <a:xfrm rot="16200000" flipV="1">
            <a:off x="4940778" y="1702097"/>
            <a:ext cx="1803212" cy="731017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42" name="直線單箭頭接點 52"/>
          <p:cNvCxnSpPr>
            <a:cxnSpLocks/>
            <a:stCxn id="55" idx="3"/>
          </p:cNvCxnSpPr>
          <p:nvPr/>
        </p:nvCxnSpPr>
        <p:spPr bwMode="auto">
          <a:xfrm>
            <a:off x="3832245" y="2466174"/>
            <a:ext cx="2146284" cy="454817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文字方塊 37"/>
          <p:cNvSpPr txBox="1">
            <a:spLocks noChangeArrowheads="1"/>
          </p:cNvSpPr>
          <p:nvPr/>
        </p:nvSpPr>
        <p:spPr bwMode="auto">
          <a:xfrm>
            <a:off x="869504" y="2327674"/>
            <a:ext cx="2962741" cy="276999"/>
          </a:xfrm>
          <a:prstGeom prst="rect">
            <a:avLst/>
          </a:prstGeom>
          <a:solidFill>
            <a:srgbClr val="FF0000">
              <a:alpha val="7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zh-TW" altLang="en-US" sz="900" dirty="0" smtClean="0">
                <a:solidFill>
                  <a:srgbClr val="333399"/>
                </a:solidFill>
              </a:rPr>
              <a:t>●</a:t>
            </a:r>
            <a:r>
              <a:rPr lang="zh-TW" altLang="en-US" sz="1200" dirty="0">
                <a:solidFill>
                  <a:schemeClr val="bg1">
                    <a:lumMod val="95000"/>
                  </a:schemeClr>
                </a:solidFill>
              </a:rPr>
              <a:t>晶合集成（</a:t>
            </a:r>
            <a:r>
              <a:rPr lang="en-US" altLang="zh-TW" sz="1200" dirty="0" err="1">
                <a:solidFill>
                  <a:schemeClr val="bg1">
                    <a:lumMod val="95000"/>
                  </a:schemeClr>
                </a:solidFill>
              </a:rPr>
              <a:t>NexChip</a:t>
            </a:r>
            <a:r>
              <a:rPr lang="en-US" altLang="zh-TW" sz="1200" dirty="0">
                <a:solidFill>
                  <a:schemeClr val="bg1">
                    <a:lumMod val="95000"/>
                  </a:schemeClr>
                </a:solidFill>
              </a:rPr>
              <a:t>)  N1 </a:t>
            </a:r>
            <a:r>
              <a:rPr lang="zh-TW" altLang="en-US" sz="1200" dirty="0">
                <a:solidFill>
                  <a:schemeClr val="bg1">
                    <a:lumMod val="95000"/>
                  </a:schemeClr>
                </a:solidFill>
              </a:rPr>
              <a:t>洁净室工程</a:t>
            </a:r>
          </a:p>
        </p:txBody>
      </p:sp>
      <p:sp>
        <p:nvSpPr>
          <p:cNvPr id="49" name="文字方塊 37"/>
          <p:cNvSpPr txBox="1">
            <a:spLocks noChangeArrowheads="1"/>
          </p:cNvSpPr>
          <p:nvPr/>
        </p:nvSpPr>
        <p:spPr bwMode="auto">
          <a:xfrm>
            <a:off x="1958785" y="4380329"/>
            <a:ext cx="2794455" cy="338554"/>
          </a:xfrm>
          <a:prstGeom prst="rect">
            <a:avLst/>
          </a:prstGeom>
          <a:solidFill>
            <a:srgbClr val="FF0000">
              <a:alpha val="70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900" dirty="0" smtClean="0">
                <a:solidFill>
                  <a:srgbClr val="333399"/>
                </a:solidFill>
              </a:rPr>
              <a:t>●</a:t>
            </a:r>
            <a:r>
              <a:rPr lang="en-US" altLang="zh-TW" dirty="0" smtClean="0"/>
              <a:t> </a:t>
            </a:r>
            <a:r>
              <a:rPr lang="zh-CN" altLang="en-US" sz="1200" dirty="0" smtClean="0">
                <a:solidFill>
                  <a:schemeClr val="bg1"/>
                </a:solidFill>
              </a:rPr>
              <a:t>福建</a:t>
            </a:r>
            <a:r>
              <a:rPr lang="zh-TW" altLang="en-US" sz="1200" dirty="0" smtClean="0">
                <a:solidFill>
                  <a:schemeClr val="bg1"/>
                </a:solidFill>
              </a:rPr>
              <a:t>華</a:t>
            </a:r>
            <a:r>
              <a:rPr lang="zh-CN" altLang="en-US" sz="1200" dirty="0" smtClean="0">
                <a:solidFill>
                  <a:schemeClr val="bg1"/>
                </a:solidFill>
              </a:rPr>
              <a:t>佳</a:t>
            </a:r>
            <a:r>
              <a:rPr lang="zh-CN" altLang="en-US" sz="1200" dirty="0">
                <a:solidFill>
                  <a:schemeClr val="bg1"/>
                </a:solidFill>
              </a:rPr>
              <a:t>彩 （</a:t>
            </a:r>
            <a:r>
              <a:rPr lang="en-US" altLang="zh-CN" sz="1200" dirty="0" err="1">
                <a:solidFill>
                  <a:schemeClr val="bg1"/>
                </a:solidFill>
              </a:rPr>
              <a:t>Mantix</a:t>
            </a:r>
            <a:r>
              <a:rPr lang="zh-CN" altLang="en-US" sz="1200" dirty="0">
                <a:solidFill>
                  <a:schemeClr val="bg1"/>
                </a:solidFill>
              </a:rPr>
              <a:t>）</a:t>
            </a:r>
            <a:r>
              <a:rPr lang="en-US" altLang="zh-CN" sz="1200" dirty="0" smtClean="0">
                <a:solidFill>
                  <a:schemeClr val="bg1"/>
                </a:solidFill>
              </a:rPr>
              <a:t>Cleanroom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51" name="橢圓 43"/>
          <p:cNvSpPr>
            <a:spLocks noChangeArrowheads="1"/>
          </p:cNvSpPr>
          <p:nvPr/>
        </p:nvSpPr>
        <p:spPr bwMode="auto">
          <a:xfrm>
            <a:off x="6248401" y="3887788"/>
            <a:ext cx="73025" cy="71437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sp>
        <p:nvSpPr>
          <p:cNvPr id="52" name="橢圓 43"/>
          <p:cNvSpPr>
            <a:spLocks noChangeArrowheads="1"/>
          </p:cNvSpPr>
          <p:nvPr/>
        </p:nvSpPr>
        <p:spPr bwMode="auto">
          <a:xfrm>
            <a:off x="5642509" y="3205684"/>
            <a:ext cx="73025" cy="71437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/>
          </a:p>
        </p:txBody>
      </p:sp>
      <p:cxnSp>
        <p:nvCxnSpPr>
          <p:cNvPr id="54" name="直線單箭頭接點 36"/>
          <p:cNvCxnSpPr>
            <a:cxnSpLocks/>
            <a:endCxn id="51" idx="2"/>
          </p:cNvCxnSpPr>
          <p:nvPr/>
        </p:nvCxnSpPr>
        <p:spPr bwMode="auto">
          <a:xfrm flipV="1">
            <a:off x="4762406" y="3923507"/>
            <a:ext cx="1485995" cy="571604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直線單箭頭接點 44"/>
          <p:cNvCxnSpPr>
            <a:cxnSpLocks/>
            <a:stCxn id="63" idx="3"/>
          </p:cNvCxnSpPr>
          <p:nvPr/>
        </p:nvCxnSpPr>
        <p:spPr bwMode="auto">
          <a:xfrm>
            <a:off x="4214363" y="2049657"/>
            <a:ext cx="842206" cy="717445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文字方塊 42"/>
          <p:cNvSpPr txBox="1">
            <a:spLocks noChangeArrowheads="1"/>
          </p:cNvSpPr>
          <p:nvPr/>
        </p:nvSpPr>
        <p:spPr bwMode="auto">
          <a:xfrm>
            <a:off x="2405042" y="1880380"/>
            <a:ext cx="1809321" cy="338554"/>
          </a:xfrm>
          <a:prstGeom prst="rect">
            <a:avLst/>
          </a:prstGeom>
          <a:solidFill>
            <a:srgbClr val="FF0000">
              <a:alpha val="7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900" dirty="0">
                <a:solidFill>
                  <a:srgbClr val="333399"/>
                </a:solidFill>
              </a:rPr>
              <a:t>●</a:t>
            </a:r>
            <a:r>
              <a:rPr lang="en-US" altLang="zh-TW" dirty="0"/>
              <a:t> </a:t>
            </a:r>
            <a:r>
              <a:rPr lang="en-US" altLang="zh-CN" sz="1200" dirty="0">
                <a:solidFill>
                  <a:schemeClr val="bg1"/>
                </a:solidFill>
              </a:rPr>
              <a:t>CHOT G8.6 CELL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sp>
        <p:nvSpPr>
          <p:cNvPr id="68" name="橢圓 43"/>
          <p:cNvSpPr>
            <a:spLocks noChangeArrowheads="1"/>
          </p:cNvSpPr>
          <p:nvPr/>
        </p:nvSpPr>
        <p:spPr bwMode="auto">
          <a:xfrm>
            <a:off x="5905504" y="3023388"/>
            <a:ext cx="73025" cy="71437"/>
          </a:xfrm>
          <a:prstGeom prst="ellipse">
            <a:avLst/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CC0000"/>
              </a:buClr>
              <a:buFont typeface="Wingdings" pitchFamily="2" charset="2"/>
              <a:buChar char="n"/>
            </a:pPr>
            <a:endParaRPr lang="zh-TW" altLang="en-US" dirty="0"/>
          </a:p>
        </p:txBody>
      </p:sp>
      <p:cxnSp>
        <p:nvCxnSpPr>
          <p:cNvPr id="70" name="直線單箭頭接點 36"/>
          <p:cNvCxnSpPr>
            <a:cxnSpLocks/>
            <a:stCxn id="73" idx="3"/>
          </p:cNvCxnSpPr>
          <p:nvPr/>
        </p:nvCxnSpPr>
        <p:spPr bwMode="auto">
          <a:xfrm flipV="1">
            <a:off x="3832245" y="3237704"/>
            <a:ext cx="573061" cy="16870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文字方塊 37"/>
          <p:cNvSpPr txBox="1">
            <a:spLocks noChangeArrowheads="1"/>
          </p:cNvSpPr>
          <p:nvPr/>
        </p:nvSpPr>
        <p:spPr bwMode="auto">
          <a:xfrm>
            <a:off x="1150948" y="3085297"/>
            <a:ext cx="2681297" cy="338554"/>
          </a:xfrm>
          <a:prstGeom prst="rect">
            <a:avLst/>
          </a:prstGeom>
          <a:solidFill>
            <a:srgbClr val="FF0000">
              <a:alpha val="70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900" dirty="0">
                <a:solidFill>
                  <a:srgbClr val="333399"/>
                </a:solidFill>
              </a:rPr>
              <a:t>●</a:t>
            </a:r>
            <a:r>
              <a:rPr lang="en-US" altLang="zh-TW" dirty="0"/>
              <a:t> </a:t>
            </a:r>
            <a:r>
              <a:rPr lang="en-US" altLang="zh-TW" sz="1200" dirty="0">
                <a:solidFill>
                  <a:schemeClr val="bg1"/>
                </a:solidFill>
              </a:rPr>
              <a:t> CEC-Panda G8.6 Cleanroom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cxnSp>
        <p:nvCxnSpPr>
          <p:cNvPr id="50" name="直線單箭頭接點 52">
            <a:extLst>
              <a:ext uri="{FF2B5EF4-FFF2-40B4-BE49-F238E27FC236}">
                <a16:creationId xmlns="" xmlns:a16="http://schemas.microsoft.com/office/drawing/2014/main" id="{31340E43-947B-4421-B621-0896E56CA592}"/>
              </a:ext>
            </a:extLst>
          </p:cNvPr>
          <p:cNvCxnSpPr>
            <a:cxnSpLocks/>
            <a:stCxn id="64" idx="3"/>
          </p:cNvCxnSpPr>
          <p:nvPr/>
        </p:nvCxnSpPr>
        <p:spPr bwMode="auto">
          <a:xfrm>
            <a:off x="3605809" y="2848605"/>
            <a:ext cx="2372091" cy="143997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文字方塊 37">
            <a:extLst>
              <a:ext uri="{FF2B5EF4-FFF2-40B4-BE49-F238E27FC236}">
                <a16:creationId xmlns="" xmlns:a16="http://schemas.microsoft.com/office/drawing/2014/main" id="{5D582B53-3AC0-4386-93E1-DBF1E32F8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0341" y="2710105"/>
            <a:ext cx="2475468" cy="276999"/>
          </a:xfrm>
          <a:prstGeom prst="rect">
            <a:avLst/>
          </a:prstGeom>
          <a:solidFill>
            <a:srgbClr val="FF0000">
              <a:alpha val="7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zh-TW" altLang="en-US" sz="900" dirty="0">
                <a:solidFill>
                  <a:srgbClr val="333399"/>
                </a:solidFill>
              </a:rPr>
              <a:t>●</a:t>
            </a:r>
            <a:r>
              <a:rPr lang="zh-CN" altLang="en-US" sz="1200" dirty="0">
                <a:solidFill>
                  <a:schemeClr val="bg1">
                    <a:lumMod val="95000"/>
                  </a:schemeClr>
                </a:solidFill>
              </a:rPr>
              <a:t>长</a:t>
            </a:r>
            <a:r>
              <a:rPr lang="zh-CN" altLang="en-US" sz="1200" dirty="0" smtClean="0">
                <a:solidFill>
                  <a:schemeClr val="bg1">
                    <a:lumMod val="95000"/>
                  </a:schemeClr>
                </a:solidFill>
              </a:rPr>
              <a:t>鑫 </a:t>
            </a:r>
            <a:r>
              <a:rPr lang="en-US" altLang="zh-CN" sz="1200" dirty="0" smtClean="0">
                <a:solidFill>
                  <a:schemeClr val="bg1">
                    <a:lumMod val="95000"/>
                  </a:schemeClr>
                </a:solidFill>
              </a:rPr>
              <a:t>(CXMT) </a:t>
            </a:r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</a:rPr>
              <a:t>H01 </a:t>
            </a:r>
            <a:r>
              <a:rPr lang="en-US" altLang="zh-CN" sz="1200" dirty="0" err="1" smtClean="0">
                <a:solidFill>
                  <a:schemeClr val="bg1">
                    <a:lumMod val="95000"/>
                  </a:schemeClr>
                </a:solidFill>
              </a:rPr>
              <a:t>CleanRoom</a:t>
            </a:r>
            <a:endParaRPr lang="zh-TW" altLang="en-US" sz="1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6" name="文字方塊 37">
            <a:extLst>
              <a:ext uri="{FF2B5EF4-FFF2-40B4-BE49-F238E27FC236}">
                <a16:creationId xmlns="" xmlns:a16="http://schemas.microsoft.com/office/drawing/2014/main" id="{49379DBA-03F1-4188-A5D1-9AAB0935D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368" y="3613358"/>
            <a:ext cx="3328281" cy="338554"/>
          </a:xfrm>
          <a:prstGeom prst="rect">
            <a:avLst/>
          </a:prstGeom>
          <a:solidFill>
            <a:srgbClr val="FF0000">
              <a:alpha val="70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900" dirty="0" smtClean="0">
                <a:solidFill>
                  <a:srgbClr val="333399"/>
                </a:solidFill>
              </a:rPr>
              <a:t>●</a:t>
            </a:r>
            <a:r>
              <a:rPr lang="en-US" altLang="zh-TW" dirty="0" smtClean="0"/>
              <a:t> </a:t>
            </a:r>
            <a:r>
              <a:rPr lang="zh-CN" altLang="en-US" sz="1200" dirty="0" smtClean="0">
                <a:solidFill>
                  <a:schemeClr val="bg1"/>
                </a:solidFill>
              </a:rPr>
              <a:t>武</a:t>
            </a:r>
            <a:r>
              <a:rPr lang="zh-TW" altLang="en-US" sz="1200" dirty="0" smtClean="0">
                <a:solidFill>
                  <a:schemeClr val="bg1"/>
                </a:solidFill>
              </a:rPr>
              <a:t>漢</a:t>
            </a:r>
            <a:r>
              <a:rPr lang="zh-CN" altLang="en-US" sz="1200" dirty="0" smtClean="0">
                <a:solidFill>
                  <a:schemeClr val="bg1"/>
                </a:solidFill>
              </a:rPr>
              <a:t>長江</a:t>
            </a:r>
            <a:r>
              <a:rPr lang="zh-CN" altLang="en-US" sz="1200" dirty="0">
                <a:solidFill>
                  <a:schemeClr val="bg1"/>
                </a:solidFill>
              </a:rPr>
              <a:t>存储 </a:t>
            </a:r>
            <a:r>
              <a:rPr lang="en-US" altLang="zh-CN" sz="1200" dirty="0">
                <a:solidFill>
                  <a:schemeClr val="bg1"/>
                </a:solidFill>
              </a:rPr>
              <a:t>(YMTC) Hookup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cxnSp>
        <p:nvCxnSpPr>
          <p:cNvPr id="60" name="直線單箭頭接點 36">
            <a:extLst>
              <a:ext uri="{FF2B5EF4-FFF2-40B4-BE49-F238E27FC236}">
                <a16:creationId xmlns="" xmlns:a16="http://schemas.microsoft.com/office/drawing/2014/main" id="{464DE845-8276-4BFC-B66A-ACFB0C3FD719}"/>
              </a:ext>
            </a:extLst>
          </p:cNvPr>
          <p:cNvCxnSpPr>
            <a:cxnSpLocks/>
          </p:cNvCxnSpPr>
          <p:nvPr/>
        </p:nvCxnSpPr>
        <p:spPr bwMode="auto">
          <a:xfrm flipV="1">
            <a:off x="4324360" y="3262015"/>
            <a:ext cx="1304499" cy="493896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文字方塊 37">
            <a:extLst>
              <a:ext uri="{FF2B5EF4-FFF2-40B4-BE49-F238E27FC236}">
                <a16:creationId xmlns="" xmlns:a16="http://schemas.microsoft.com/office/drawing/2014/main" id="{D9AA2CA5-17B1-4FFB-991A-356D275DB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042" y="5278438"/>
            <a:ext cx="3071833" cy="276999"/>
          </a:xfrm>
          <a:prstGeom prst="rect">
            <a:avLst/>
          </a:prstGeom>
          <a:solidFill>
            <a:srgbClr val="FF0000">
              <a:alpha val="70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900" dirty="0" smtClean="0">
                <a:solidFill>
                  <a:srgbClr val="333399"/>
                </a:solidFill>
              </a:rPr>
              <a:t>●</a:t>
            </a:r>
            <a:r>
              <a:rPr lang="en-US" altLang="zh-TW" sz="900" dirty="0" err="1" smtClean="0">
                <a:solidFill>
                  <a:srgbClr val="333399"/>
                </a:solidFill>
              </a:rPr>
              <a:t>i</a:t>
            </a:r>
            <a:r>
              <a:rPr lang="zh-TW" altLang="en-US" sz="12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FKai-SB" pitchFamily="65" charset="-120"/>
                <a:ea typeface="DFKai-SB" pitchFamily="65" charset="-120"/>
                <a:sym typeface="Arial" panose="020B0604020202020204" pitchFamily="34" charset="0"/>
              </a:rPr>
              <a:t>廣</a:t>
            </a:r>
            <a:r>
              <a:rPr lang="zh-CN" altLang="en-US" sz="120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FKai-SB" pitchFamily="65" charset="-120"/>
                <a:ea typeface="DFKai-SB" pitchFamily="65" charset="-120"/>
                <a:sym typeface="Arial" panose="020B0604020202020204" pitchFamily="34" charset="0"/>
              </a:rPr>
              <a:t>州</a:t>
            </a:r>
            <a:r>
              <a:rPr lang="zh-CN" altLang="en-US" sz="120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FKai-SB" pitchFamily="65" charset="-120"/>
                <a:ea typeface="DFKai-SB" pitchFamily="65" charset="-120"/>
                <a:sym typeface="Arial" panose="020B0604020202020204" pitchFamily="34" charset="0"/>
              </a:rPr>
              <a:t>超视堺 （</a:t>
            </a:r>
            <a:r>
              <a:rPr lang="en-US" altLang="zh-CN" sz="120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FKai-SB" pitchFamily="65" charset="-120"/>
                <a:ea typeface="DFKai-SB" pitchFamily="65" charset="-120"/>
                <a:sym typeface="Arial" panose="020B0604020202020204" pitchFamily="34" charset="0"/>
              </a:rPr>
              <a:t>SDP-GZ</a:t>
            </a:r>
            <a:r>
              <a:rPr lang="zh-CN" altLang="en-US" sz="120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FKai-SB" pitchFamily="65" charset="-120"/>
                <a:ea typeface="DFKai-SB" pitchFamily="65" charset="-120"/>
                <a:sym typeface="Arial" panose="020B0604020202020204" pitchFamily="34" charset="0"/>
              </a:rPr>
              <a:t>）</a:t>
            </a:r>
            <a:r>
              <a:rPr lang="en-US" altLang="zh-CN" sz="120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FKai-SB" pitchFamily="65" charset="-120"/>
                <a:ea typeface="DFKai-SB" pitchFamily="65" charset="-120"/>
                <a:sym typeface="Arial" panose="020B0604020202020204" pitchFamily="34" charset="0"/>
              </a:rPr>
              <a:t>A1 Cleanroom</a:t>
            </a:r>
            <a:endParaRPr lang="zh-TW" altLang="en-US" sz="1200" dirty="0">
              <a:solidFill>
                <a:schemeClr val="bg1"/>
              </a:solidFill>
            </a:endParaRPr>
          </a:p>
        </p:txBody>
      </p:sp>
      <p:cxnSp>
        <p:nvCxnSpPr>
          <p:cNvPr id="71" name="直線單箭頭接點 47">
            <a:extLst>
              <a:ext uri="{FF2B5EF4-FFF2-40B4-BE49-F238E27FC236}">
                <a16:creationId xmlns="" xmlns:a16="http://schemas.microsoft.com/office/drawing/2014/main" id="{983638A2-FD4C-4C02-811E-181031D1FEBC}"/>
              </a:ext>
            </a:extLst>
          </p:cNvPr>
          <p:cNvCxnSpPr>
            <a:cxnSpLocks/>
          </p:cNvCxnSpPr>
          <p:nvPr/>
        </p:nvCxnSpPr>
        <p:spPr bwMode="auto">
          <a:xfrm flipV="1">
            <a:off x="5490012" y="4209309"/>
            <a:ext cx="465032" cy="1209225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直線單箭頭接點 52">
            <a:extLst>
              <a:ext uri="{FF2B5EF4-FFF2-40B4-BE49-F238E27FC236}">
                <a16:creationId xmlns="" xmlns:a16="http://schemas.microsoft.com/office/drawing/2014/main" id="{74A30325-CF31-4209-A57C-83B4E4B3EC03}"/>
              </a:ext>
            </a:extLst>
          </p:cNvPr>
          <p:cNvCxnSpPr/>
          <p:nvPr/>
        </p:nvCxnSpPr>
        <p:spPr bwMode="auto">
          <a:xfrm flipH="1">
            <a:off x="6296060" y="844658"/>
            <a:ext cx="906463" cy="2130425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矩形 57">
            <a:extLst>
              <a:ext uri="{FF2B5EF4-FFF2-40B4-BE49-F238E27FC236}">
                <a16:creationId xmlns="" xmlns:a16="http://schemas.microsoft.com/office/drawing/2014/main" id="{9884BC2A-F8FA-452F-8944-D460AFE2AECA}"/>
              </a:ext>
            </a:extLst>
          </p:cNvPr>
          <p:cNvSpPr/>
          <p:nvPr/>
        </p:nvSpPr>
        <p:spPr>
          <a:xfrm>
            <a:off x="4762406" y="425544"/>
            <a:ext cx="4244002" cy="33855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ea typeface="華康中黑體" pitchFamily="49" charset="-120"/>
              </a:rPr>
              <a:t> </a:t>
            </a:r>
            <a:r>
              <a:rPr lang="zh-TW" altLang="en-US" sz="900" dirty="0">
                <a:solidFill>
                  <a:srgbClr val="333399"/>
                </a:solidFill>
              </a:rPr>
              <a:t>●  </a:t>
            </a:r>
            <a:r>
              <a:rPr lang="zh-CN" altLang="en-US" sz="1200" dirty="0" smtClean="0">
                <a:solidFill>
                  <a:schemeClr val="bg1"/>
                </a:solidFill>
              </a:rPr>
              <a:t>滁</a:t>
            </a:r>
            <a:r>
              <a:rPr lang="zh-CN" altLang="en-US" sz="1200" dirty="0">
                <a:solidFill>
                  <a:schemeClr val="bg1"/>
                </a:solidFill>
              </a:rPr>
              <a:t>州惠科 （</a:t>
            </a:r>
            <a:r>
              <a:rPr lang="en-US" altLang="zh-CN" sz="1200" dirty="0">
                <a:solidFill>
                  <a:schemeClr val="bg1"/>
                </a:solidFill>
              </a:rPr>
              <a:t>HKC</a:t>
            </a:r>
            <a:r>
              <a:rPr lang="zh-CN" altLang="en-US" sz="1200" dirty="0">
                <a:solidFill>
                  <a:schemeClr val="bg1"/>
                </a:solidFill>
              </a:rPr>
              <a:t>）</a:t>
            </a:r>
            <a:r>
              <a:rPr lang="en-US" altLang="zh-CN" sz="1200" dirty="0">
                <a:solidFill>
                  <a:schemeClr val="bg1"/>
                </a:solidFill>
              </a:rPr>
              <a:t>G8.6 TFT-LCD CR 2 / HOOK UP </a:t>
            </a:r>
            <a:r>
              <a:rPr lang="en-US" altLang="zh-CN" sz="1200" dirty="0" smtClean="0">
                <a:solidFill>
                  <a:schemeClr val="bg1"/>
                </a:solidFill>
              </a:rPr>
              <a:t>1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auto">
          <a:xfrm>
            <a:off x="-2117394" y="-161148"/>
            <a:ext cx="6587794" cy="9635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DDDDD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100396" tIns="50198" rIns="100396" bIns="50198" anchor="ctr"/>
          <a:lstStyle/>
          <a:p>
            <a:pPr algn="r" defTabSz="830668"/>
            <a:r>
              <a:rPr lang="en-US" altLang="zh-TW" sz="3600" dirty="0" smtClean="0">
                <a:solidFill>
                  <a:srgbClr val="2E7577"/>
                </a:solidFill>
                <a:ea typeface="華康中黑體" pitchFamily="49" charset="-120"/>
              </a:rPr>
              <a:t>UIS</a:t>
            </a:r>
            <a:r>
              <a:rPr lang="zh-TW" altLang="en-US" sz="3600" dirty="0" smtClean="0">
                <a:solidFill>
                  <a:srgbClr val="2E7577"/>
                </a:solidFill>
                <a:ea typeface="華康中黑體" pitchFamily="49" charset="-120"/>
              </a:rPr>
              <a:t>客戶群</a:t>
            </a:r>
            <a:r>
              <a:rPr lang="en-US" altLang="zh-TW" sz="3600" dirty="0" smtClean="0">
                <a:solidFill>
                  <a:srgbClr val="2E7577"/>
                </a:solidFill>
                <a:ea typeface="華康中黑體" pitchFamily="49" charset="-120"/>
              </a:rPr>
              <a:t>(</a:t>
            </a:r>
            <a:r>
              <a:rPr lang="en-US" altLang="zh-TW" sz="2800" dirty="0" smtClean="0">
                <a:solidFill>
                  <a:srgbClr val="2E7577"/>
                </a:solidFill>
                <a:ea typeface="華康中黑體" pitchFamily="49" charset="-120"/>
              </a:rPr>
              <a:t>UIS Clients)</a:t>
            </a:r>
            <a:endParaRPr lang="en-US" altLang="zh-TW" sz="2800" dirty="0">
              <a:solidFill>
                <a:srgbClr val="2E7577"/>
              </a:solidFill>
              <a:ea typeface="華康中黑體" pitchFamily="49" charset="-120"/>
            </a:endParaRPr>
          </a:p>
        </p:txBody>
      </p:sp>
      <p:sp>
        <p:nvSpPr>
          <p:cNvPr id="62" name="文字方塊 35"/>
          <p:cNvSpPr txBox="1">
            <a:spLocks noChangeArrowheads="1"/>
          </p:cNvSpPr>
          <p:nvPr/>
        </p:nvSpPr>
        <p:spPr bwMode="auto">
          <a:xfrm>
            <a:off x="1599413" y="6445393"/>
            <a:ext cx="1789108" cy="307777"/>
          </a:xfrm>
          <a:prstGeom prst="rect">
            <a:avLst/>
          </a:prstGeom>
          <a:solidFill>
            <a:srgbClr val="FF0000">
              <a:alpha val="79999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900" dirty="0" smtClean="0">
                <a:solidFill>
                  <a:srgbClr val="333399"/>
                </a:solidFill>
              </a:rPr>
              <a:t>●</a:t>
            </a:r>
            <a:r>
              <a:rPr lang="en-US" altLang="zh-TW" sz="900" dirty="0" smtClean="0">
                <a:solidFill>
                  <a:schemeClr val="bg1"/>
                </a:solidFill>
              </a:rPr>
              <a:t> </a:t>
            </a:r>
            <a:r>
              <a:rPr lang="en-US" altLang="zh-TW" sz="1400" dirty="0" smtClean="0">
                <a:solidFill>
                  <a:schemeClr val="bg1"/>
                </a:solidFill>
              </a:rPr>
              <a:t>SSMC</a:t>
            </a:r>
            <a:endParaRPr lang="zh-TW" altLang="en-US" sz="1400" dirty="0">
              <a:solidFill>
                <a:schemeClr val="bg1"/>
              </a:solidFill>
            </a:endParaRPr>
          </a:p>
        </p:txBody>
      </p:sp>
      <p:cxnSp>
        <p:nvCxnSpPr>
          <p:cNvPr id="65" name="直線接點 36"/>
          <p:cNvCxnSpPr>
            <a:cxnSpLocks noChangeShapeType="1"/>
          </p:cNvCxnSpPr>
          <p:nvPr/>
        </p:nvCxnSpPr>
        <p:spPr bwMode="auto">
          <a:xfrm flipH="1">
            <a:off x="3388520" y="6633077"/>
            <a:ext cx="803164" cy="14285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1370892108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1_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預設簡報設計">
  <a:themeElements>
    <a:clrScheme name="2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2_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預設簡報設計">
  <a:themeElements>
    <a:clrScheme name="2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>
            <a:srgbClr val="CC0000"/>
          </a:buClr>
          <a:buSzTx/>
          <a:buFont typeface="Wingdings" pitchFamily="2" charset="2"/>
          <a:buChar char="n"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2_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14876</TotalTime>
  <Words>1917</Words>
  <Application>Microsoft Office PowerPoint</Application>
  <PresentationFormat>自訂</PresentationFormat>
  <Paragraphs>374</Paragraphs>
  <Slides>25</Slides>
  <Notes>24</Notes>
  <HiddenSlides>0</HiddenSlides>
  <MMClips>0</MMClips>
  <ScaleCrop>false</ScaleCrop>
  <HeadingPairs>
    <vt:vector size="8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5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47" baseType="lpstr">
      <vt:lpstr>宋体</vt:lpstr>
      <vt:lpstr>宋体</vt:lpstr>
      <vt:lpstr>華康中黑體</vt:lpstr>
      <vt:lpstr>華康中黑體(P)</vt:lpstr>
      <vt:lpstr>華康細黑體</vt:lpstr>
      <vt:lpstr>微軟正黑體</vt:lpstr>
      <vt:lpstr>微軟正黑體 Light</vt:lpstr>
      <vt:lpstr>新細明體</vt:lpstr>
      <vt:lpstr>DFKai-SB</vt:lpstr>
      <vt:lpstr>DFKai-SB</vt:lpstr>
      <vt:lpstr>Arial</vt:lpstr>
      <vt:lpstr>Arial Black</vt:lpstr>
      <vt:lpstr>Calibri</vt:lpstr>
      <vt:lpstr>Gadugi</vt:lpstr>
      <vt:lpstr>Times New Roman</vt:lpstr>
      <vt:lpstr>Wingdings</vt:lpstr>
      <vt:lpstr>自訂設計</vt:lpstr>
      <vt:lpstr>3_預設簡報設計</vt:lpstr>
      <vt:lpstr>2_預設簡報設計</vt:lpstr>
      <vt:lpstr>Office 佈景主題</vt:lpstr>
      <vt:lpstr>4_預設簡報設計</vt:lpstr>
      <vt:lpstr>AutoCAD Drawing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UIS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UIS Company Introduction</dc:title>
  <dc:creator>WHYang</dc:creator>
  <cp:lastModifiedBy>phy1210</cp:lastModifiedBy>
  <cp:revision>805</cp:revision>
  <cp:lastPrinted>2020-11-17T00:46:21Z</cp:lastPrinted>
  <dcterms:created xsi:type="dcterms:W3CDTF">2009-01-19T04:23:30Z</dcterms:created>
  <dcterms:modified xsi:type="dcterms:W3CDTF">2020-11-17T01:20:47Z</dcterms:modified>
</cp:coreProperties>
</file>