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5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8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notesMasterIdLst>
    <p:notesMasterId r:id="rId16"/>
  </p:notesMasterIdLst>
  <p:handoutMasterIdLst>
    <p:handoutMasterId r:id="rId17"/>
  </p:handoutMasterIdLst>
  <p:sldIdLst>
    <p:sldId id="268" r:id="rId2"/>
    <p:sldId id="580" r:id="rId3"/>
    <p:sldId id="260" r:id="rId4"/>
    <p:sldId id="263" r:id="rId5"/>
    <p:sldId id="566" r:id="rId6"/>
    <p:sldId id="567" r:id="rId7"/>
    <p:sldId id="568" r:id="rId8"/>
    <p:sldId id="569" r:id="rId9"/>
    <p:sldId id="599" r:id="rId10"/>
    <p:sldId id="600" r:id="rId11"/>
    <p:sldId id="601" r:id="rId12"/>
    <p:sldId id="602" r:id="rId13"/>
    <p:sldId id="598" r:id="rId14"/>
    <p:sldId id="565" r:id="rId15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  <p15:guide id="3" orient="horz" pos="204">
          <p15:clr>
            <a:srgbClr val="A4A3A4"/>
          </p15:clr>
        </p15:guide>
        <p15:guide id="4" pos="3864">
          <p15:clr>
            <a:srgbClr val="A4A3A4"/>
          </p15:clr>
        </p15:guide>
        <p15:guide id="5" orient="horz">
          <p15:clr>
            <a:srgbClr val="A4A3A4"/>
          </p15:clr>
        </p15:guide>
        <p15:guide id="6" orient="horz" pos="36">
          <p15:clr>
            <a:srgbClr val="A4A3A4"/>
          </p15:clr>
        </p15:guide>
        <p15:guide id="7" pos="645">
          <p15:clr>
            <a:srgbClr val="A4A3A4"/>
          </p15:clr>
        </p15:guide>
        <p15:guide id="8" pos="2617">
          <p15:clr>
            <a:srgbClr val="A4A3A4"/>
          </p15:clr>
        </p15:guide>
        <p15:guide id="9" orient="horz" pos="985">
          <p15:clr>
            <a:srgbClr val="A4A3A4"/>
          </p15:clr>
        </p15:guide>
        <p15:guide id="10" orient="horz" pos="2187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6BBDE"/>
    <a:srgbClr val="7EBBDE"/>
    <a:srgbClr val="86BBD5"/>
    <a:srgbClr val="5767B4"/>
    <a:srgbClr val="8C91C9"/>
    <a:srgbClr val="91BBD5"/>
    <a:srgbClr val="91ABD5"/>
    <a:srgbClr val="2858AA"/>
    <a:srgbClr val="073763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265" autoAdjust="0"/>
    <p:restoredTop sz="94554" autoAdjust="0"/>
  </p:normalViewPr>
  <p:slideViewPr>
    <p:cSldViewPr snapToGrid="0">
      <p:cViewPr varScale="1">
        <p:scale>
          <a:sx n="64" d="100"/>
          <a:sy n="64" d="100"/>
        </p:scale>
        <p:origin x="48" y="246"/>
      </p:cViewPr>
      <p:guideLst>
        <p:guide orient="horz" pos="2160"/>
        <p:guide pos="3840"/>
        <p:guide orient="horz" pos="204"/>
        <p:guide pos="3864"/>
        <p:guide orient="horz"/>
        <p:guide orient="horz" pos="36"/>
        <p:guide pos="645"/>
        <p:guide pos="2617"/>
        <p:guide orient="horz" pos="985"/>
        <p:guide orient="horz" pos="2187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6" d="100"/>
          <a:sy n="86" d="100"/>
        </p:scale>
        <p:origin x="978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or%20&#24037;&#20316;\&#36039;&#36890;ARES\&#36001;&#26371;&#37096;\&#19968;&#33324;&#24115;&#21209;&#34389;&#29702;\&#32736;&#33521;\&#27861;&#35498;&#26371;\&#27861;&#35498;&#26371;&#29992;&#29151;&#25910;&#27604;&#36611;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or%20&#24037;&#20316;\&#36039;&#36890;ARES\&#36001;&#26371;&#37096;\&#19968;&#33324;&#24115;&#21209;&#34389;&#29702;\&#32736;&#33521;\&#27861;&#35498;&#26371;\&#27861;&#35498;&#26371;&#29992;&#29151;&#25910;&#27604;&#36611;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For%20&#24037;&#20316;\&#36039;&#36890;ARES\&#36001;&#26371;&#37096;\&#19968;&#33324;&#24115;&#21209;&#34389;&#29702;\&#32736;&#33521;\&#27861;&#35498;&#26371;\&#27861;&#35498;&#26371;&#29992;&#29151;&#25910;&#27604;&#36611;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or%20&#24037;&#20316;\&#36039;&#36890;ARES\&#36001;&#26371;&#37096;\&#19968;&#33324;&#24115;&#21209;&#34389;&#29702;\&#32736;&#33521;\&#27861;&#35498;&#26371;\&#27861;&#35498;&#26371;&#29992;&#29151;&#25910;&#27604;&#36611;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or%20&#24037;&#20316;\&#36039;&#36890;ARES\&#36001;&#26371;&#37096;\&#19968;&#33324;&#24115;&#21209;&#34389;&#29702;\&#32736;&#33521;\&#27861;&#35498;&#26371;\&#27861;&#35498;&#26371;&#29992;&#29151;&#25910;&#27604;&#36611;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or%20&#24037;&#20316;\&#36039;&#36890;ARES\&#36001;&#26371;&#37096;\&#19968;&#33324;&#24115;&#21209;&#34389;&#29702;\&#32736;&#33521;\&#27861;&#35498;&#26371;\&#27861;&#35498;&#26371;&#29992;&#29151;&#25910;&#27604;&#36611;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or%20&#24037;&#20316;\&#36039;&#36890;ARES\&#36001;&#26371;&#37096;\&#19968;&#33324;&#24115;&#21209;&#34389;&#29702;\&#32736;&#33521;\&#27861;&#35498;&#26371;\&#27861;&#35498;&#26371;&#29992;&#29151;&#25910;&#27604;&#36611;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or%20&#24037;&#20316;\&#36039;&#36890;ARES\&#36001;&#26371;&#37096;\&#19968;&#33324;&#24115;&#21209;&#34389;&#29702;\&#32736;&#33521;\&#27861;&#35498;&#26371;\&#27861;&#35498;&#26371;&#29992;&#29151;&#25910;&#27604;&#36611;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[法說會用營收比較.xlsx]部門產品屬性比較(報告書)-2019Q1法說!樞紐分析表1</c:name>
    <c:fmtId val="-1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r>
              <a:rPr 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20181Q</a:t>
            </a:r>
            <a:endParaRPr 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c:rich>
      </c:tx>
      <c:layout>
        <c:manualLayout>
          <c:xMode val="edge"/>
          <c:yMode val="edge"/>
          <c:x val="0.39632376873590602"/>
          <c:y val="8.7029434588265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defRPr>
          </a:pPr>
          <a:endParaRPr lang="zh-TW"/>
        </a:p>
      </c:txPr>
    </c:title>
    <c:autoTitleDeleted val="0"/>
    <c:pivotFmts>
      <c:pivotFmt>
        <c:idx val="0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0" i="0" u="none" strike="noStrike" kern="1200" spc="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dLbl>
          <c:idx val="0"/>
          <c:layout>
            <c:manualLayout>
              <c:x val="1.8244309230702801E-2"/>
              <c:y val="-0.22599845633156801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dLbl>
          <c:idx val="0"/>
          <c:layout>
            <c:manualLayout>
              <c:x val="5.71203722834445E-2"/>
              <c:y val="4.3539705274165197E-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dLbl>
          <c:idx val="0"/>
          <c:layout>
            <c:manualLayout>
              <c:x val="0.17231562548184501"/>
              <c:y val="-0.17665213402767499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dLbl>
          <c:idx val="0"/>
          <c:layout>
            <c:manualLayout>
              <c:x val="0.10939434206696499"/>
              <c:y val="-2.7734699650121201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0" i="0" u="none" strike="noStrike" kern="1200" spc="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dLbl>
          <c:idx val="0"/>
          <c:layout>
            <c:manualLayout>
              <c:x val="5.71203722834445E-2"/>
              <c:y val="4.3539705274165197E-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dLbl>
          <c:idx val="0"/>
          <c:layout>
            <c:manualLayout>
              <c:x val="0.10939434206696499"/>
              <c:y val="-2.7734699650121201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dLbl>
          <c:idx val="0"/>
          <c:layout>
            <c:manualLayout>
              <c:x val="-0.28586526340927298"/>
              <c:y val="-9.1582325874299805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dLbl>
          <c:idx val="0"/>
          <c:layout>
            <c:manualLayout>
              <c:x val="0.17231562548184501"/>
              <c:y val="-0.17665213402767499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0" i="0" u="none" strike="noStrike" kern="1200" spc="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dLbl>
          <c:idx val="0"/>
          <c:layout>
            <c:manualLayout>
              <c:x val="-0.23824629954137599"/>
              <c:y val="7.6437762448700999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"/>
        <c:dLbl>
          <c:idx val="0"/>
          <c:layout>
            <c:manualLayout>
              <c:x val="0.21993471692262501"/>
              <c:y val="-0.23041851554913501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"/>
        <c:dLbl>
          <c:idx val="0"/>
          <c:layout>
            <c:manualLayout>
              <c:x val="0.17332945756853099"/>
              <c:y val="7.8549788188849307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0" i="0" u="none" strike="noStrike" kern="1200" spc="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"/>
        <c:dLbl>
          <c:idx val="0"/>
          <c:layout>
            <c:manualLayout>
              <c:x val="-0.23824629954137599"/>
              <c:y val="7.6437762448700999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"/>
        <c:dLbl>
          <c:idx val="0"/>
          <c:layout>
            <c:manualLayout>
              <c:x val="0.21993471692262501"/>
              <c:y val="-0.23041851554913501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"/>
        <c:dLbl>
          <c:idx val="0"/>
          <c:layout>
            <c:manualLayout>
              <c:x val="0.17332945756853099"/>
              <c:y val="7.8549788188849307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8"/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0" i="0" u="none" strike="noStrike" kern="1200" spc="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9"/>
        <c:dLbl>
          <c:idx val="0"/>
          <c:layout>
            <c:manualLayout>
              <c:x val="-0.24642871270552799"/>
              <c:y val="7.0797579452333906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0" i="0" u="none" strike="noStrike" kern="1200" spc="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0"/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0" i="0" u="none" strike="noStrike" kern="1200" spc="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1"/>
        <c:dLbl>
          <c:idx val="0"/>
          <c:layout>
            <c:manualLayout>
              <c:x val="-0.24642871270552799"/>
              <c:y val="7.0797579452333906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0" i="0" u="none" strike="noStrike" kern="1200" spc="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2"/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197" b="0" i="0" u="none" strike="noStrike" kern="1200" spc="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3"/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197" b="0" i="0" u="none" strike="noStrike" kern="1200" spc="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4"/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197" b="0" i="0" u="none" strike="noStrike" kern="1200" spc="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outEnd"/>
          <c:showLegendKey val="0"/>
          <c:showVal val="0"/>
          <c:showCatName val="1"/>
          <c:showSerName val="0"/>
          <c:showPercent val="1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Data val="1"/>
        <c14:dropZoneSeries val="1"/>
        <c14:dropZonesVisible val="1"/>
      </c14:pivotOptions>
    </c:ext>
  </c:extLst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[法說會用營收比較.xlsx]部門產品屬性比較(報告書)-2019Q4法說!樞紐分析表2</c:name>
    <c:fmtId val="-1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r>
              <a:rPr 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2019</a:t>
            </a:r>
            <a:endParaRPr 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c:rich>
      </c:tx>
      <c:layout>
        <c:manualLayout>
          <c:xMode val="edge"/>
          <c:yMode val="edge"/>
          <c:x val="0.43597938431223898"/>
          <c:y val="8.705756931976099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defRPr>
          </a:pPr>
          <a:endParaRPr lang="zh-TW"/>
        </a:p>
      </c:txPr>
    </c:title>
    <c:autoTitleDeleted val="0"/>
    <c:pivotFmts>
      <c:pivotFmt>
        <c:idx val="0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dLbl>
          <c:idx val="0"/>
          <c:layout>
            <c:manualLayout>
              <c:x val="1.49304298274651E-2"/>
              <c:y val="7.08370524842867E-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dLbl>
          <c:idx val="0"/>
          <c:layout>
            <c:manualLayout>
              <c:x val="-9.4599675827815297E-2"/>
              <c:y val="-0.22276287595938199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dLbl>
          <c:idx val="0"/>
          <c:layout>
            <c:manualLayout>
              <c:x val="5.0256396317160598E-2"/>
              <c:y val="-9.6906276865142606E-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dLbl>
          <c:idx val="0"/>
          <c:layout>
            <c:manualLayout>
              <c:x val="4.8427386304323798E-2"/>
              <c:y val="-1.30961888556322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dLbl>
          <c:idx val="0"/>
          <c:layout>
            <c:manualLayout>
              <c:x val="0.22691025530258399"/>
              <c:y val="-0.13416201723031901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dLbl>
          <c:idx val="0"/>
          <c:layout>
            <c:manualLayout>
              <c:x val="1.49304298274651E-2"/>
              <c:y val="7.08370524842867E-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dLbl>
          <c:idx val="0"/>
          <c:layout>
            <c:manualLayout>
              <c:x val="4.8427386304323798E-2"/>
              <c:y val="-1.30961888556322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dLbl>
          <c:idx val="0"/>
          <c:layout>
            <c:manualLayout>
              <c:x val="5.0256396317160598E-2"/>
              <c:y val="-9.6906276865142606E-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dLbl>
          <c:idx val="0"/>
          <c:layout>
            <c:manualLayout>
              <c:x val="-0.30724594828987001"/>
              <c:y val="-7.1077235696832594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dLbl>
          <c:idx val="0"/>
          <c:layout>
            <c:manualLayout>
              <c:x val="0.22691025530258399"/>
              <c:y val="-0.13416201723031901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"/>
        <c:dLbl>
          <c:idx val="0"/>
          <c:layout>
            <c:manualLayout>
              <c:x val="-0.232336545475925"/>
              <c:y val="6.03836012890753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"/>
        <c:dLbl>
          <c:idx val="0"/>
          <c:layout>
            <c:manualLayout>
              <c:x val="0.275238874802547"/>
              <c:y val="-0.19483621407652801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"/>
        <c:dLbl>
          <c:idx val="0"/>
          <c:layout>
            <c:manualLayout>
              <c:x val="-0.232336545475925"/>
              <c:y val="6.03836012890753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"/>
        <c:dLbl>
          <c:idx val="0"/>
          <c:layout>
            <c:manualLayout>
              <c:x val="0.275238874802547"/>
              <c:y val="-0.19483621407652801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8"/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9"/>
        <c:dLbl>
          <c:idx val="0"/>
          <c:layout>
            <c:manualLayout>
              <c:x val="-0.189364296161912"/>
              <c:y val="4.3546103657918403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0"/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1"/>
        <c:dLbl>
          <c:idx val="0"/>
          <c:layout>
            <c:manualLayout>
              <c:x val="-0.189364296161912"/>
              <c:y val="4.3546103657918403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2"/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3"/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4"/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5"/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6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7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8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'部門產品屬性比較(報告書)-2019Q4法說'!$L$2</c:f>
              <c:strCache>
                <c:ptCount val="1"/>
                <c:pt idx="0">
                  <c:v>合計</c:v>
                </c:pt>
              </c:strCache>
            </c:strRef>
          </c:tx>
          <c:dPt>
            <c:idx val="0"/>
            <c:bubble3D val="0"/>
            <c:spPr>
              <a:solidFill>
                <a:srgbClr val="86BBD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F4BE-4573-AC9B-FAAA48886272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F4BE-4573-AC9B-FAAA48886272}"/>
              </c:ext>
            </c:extLst>
          </c:dPt>
          <c:dPt>
            <c:idx val="2"/>
            <c:bubble3D val="0"/>
            <c:spPr>
              <a:solidFill>
                <a:schemeClr val="bg2">
                  <a:lumMod val="7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F4BE-4573-AC9B-FAAA48886272}"/>
              </c:ext>
            </c:extLst>
          </c:dPt>
          <c:dLbls>
            <c:dLbl>
              <c:idx val="0"/>
              <c:layout>
                <c:manualLayout>
                  <c:x val="-0.167123323724156"/>
                  <c:y val="-6.6163752683018301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6438361867837745"/>
                      <c:h val="0.2576904051864923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F4BE-4573-AC9B-FAAA48886272}"/>
                </c:ext>
              </c:extLst>
            </c:dLbl>
            <c:dLbl>
              <c:idx val="1"/>
              <c:layout>
                <c:manualLayout>
                  <c:x val="0.19726031652687201"/>
                  <c:y val="-0.17063283586673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4BE-4573-AC9B-FAAA48886272}"/>
                </c:ext>
              </c:extLst>
            </c:dLbl>
            <c:dLbl>
              <c:idx val="2"/>
              <c:layout>
                <c:manualLayout>
                  <c:x val="0.18630141005315701"/>
                  <c:y val="0.111433688729294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4BE-4573-AC9B-FAAA48886272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spc="0" baseline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endParaRPr lang="zh-TW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'部門產品屬性比較(報告書)-2019Q4法說'!$K$3:$K$6</c:f>
              <c:strCache>
                <c:ptCount val="3"/>
                <c:pt idx="0">
                  <c:v>工商系統整合</c:v>
                </c:pt>
                <c:pt idx="1">
                  <c:v>金融產品</c:v>
                </c:pt>
                <c:pt idx="2">
                  <c:v>專案</c:v>
                </c:pt>
              </c:strCache>
            </c:strRef>
          </c:cat>
          <c:val>
            <c:numRef>
              <c:f>'部門產品屬性比較(報告書)-2019Q4法說'!$L$3:$L$6</c:f>
              <c:numCache>
                <c:formatCode>_-* #,##0_-;\-* #,##0_-;_-* "-"??_-;_-@_-</c:formatCode>
                <c:ptCount val="3"/>
                <c:pt idx="0">
                  <c:v>375331</c:v>
                </c:pt>
                <c:pt idx="1">
                  <c:v>199769</c:v>
                </c:pt>
                <c:pt idx="2">
                  <c:v>147404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4BE-4573-AC9B-FAAA48886272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Data val="1"/>
        <c14:dropZoneSeries val="1"/>
        <c14:dropZonesVisible val="1"/>
      </c14:pivotOptions>
    </c:ext>
  </c:extLst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[法說會用營收比較.xlsx]部門產品屬性比較(報告書)-2019Q1法說!樞紐分析表3</c:name>
    <c:fmtId val="-1"/>
  </c:pivotSource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sz="2128" b="1" i="0" u="none" strike="noStrike" kern="1200" cap="all" baseline="0">
                <a:solidFill>
                  <a:prstClr val="black">
                    <a:lumMod val="65000"/>
                    <a:lumOff val="3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r>
              <a:rPr lang="en-US" sz="2128" b="1" i="0" u="none" strike="noStrike" kern="1200" cap="all" baseline="0" dirty="0">
                <a:solidFill>
                  <a:prstClr val="black">
                    <a:lumMod val="65000"/>
                    <a:lumOff val="3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20191Q</a:t>
            </a:r>
            <a:endParaRPr lang="zh-TW" sz="2128" b="1" i="0" u="none" strike="noStrike" kern="1200" cap="all" baseline="0" dirty="0">
              <a:solidFill>
                <a:prstClr val="black">
                  <a:lumMod val="65000"/>
                  <a:lumOff val="3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c:rich>
      </c:tx>
      <c:layout>
        <c:manualLayout>
          <c:xMode val="edge"/>
          <c:yMode val="edge"/>
          <c:x val="0.35326481479682798"/>
          <c:y val="9.7759611424788603E-2"/>
        </c:manualLayout>
      </c:layout>
      <c:overlay val="0"/>
      <c:spPr>
        <a:noFill/>
        <a:ln>
          <a:noFill/>
        </a:ln>
        <a:effectLst/>
      </c:spPr>
    </c:title>
    <c:autoTitleDeleted val="0"/>
    <c:pivotFmts>
      <c:pivotFmt>
        <c:idx val="0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0" i="0" u="none" strike="noStrike" kern="1200" spc="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dLbl>
          <c:idx val="0"/>
          <c:layout>
            <c:manualLayout>
              <c:x val="-8.4400000837033307E-2"/>
              <c:y val="-0.21559368562648101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dLbl>
          <c:idx val="0"/>
          <c:layout>
            <c:manualLayout>
              <c:x val="6.4291402203039499E-2"/>
              <c:y val="-2.0396881917246701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dLbl>
          <c:idx val="0"/>
          <c:layout>
            <c:manualLayout>
              <c:x val="4.8214728663578104E-3"/>
              <c:y val="4.1336259361412003E-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dLbl>
          <c:idx val="0"/>
          <c:layout>
            <c:manualLayout>
              <c:x val="9.3390382519396194E-3"/>
              <c:y val="-9.30633133969745E-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dLbl>
          <c:idx val="0"/>
          <c:layout>
            <c:manualLayout>
              <c:x val="2.3688847673940801E-3"/>
              <c:y val="4.3359007760905101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dLbl>
          <c:idx val="0"/>
          <c:layout>
            <c:manualLayout>
              <c:x val="0.18650567082023001"/>
              <c:y val="-0.156597560933778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0" i="0" u="none" strike="noStrike" kern="1200" spc="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dLbl>
          <c:idx val="0"/>
          <c:layout>
            <c:manualLayout>
              <c:x val="4.8214728663578104E-3"/>
              <c:y val="4.1336259361412003E-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dLbl>
          <c:idx val="0"/>
          <c:layout>
            <c:manualLayout>
              <c:x val="9.3390382519396194E-3"/>
              <c:y val="-9.30633133969745E-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dLbl>
          <c:idx val="0"/>
          <c:layout>
            <c:manualLayout>
              <c:x val="2.3688847673940801E-3"/>
              <c:y val="4.3359007760905101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dLbl>
          <c:idx val="0"/>
          <c:layout>
            <c:manualLayout>
              <c:x val="6.4291402203039499E-2"/>
              <c:y val="-2.0396881917246701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"/>
        <c:dLbl>
          <c:idx val="0"/>
          <c:layout>
            <c:manualLayout>
              <c:x val="-0.26462866538719698"/>
              <c:y val="-7.0282546309415897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"/>
        <c:dLbl>
          <c:idx val="0"/>
          <c:layout>
            <c:manualLayout>
              <c:x val="0.18650567082023001"/>
              <c:y val="-0.156597560933778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0" i="0" u="none" strike="noStrike" kern="1200" spc="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"/>
        <c:dLbl>
          <c:idx val="0"/>
          <c:layout>
            <c:manualLayout>
              <c:x val="-0.27179852356803602"/>
              <c:y val="4.46145638340191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"/>
        <c:dLbl>
          <c:idx val="0"/>
          <c:layout>
            <c:manualLayout>
              <c:x val="0.26537441859939997"/>
              <c:y val="-0.19714939152161501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"/>
        <c:dLbl>
          <c:idx val="0"/>
          <c:layout>
            <c:manualLayout>
              <c:x val="0.16518871666943899"/>
              <c:y val="0.10265516631210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8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0" i="0" u="none" strike="noStrike" kern="1200" spc="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9"/>
        <c:dLbl>
          <c:idx val="0"/>
          <c:layout>
            <c:manualLayout>
              <c:x val="-0.27179852356803602"/>
              <c:y val="4.46145638340191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0"/>
        <c:dLbl>
          <c:idx val="0"/>
          <c:layout>
            <c:manualLayout>
              <c:x val="0.26537441859939997"/>
              <c:y val="-0.19714939152161501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1"/>
        <c:dLbl>
          <c:idx val="0"/>
          <c:layout>
            <c:manualLayout>
              <c:x val="0.16518871666943899"/>
              <c:y val="0.10265516631210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2"/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0" i="0" u="none" strike="noStrike" kern="1200" spc="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3"/>
        <c:dLbl>
          <c:idx val="0"/>
          <c:layout>
            <c:manualLayout>
              <c:x val="-0.277489925158319"/>
              <c:y val="5.8381462130918299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0" i="0" u="none" strike="noStrike" kern="1200" spc="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4"/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0" i="0" u="none" strike="noStrike" kern="1200" spc="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5"/>
        <c:dLbl>
          <c:idx val="0"/>
          <c:layout>
            <c:manualLayout>
              <c:x val="-0.277489925158319"/>
              <c:y val="5.8381462130918299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197" b="0" i="0" u="none" strike="noStrike" kern="1200" spc="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6"/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197" b="0" i="0" u="none" strike="noStrike" kern="1200" spc="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7"/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197" b="0" i="0" u="none" strike="noStrike" kern="1200" spc="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8"/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197" b="0" i="0" u="none" strike="noStrike" kern="1200" spc="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'部門產品屬性比較(報告書)-2019Q1法說'!$O$2</c:f>
              <c:strCache>
                <c:ptCount val="1"/>
                <c:pt idx="0">
                  <c:v>合計</c:v>
                </c:pt>
              </c:strCache>
            </c:strRef>
          </c:tx>
          <c:dPt>
            <c:idx val="0"/>
            <c:bubble3D val="0"/>
            <c:spPr>
              <a:solidFill>
                <a:srgbClr val="7EBBDE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3EFE-4717-BB82-6F9191EACF4F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3EFE-4717-BB82-6F9191EACF4F}"/>
              </c:ext>
            </c:extLst>
          </c:dPt>
          <c:dPt>
            <c:idx val="2"/>
            <c:bubble3D val="0"/>
            <c:spPr>
              <a:solidFill>
                <a:schemeClr val="bg2">
                  <a:lumMod val="7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3EFE-4717-BB82-6F9191EACF4F}"/>
              </c:ext>
            </c:extLst>
          </c:dPt>
          <c:dLbls>
            <c:dLbl>
              <c:idx val="0"/>
              <c:layout>
                <c:manualLayout>
                  <c:x val="-0.17027931762429499"/>
                  <c:y val="-8.0302400498804896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>
                    <c:manualLayout>
                      <c:w val="0.32044690482052313"/>
                      <c:h val="0.25138185794945639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3EFE-4717-BB82-6F9191EACF4F}"/>
                </c:ext>
              </c:extLst>
            </c:dLbl>
            <c:dLbl>
              <c:idx val="1"/>
              <c:layout>
                <c:manualLayout>
                  <c:x val="0.18502791993820999"/>
                  <c:y val="-0.15013083183092499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EFE-4717-BB82-6F9191EACF4F}"/>
                </c:ext>
              </c:extLst>
            </c:dLbl>
            <c:dLbl>
              <c:idx val="2"/>
              <c:layout>
                <c:manualLayout>
                  <c:x val="0.168938535595757"/>
                  <c:y val="0.12219951428098599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EFE-4717-BB82-6F9191EACF4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spc="0" baseline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endParaRPr lang="zh-TW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'部門產品屬性比較(報告書)-2019Q1法說'!$N$3:$N$6</c:f>
              <c:strCache>
                <c:ptCount val="3"/>
                <c:pt idx="0">
                  <c:v>工商系統整合</c:v>
                </c:pt>
                <c:pt idx="1">
                  <c:v>金融產品</c:v>
                </c:pt>
                <c:pt idx="2">
                  <c:v>專案</c:v>
                </c:pt>
              </c:strCache>
            </c:strRef>
          </c:cat>
          <c:val>
            <c:numRef>
              <c:f>'部門產品屬性比較(報告書)-2019Q1法說'!$O$3:$O$6</c:f>
              <c:numCache>
                <c:formatCode>_-* #,##0_-;\-* #,##0_-;_-* "-"??_-;_-@_-</c:formatCode>
                <c:ptCount val="3"/>
                <c:pt idx="0">
                  <c:v>87182</c:v>
                </c:pt>
                <c:pt idx="1">
                  <c:v>46174</c:v>
                </c:pt>
                <c:pt idx="2">
                  <c:v>28589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EFE-4717-BB82-6F9191EACF4F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1">
    <c:autoUpdate val="0"/>
  </c:externalData>
  <c:extLst>
    <c:ext xmlns:c14="http://schemas.microsoft.com/office/drawing/2007/8/2/chart" uri="{781A3756-C4B2-4CAC-9D66-4F8BD8637D16}">
      <c14:pivotOptions>
        <c14:dropZoneFilter val="1"/>
        <c14:dropZoneData val="1"/>
        <c14:dropZoneSeries val="1"/>
        <c14:dropZonesVisible val="1"/>
      </c14:pivotOptions>
    </c:ext>
  </c:extLst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[法說會用營收比較.xlsx]部門產品屬性比較(報告書)-2020Q1法說!樞紐分析表3</c:name>
    <c:fmtId val="-1"/>
  </c:pivotSource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sz="2128" b="1" i="0" u="none" strike="noStrike" kern="1200" cap="all" baseline="0">
                <a:solidFill>
                  <a:prstClr val="black">
                    <a:lumMod val="65000"/>
                    <a:lumOff val="3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r>
              <a:rPr lang="en-US" sz="2128" b="1" i="0" u="none" strike="noStrike" kern="1200" cap="all" baseline="0" dirty="0">
                <a:solidFill>
                  <a:prstClr val="black">
                    <a:lumMod val="65000"/>
                    <a:lumOff val="3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20201Q</a:t>
            </a:r>
            <a:endParaRPr lang="zh-TW" sz="2128" b="1" i="0" u="none" strike="noStrike" kern="1200" cap="all" baseline="0" dirty="0">
              <a:solidFill>
                <a:prstClr val="black">
                  <a:lumMod val="65000"/>
                  <a:lumOff val="3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c:rich>
      </c:tx>
      <c:layout>
        <c:manualLayout>
          <c:xMode val="edge"/>
          <c:yMode val="edge"/>
          <c:x val="0.40174387292497499"/>
          <c:y val="9.426817081535500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 rtl="0">
            <a:defRPr sz="2128" b="1" i="0" u="none" strike="noStrike" kern="1200" cap="all" baseline="0">
              <a:solidFill>
                <a:prstClr val="black">
                  <a:lumMod val="65000"/>
                  <a:lumOff val="3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defRPr>
          </a:pPr>
          <a:endParaRPr lang="zh-TW"/>
        </a:p>
      </c:txPr>
    </c:title>
    <c:autoTitleDeleted val="0"/>
    <c:pivotFmts>
      <c:pivotFmt>
        <c:idx val="0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dLbl>
          <c:idx val="0"/>
          <c:layout>
            <c:manualLayout>
              <c:x val="-8.4400000837033307E-2"/>
              <c:y val="-0.21559368562648101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dLbl>
          <c:idx val="0"/>
          <c:layout>
            <c:manualLayout>
              <c:x val="6.4291402203039499E-2"/>
              <c:y val="-2.0396881917246701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dLbl>
          <c:idx val="0"/>
          <c:layout>
            <c:manualLayout>
              <c:x val="4.8214728663578104E-3"/>
              <c:y val="4.1336259361412003E-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dLbl>
          <c:idx val="0"/>
          <c:layout>
            <c:manualLayout>
              <c:x val="9.3390382519396194E-3"/>
              <c:y val="-9.30633133969745E-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dLbl>
          <c:idx val="0"/>
          <c:layout>
            <c:manualLayout>
              <c:x val="2.3688847673940801E-3"/>
              <c:y val="4.3359007760905101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dLbl>
          <c:idx val="0"/>
          <c:layout>
            <c:manualLayout>
              <c:x val="0.18650567082023001"/>
              <c:y val="-0.156597560933778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dLbl>
          <c:idx val="0"/>
          <c:layout>
            <c:manualLayout>
              <c:x val="4.8214728663578104E-3"/>
              <c:y val="4.1336259361412003E-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dLbl>
          <c:idx val="0"/>
          <c:layout>
            <c:manualLayout>
              <c:x val="9.3390382519396194E-3"/>
              <c:y val="-9.30633133969745E-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dLbl>
          <c:idx val="0"/>
          <c:layout>
            <c:manualLayout>
              <c:x val="2.3688847673940801E-3"/>
              <c:y val="4.3359007760905101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dLbl>
          <c:idx val="0"/>
          <c:layout>
            <c:manualLayout>
              <c:x val="6.4291402203039499E-2"/>
              <c:y val="-2.0396881917246701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"/>
        <c:dLbl>
          <c:idx val="0"/>
          <c:layout>
            <c:manualLayout>
              <c:x val="-0.26462866538719698"/>
              <c:y val="-7.0282546309415897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"/>
        <c:dLbl>
          <c:idx val="0"/>
          <c:layout>
            <c:manualLayout>
              <c:x val="0.18650567082023001"/>
              <c:y val="-0.156597560933778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"/>
        <c:dLbl>
          <c:idx val="0"/>
          <c:layout>
            <c:manualLayout>
              <c:x val="-0.27179852356803602"/>
              <c:y val="4.46145638340191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"/>
        <c:dLbl>
          <c:idx val="0"/>
          <c:layout>
            <c:manualLayout>
              <c:x val="0.26537441859939997"/>
              <c:y val="-0.19714939152161501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"/>
        <c:dLbl>
          <c:idx val="0"/>
          <c:layout>
            <c:manualLayout>
              <c:x val="0.16518871666943899"/>
              <c:y val="0.10265516631210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8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9"/>
        <c:dLbl>
          <c:idx val="0"/>
          <c:layout>
            <c:manualLayout>
              <c:x val="-0.27179852356803602"/>
              <c:y val="4.46145638340191E-2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0"/>
        <c:dLbl>
          <c:idx val="0"/>
          <c:layout>
            <c:manualLayout>
              <c:x val="0.26537441859939997"/>
              <c:y val="-0.19714939152161501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1"/>
        <c:dLbl>
          <c:idx val="0"/>
          <c:layout>
            <c:manualLayout>
              <c:x val="0.16518871666943899"/>
              <c:y val="0.102655166312103"/>
            </c:manualLayout>
          </c:layout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2"/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3"/>
        <c:dLbl>
          <c:idx val="0"/>
          <c:layout>
            <c:manualLayout>
              <c:x val="-0.277489925158319"/>
              <c:y val="5.8381462130918299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4"/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5"/>
        <c:dLbl>
          <c:idx val="0"/>
          <c:layout>
            <c:manualLayout>
              <c:x val="-0.277489925158319"/>
              <c:y val="5.8381462130918299E-2"/>
            </c:manualLayout>
          </c:layout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6"/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7"/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8"/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9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0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1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2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3"/>
        <c:marker>
          <c:symbol val="none"/>
        </c:marker>
        <c:dLbl>
          <c:idx val="0"/>
          <c:numFmt formatCode="0.00%" sourceLinked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1330" b="1" i="0" u="none" strike="noStrike" kern="1200" spc="0" baseline="0">
                  <a:solidFill>
                    <a:schemeClr val="accent1"/>
                  </a:solidFill>
                  <a:latin typeface="+mn-lt"/>
                  <a:ea typeface="+mn-ea"/>
                  <a:cs typeface="+mn-cs"/>
                </a:defRPr>
              </a:pPr>
              <a:endParaRPr lang="zh-TW"/>
            </a:p>
          </c:txPr>
          <c:showLegendKey val="0"/>
          <c:showVal val="0"/>
          <c:showCatName val="1"/>
          <c:showSerName val="0"/>
          <c:showPercent val="1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'部門產品屬性比較(報告書)-2020Q1法說'!$O$2</c:f>
              <c:strCache>
                <c:ptCount val="1"/>
                <c:pt idx="0">
                  <c:v>合計</c:v>
                </c:pt>
              </c:strCache>
            </c:strRef>
          </c:tx>
          <c:dPt>
            <c:idx val="0"/>
            <c:bubble3D val="0"/>
            <c:spPr>
              <a:solidFill>
                <a:srgbClr val="86BBD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C1B7-4E33-A49B-3C41025FFA38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C1B7-4E33-A49B-3C41025FFA38}"/>
              </c:ext>
            </c:extLst>
          </c:dPt>
          <c:dPt>
            <c:idx val="2"/>
            <c:bubble3D val="0"/>
            <c:spPr>
              <a:solidFill>
                <a:schemeClr val="bg2">
                  <a:lumMod val="7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C1B7-4E33-A49B-3C41025FFA38}"/>
              </c:ext>
            </c:extLst>
          </c:dPt>
          <c:dLbls>
            <c:dLbl>
              <c:idx val="0"/>
              <c:layout>
                <c:manualLayout>
                  <c:x val="-0.20655534941249201"/>
                  <c:y val="-7.6811102145844898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118738404452691"/>
                      <c:h val="0.2513817888409468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C1B7-4E33-A49B-3C41025FFA38}"/>
                </c:ext>
              </c:extLst>
            </c:dLbl>
            <c:dLbl>
              <c:idx val="1"/>
              <c:layout>
                <c:manualLayout>
                  <c:x val="0.24489795918367299"/>
                  <c:y val="-0.164096445493396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C1B7-4E33-A49B-3C41025FFA38}"/>
                </c:ext>
              </c:extLst>
            </c:dLbl>
            <c:dLbl>
              <c:idx val="2"/>
              <c:layout>
                <c:manualLayout>
                  <c:x val="0.15584415584415601"/>
                  <c:y val="0.132673721888277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1B7-4E33-A49B-3C41025FFA38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spc="0" baseline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endParaRPr lang="zh-TW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'部門產品屬性比較(報告書)-2020Q1法說'!$N$3:$N$6</c:f>
              <c:strCache>
                <c:ptCount val="3"/>
                <c:pt idx="0">
                  <c:v>工商系統整合</c:v>
                </c:pt>
                <c:pt idx="1">
                  <c:v>金融產品</c:v>
                </c:pt>
                <c:pt idx="2">
                  <c:v>專案</c:v>
                </c:pt>
              </c:strCache>
            </c:strRef>
          </c:cat>
          <c:val>
            <c:numRef>
              <c:f>'部門產品屬性比較(報告書)-2020Q1法說'!$O$3:$O$6</c:f>
              <c:numCache>
                <c:formatCode>_-* #,##0_-;\-* #,##0_-;_-* "-"??_-;_-@_-</c:formatCode>
                <c:ptCount val="3"/>
                <c:pt idx="0">
                  <c:v>99565</c:v>
                </c:pt>
                <c:pt idx="1">
                  <c:v>56837</c:v>
                </c:pt>
                <c:pt idx="2">
                  <c:v>31402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1B7-4E33-A49B-3C41025FFA38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  <c:extLst>
    <c:ext xmlns:c14="http://schemas.microsoft.com/office/drawing/2007/8/2/chart" uri="{781A3756-C4B2-4CAC-9D66-4F8BD8637D16}">
      <c14:pivotOptions>
        <c14:dropZoneFilter val="1"/>
        <c14:dropZoneData val="1"/>
        <c14:dropZoneSeries val="1"/>
        <c14:dropZonesVisible val="1"/>
      </c14:pivotOptions>
    </c:ext>
  </c:extLst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r>
              <a:rPr 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2019</a:t>
            </a: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上半年</a:t>
            </a:r>
            <a:endParaRPr 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c:rich>
      </c:tx>
      <c:layout>
        <c:manualLayout>
          <c:xMode val="edge"/>
          <c:yMode val="edge"/>
          <c:x val="0.416339991922899"/>
          <c:y val="3.498533271576349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defRPr>
          </a:pPr>
          <a:endParaRPr lang="zh-TW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2589244398046805E-2"/>
          <c:y val="0.28951034181951701"/>
          <c:w val="0.83362734101114599"/>
          <c:h val="0.679191325574099"/>
        </c:manualLayout>
      </c:layout>
      <c:pie3DChart>
        <c:varyColors val="1"/>
        <c:dLbls>
          <c:dLblPos val="outEnd"/>
          <c:showLegendKey val="0"/>
          <c:showVal val="0"/>
          <c:showCatName val="1"/>
          <c:showSerName val="0"/>
          <c:showPercent val="1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r>
              <a:rPr 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2019</a:t>
            </a:r>
            <a:endParaRPr 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c:rich>
      </c:tx>
      <c:layout>
        <c:manualLayout>
          <c:xMode val="edge"/>
          <c:yMode val="edge"/>
          <c:x val="0.41045590836891199"/>
          <c:y val="3.498533271576349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defRPr>
          </a:pPr>
          <a:endParaRPr lang="zh-TW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2589220698692506E-2"/>
          <c:y val="0.28951020159913199"/>
          <c:w val="0.83362734101114599"/>
          <c:h val="0.679191325574099"/>
        </c:manualLayout>
      </c:layout>
      <c:pie3DChart>
        <c:varyColors val="1"/>
        <c:ser>
          <c:idx val="2"/>
          <c:order val="0"/>
          <c:dPt>
            <c:idx val="0"/>
            <c:bubble3D val="0"/>
            <c:spPr>
              <a:solidFill>
                <a:srgbClr val="86BBD5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6EEB-4FA1-89D6-5B5309A824A7}"/>
              </c:ext>
            </c:extLst>
          </c:dPt>
          <c:dPt>
            <c:idx val="1"/>
            <c:bubble3D val="0"/>
            <c:spPr>
              <a:solidFill>
                <a:schemeClr val="bg1">
                  <a:lumMod val="9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6EEB-4FA1-89D6-5B5309A824A7}"/>
              </c:ext>
            </c:extLst>
          </c:dPt>
          <c:dPt>
            <c:idx val="2"/>
            <c:bubble3D val="0"/>
            <c:spPr>
              <a:solidFill>
                <a:schemeClr val="bg2">
                  <a:lumMod val="7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6EEB-4FA1-89D6-5B5309A824A7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6EEB-4FA1-89D6-5B5309A824A7}"/>
              </c:ext>
            </c:extLst>
          </c:dPt>
          <c:dLbls>
            <c:dLbl>
              <c:idx val="0"/>
              <c:layout>
                <c:manualLayout>
                  <c:x val="0.14317936648033699"/>
                  <c:y val="-0.245593186769657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1" i="0" u="none" strike="noStrike" kern="1200" spc="0" baseline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zh-TW" altLang="en-US" baseline="0"/>
                      <a:t>台灣</a:t>
                    </a:r>
                    <a:r>
                      <a:rPr lang="zh-TW" altLang="en-US" baseline="0" dirty="0"/>
                      <a:t>
</a:t>
                    </a:r>
                    <a:fld id="{42CA58F8-F3C6-4FC5-B12D-16B823876BC8}" type="PERCENTAGE">
                      <a:rPr lang="en-US" altLang="zh-TW" baseline="0"/>
                      <a:pPr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pPr>
                      <a:t>[百分比]</a:t>
                    </a:fld>
                    <a:endParaRPr lang="zh-TW" altLang="en-US" baseline="0" dirty="0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6EEB-4FA1-89D6-5B5309A824A7}"/>
                </c:ext>
              </c:extLst>
            </c:dLbl>
            <c:dLbl>
              <c:idx val="1"/>
              <c:layout>
                <c:manualLayout>
                  <c:x val="-0.215920384179692"/>
                  <c:y val="0.15844721727074701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1" i="0" u="none" strike="noStrike" kern="1200" spc="0" baseline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zh-TW" altLang="en-US" baseline="0" dirty="0"/>
                      <a:t>亞洲</a:t>
                    </a:r>
                  </a:p>
                  <a:p>
                    <a:pPr>
                      <a:defRPr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</a:defRPr>
                    </a:pPr>
                    <a:fld id="{EDB11D50-1354-442B-BA5A-493903441BC3}" type="PERCENTAGE">
                      <a:rPr lang="en-US" altLang="zh-TW" baseline="0" smtClean="0"/>
                      <a:pPr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pPr>
                      <a:t>[百分比]</a:t>
                    </a:fld>
                    <a:endParaRPr lang="zh-TW" altLang="en-US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6EEB-4FA1-89D6-5B5309A824A7}"/>
                </c:ext>
              </c:extLst>
            </c:dLbl>
            <c:dLbl>
              <c:idx val="2"/>
              <c:layout>
                <c:manualLayout>
                  <c:x val="0.31381778954594503"/>
                  <c:y val="3.1689443454149299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1" i="0" u="none" strike="noStrike" kern="1200" spc="0" baseline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zh-TW" altLang="en-US" baseline="0" dirty="0"/>
                      <a:t>美洲
</a:t>
                    </a:r>
                    <a:fld id="{E637215A-4398-4903-9C41-D7D135B60246}" type="PERCENTAGE">
                      <a:rPr lang="en-US" altLang="zh-TW" baseline="0"/>
                      <a:pPr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pPr>
                      <a:t>[百分比]</a:t>
                    </a:fld>
                    <a:endParaRPr lang="zh-TW" altLang="en-US" baseline="0" dirty="0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6EEB-4FA1-89D6-5B5309A824A7}"/>
                </c:ext>
              </c:extLst>
            </c:dLbl>
            <c:dLbl>
              <c:idx val="3"/>
              <c:layout>
                <c:manualLayout>
                  <c:x val="-0.30204962243797201"/>
                  <c:y val="3.1689443454149299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330" b="1" i="0" u="none" strike="noStrike" kern="1200" spc="0" baseline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defRPr>
                    </a:pPr>
                    <a:r>
                      <a:rPr lang="zh-TW" altLang="en-US" baseline="0" dirty="0"/>
                      <a:t>其他
</a:t>
                    </a:r>
                    <a:fld id="{84F41FE0-0F5B-4043-85F3-4309113B0C30}" type="PERCENTAGE">
                      <a:rPr lang="en-US" altLang="zh-TW" baseline="0"/>
                      <a:pPr>
                        <a:defRPr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defRPr>
                      </a:pPr>
                      <a:t>[百分比]</a:t>
                    </a:fld>
                    <a:endParaRPr lang="zh-TW" altLang="en-US" baseline="0" dirty="0"/>
                  </a:p>
                </c:rich>
              </c:tx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6EEB-4FA1-89D6-5B5309A824A7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spc="0" baseline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endParaRPr lang="zh-TW"/>
              </a:p>
            </c:txPr>
            <c:dLblPos val="outEnd"/>
            <c:showLegendKey val="1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'2019地區別收入'!$A$47:$A$50</c:f>
              <c:strCache>
                <c:ptCount val="4"/>
                <c:pt idx="0">
                  <c:v>台灣地區</c:v>
                </c:pt>
                <c:pt idx="1">
                  <c:v>亞洲地區</c:v>
                </c:pt>
                <c:pt idx="2">
                  <c:v>美洲地區</c:v>
                </c:pt>
                <c:pt idx="3">
                  <c:v>其他地區</c:v>
                </c:pt>
              </c:strCache>
            </c:strRef>
          </c:cat>
          <c:val>
            <c:numRef>
              <c:f>'2019地區別收入'!$B$47:$B$50</c:f>
              <c:numCache>
                <c:formatCode>_(* #,##0_);_(* \(#,##0\);_(* "-"??_);_(@_)</c:formatCode>
                <c:ptCount val="4"/>
                <c:pt idx="0">
                  <c:v>581969624</c:v>
                </c:pt>
                <c:pt idx="1">
                  <c:v>139026903.43000001</c:v>
                </c:pt>
                <c:pt idx="2">
                  <c:v>879759</c:v>
                </c:pt>
                <c:pt idx="3">
                  <c:v>627444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6EEB-4FA1-89D6-5B5309A824A7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sz="2128" b="1" i="0" u="none" strike="noStrike" kern="1200" cap="all" baseline="0">
                <a:solidFill>
                  <a:prstClr val="black">
                    <a:lumMod val="65000"/>
                    <a:lumOff val="3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r>
              <a:rPr lang="en-US" sz="2000" b="1" i="0" u="none" strike="noStrike" kern="1200" cap="all" baseline="0" dirty="0">
                <a:solidFill>
                  <a:prstClr val="black">
                    <a:lumMod val="65000"/>
                    <a:lumOff val="3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20191Q</a:t>
            </a:r>
            <a:endParaRPr lang="zh-TW" sz="2000" b="1" i="0" u="none" strike="noStrike" kern="1200" cap="all" baseline="0" dirty="0">
              <a:solidFill>
                <a:prstClr val="black">
                  <a:lumMod val="65000"/>
                  <a:lumOff val="3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c:rich>
      </c:tx>
      <c:layout>
        <c:manualLayout>
          <c:xMode val="edge"/>
          <c:yMode val="edge"/>
          <c:x val="0.42614679784620901"/>
          <c:y val="4.686887401106949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 rtl="0">
            <a:defRPr sz="2128" b="1" i="0" u="none" strike="noStrike" kern="1200" cap="all" baseline="0">
              <a:solidFill>
                <a:prstClr val="black">
                  <a:lumMod val="65000"/>
                  <a:lumOff val="3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defRPr>
          </a:pPr>
          <a:endParaRPr lang="zh-TW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2589244398046805E-2"/>
          <c:y val="0.28951034181951701"/>
          <c:w val="0.83362734101114599"/>
          <c:h val="0.679191325574099"/>
        </c:manualLayout>
      </c:layout>
      <c:pie3DChart>
        <c:varyColors val="1"/>
        <c:ser>
          <c:idx val="2"/>
          <c:order val="0"/>
          <c:tx>
            <c:strRef>
              <c:f>'2019Q1地區別收入'!$B$37</c:f>
              <c:strCache>
                <c:ptCount val="1"/>
                <c:pt idx="0">
                  <c:v>合計</c:v>
                </c:pt>
              </c:strCache>
            </c:strRef>
          </c:tx>
          <c:dPt>
            <c:idx val="0"/>
            <c:bubble3D val="0"/>
            <c:explosion val="1"/>
            <c:spPr>
              <a:solidFill>
                <a:srgbClr val="86BBDE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DBC8-4EBB-B75F-DFCE2059EE55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DBC8-4EBB-B75F-DFCE2059EE55}"/>
              </c:ext>
            </c:extLst>
          </c:dPt>
          <c:dPt>
            <c:idx val="2"/>
            <c:bubble3D val="0"/>
            <c:spPr>
              <a:solidFill>
                <a:schemeClr val="bg2">
                  <a:lumMod val="7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DBC8-4EBB-B75F-DFCE2059EE55}"/>
              </c:ext>
            </c:extLst>
          </c:dPt>
          <c:dLbls>
            <c:dLbl>
              <c:idx val="0"/>
              <c:layout>
                <c:manualLayout>
                  <c:x val="4.3149946062567397E-2"/>
                  <c:y val="-1.5844721727074702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BC8-4EBB-B75F-DFCE2059EE55}"/>
                </c:ext>
              </c:extLst>
            </c:dLbl>
            <c:dLbl>
              <c:idx val="1"/>
              <c:layout>
                <c:manualLayout>
                  <c:x val="-0.149063450034324"/>
                  <c:y val="1.1883541295305999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BC8-4EBB-B75F-DFCE2059EE55}"/>
                </c:ext>
              </c:extLst>
            </c:dLbl>
            <c:dLbl>
              <c:idx val="2"/>
              <c:layout>
                <c:manualLayout>
                  <c:x val="0.21574973031283701"/>
                  <c:y val="8.3184789067141898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BC8-4EBB-B75F-DFCE2059EE55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spc="0" baseline="0">
                    <a:solidFill>
                      <a:schemeClr val="tx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endParaRPr lang="zh-TW"/>
              </a:p>
            </c:txPr>
            <c:dLblPos val="outEnd"/>
            <c:showLegendKey val="1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'2019Q1地區別收入'!$A$38:$A$40</c:f>
              <c:strCache>
                <c:ptCount val="3"/>
                <c:pt idx="0">
                  <c:v>台灣地區</c:v>
                </c:pt>
                <c:pt idx="1">
                  <c:v>亞洲地區</c:v>
                </c:pt>
                <c:pt idx="2">
                  <c:v>美洲地區</c:v>
                </c:pt>
              </c:strCache>
            </c:strRef>
          </c:cat>
          <c:val>
            <c:numRef>
              <c:f>'2019Q1地區別收入'!$B$38:$B$40</c:f>
              <c:numCache>
                <c:formatCode>_(* #,##0_);_(* \(#,##0\);_(* "-"??_);_(@_)</c:formatCode>
                <c:ptCount val="3"/>
                <c:pt idx="0">
                  <c:v>128265780</c:v>
                </c:pt>
                <c:pt idx="1">
                  <c:v>33456385.23</c:v>
                </c:pt>
                <c:pt idx="2">
                  <c:v>223137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BC8-4EBB-B75F-DFCE2059EE55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sz="2128" b="1" i="0" u="none" strike="noStrike" kern="1200" cap="all" baseline="0">
                <a:solidFill>
                  <a:prstClr val="black">
                    <a:lumMod val="65000"/>
                    <a:lumOff val="3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defRPr>
            </a:pPr>
            <a:r>
              <a:rPr lang="en-US" sz="2000" b="1" i="0" u="none" strike="noStrike" kern="1200" cap="all" baseline="0" dirty="0">
                <a:solidFill>
                  <a:prstClr val="black">
                    <a:lumMod val="65000"/>
                    <a:lumOff val="3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20201Q</a:t>
            </a:r>
            <a:endParaRPr lang="zh-TW" sz="2000" b="1" i="0" u="none" strike="noStrike" kern="1200" cap="all" baseline="0" dirty="0">
              <a:solidFill>
                <a:prstClr val="black">
                  <a:lumMod val="65000"/>
                  <a:lumOff val="3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c:rich>
      </c:tx>
      <c:layout>
        <c:manualLayout>
          <c:xMode val="edge"/>
          <c:yMode val="edge"/>
          <c:x val="0.455567215616142"/>
          <c:y val="5.875241530637549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ctr" rtl="0">
            <a:defRPr sz="2128" b="1" i="0" u="none" strike="noStrike" kern="1200" cap="all" baseline="0">
              <a:solidFill>
                <a:prstClr val="black">
                  <a:lumMod val="65000"/>
                  <a:lumOff val="3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defRPr>
          </a:pPr>
          <a:endParaRPr lang="zh-TW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2589220698692506E-2"/>
          <c:y val="0.28951020159913199"/>
          <c:w val="0.83362734101114599"/>
          <c:h val="0.679191325574099"/>
        </c:manualLayout>
      </c:layout>
      <c:pie3DChart>
        <c:varyColors val="1"/>
        <c:ser>
          <c:idx val="2"/>
          <c:order val="0"/>
          <c:dPt>
            <c:idx val="0"/>
            <c:bubble3D val="0"/>
            <c:spPr>
              <a:solidFill>
                <a:srgbClr val="86BBDE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1-F1FD-48F5-8AE0-0C76A91D7576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3-F1FD-48F5-8AE0-0C76A91D7576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5-F1FD-48F5-8AE0-0C76A91D7576}"/>
              </c:ext>
            </c:extLst>
          </c:dPt>
          <c:dPt>
            <c:idx val="3"/>
            <c:bubble3D val="0"/>
            <c:spPr>
              <a:solidFill>
                <a:schemeClr val="bg2">
                  <a:lumMod val="75000"/>
                </a:schemeClr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1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 w="127000" h="127000"/>
                <a:bevelB w="127000" h="127000"/>
              </a:sp3d>
            </c:spPr>
            <c:extLst>
              <c:ext xmlns:c16="http://schemas.microsoft.com/office/drawing/2014/chart" uri="{C3380CC4-5D6E-409C-BE32-E72D297353CC}">
                <c16:uniqueId val="{00000007-F1FD-48F5-8AE0-0C76A91D7576}"/>
              </c:ext>
            </c:extLst>
          </c:dPt>
          <c:dLbls>
            <c:dLbl>
              <c:idx val="0"/>
              <c:layout>
                <c:manualLayout>
                  <c:x val="0.14317936648033699"/>
                  <c:y val="-4.7534165181223997E-2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bg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1FD-48F5-8AE0-0C76A91D7576}"/>
                </c:ext>
              </c:extLst>
            </c:dLbl>
            <c:dLbl>
              <c:idx val="1"/>
              <c:layout>
                <c:manualLayout>
                  <c:x val="-0.253015592821418"/>
                  <c:y val="0.22578728461081399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1FD-48F5-8AE0-0C76A91D7576}"/>
                </c:ext>
              </c:extLst>
            </c:dLbl>
            <c:dLbl>
              <c:idx val="2"/>
              <c:layout>
                <c:manualLayout>
                  <c:x val="-0.30204962243797201"/>
                  <c:y val="7.92236086353733E-3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1FD-48F5-8AE0-0C76A91D7576}"/>
                </c:ext>
              </c:extLst>
            </c:dLbl>
            <c:dLbl>
              <c:idx val="3"/>
              <c:layout>
                <c:manualLayout>
                  <c:x val="0.30597234480729602"/>
                  <c:y val="0.11883541295305999"/>
                </c:manualLayout>
              </c:layout>
              <c:numFmt formatCode="0.0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330" b="1" i="0" u="none" strike="noStrike" kern="1200" spc="0" baseline="0">
                      <a:solidFill>
                        <a:schemeClr val="tx1"/>
                      </a:solidFill>
                      <a:latin typeface="微軟正黑體" panose="020B0604030504040204" pitchFamily="34" charset="-120"/>
                      <a:ea typeface="微軟正黑體" panose="020B0604030504040204" pitchFamily="34" charset="-120"/>
                      <a:cs typeface="+mn-cs"/>
                    </a:defRPr>
                  </a:pPr>
                  <a:endParaRPr lang="zh-TW"/>
                </a:p>
              </c:txPr>
              <c:dLblPos val="bestFit"/>
              <c:showLegendKey val="1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1FD-48F5-8AE0-0C76A91D7576}"/>
                </c:ext>
              </c:extLst>
            </c:dLbl>
            <c:numFmt formatCode="0.0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spc="0" baseline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+mn-cs"/>
                  </a:defRPr>
                </a:pPr>
                <a:endParaRPr lang="zh-TW"/>
              </a:p>
            </c:txPr>
            <c:dLblPos val="outEnd"/>
            <c:showLegendKey val="1"/>
            <c:showVal val="0"/>
            <c:showCatName val="1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'2020Q1地區別收入'!$A$47:$A$50</c:f>
              <c:strCache>
                <c:ptCount val="4"/>
                <c:pt idx="0">
                  <c:v>台灣地區</c:v>
                </c:pt>
                <c:pt idx="1">
                  <c:v>亞洲地區</c:v>
                </c:pt>
                <c:pt idx="2">
                  <c:v>美洲地區</c:v>
                </c:pt>
                <c:pt idx="3">
                  <c:v>其他地區</c:v>
                </c:pt>
              </c:strCache>
            </c:strRef>
          </c:cat>
          <c:val>
            <c:numRef>
              <c:f>'2020Q1地區別收入'!$B$47:$B$50</c:f>
              <c:numCache>
                <c:formatCode>_(* #,##0_);_(* \(#,##0\);_(* "-"??_);_(@_)</c:formatCode>
                <c:ptCount val="4"/>
                <c:pt idx="0">
                  <c:v>168485813</c:v>
                </c:pt>
                <c:pt idx="1">
                  <c:v>19184729</c:v>
                </c:pt>
                <c:pt idx="2">
                  <c:v>94882</c:v>
                </c:pt>
                <c:pt idx="3">
                  <c:v>38905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1FD-48F5-8AE0-0C76A91D7576}"/>
            </c:ext>
          </c:extLst>
        </c:ser>
        <c:dLbls>
          <c:dLblPos val="outEnd"/>
          <c:showLegendKey val="0"/>
          <c:showVal val="0"/>
          <c:showCatName val="1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TW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291545-CD33-4ACB-8B9F-FC4E2275D073}" type="datetimeFigureOut">
              <a:rPr lang="zh-TW" altLang="en-US" smtClean="0"/>
              <a:t>2020/5/20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DE321C-D93A-4929-9083-45DAA847189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740826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C9B637-47F0-43AA-A063-613201E95C1F}" type="datetimeFigureOut">
              <a:rPr lang="zh-TW" altLang="en-US" smtClean="0"/>
              <a:t>2020/5/20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9C01D1-6F07-44F2-AF7A-958A11DC865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124894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C01D1-6F07-44F2-AF7A-958A11DC865E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706039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C01D1-6F07-44F2-AF7A-958A11DC865E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562178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 dirty="0"/>
          </a:p>
        </p:txBody>
      </p:sp>
      <p:sp>
        <p:nvSpPr>
          <p:cNvPr id="19460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29745B50-4364-4415-BAD9-B1FD4E2168AE}" type="slidenum">
              <a:rPr lang="zh-TW" altLang="en-US" sz="1200" smtClean="0">
                <a:latin typeface="Calibri" panose="020F0502020204030204" pitchFamily="34" charset="0"/>
              </a:rPr>
              <a:pPr/>
              <a:t>4</a:t>
            </a:fld>
            <a:endParaRPr lang="zh-TW" altLang="en-US" sz="120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39560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C01D1-6F07-44F2-AF7A-958A11DC865E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39362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C01D1-6F07-44F2-AF7A-958A11DC865E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399143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標題投影片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36292" y="-1"/>
            <a:ext cx="12753483" cy="7173023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矩形 14"/>
          <p:cNvSpPr/>
          <p:nvPr userDrawn="1"/>
        </p:nvSpPr>
        <p:spPr bwMode="auto">
          <a:xfrm>
            <a:off x="176213" y="169069"/>
            <a:ext cx="11839575" cy="6519863"/>
          </a:xfrm>
          <a:prstGeom prst="rect">
            <a:avLst/>
          </a:prstGeom>
          <a:solidFill>
            <a:srgbClr val="2858AA">
              <a:alpha val="66000"/>
            </a:srgb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-545321" y="6409570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sz="2400"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1835700" y="1602600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 dirty="0"/>
          </a:p>
        </p:txBody>
      </p:sp>
      <p:cxnSp>
        <p:nvCxnSpPr>
          <p:cNvPr id="12" name="Google Shape;13;p2"/>
          <p:cNvCxnSpPr/>
          <p:nvPr userDrawn="1"/>
        </p:nvCxnSpPr>
        <p:spPr>
          <a:xfrm>
            <a:off x="5515950" y="3908550"/>
            <a:ext cx="1160100" cy="0"/>
          </a:xfrm>
          <a:prstGeom prst="straightConnector1">
            <a:avLst/>
          </a:prstGeom>
          <a:noFill/>
          <a:ln w="2857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4" name="圖片 3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027250" y="1602600"/>
            <a:ext cx="2137500" cy="877500"/>
          </a:xfrm>
          <a:prstGeom prst="rect">
            <a:avLst/>
          </a:prstGeom>
        </p:spPr>
      </p:pic>
      <p:grpSp>
        <p:nvGrpSpPr>
          <p:cNvPr id="5" name="群組 4"/>
          <p:cNvGrpSpPr/>
          <p:nvPr userDrawn="1"/>
        </p:nvGrpSpPr>
        <p:grpSpPr>
          <a:xfrm>
            <a:off x="0" y="-6617"/>
            <a:ext cx="12192644" cy="6877852"/>
            <a:chOff x="-644" y="0"/>
            <a:chExt cx="12193288" cy="6876392"/>
          </a:xfrm>
        </p:grpSpPr>
        <p:sp>
          <p:nvSpPr>
            <p:cNvPr id="16" name="矩形 15"/>
            <p:cNvSpPr/>
            <p:nvPr userDrawn="1"/>
          </p:nvSpPr>
          <p:spPr bwMode="auto">
            <a:xfrm>
              <a:off x="0" y="0"/>
              <a:ext cx="12192644" cy="6876392"/>
            </a:xfrm>
            <a:prstGeom prst="rect">
              <a:avLst/>
            </a:prstGeom>
            <a:noFill/>
            <a:ln w="127000">
              <a:headEnd type="none" w="med" len="med"/>
              <a:tailEnd type="none" w="med" len="med"/>
            </a:ln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TW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17" name="矩形 14"/>
            <p:cNvSpPr/>
            <p:nvPr userDrawn="1"/>
          </p:nvSpPr>
          <p:spPr bwMode="auto">
            <a:xfrm>
              <a:off x="-644" y="0"/>
              <a:ext cx="12192644" cy="3467100"/>
            </a:xfrm>
            <a:custGeom>
              <a:avLst/>
              <a:gdLst>
                <a:gd name="connsiteX0" fmla="*/ 0 w 9144000"/>
                <a:gd name="connsiteY0" fmla="*/ 0 h 3501008"/>
                <a:gd name="connsiteX1" fmla="*/ 9144000 w 9144000"/>
                <a:gd name="connsiteY1" fmla="*/ 0 h 3501008"/>
                <a:gd name="connsiteX2" fmla="*/ 9144000 w 9144000"/>
                <a:gd name="connsiteY2" fmla="*/ 3501008 h 3501008"/>
                <a:gd name="connsiteX3" fmla="*/ 0 w 9144000"/>
                <a:gd name="connsiteY3" fmla="*/ 3501008 h 3501008"/>
                <a:gd name="connsiteX4" fmla="*/ 0 w 9144000"/>
                <a:gd name="connsiteY4" fmla="*/ 0 h 3501008"/>
                <a:gd name="connsiteX0" fmla="*/ 0 w 9144000"/>
                <a:gd name="connsiteY0" fmla="*/ 3501008 h 3592448"/>
                <a:gd name="connsiteX1" fmla="*/ 0 w 9144000"/>
                <a:gd name="connsiteY1" fmla="*/ 0 h 3592448"/>
                <a:gd name="connsiteX2" fmla="*/ 9144000 w 9144000"/>
                <a:gd name="connsiteY2" fmla="*/ 0 h 3592448"/>
                <a:gd name="connsiteX3" fmla="*/ 9144000 w 9144000"/>
                <a:gd name="connsiteY3" fmla="*/ 3501008 h 3592448"/>
                <a:gd name="connsiteX4" fmla="*/ 91440 w 9144000"/>
                <a:gd name="connsiteY4" fmla="*/ 3592448 h 3592448"/>
                <a:gd name="connsiteX0" fmla="*/ 0 w 9144000"/>
                <a:gd name="connsiteY0" fmla="*/ 3501008 h 3501008"/>
                <a:gd name="connsiteX1" fmla="*/ 0 w 9144000"/>
                <a:gd name="connsiteY1" fmla="*/ 0 h 3501008"/>
                <a:gd name="connsiteX2" fmla="*/ 9144000 w 9144000"/>
                <a:gd name="connsiteY2" fmla="*/ 0 h 3501008"/>
                <a:gd name="connsiteX3" fmla="*/ 9144000 w 9144000"/>
                <a:gd name="connsiteY3" fmla="*/ 3501008 h 3501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44000" h="3501008">
                  <a:moveTo>
                    <a:pt x="0" y="3501008"/>
                  </a:moveTo>
                  <a:lnTo>
                    <a:pt x="0" y="0"/>
                  </a:lnTo>
                  <a:lnTo>
                    <a:pt x="9144000" y="0"/>
                  </a:lnTo>
                  <a:lnTo>
                    <a:pt x="9144000" y="3501008"/>
                  </a:lnTo>
                </a:path>
              </a:pathLst>
            </a:custGeom>
            <a:noFill/>
            <a:ln w="127000">
              <a:solidFill>
                <a:srgbClr val="2858AA"/>
              </a:solidFill>
              <a:headEnd type="none" w="med" len="med"/>
              <a:tailEnd type="none" w="med" len="med"/>
            </a:ln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TW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宋体" charset="0"/>
                <a:cs typeface="宋体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765867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5900"/>
                    </a14:imgEffect>
                    <a14:imgEffect>
                      <a14:saturation sat="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69968" y="-366328"/>
            <a:ext cx="12361968" cy="8241312"/>
          </a:xfrm>
          <a:prstGeom prst="rect">
            <a:avLst/>
          </a:prstGeom>
        </p:spPr>
      </p:pic>
      <p:sp>
        <p:nvSpPr>
          <p:cNvPr id="7" name="矩形 6"/>
          <p:cNvSpPr/>
          <p:nvPr userDrawn="1"/>
        </p:nvSpPr>
        <p:spPr bwMode="auto">
          <a:xfrm>
            <a:off x="-641935" y="2285352"/>
            <a:ext cx="12978314" cy="2287296"/>
          </a:xfrm>
          <a:prstGeom prst="rect">
            <a:avLst/>
          </a:prstGeom>
          <a:solidFill>
            <a:srgbClr val="224D92">
              <a:alpha val="87843"/>
            </a:srgb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charset="0"/>
              <a:cs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14899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72716" y="-834191"/>
            <a:ext cx="12790905" cy="9593179"/>
          </a:xfrm>
          <a:prstGeom prst="rect">
            <a:avLst/>
          </a:prstGeom>
        </p:spPr>
      </p:pic>
      <p:sp>
        <p:nvSpPr>
          <p:cNvPr id="7" name="矩形 6"/>
          <p:cNvSpPr/>
          <p:nvPr userDrawn="1"/>
        </p:nvSpPr>
        <p:spPr bwMode="auto">
          <a:xfrm>
            <a:off x="-641935" y="2285352"/>
            <a:ext cx="12978314" cy="2287296"/>
          </a:xfrm>
          <a:prstGeom prst="rect">
            <a:avLst/>
          </a:prstGeom>
          <a:solidFill>
            <a:srgbClr val="224D92">
              <a:alpha val="87843"/>
            </a:srgb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charset="0"/>
              <a:cs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76565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601377" y="-351168"/>
            <a:ext cx="16668597" cy="7209168"/>
          </a:xfrm>
          <a:prstGeom prst="rect">
            <a:avLst/>
          </a:prstGeom>
        </p:spPr>
      </p:pic>
      <p:sp>
        <p:nvSpPr>
          <p:cNvPr id="7" name="矩形 6"/>
          <p:cNvSpPr/>
          <p:nvPr userDrawn="1"/>
        </p:nvSpPr>
        <p:spPr bwMode="auto">
          <a:xfrm>
            <a:off x="-641935" y="2285352"/>
            <a:ext cx="12978314" cy="2287296"/>
          </a:xfrm>
          <a:prstGeom prst="rect">
            <a:avLst/>
          </a:prstGeom>
          <a:solidFill>
            <a:srgbClr val="224D92">
              <a:alpha val="87843"/>
            </a:srgb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charset="0"/>
              <a:cs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66532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04;p26"/>
          <p:cNvSpPr/>
          <p:nvPr userDrawn="1"/>
        </p:nvSpPr>
        <p:spPr>
          <a:xfrm>
            <a:off x="-8950" y="-17900"/>
            <a:ext cx="12200950" cy="6875900"/>
          </a:xfrm>
          <a:prstGeom prst="rect">
            <a:avLst/>
          </a:prstGeom>
          <a:solidFill>
            <a:srgbClr val="0B539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209;p26"/>
          <p:cNvSpPr/>
          <p:nvPr userDrawn="1"/>
        </p:nvSpPr>
        <p:spPr>
          <a:xfrm>
            <a:off x="-225887" y="-304800"/>
            <a:ext cx="1909543" cy="2525211"/>
          </a:xfrm>
          <a:custGeom>
            <a:avLst/>
            <a:gdLst/>
            <a:ahLst/>
            <a:cxnLst/>
            <a:rect l="l" t="t" r="r" b="b"/>
            <a:pathLst>
              <a:path w="62380" h="96952" extrusionOk="0">
                <a:moveTo>
                  <a:pt x="501" y="96952"/>
                </a:moveTo>
                <a:lnTo>
                  <a:pt x="0" y="0"/>
                </a:lnTo>
                <a:lnTo>
                  <a:pt x="62380" y="50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2638691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04;p26"/>
          <p:cNvSpPr/>
          <p:nvPr userDrawn="1"/>
        </p:nvSpPr>
        <p:spPr>
          <a:xfrm>
            <a:off x="-8950" y="-17900"/>
            <a:ext cx="12200950" cy="68759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/>
            </a:solidFill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矩形 9"/>
          <p:cNvSpPr/>
          <p:nvPr userDrawn="1"/>
        </p:nvSpPr>
        <p:spPr>
          <a:xfrm rot="5400000">
            <a:off x="5823282" y="-5325979"/>
            <a:ext cx="1042737" cy="1169469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矩形 14"/>
          <p:cNvSpPr/>
          <p:nvPr userDrawn="1"/>
        </p:nvSpPr>
        <p:spPr>
          <a:xfrm rot="5400000">
            <a:off x="5823282" y="529389"/>
            <a:ext cx="1042737" cy="1169469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矩形 15"/>
          <p:cNvSpPr/>
          <p:nvPr userDrawn="1"/>
        </p:nvSpPr>
        <p:spPr>
          <a:xfrm>
            <a:off x="-8952" y="-2117558"/>
            <a:ext cx="1042737" cy="1169469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矩形 16"/>
          <p:cNvSpPr/>
          <p:nvPr userDrawn="1"/>
        </p:nvSpPr>
        <p:spPr>
          <a:xfrm>
            <a:off x="11172395" y="-2117558"/>
            <a:ext cx="1042737" cy="1169469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89591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96833" y="-526292"/>
            <a:ext cx="12915811" cy="8622541"/>
          </a:xfrm>
          <a:prstGeom prst="rect">
            <a:avLst/>
          </a:prstGeom>
        </p:spPr>
      </p:pic>
      <p:sp>
        <p:nvSpPr>
          <p:cNvPr id="12" name="投影片編號版面配置區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E7DB9756-B5F3-4602-BEDC-589A1F24278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100126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投影片編號版面配置區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E7DB9756-B5F3-4602-BEDC-589A1F24278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4" name="Google Shape;204;p26"/>
          <p:cNvSpPr/>
          <p:nvPr userDrawn="1"/>
        </p:nvSpPr>
        <p:spPr>
          <a:xfrm>
            <a:off x="-8950" y="-17900"/>
            <a:ext cx="12200950" cy="6875900"/>
          </a:xfrm>
          <a:prstGeom prst="rect">
            <a:avLst/>
          </a:prstGeom>
          <a:solidFill>
            <a:srgbClr val="07376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340699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12800" y="273050"/>
            <a:ext cx="10769600" cy="869951"/>
          </a:xfrm>
        </p:spPr>
        <p:txBody>
          <a:bodyPr anchor="ctr"/>
          <a:lstStyle>
            <a:lvl1pPr algn="l">
              <a:buNone/>
              <a:defRPr sz="5867" b="0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B6976-7041-447E-9180-C12AEAE34B3D}" type="datetimeFigureOut">
              <a:rPr lang="zh-TW" altLang="en-US" smtClean="0"/>
              <a:t>2020/5/20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7DB9756-B5F3-4602-BEDC-589A1F24278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812800" y="1752600"/>
            <a:ext cx="2133600" cy="4343400"/>
          </a:xfrm>
          <a:solidFill>
            <a:schemeClr val="accent4">
              <a:lumMod val="75000"/>
            </a:schemeClr>
          </a:solidFill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333"/>
              </a:spcAft>
              <a:buNone/>
              <a:defRPr sz="2400"/>
            </a:lvl1pPr>
            <a:lvl2pPr>
              <a:buNone/>
              <a:defRPr sz="1600"/>
            </a:lvl2pPr>
            <a:lvl3pPr>
              <a:buNone/>
              <a:defRPr sz="1333"/>
            </a:lvl3pPr>
            <a:lvl4pPr>
              <a:buNone/>
              <a:defRPr sz="1200"/>
            </a:lvl4pPr>
            <a:lvl5pPr>
              <a:buNone/>
              <a:defRPr sz="1200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3149600" y="1752600"/>
            <a:ext cx="8534400" cy="4419600"/>
          </a:xfrm>
        </p:spPr>
        <p:txBody>
          <a:bodyPr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5585572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133600" y="5486400"/>
            <a:ext cx="9753600" cy="685800"/>
          </a:xfrm>
        </p:spPr>
        <p:txBody>
          <a:bodyPr/>
          <a:lstStyle>
            <a:lvl1pPr marL="0" indent="0">
              <a:buFontTx/>
              <a:buNone/>
              <a:defRPr sz="2267"/>
            </a:lvl1pPr>
            <a:lvl2pPr>
              <a:buFontTx/>
              <a:buNone/>
              <a:defRPr sz="1600"/>
            </a:lvl2pPr>
            <a:lvl3pPr>
              <a:buFontTx/>
              <a:buNone/>
              <a:defRPr sz="1333"/>
            </a:lvl3pPr>
            <a:lvl4pPr>
              <a:buFontTx/>
              <a:buNone/>
              <a:defRPr sz="1200"/>
            </a:lvl4pPr>
            <a:lvl5pPr>
              <a:buFontTx/>
              <a:buNone/>
              <a:defRPr sz="1200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8" name="矩形 7"/>
          <p:cNvSpPr/>
          <p:nvPr/>
        </p:nvSpPr>
        <p:spPr bwMode="white">
          <a:xfrm>
            <a:off x="-12192" y="4572000"/>
            <a:ext cx="12192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2400"/>
          </a:p>
        </p:txBody>
      </p:sp>
      <p:sp>
        <p:nvSpPr>
          <p:cNvPr id="9" name="矩形 8"/>
          <p:cNvSpPr/>
          <p:nvPr/>
        </p:nvSpPr>
        <p:spPr>
          <a:xfrm>
            <a:off x="-12192" y="4663440"/>
            <a:ext cx="1950720" cy="713232"/>
          </a:xfrm>
          <a:prstGeom prst="rect">
            <a:avLst/>
          </a:prstGeom>
          <a:solidFill>
            <a:srgbClr val="604A7B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2400"/>
          </a:p>
        </p:txBody>
      </p:sp>
      <p:sp>
        <p:nvSpPr>
          <p:cNvPr id="10" name="矩形 9"/>
          <p:cNvSpPr/>
          <p:nvPr/>
        </p:nvSpPr>
        <p:spPr>
          <a:xfrm>
            <a:off x="2060448" y="4654296"/>
            <a:ext cx="10131552" cy="713232"/>
          </a:xfrm>
          <a:prstGeom prst="rect">
            <a:avLst/>
          </a:prstGeom>
          <a:solidFill>
            <a:schemeClr val="accent5">
              <a:lumMod val="75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240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133600" y="4648200"/>
            <a:ext cx="9753600" cy="685800"/>
          </a:xfrm>
        </p:spPr>
        <p:txBody>
          <a:bodyPr anchor="ctr"/>
          <a:lstStyle>
            <a:lvl1pPr algn="l">
              <a:buNone/>
              <a:defRPr sz="3733" b="0">
                <a:solidFill>
                  <a:srgbClr val="FFFFFF"/>
                </a:solidFill>
              </a:defRPr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11" name="矩形 10"/>
          <p:cNvSpPr/>
          <p:nvPr/>
        </p:nvSpPr>
        <p:spPr bwMode="white">
          <a:xfrm>
            <a:off x="1930400" y="0"/>
            <a:ext cx="134112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2400"/>
          </a:p>
        </p:txBody>
      </p:sp>
      <p:sp>
        <p:nvSpPr>
          <p:cNvPr id="12" name="日期版面配置區 11"/>
          <p:cNvSpPr>
            <a:spLocks noGrp="1"/>
          </p:cNvSpPr>
          <p:nvPr>
            <p:ph type="dt" sz="half" idx="10"/>
          </p:nvPr>
        </p:nvSpPr>
        <p:spPr>
          <a:xfrm>
            <a:off x="8331200" y="6248400"/>
            <a:ext cx="3556000" cy="365125"/>
          </a:xfrm>
        </p:spPr>
        <p:txBody>
          <a:bodyPr rtlCol="0"/>
          <a:lstStyle/>
          <a:p>
            <a:fld id="{784B6976-7041-447E-9180-C12AEAE34B3D}" type="datetimeFigureOut">
              <a:rPr lang="zh-TW" altLang="en-US" smtClean="0"/>
              <a:t>2020/5/20</a:t>
            </a:fld>
            <a:endParaRPr lang="zh-TW" altLang="en-US"/>
          </a:p>
        </p:txBody>
      </p:sp>
      <p:sp>
        <p:nvSpPr>
          <p:cNvPr id="13" name="投影片編號版面配置區 12"/>
          <p:cNvSpPr>
            <a:spLocks noGrp="1"/>
          </p:cNvSpPr>
          <p:nvPr>
            <p:ph type="sldNum" sz="quarter" idx="11"/>
          </p:nvPr>
        </p:nvSpPr>
        <p:spPr>
          <a:xfrm>
            <a:off x="0" y="4678725"/>
            <a:ext cx="1930400" cy="663579"/>
          </a:xfrm>
        </p:spPr>
        <p:txBody>
          <a:bodyPr rtlCol="0"/>
          <a:lstStyle>
            <a:lvl1pPr>
              <a:defRPr sz="3733"/>
            </a:lvl1pPr>
          </a:lstStyle>
          <a:p>
            <a:fld id="{E7DB9756-B5F3-4602-BEDC-589A1F24278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4" name="頁尾版面配置區 13"/>
          <p:cNvSpPr>
            <a:spLocks noGrp="1"/>
          </p:cNvSpPr>
          <p:nvPr>
            <p:ph type="ftr" sz="quarter" idx="12"/>
          </p:nvPr>
        </p:nvSpPr>
        <p:spPr>
          <a:xfrm>
            <a:off x="2133600" y="6248207"/>
            <a:ext cx="6096000" cy="365125"/>
          </a:xfrm>
        </p:spPr>
        <p:txBody>
          <a:bodyPr rtlCol="0"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080768" y="0"/>
            <a:ext cx="10111232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4267"/>
            </a:lvl1pPr>
          </a:lstStyle>
          <a:p>
            <a:r>
              <a:rPr kumimoji="0" lang="zh-TW" altLang="en-US"/>
              <a:t>按一下圖示以新增圖片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4274845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B6976-7041-447E-9180-C12AEAE34B3D}" type="datetimeFigureOut">
              <a:rPr lang="zh-TW" altLang="en-US" smtClean="0"/>
              <a:t>2020/5/20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B9756-B5F3-4602-BEDC-589A1F24278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364164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區段標頭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36292" y="-1"/>
            <a:ext cx="12753483" cy="7173023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矩形 9"/>
          <p:cNvSpPr/>
          <p:nvPr userDrawn="1"/>
        </p:nvSpPr>
        <p:spPr bwMode="auto">
          <a:xfrm>
            <a:off x="176213" y="169069"/>
            <a:ext cx="11839575" cy="6519863"/>
          </a:xfrm>
          <a:prstGeom prst="rect">
            <a:avLst/>
          </a:prstGeom>
          <a:solidFill>
            <a:srgbClr val="2858AA">
              <a:alpha val="66000"/>
            </a:srgb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charset="0"/>
              <a:cs typeface="宋体" charset="0"/>
            </a:endParaRPr>
          </a:p>
        </p:txBody>
      </p:sp>
      <p:sp>
        <p:nvSpPr>
          <p:cNvPr id="13" name="文字方塊 12"/>
          <p:cNvSpPr txBox="1"/>
          <p:nvPr userDrawn="1"/>
        </p:nvSpPr>
        <p:spPr>
          <a:xfrm>
            <a:off x="-545321" y="6409570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sz="2400"/>
          </a:p>
        </p:txBody>
      </p:sp>
      <p:grpSp>
        <p:nvGrpSpPr>
          <p:cNvPr id="18" name="群組 17"/>
          <p:cNvGrpSpPr/>
          <p:nvPr userDrawn="1"/>
        </p:nvGrpSpPr>
        <p:grpSpPr>
          <a:xfrm>
            <a:off x="0" y="-6617"/>
            <a:ext cx="12192644" cy="6877852"/>
            <a:chOff x="-644" y="0"/>
            <a:chExt cx="12193288" cy="6876392"/>
          </a:xfrm>
        </p:grpSpPr>
        <p:sp>
          <p:nvSpPr>
            <p:cNvPr id="19" name="矩形 18"/>
            <p:cNvSpPr/>
            <p:nvPr userDrawn="1"/>
          </p:nvSpPr>
          <p:spPr bwMode="auto">
            <a:xfrm>
              <a:off x="0" y="0"/>
              <a:ext cx="12192644" cy="6876392"/>
            </a:xfrm>
            <a:prstGeom prst="rect">
              <a:avLst/>
            </a:prstGeom>
            <a:noFill/>
            <a:ln w="127000">
              <a:headEnd type="none" w="med" len="med"/>
              <a:tailEnd type="none" w="med" len="med"/>
            </a:ln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TW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宋体" charset="0"/>
                <a:cs typeface="宋体" charset="0"/>
              </a:endParaRPr>
            </a:p>
          </p:txBody>
        </p:sp>
        <p:sp>
          <p:nvSpPr>
            <p:cNvPr id="20" name="矩形 14"/>
            <p:cNvSpPr/>
            <p:nvPr userDrawn="1"/>
          </p:nvSpPr>
          <p:spPr bwMode="auto">
            <a:xfrm>
              <a:off x="-644" y="0"/>
              <a:ext cx="12192644" cy="3467100"/>
            </a:xfrm>
            <a:custGeom>
              <a:avLst/>
              <a:gdLst>
                <a:gd name="connsiteX0" fmla="*/ 0 w 9144000"/>
                <a:gd name="connsiteY0" fmla="*/ 0 h 3501008"/>
                <a:gd name="connsiteX1" fmla="*/ 9144000 w 9144000"/>
                <a:gd name="connsiteY1" fmla="*/ 0 h 3501008"/>
                <a:gd name="connsiteX2" fmla="*/ 9144000 w 9144000"/>
                <a:gd name="connsiteY2" fmla="*/ 3501008 h 3501008"/>
                <a:gd name="connsiteX3" fmla="*/ 0 w 9144000"/>
                <a:gd name="connsiteY3" fmla="*/ 3501008 h 3501008"/>
                <a:gd name="connsiteX4" fmla="*/ 0 w 9144000"/>
                <a:gd name="connsiteY4" fmla="*/ 0 h 3501008"/>
                <a:gd name="connsiteX0" fmla="*/ 0 w 9144000"/>
                <a:gd name="connsiteY0" fmla="*/ 3501008 h 3592448"/>
                <a:gd name="connsiteX1" fmla="*/ 0 w 9144000"/>
                <a:gd name="connsiteY1" fmla="*/ 0 h 3592448"/>
                <a:gd name="connsiteX2" fmla="*/ 9144000 w 9144000"/>
                <a:gd name="connsiteY2" fmla="*/ 0 h 3592448"/>
                <a:gd name="connsiteX3" fmla="*/ 9144000 w 9144000"/>
                <a:gd name="connsiteY3" fmla="*/ 3501008 h 3592448"/>
                <a:gd name="connsiteX4" fmla="*/ 91440 w 9144000"/>
                <a:gd name="connsiteY4" fmla="*/ 3592448 h 3592448"/>
                <a:gd name="connsiteX0" fmla="*/ 0 w 9144000"/>
                <a:gd name="connsiteY0" fmla="*/ 3501008 h 3501008"/>
                <a:gd name="connsiteX1" fmla="*/ 0 w 9144000"/>
                <a:gd name="connsiteY1" fmla="*/ 0 h 3501008"/>
                <a:gd name="connsiteX2" fmla="*/ 9144000 w 9144000"/>
                <a:gd name="connsiteY2" fmla="*/ 0 h 3501008"/>
                <a:gd name="connsiteX3" fmla="*/ 9144000 w 9144000"/>
                <a:gd name="connsiteY3" fmla="*/ 3501008 h 350100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144000" h="3501008">
                  <a:moveTo>
                    <a:pt x="0" y="3501008"/>
                  </a:moveTo>
                  <a:lnTo>
                    <a:pt x="0" y="0"/>
                  </a:lnTo>
                  <a:lnTo>
                    <a:pt x="9144000" y="0"/>
                  </a:lnTo>
                  <a:lnTo>
                    <a:pt x="9144000" y="3501008"/>
                  </a:lnTo>
                </a:path>
              </a:pathLst>
            </a:custGeom>
            <a:noFill/>
            <a:ln w="127000">
              <a:solidFill>
                <a:srgbClr val="2858AA"/>
              </a:solidFill>
              <a:headEnd type="none" w="med" len="med"/>
              <a:tailEnd type="none" w="med" len="med"/>
            </a:ln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TW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宋体" charset="0"/>
                <a:cs typeface="宋体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016087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37600" y="609601"/>
            <a:ext cx="2743200" cy="5516563"/>
          </a:xfrm>
        </p:spPr>
        <p:txBody>
          <a:bodyPr vert="eaVert"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609601"/>
            <a:ext cx="7416800" cy="5516564"/>
          </a:xfrm>
        </p:spPr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8737600" y="6248403"/>
            <a:ext cx="2946400" cy="365125"/>
          </a:xfrm>
        </p:spPr>
        <p:txBody>
          <a:bodyPr/>
          <a:lstStyle/>
          <a:p>
            <a:fld id="{784B6976-7041-447E-9180-C12AEAE34B3D}" type="datetimeFigureOut">
              <a:rPr lang="zh-TW" altLang="en-US" smtClean="0"/>
              <a:t>2020/5/20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609603" y="6248208"/>
            <a:ext cx="7431311" cy="3651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矩形 6"/>
          <p:cNvSpPr/>
          <p:nvPr/>
        </p:nvSpPr>
        <p:spPr bwMode="white">
          <a:xfrm>
            <a:off x="8128424" y="0"/>
            <a:ext cx="42672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2400"/>
          </a:p>
        </p:txBody>
      </p:sp>
      <p:sp>
        <p:nvSpPr>
          <p:cNvPr id="8" name="矩形 7"/>
          <p:cNvSpPr/>
          <p:nvPr/>
        </p:nvSpPr>
        <p:spPr>
          <a:xfrm>
            <a:off x="8189384" y="609600"/>
            <a:ext cx="3048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2400"/>
          </a:p>
        </p:txBody>
      </p:sp>
      <p:sp>
        <p:nvSpPr>
          <p:cNvPr id="9" name="矩形 8"/>
          <p:cNvSpPr/>
          <p:nvPr/>
        </p:nvSpPr>
        <p:spPr>
          <a:xfrm>
            <a:off x="8189384" y="0"/>
            <a:ext cx="3048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240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 rot="5400000">
            <a:off x="8075084" y="103716"/>
            <a:ext cx="533400" cy="325968"/>
          </a:xfrm>
        </p:spPr>
        <p:txBody>
          <a:bodyPr/>
          <a:lstStyle/>
          <a:p>
            <a:fld id="{E7DB9756-B5F3-4602-BEDC-589A1F24278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795135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16864" y="228600"/>
            <a:ext cx="10871200" cy="990600"/>
          </a:xfrm>
        </p:spPr>
        <p:txBody>
          <a:bodyPr/>
          <a:lstStyle>
            <a:lvl1pPr>
              <a:defRPr b="1" i="0">
                <a:latin typeface="微軟正黑體"/>
                <a:ea typeface="微軟正黑體"/>
                <a:cs typeface="微軟正黑體"/>
              </a:defRPr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B6976-7041-447E-9180-C12AEAE34B3D}" type="datetimeFigureOut">
              <a:rPr lang="zh-TW" altLang="en-US" smtClean="0"/>
              <a:t>2020/5/20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0" y="6369050"/>
            <a:ext cx="711200" cy="244476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E7DB9756-B5F3-4602-BEDC-589A1F24278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文字版面配置區 12"/>
          <p:cNvSpPr>
            <a:spLocks noGrp="1"/>
          </p:cNvSpPr>
          <p:nvPr>
            <p:ph idx="1"/>
          </p:nvPr>
        </p:nvSpPr>
        <p:spPr>
          <a:xfrm>
            <a:off x="816864" y="1600200"/>
            <a:ext cx="108712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  <a:p>
            <a:pPr lvl="1" eaLnBrk="1" latinLnBrk="0" hangingPunct="1"/>
            <a:r>
              <a:rPr kumimoji="0" lang="zh-TW" altLang="en-US"/>
              <a:t>第二層</a:t>
            </a:r>
          </a:p>
          <a:p>
            <a:pPr lvl="2" eaLnBrk="1" latinLnBrk="0" hangingPunct="1"/>
            <a:r>
              <a:rPr kumimoji="0" lang="zh-TW" altLang="en-US"/>
              <a:t>第三層</a:t>
            </a:r>
          </a:p>
          <a:p>
            <a:pPr lvl="3" eaLnBrk="1" latinLnBrk="0" hangingPunct="1"/>
            <a:r>
              <a:rPr kumimoji="0" lang="zh-TW" altLang="en-US"/>
              <a:t>第四層</a:t>
            </a:r>
          </a:p>
          <a:p>
            <a:pPr lvl="4" eaLnBrk="1" latinLnBrk="0" hangingPunct="1"/>
            <a:r>
              <a:rPr kumimoji="0" lang="zh-TW" altLang="en-US"/>
              <a:t>第五層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0543254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16864" y="228600"/>
            <a:ext cx="10871200" cy="990600"/>
          </a:xfrm>
        </p:spPr>
        <p:txBody>
          <a:bodyPr/>
          <a:lstStyle>
            <a:lvl1pPr>
              <a:defRPr b="1" i="0">
                <a:latin typeface="微軟正黑體"/>
                <a:ea typeface="微軟正黑體"/>
                <a:cs typeface="微軟正黑體"/>
              </a:defRPr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B6976-7041-447E-9180-C12AEAE34B3D}" type="datetimeFigureOut">
              <a:rPr lang="zh-TW" altLang="en-US" smtClean="0"/>
              <a:t>2020/5/20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0" y="6369050"/>
            <a:ext cx="711200" cy="244476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E7DB9756-B5F3-4602-BEDC-589A1F24278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文字版面配置區 12"/>
          <p:cNvSpPr>
            <a:spLocks noGrp="1"/>
          </p:cNvSpPr>
          <p:nvPr>
            <p:ph idx="1"/>
          </p:nvPr>
        </p:nvSpPr>
        <p:spPr>
          <a:xfrm>
            <a:off x="816864" y="1600200"/>
            <a:ext cx="108712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  <a:p>
            <a:pPr lvl="1" eaLnBrk="1" latinLnBrk="0" hangingPunct="1"/>
            <a:r>
              <a:rPr kumimoji="0" lang="zh-TW" altLang="en-US"/>
              <a:t>第二層</a:t>
            </a:r>
          </a:p>
          <a:p>
            <a:pPr lvl="2" eaLnBrk="1" latinLnBrk="0" hangingPunct="1"/>
            <a:r>
              <a:rPr kumimoji="0" lang="zh-TW" altLang="en-US"/>
              <a:t>第三層</a:t>
            </a:r>
          </a:p>
          <a:p>
            <a:pPr lvl="3" eaLnBrk="1" latinLnBrk="0" hangingPunct="1"/>
            <a:r>
              <a:rPr kumimoji="0" lang="zh-TW" altLang="en-US"/>
              <a:t>第四層</a:t>
            </a:r>
          </a:p>
          <a:p>
            <a:pPr lvl="4" eaLnBrk="1" latinLnBrk="0" hangingPunct="1"/>
            <a:r>
              <a:rPr kumimoji="0" lang="zh-TW" altLang="en-US"/>
              <a:t>第五層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37387110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0" y="6369050"/>
            <a:ext cx="711200" cy="244476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E7DB9756-B5F3-4602-BEDC-589A1F24278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Google Shape;42;p7"/>
          <p:cNvSpPr/>
          <p:nvPr userDrawn="1"/>
        </p:nvSpPr>
        <p:spPr>
          <a:xfrm>
            <a:off x="-75150" y="-119000"/>
            <a:ext cx="1484325" cy="3043825"/>
          </a:xfrm>
          <a:custGeom>
            <a:avLst/>
            <a:gdLst/>
            <a:ahLst/>
            <a:cxnLst/>
            <a:rect l="l" t="t" r="r" b="b"/>
            <a:pathLst>
              <a:path w="59373" h="121753" extrusionOk="0">
                <a:moveTo>
                  <a:pt x="59373" y="2004"/>
                </a:moveTo>
                <a:lnTo>
                  <a:pt x="0" y="0"/>
                </a:lnTo>
                <a:lnTo>
                  <a:pt x="751" y="121753"/>
                </a:lnTo>
                <a:close/>
              </a:path>
            </a:pathLst>
          </a:custGeom>
          <a:solidFill>
            <a:srgbClr val="3D85C6"/>
          </a:solidFill>
          <a:ln>
            <a:noFill/>
          </a:ln>
        </p:spPr>
      </p:sp>
      <p:sp>
        <p:nvSpPr>
          <p:cNvPr id="9" name="Google Shape;43;p7"/>
          <p:cNvSpPr/>
          <p:nvPr userDrawn="1"/>
        </p:nvSpPr>
        <p:spPr>
          <a:xfrm>
            <a:off x="-62625" y="-37600"/>
            <a:ext cx="1559500" cy="2423800"/>
          </a:xfrm>
          <a:custGeom>
            <a:avLst/>
            <a:gdLst/>
            <a:ahLst/>
            <a:cxnLst/>
            <a:rect l="l" t="t" r="r" b="b"/>
            <a:pathLst>
              <a:path w="62380" h="96952" extrusionOk="0">
                <a:moveTo>
                  <a:pt x="501" y="96952"/>
                </a:moveTo>
                <a:lnTo>
                  <a:pt x="0" y="0"/>
                </a:lnTo>
                <a:lnTo>
                  <a:pt x="62380" y="501"/>
                </a:lnTo>
                <a:close/>
              </a:path>
            </a:pathLst>
          </a:custGeom>
          <a:solidFill>
            <a:srgbClr val="073763"/>
          </a:solidFill>
          <a:ln>
            <a:noFill/>
          </a:ln>
        </p:spPr>
      </p:sp>
      <p:sp>
        <p:nvSpPr>
          <p:cNvPr id="10" name="Google Shape;44;p7"/>
          <p:cNvSpPr/>
          <p:nvPr userDrawn="1"/>
        </p:nvSpPr>
        <p:spPr>
          <a:xfrm rot="10800000">
            <a:off x="10781160" y="3737975"/>
            <a:ext cx="1484325" cy="3043825"/>
          </a:xfrm>
          <a:custGeom>
            <a:avLst/>
            <a:gdLst/>
            <a:ahLst/>
            <a:cxnLst/>
            <a:rect l="l" t="t" r="r" b="b"/>
            <a:pathLst>
              <a:path w="59373" h="121753" extrusionOk="0">
                <a:moveTo>
                  <a:pt x="59373" y="2004"/>
                </a:moveTo>
                <a:lnTo>
                  <a:pt x="0" y="0"/>
                </a:lnTo>
                <a:lnTo>
                  <a:pt x="751" y="121753"/>
                </a:lnTo>
                <a:close/>
              </a:path>
            </a:pathLst>
          </a:custGeom>
          <a:solidFill>
            <a:srgbClr val="3D85C6"/>
          </a:solidFill>
          <a:ln>
            <a:noFill/>
          </a:ln>
        </p:spPr>
      </p:sp>
      <p:sp>
        <p:nvSpPr>
          <p:cNvPr id="11" name="Google Shape;45;p7"/>
          <p:cNvSpPr/>
          <p:nvPr userDrawn="1"/>
        </p:nvSpPr>
        <p:spPr>
          <a:xfrm rot="10800000">
            <a:off x="10632500" y="4523100"/>
            <a:ext cx="1559500" cy="2423800"/>
          </a:xfrm>
          <a:custGeom>
            <a:avLst/>
            <a:gdLst/>
            <a:ahLst/>
            <a:cxnLst/>
            <a:rect l="l" t="t" r="r" b="b"/>
            <a:pathLst>
              <a:path w="62380" h="96952" extrusionOk="0">
                <a:moveTo>
                  <a:pt x="501" y="96952"/>
                </a:moveTo>
                <a:lnTo>
                  <a:pt x="0" y="0"/>
                </a:lnTo>
                <a:lnTo>
                  <a:pt x="62380" y="501"/>
                </a:lnTo>
                <a:close/>
              </a:path>
            </a:pathLst>
          </a:custGeom>
          <a:solidFill>
            <a:srgbClr val="073763"/>
          </a:solidFill>
          <a:ln>
            <a:noFill/>
          </a:ln>
        </p:spPr>
      </p:sp>
      <p:pic>
        <p:nvPicPr>
          <p:cNvPr id="12" name="圖片 1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32500" y="184915"/>
            <a:ext cx="1305102" cy="535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863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圖片 12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699659" y="0"/>
            <a:ext cx="16708594" cy="6880422"/>
          </a:xfrm>
          <a:prstGeom prst="rect">
            <a:avLst/>
          </a:prstGeom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0" y="6369050"/>
            <a:ext cx="711200" cy="244476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E7DB9756-B5F3-4602-BEDC-589A1F24278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Google Shape;42;p7"/>
          <p:cNvSpPr/>
          <p:nvPr userDrawn="1"/>
        </p:nvSpPr>
        <p:spPr>
          <a:xfrm>
            <a:off x="-75150" y="-119000"/>
            <a:ext cx="1484325" cy="3043825"/>
          </a:xfrm>
          <a:custGeom>
            <a:avLst/>
            <a:gdLst/>
            <a:ahLst/>
            <a:cxnLst/>
            <a:rect l="l" t="t" r="r" b="b"/>
            <a:pathLst>
              <a:path w="59373" h="121753" extrusionOk="0">
                <a:moveTo>
                  <a:pt x="59373" y="2004"/>
                </a:moveTo>
                <a:lnTo>
                  <a:pt x="0" y="0"/>
                </a:lnTo>
                <a:lnTo>
                  <a:pt x="751" y="121753"/>
                </a:lnTo>
                <a:close/>
              </a:path>
            </a:pathLst>
          </a:custGeom>
          <a:solidFill>
            <a:srgbClr val="3D85C6"/>
          </a:solidFill>
          <a:ln>
            <a:noFill/>
          </a:ln>
        </p:spPr>
      </p:sp>
      <p:sp>
        <p:nvSpPr>
          <p:cNvPr id="9" name="Google Shape;43;p7"/>
          <p:cNvSpPr/>
          <p:nvPr userDrawn="1"/>
        </p:nvSpPr>
        <p:spPr>
          <a:xfrm>
            <a:off x="-62625" y="-37600"/>
            <a:ext cx="1559500" cy="2423800"/>
          </a:xfrm>
          <a:custGeom>
            <a:avLst/>
            <a:gdLst/>
            <a:ahLst/>
            <a:cxnLst/>
            <a:rect l="l" t="t" r="r" b="b"/>
            <a:pathLst>
              <a:path w="62380" h="96952" extrusionOk="0">
                <a:moveTo>
                  <a:pt x="501" y="96952"/>
                </a:moveTo>
                <a:lnTo>
                  <a:pt x="0" y="0"/>
                </a:lnTo>
                <a:lnTo>
                  <a:pt x="62380" y="501"/>
                </a:lnTo>
                <a:close/>
              </a:path>
            </a:pathLst>
          </a:custGeom>
          <a:solidFill>
            <a:srgbClr val="073763"/>
          </a:solidFill>
          <a:ln>
            <a:noFill/>
          </a:ln>
        </p:spPr>
      </p:sp>
      <p:sp>
        <p:nvSpPr>
          <p:cNvPr id="10" name="Google Shape;44;p7"/>
          <p:cNvSpPr/>
          <p:nvPr userDrawn="1"/>
        </p:nvSpPr>
        <p:spPr>
          <a:xfrm rot="10800000">
            <a:off x="10781160" y="3737975"/>
            <a:ext cx="1484325" cy="3043825"/>
          </a:xfrm>
          <a:custGeom>
            <a:avLst/>
            <a:gdLst/>
            <a:ahLst/>
            <a:cxnLst/>
            <a:rect l="l" t="t" r="r" b="b"/>
            <a:pathLst>
              <a:path w="59373" h="121753" extrusionOk="0">
                <a:moveTo>
                  <a:pt x="59373" y="2004"/>
                </a:moveTo>
                <a:lnTo>
                  <a:pt x="0" y="0"/>
                </a:lnTo>
                <a:lnTo>
                  <a:pt x="751" y="121753"/>
                </a:lnTo>
                <a:close/>
              </a:path>
            </a:pathLst>
          </a:custGeom>
          <a:solidFill>
            <a:srgbClr val="3D85C6"/>
          </a:solidFill>
          <a:ln>
            <a:noFill/>
          </a:ln>
        </p:spPr>
      </p:sp>
      <p:sp>
        <p:nvSpPr>
          <p:cNvPr id="11" name="Google Shape;45;p7"/>
          <p:cNvSpPr/>
          <p:nvPr userDrawn="1"/>
        </p:nvSpPr>
        <p:spPr>
          <a:xfrm rot="10800000">
            <a:off x="10632500" y="4523100"/>
            <a:ext cx="1559500" cy="2423800"/>
          </a:xfrm>
          <a:custGeom>
            <a:avLst/>
            <a:gdLst/>
            <a:ahLst/>
            <a:cxnLst/>
            <a:rect l="l" t="t" r="r" b="b"/>
            <a:pathLst>
              <a:path w="62380" h="96952" extrusionOk="0">
                <a:moveTo>
                  <a:pt x="501" y="96952"/>
                </a:moveTo>
                <a:lnTo>
                  <a:pt x="0" y="0"/>
                </a:lnTo>
                <a:lnTo>
                  <a:pt x="62380" y="501"/>
                </a:lnTo>
                <a:close/>
              </a:path>
            </a:pathLst>
          </a:custGeom>
          <a:solidFill>
            <a:srgbClr val="073763"/>
          </a:solidFill>
          <a:ln>
            <a:noFill/>
          </a:ln>
        </p:spPr>
      </p:sp>
      <p:pic>
        <p:nvPicPr>
          <p:cNvPr id="12" name="圖片 1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632500" y="184915"/>
            <a:ext cx="1305102" cy="535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9968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5;p9"/>
          <p:cNvSpPr/>
          <p:nvPr userDrawn="1"/>
        </p:nvSpPr>
        <p:spPr>
          <a:xfrm>
            <a:off x="4359905" y="5576355"/>
            <a:ext cx="8041645" cy="1414995"/>
          </a:xfrm>
          <a:custGeom>
            <a:avLst/>
            <a:gdLst/>
            <a:ahLst/>
            <a:cxnLst/>
            <a:rect l="l" t="t" r="r" b="b"/>
            <a:pathLst>
              <a:path w="235239" h="61127" extrusionOk="0">
                <a:moveTo>
                  <a:pt x="234988" y="0"/>
                </a:moveTo>
                <a:lnTo>
                  <a:pt x="0" y="57620"/>
                </a:lnTo>
                <a:lnTo>
                  <a:pt x="235239" y="61127"/>
                </a:lnTo>
                <a:close/>
              </a:path>
            </a:pathLst>
          </a:custGeom>
          <a:solidFill>
            <a:srgbClr val="3D85C6"/>
          </a:solidFill>
          <a:ln>
            <a:noFill/>
          </a:ln>
        </p:spPr>
      </p:sp>
      <p:sp>
        <p:nvSpPr>
          <p:cNvPr id="7" name="Google Shape;66;p9"/>
          <p:cNvSpPr/>
          <p:nvPr userDrawn="1"/>
        </p:nvSpPr>
        <p:spPr>
          <a:xfrm>
            <a:off x="6149816" y="5185364"/>
            <a:ext cx="6191792" cy="1672636"/>
          </a:xfrm>
          <a:custGeom>
            <a:avLst/>
            <a:gdLst/>
            <a:ahLst/>
            <a:cxnLst/>
            <a:rect l="l" t="t" r="r" b="b"/>
            <a:pathLst>
              <a:path w="181126" h="77160" extrusionOk="0">
                <a:moveTo>
                  <a:pt x="0" y="76910"/>
                </a:moveTo>
                <a:lnTo>
                  <a:pt x="180625" y="0"/>
                </a:lnTo>
                <a:lnTo>
                  <a:pt x="181126" y="77160"/>
                </a:lnTo>
                <a:close/>
              </a:path>
            </a:pathLst>
          </a:custGeom>
          <a:solidFill>
            <a:srgbClr val="073763"/>
          </a:solidFill>
          <a:ln>
            <a:noFill/>
          </a:ln>
        </p:spPr>
      </p:sp>
      <p:pic>
        <p:nvPicPr>
          <p:cNvPr id="8" name="圖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632500" y="184915"/>
            <a:ext cx="1305102" cy="535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010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bg>
      <p:bgPr>
        <a:solidFill>
          <a:srgbClr val="1D4E8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49404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80088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B9756-B5F3-4602-BEDC-589A1F24278E}" type="slidenum">
              <a:rPr lang="zh-TW" altLang="en-US" smtClean="0"/>
              <a:t>‹#›</a:t>
            </a:fld>
            <a:endParaRPr lang="zh-TW" altLang="en-US" dirty="0"/>
          </a:p>
        </p:txBody>
      </p:sp>
      <p:pic>
        <p:nvPicPr>
          <p:cNvPr id="6" name="圖片 5"/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69968" y="-366328"/>
            <a:ext cx="12361968" cy="8241312"/>
          </a:xfrm>
          <a:prstGeom prst="rect">
            <a:avLst/>
          </a:prstGeom>
        </p:spPr>
      </p:pic>
      <p:sp>
        <p:nvSpPr>
          <p:cNvPr id="7" name="矩形 6"/>
          <p:cNvSpPr/>
          <p:nvPr userDrawn="1"/>
        </p:nvSpPr>
        <p:spPr bwMode="auto">
          <a:xfrm>
            <a:off x="-641935" y="2285352"/>
            <a:ext cx="12978314" cy="2287296"/>
          </a:xfrm>
          <a:prstGeom prst="rect">
            <a:avLst/>
          </a:prstGeom>
          <a:solidFill>
            <a:srgbClr val="224D92">
              <a:alpha val="87843"/>
            </a:srgb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charset="0"/>
              <a:cs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11892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 userDrawn="1"/>
        </p:nvPicPr>
        <p:blipFill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50000"/>
                    </a14:imgEffect>
                    <a14:imgEffect>
                      <a14:colorTemperature colorTemp="59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69968" y="-366712"/>
            <a:ext cx="12361968" cy="8242080"/>
          </a:xfrm>
          <a:prstGeom prst="rect">
            <a:avLst/>
          </a:prstGeom>
        </p:spPr>
      </p:pic>
      <p:sp>
        <p:nvSpPr>
          <p:cNvPr id="7" name="矩形 6"/>
          <p:cNvSpPr/>
          <p:nvPr userDrawn="1"/>
        </p:nvSpPr>
        <p:spPr bwMode="auto">
          <a:xfrm>
            <a:off x="-641935" y="2285352"/>
            <a:ext cx="12978314" cy="2287296"/>
          </a:xfrm>
          <a:prstGeom prst="rect">
            <a:avLst/>
          </a:prstGeom>
          <a:solidFill>
            <a:srgbClr val="224D92">
              <a:alpha val="87843"/>
            </a:srgbClr>
          </a:solidFill>
          <a:ln w="381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宋体" charset="0"/>
              <a:cs typeface="宋体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84585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812800" y="228600"/>
            <a:ext cx="108712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zh-TW" altLang="en-US" dirty="0"/>
              <a:t>按一下以編輯母片標題樣式</a:t>
            </a:r>
            <a:endParaRPr kumimoji="0" lang="en-US" dirty="0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816864" y="1600200"/>
            <a:ext cx="108712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  <a:p>
            <a:pPr lvl="1" eaLnBrk="1" latinLnBrk="0" hangingPunct="1"/>
            <a:r>
              <a:rPr kumimoji="0" lang="zh-TW" altLang="en-US"/>
              <a:t>第二層</a:t>
            </a:r>
          </a:p>
          <a:p>
            <a:pPr lvl="2" eaLnBrk="1" latinLnBrk="0" hangingPunct="1"/>
            <a:r>
              <a:rPr kumimoji="0" lang="zh-TW" altLang="en-US"/>
              <a:t>第三層</a:t>
            </a:r>
          </a:p>
          <a:p>
            <a:pPr lvl="3" eaLnBrk="1" latinLnBrk="0" hangingPunct="1"/>
            <a:r>
              <a:rPr kumimoji="0" lang="zh-TW" altLang="en-US"/>
              <a:t>第四層</a:t>
            </a:r>
          </a:p>
          <a:p>
            <a:pPr lvl="4" eaLnBrk="1" latinLnBrk="0" hangingPunct="1"/>
            <a:r>
              <a:rPr kumimoji="0" lang="zh-TW" altLang="en-US"/>
              <a:t>第五層</a:t>
            </a:r>
            <a:endParaRPr kumimoji="0" lang="en-US" dirty="0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8128000" y="6248400"/>
            <a:ext cx="3556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867">
                <a:solidFill>
                  <a:schemeClr val="tx2"/>
                </a:solidFill>
              </a:defRPr>
            </a:lvl1pPr>
          </a:lstStyle>
          <a:p>
            <a:fld id="{784B6976-7041-447E-9180-C12AEAE34B3D}" type="datetimeFigureOut">
              <a:rPr lang="zh-TW" altLang="en-US" smtClean="0"/>
              <a:t>2020/5/20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812802" y="6248207"/>
            <a:ext cx="7228111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867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7" name="矩形 6"/>
          <p:cNvSpPr/>
          <p:nvPr/>
        </p:nvSpPr>
        <p:spPr bwMode="white">
          <a:xfrm>
            <a:off x="0" y="1234440"/>
            <a:ext cx="12192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2400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0" y="6369050"/>
            <a:ext cx="7112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867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E7DB9756-B5F3-4602-BEDC-589A1F24278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71860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2" r:id="rId2"/>
    <p:sldLayoutId id="2147483701" r:id="rId3"/>
    <p:sldLayoutId id="2147483712" r:id="rId4"/>
    <p:sldLayoutId id="2147483705" r:id="rId5"/>
    <p:sldLayoutId id="2147483706" r:id="rId6"/>
    <p:sldLayoutId id="2147483703" r:id="rId7"/>
    <p:sldLayoutId id="2147483714" r:id="rId8"/>
    <p:sldLayoutId id="2147483715" r:id="rId9"/>
    <p:sldLayoutId id="2147483716" r:id="rId10"/>
    <p:sldLayoutId id="2147483717" r:id="rId11"/>
    <p:sldLayoutId id="2147483720" r:id="rId12"/>
    <p:sldLayoutId id="2147483713" r:id="rId13"/>
    <p:sldLayoutId id="2147483718" r:id="rId14"/>
    <p:sldLayoutId id="2147483704" r:id="rId15"/>
    <p:sldLayoutId id="2147483719" r:id="rId16"/>
    <p:sldLayoutId id="2147483707" r:id="rId17"/>
    <p:sldLayoutId id="2147483708" r:id="rId18"/>
    <p:sldLayoutId id="2147483709" r:id="rId19"/>
    <p:sldLayoutId id="2147483710" r:id="rId20"/>
    <p:sldLayoutId id="2147483722" r:id="rId21"/>
    <p:sldLayoutId id="2147483736" r:id="rId22"/>
  </p:sldLayoutIdLst>
  <p:txStyles>
    <p:titleStyle>
      <a:lvl1pPr algn="l" rtl="0" eaLnBrk="1" latinLnBrk="0" hangingPunct="1">
        <a:spcBef>
          <a:spcPct val="0"/>
        </a:spcBef>
        <a:buNone/>
        <a:defRPr kumimoji="0" sz="4800" b="1" i="0" kern="1200">
          <a:solidFill>
            <a:schemeClr val="accent4">
              <a:lumMod val="75000"/>
            </a:schemeClr>
          </a:solidFill>
          <a:latin typeface="微軟正黑體"/>
          <a:ea typeface="微軟正黑體"/>
          <a:cs typeface="微軟正黑體"/>
        </a:defRPr>
      </a:lvl1pPr>
    </p:titleStyle>
    <p:bodyStyle>
      <a:lvl1pPr marL="609585" indent="-609585" algn="l" rtl="0" eaLnBrk="1" latinLnBrk="0" hangingPunct="1">
        <a:spcBef>
          <a:spcPts val="933"/>
        </a:spcBef>
        <a:buClr>
          <a:schemeClr val="accent4">
            <a:lumMod val="75000"/>
          </a:schemeClr>
        </a:buClr>
        <a:buSzPct val="60000"/>
        <a:buFont typeface="Wingdings" charset="2"/>
        <a:buChar char="n"/>
        <a:defRPr kumimoji="0" sz="3867" b="0" kern="1200">
          <a:solidFill>
            <a:schemeClr val="tx1"/>
          </a:solidFill>
          <a:latin typeface="微軟正黑體"/>
          <a:ea typeface="微軟正黑體"/>
          <a:cs typeface="微軟正黑體"/>
        </a:defRPr>
      </a:lvl1pPr>
      <a:lvl2pPr marL="853419" indent="-365751" algn="l" rtl="0" eaLnBrk="1" latinLnBrk="0" hangingPunct="1">
        <a:spcBef>
          <a:spcPts val="733"/>
        </a:spcBef>
        <a:buClr>
          <a:schemeClr val="accent5">
            <a:lumMod val="75000"/>
          </a:schemeClr>
        </a:buClr>
        <a:buSzPct val="70000"/>
        <a:buFont typeface="Wingdings" charset="2"/>
        <a:buChar char="l"/>
        <a:defRPr kumimoji="0" sz="3467" b="0" kern="1200">
          <a:solidFill>
            <a:schemeClr val="tx1"/>
          </a:solidFill>
          <a:latin typeface="微軟正黑體"/>
          <a:ea typeface="微軟正黑體"/>
          <a:cs typeface="微軟正黑體"/>
        </a:defRPr>
      </a:lvl2pPr>
      <a:lvl3pPr marL="1219170" indent="-304792" algn="l" rtl="0" eaLnBrk="1" latinLnBrk="0" hangingPunct="1">
        <a:spcBef>
          <a:spcPts val="667"/>
        </a:spcBef>
        <a:buClr>
          <a:schemeClr val="accent6">
            <a:lumMod val="75000"/>
          </a:schemeClr>
        </a:buClr>
        <a:buSzPct val="50000"/>
        <a:buFont typeface="Wingdings" charset="2"/>
        <a:buChar char=""/>
        <a:defRPr kumimoji="0" sz="3067" b="0" kern="1200">
          <a:solidFill>
            <a:schemeClr val="tx1"/>
          </a:solidFill>
          <a:latin typeface="微軟正黑體"/>
          <a:ea typeface="微軟正黑體"/>
          <a:cs typeface="微軟正黑體"/>
        </a:defRPr>
      </a:lvl3pPr>
      <a:lvl4pPr marL="1828754" indent="-304792" algn="l" rtl="0" eaLnBrk="1" latinLnBrk="0" hangingPunct="1">
        <a:spcBef>
          <a:spcPts val="533"/>
        </a:spcBef>
        <a:buClr>
          <a:schemeClr val="accent3"/>
        </a:buClr>
        <a:buSzPct val="75000"/>
        <a:buFont typeface="Wingdings"/>
        <a:buChar char=""/>
        <a:defRPr kumimoji="0" sz="2667" b="0" kern="1200">
          <a:solidFill>
            <a:schemeClr val="tx1"/>
          </a:solidFill>
          <a:latin typeface="微軟正黑體"/>
          <a:ea typeface="微軟正黑體"/>
          <a:cs typeface="微軟正黑體"/>
        </a:defRPr>
      </a:lvl4pPr>
      <a:lvl5pPr marL="2438339" indent="-304792" algn="l" rtl="0" eaLnBrk="1" latinLnBrk="0" hangingPunct="1">
        <a:spcBef>
          <a:spcPts val="533"/>
        </a:spcBef>
        <a:buClr>
          <a:schemeClr val="accent4"/>
        </a:buClr>
        <a:buSzPct val="65000"/>
        <a:buFont typeface="Wingdings"/>
        <a:buChar char=""/>
        <a:defRPr kumimoji="0" sz="2667" b="0" kern="1200">
          <a:solidFill>
            <a:schemeClr val="tx1"/>
          </a:solidFill>
          <a:latin typeface="微軟正黑體"/>
          <a:ea typeface="微軟正黑體"/>
          <a:cs typeface="微軟正黑體"/>
        </a:defRPr>
      </a:lvl5pPr>
      <a:lvl6pPr marL="2804090" indent="-304792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2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3169841" indent="-304792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24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535592" indent="-304792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24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901342" indent="-304792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2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5.xml"/><Relationship Id="rId5" Type="http://schemas.openxmlformats.org/officeDocument/2006/relationships/chart" Target="../charts/chart8.xml"/><Relationship Id="rId4" Type="http://schemas.openxmlformats.org/officeDocument/2006/relationships/chart" Target="../charts/char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Relationship Id="rId6" Type="http://schemas.microsoft.com/office/2007/relationships/hdphoto" Target="../media/hdphoto6.wdp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5.xml"/><Relationship Id="rId5" Type="http://schemas.openxmlformats.org/officeDocument/2006/relationships/chart" Target="../charts/chart4.xml"/><Relationship Id="rId4" Type="http://schemas.openxmlformats.org/officeDocument/2006/relationships/chart" Target="../charts/char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918827" y="3052709"/>
            <a:ext cx="8520600" cy="2052600"/>
          </a:xfrm>
        </p:spPr>
        <p:txBody>
          <a:bodyPr/>
          <a:lstStyle/>
          <a:p>
            <a:br>
              <a:rPr lang="en-US" altLang="zh-TW" dirty="0">
                <a:solidFill>
                  <a:schemeClr val="tx1"/>
                </a:solidFill>
              </a:rPr>
            </a:br>
            <a:r>
              <a:rPr lang="en-US" altLang="zh-TW" dirty="0">
                <a:solidFill>
                  <a:schemeClr val="tx1"/>
                </a:solidFill>
              </a:rPr>
              <a:t>2020</a:t>
            </a:r>
            <a:r>
              <a:rPr lang="zh-TW" altLang="en-US" dirty="0">
                <a:solidFill>
                  <a:schemeClr val="tx1"/>
                </a:solidFill>
              </a:rPr>
              <a:t>年資通電腦法說會</a:t>
            </a:r>
            <a:br>
              <a:rPr lang="zh-TW" altLang="en-US" dirty="0">
                <a:solidFill>
                  <a:schemeClr val="tx1"/>
                </a:solidFill>
              </a:rPr>
            </a:br>
            <a:br>
              <a:rPr lang="en-US" altLang="zh-TW" dirty="0">
                <a:solidFill>
                  <a:schemeClr val="tx1"/>
                </a:solidFill>
              </a:rPr>
            </a:br>
            <a:r>
              <a:rPr lang="zh-TW" altLang="en-US" sz="2000" dirty="0">
                <a:solidFill>
                  <a:schemeClr val="tx1"/>
                </a:solidFill>
              </a:rPr>
              <a:t>股票代碼：</a:t>
            </a:r>
            <a:r>
              <a:rPr lang="en-US" altLang="zh-TW" sz="2000" dirty="0">
                <a:solidFill>
                  <a:schemeClr val="tx1"/>
                </a:solidFill>
              </a:rPr>
              <a:t>2471</a:t>
            </a:r>
            <a:br>
              <a:rPr lang="en-US" altLang="zh-TW" sz="2000" dirty="0">
                <a:solidFill>
                  <a:schemeClr val="tx1"/>
                </a:solidFill>
              </a:rPr>
            </a:br>
            <a:r>
              <a:rPr lang="zh-TW" altLang="en-US" sz="2000" dirty="0">
                <a:solidFill>
                  <a:schemeClr val="tx1"/>
                </a:solidFill>
              </a:rPr>
              <a:t>時間：</a:t>
            </a:r>
            <a:r>
              <a:rPr lang="en-US" altLang="zh-TW" sz="2000" dirty="0">
                <a:solidFill>
                  <a:schemeClr val="tx1"/>
                </a:solidFill>
              </a:rPr>
              <a:t>2020/05/20</a:t>
            </a:r>
            <a:endParaRPr lang="zh-TW" alt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0986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Google Shape;70;p9"/>
          <p:cNvCxnSpPr/>
          <p:nvPr/>
        </p:nvCxnSpPr>
        <p:spPr>
          <a:xfrm>
            <a:off x="420797" y="935359"/>
            <a:ext cx="514500" cy="0"/>
          </a:xfrm>
          <a:prstGeom prst="straightConnector1">
            <a:avLst/>
          </a:prstGeom>
          <a:noFill/>
          <a:ln w="28575" cap="flat" cmpd="sng">
            <a:solidFill>
              <a:srgbClr val="FFAB4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" name="標題 1"/>
          <p:cNvSpPr txBox="1">
            <a:spLocks/>
          </p:cNvSpPr>
          <p:nvPr/>
        </p:nvSpPr>
        <p:spPr>
          <a:xfrm>
            <a:off x="298518" y="89094"/>
            <a:ext cx="10871200" cy="990600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800" b="1" i="0" kern="1200">
                <a:solidFill>
                  <a:schemeClr val="accent4">
                    <a:lumMod val="75000"/>
                  </a:schemeClr>
                </a:solidFill>
                <a:latin typeface="微軟正黑體"/>
                <a:ea typeface="微軟正黑體"/>
                <a:cs typeface="微軟正黑體"/>
              </a:defRPr>
            </a:lvl1pPr>
          </a:lstStyle>
          <a:p>
            <a:pPr>
              <a:defRPr/>
            </a:pPr>
            <a:r>
              <a:rPr lang="zh-TW" altLang="en-US" sz="4000" dirty="0">
                <a:solidFill>
                  <a:srgbClr val="2858AA"/>
                </a:solidFill>
              </a:rPr>
              <a:t>地區別營收</a:t>
            </a:r>
            <a:endParaRPr lang="en-US" altLang="zh-TW" sz="4000" dirty="0">
              <a:solidFill>
                <a:srgbClr val="2858AA"/>
              </a:solidFill>
            </a:endParaRPr>
          </a:p>
        </p:txBody>
      </p:sp>
      <p:graphicFrame>
        <p:nvGraphicFramePr>
          <p:cNvPr id="8" name="圖表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19467255"/>
              </p:ext>
            </p:extLst>
          </p:nvPr>
        </p:nvGraphicFramePr>
        <p:xfrm>
          <a:off x="5869305" y="3804285"/>
          <a:ext cx="6475095" cy="32061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圖表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5211799"/>
              </p:ext>
            </p:extLst>
          </p:nvPr>
        </p:nvGraphicFramePr>
        <p:xfrm>
          <a:off x="2631757" y="1111982"/>
          <a:ext cx="6475095" cy="32061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圖表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55996862"/>
              </p:ext>
            </p:extLst>
          </p:nvPr>
        </p:nvGraphicFramePr>
        <p:xfrm>
          <a:off x="-272998" y="3651885"/>
          <a:ext cx="6475095" cy="32061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1" name="圖表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21159193"/>
              </p:ext>
            </p:extLst>
          </p:nvPr>
        </p:nvGraphicFramePr>
        <p:xfrm>
          <a:off x="6074272" y="3651884"/>
          <a:ext cx="6475095" cy="320611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9291659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298518" y="89094"/>
            <a:ext cx="10871200" cy="990600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800" b="1" i="0" kern="1200">
                <a:solidFill>
                  <a:schemeClr val="accent4">
                    <a:lumMod val="75000"/>
                  </a:schemeClr>
                </a:solidFill>
                <a:latin typeface="微軟正黑體"/>
                <a:ea typeface="微軟正黑體"/>
                <a:cs typeface="微軟正黑體"/>
              </a:defRPr>
            </a:lvl1pPr>
          </a:lstStyle>
          <a:p>
            <a:pPr>
              <a:defRPr/>
            </a:pPr>
            <a:r>
              <a:rPr lang="zh-TW" altLang="en-US" sz="4000" dirty="0">
                <a:solidFill>
                  <a:srgbClr val="2858AA"/>
                </a:solidFill>
              </a:rPr>
              <a:t>合併簡明資產負債表</a:t>
            </a:r>
            <a:endParaRPr lang="en-US" altLang="zh-TW" sz="4000" dirty="0">
              <a:solidFill>
                <a:srgbClr val="2858AA"/>
              </a:solidFill>
            </a:endParaRPr>
          </a:p>
        </p:txBody>
      </p:sp>
      <p:cxnSp>
        <p:nvCxnSpPr>
          <p:cNvPr id="5" name="Google Shape;70;p9"/>
          <p:cNvCxnSpPr/>
          <p:nvPr/>
        </p:nvCxnSpPr>
        <p:spPr>
          <a:xfrm>
            <a:off x="420797" y="935359"/>
            <a:ext cx="514500" cy="0"/>
          </a:xfrm>
          <a:prstGeom prst="straightConnector1">
            <a:avLst/>
          </a:prstGeom>
          <a:noFill/>
          <a:ln w="28575" cap="flat" cmpd="sng">
            <a:solidFill>
              <a:srgbClr val="FFAB40"/>
            </a:solidFill>
            <a:prstDash val="solid"/>
            <a:round/>
            <a:headEnd type="none" w="sm" len="sm"/>
            <a:tailEnd type="none" w="sm" len="sm"/>
          </a:ln>
        </p:spPr>
      </p:cxnSp>
      <p:graphicFrame>
        <p:nvGraphicFramePr>
          <p:cNvPr id="4880" name="表格 487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7001676"/>
              </p:ext>
            </p:extLst>
          </p:nvPr>
        </p:nvGraphicFramePr>
        <p:xfrm>
          <a:off x="1177871" y="2402236"/>
          <a:ext cx="10337369" cy="2634710"/>
        </p:xfrm>
        <a:graphic>
          <a:graphicData uri="http://schemas.openxmlformats.org/drawingml/2006/table">
            <a:tbl>
              <a:tblPr>
                <a:tableStyleId>{7DF18680-E054-41AD-8BC1-D1AEF772440D}</a:tableStyleId>
              </a:tblPr>
              <a:tblGrid>
                <a:gridCol w="21757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631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8519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1764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6415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611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7027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44651"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24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項目</a:t>
                      </a:r>
                      <a:endParaRPr lang="zh-TW" altLang="en-US" sz="2400" b="1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2020/03/31</a:t>
                      </a:r>
                    </a:p>
                  </a:txBody>
                  <a:tcPr marL="0" marR="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</a:p>
                  </a:txBody>
                  <a:tcPr marL="0" marR="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2019/12/31</a:t>
                      </a:r>
                    </a:p>
                  </a:txBody>
                  <a:tcPr marL="0" marR="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</a:p>
                  </a:txBody>
                  <a:tcPr marL="0" marR="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1" i="0" u="none" strike="noStrike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2019/03/31</a:t>
                      </a:r>
                      <a:endParaRPr lang="en-US" altLang="zh-TW" sz="2400" b="1" i="0" u="none" strike="noStrike" dirty="0">
                        <a:solidFill>
                          <a:schemeClr val="tx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0" marR="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1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</a:p>
                  </a:txBody>
                  <a:tcPr marL="0" marR="0" marT="0" marB="0" anchor="ctr"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6053"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24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資產</a:t>
                      </a:r>
                      <a:endParaRPr lang="zh-TW" altLang="en-US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/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1,209,688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100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1,234,382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1,122,394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kumimoji="0" lang="en-US" altLang="zh-TW" sz="2400" b="0" i="0" u="none" strike="noStrike" kern="120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100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2003"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24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負債</a:t>
                      </a:r>
                      <a:endParaRPr lang="zh-TW" altLang="en-US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/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458,130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38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488,391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387,150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kumimoji="0" lang="en-US" altLang="zh-TW" sz="2400" b="0" i="0" u="none" strike="noStrike" kern="120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34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2003"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24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股東權益</a:t>
                      </a:r>
                      <a:endParaRPr lang="zh-TW" altLang="en-US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/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751,558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62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745,991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60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735,244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66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881" name="Text Box 3"/>
          <p:cNvSpPr txBox="1">
            <a:spLocks noChangeArrowheads="1"/>
          </p:cNvSpPr>
          <p:nvPr/>
        </p:nvSpPr>
        <p:spPr bwMode="auto">
          <a:xfrm>
            <a:off x="8697449" y="636416"/>
            <a:ext cx="182614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Blip>
                <a:blip r:embed="rId2"/>
              </a:buBlip>
              <a:defRPr kumimoji="1" sz="3200" b="1">
                <a:solidFill>
                  <a:srgbClr val="1C1C1C"/>
                </a:solidFill>
                <a:latin typeface="Arial" charset="0"/>
                <a:ea typeface="標楷體" pitchFamily="65" charset="-12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Blip>
                <a:blip r:embed="rId3"/>
              </a:buBlip>
              <a:defRPr kumimoji="1" sz="2800">
                <a:solidFill>
                  <a:srgbClr val="002346"/>
                </a:solidFill>
                <a:latin typeface="Arial" charset="0"/>
                <a:ea typeface="標楷體" pitchFamily="65" charset="-12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Blip>
                <a:blip r:embed="rId4"/>
              </a:buBlip>
              <a:defRPr kumimoji="1" sz="2400">
                <a:solidFill>
                  <a:srgbClr val="1C006C"/>
                </a:solidFill>
                <a:latin typeface="Arial" charset="0"/>
                <a:ea typeface="標楷體" pitchFamily="65" charset="-12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zh-TW" altLang="en-US" sz="1600" b="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單位：新台幣仟元</a:t>
            </a:r>
          </a:p>
        </p:txBody>
      </p:sp>
    </p:spTree>
    <p:extLst>
      <p:ext uri="{BB962C8B-B14F-4D97-AF65-F5344CB8AC3E}">
        <p14:creationId xmlns:p14="http://schemas.microsoft.com/office/powerpoint/2010/main" val="23452429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298518" y="89094"/>
            <a:ext cx="10871200" cy="990600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800" b="1" i="0" kern="1200">
                <a:solidFill>
                  <a:schemeClr val="accent4">
                    <a:lumMod val="75000"/>
                  </a:schemeClr>
                </a:solidFill>
                <a:latin typeface="微軟正黑體"/>
                <a:ea typeface="微軟正黑體"/>
                <a:cs typeface="微軟正黑體"/>
              </a:defRPr>
            </a:lvl1pPr>
          </a:lstStyle>
          <a:p>
            <a:pPr>
              <a:defRPr/>
            </a:pPr>
            <a:r>
              <a:rPr lang="zh-TW" altLang="en-US" sz="4000" dirty="0">
                <a:solidFill>
                  <a:srgbClr val="2858AA"/>
                </a:solidFill>
              </a:rPr>
              <a:t>合併簡明綜合損益表</a:t>
            </a:r>
            <a:endParaRPr lang="en-US" altLang="zh-TW" sz="4000" dirty="0">
              <a:solidFill>
                <a:srgbClr val="2858AA"/>
              </a:solidFill>
            </a:endParaRPr>
          </a:p>
        </p:txBody>
      </p:sp>
      <p:cxnSp>
        <p:nvCxnSpPr>
          <p:cNvPr id="5" name="Google Shape;70;p9"/>
          <p:cNvCxnSpPr/>
          <p:nvPr/>
        </p:nvCxnSpPr>
        <p:spPr>
          <a:xfrm>
            <a:off x="420797" y="935359"/>
            <a:ext cx="514500" cy="0"/>
          </a:xfrm>
          <a:prstGeom prst="straightConnector1">
            <a:avLst/>
          </a:prstGeom>
          <a:noFill/>
          <a:ln w="28575" cap="flat" cmpd="sng">
            <a:solidFill>
              <a:srgbClr val="FFAB4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881" name="Text Box 3"/>
          <p:cNvSpPr txBox="1">
            <a:spLocks noChangeArrowheads="1"/>
          </p:cNvSpPr>
          <p:nvPr/>
        </p:nvSpPr>
        <p:spPr bwMode="auto">
          <a:xfrm>
            <a:off x="8697449" y="636416"/>
            <a:ext cx="1826141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Blip>
                <a:blip r:embed="rId2"/>
              </a:buBlip>
              <a:defRPr kumimoji="1" sz="3200" b="1">
                <a:solidFill>
                  <a:srgbClr val="1C1C1C"/>
                </a:solidFill>
                <a:latin typeface="Arial" charset="0"/>
                <a:ea typeface="標楷體" pitchFamily="65" charset="-12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Blip>
                <a:blip r:embed="rId3"/>
              </a:buBlip>
              <a:defRPr kumimoji="1" sz="2800">
                <a:solidFill>
                  <a:srgbClr val="002346"/>
                </a:solidFill>
                <a:latin typeface="Arial" charset="0"/>
                <a:ea typeface="標楷體" pitchFamily="65" charset="-12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Blip>
                <a:blip r:embed="rId4"/>
              </a:buBlip>
              <a:defRPr kumimoji="1" sz="2400">
                <a:solidFill>
                  <a:srgbClr val="1C006C"/>
                </a:solidFill>
                <a:latin typeface="Arial" charset="0"/>
                <a:ea typeface="標楷體" pitchFamily="65" charset="-12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None/>
            </a:pPr>
            <a:r>
              <a:rPr lang="zh-TW" altLang="en-US" sz="1600" b="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單位：新台幣仟元</a:t>
            </a:r>
          </a:p>
        </p:txBody>
      </p:sp>
      <p:graphicFrame>
        <p:nvGraphicFramePr>
          <p:cNvPr id="6" name="表格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48947927"/>
              </p:ext>
            </p:extLst>
          </p:nvPr>
        </p:nvGraphicFramePr>
        <p:xfrm>
          <a:off x="1162371" y="1999280"/>
          <a:ext cx="10352869" cy="3750593"/>
        </p:xfrm>
        <a:graphic>
          <a:graphicData uri="http://schemas.openxmlformats.org/drawingml/2006/table">
            <a:tbl>
              <a:tblPr>
                <a:tableStyleId>{7DF18680-E054-41AD-8BC1-D1AEF772440D}</a:tableStyleId>
              </a:tblPr>
              <a:tblGrid>
                <a:gridCol w="26816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089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81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089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4816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00890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4816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684580"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20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項目</a:t>
                      </a:r>
                      <a:endParaRPr lang="zh-TW" altLang="en-US" sz="2000" b="1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20201Q</a:t>
                      </a:r>
                    </a:p>
                  </a:txBody>
                  <a:tcPr marL="7436" marR="7436" marT="7436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  <a:endParaRPr lang="en-US" altLang="zh-TW" sz="2400" b="1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2019</a:t>
                      </a:r>
                      <a:endParaRPr lang="zh-TW" altLang="en-US" sz="2400" b="1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  <a:endParaRPr lang="en-US" altLang="zh-TW" sz="2400" b="1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20191Q</a:t>
                      </a:r>
                      <a:endParaRPr lang="zh-TW" altLang="en-US" sz="2400" b="1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1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  <a:endParaRPr lang="en-US" altLang="zh-TW" sz="2400" b="1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8429"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24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營業收入</a:t>
                      </a:r>
                      <a:endParaRPr lang="zh-TW" altLang="en-US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/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187,804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kumimoji="0" lang="en-US" altLang="zh-TW" sz="2400" b="0" i="0" u="none" strike="noStrike" kern="120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100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722,504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000" b="0" i="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161,945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100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1896"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24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營業毛利</a:t>
                      </a:r>
                      <a:endParaRPr lang="zh-TW" altLang="en-US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/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57,878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31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305,254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000" b="0" i="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42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53,185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33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1896"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24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營業淨利</a:t>
                      </a:r>
                      <a:endParaRPr lang="zh-TW" altLang="en-US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/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(529)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rgbClr val="FF0000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86,284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000" b="0" i="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596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0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1896"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24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本期淨利</a:t>
                      </a:r>
                      <a:endParaRPr lang="zh-TW" altLang="en-US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/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5,279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3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80,377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000" b="0" i="0" u="none" strike="noStrike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11 </a:t>
                      </a:r>
                      <a:endParaRPr lang="en-US" altLang="zh-TW" sz="20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6,855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4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1896">
                <a:tc>
                  <a:txBody>
                    <a:bodyPr/>
                    <a:lstStyle/>
                    <a:p>
                      <a:pPr algn="ctr" fontAlgn="t"/>
                      <a:r>
                        <a:rPr lang="zh-TW" altLang="en-US" sz="24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稅後</a:t>
                      </a:r>
                      <a:r>
                        <a:rPr lang="en-US" sz="24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EPS</a:t>
                      </a:r>
                      <a:r>
                        <a:rPr lang="zh-TW" altLang="en-US" sz="24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（元）</a:t>
                      </a:r>
                      <a:endParaRPr lang="en-US" altLang="zh-TW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/>
                </a:tc>
                <a:tc gridSpan="2"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0.11 </a:t>
                      </a: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kumimoji="0" lang="en-US" altLang="zh-TW" sz="2400" b="0" i="0" u="none" strike="noStrike" kern="120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1.69 </a:t>
                      </a:r>
                      <a:endParaRPr kumimoji="0" lang="en-US" altLang="zh-TW" sz="2400" b="0" i="0" u="none" strike="noStrike" kern="1200" dirty="0">
                        <a:solidFill>
                          <a:schemeClr val="dk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algn="ctr" rtl="0" eaLnBrk="1" fontAlgn="t" latinLnBrk="0" hangingPunct="1"/>
                      <a:r>
                        <a:rPr kumimoji="0" lang="en-US" altLang="zh-TW" sz="2400" b="0" i="0" u="none" strike="noStrike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0.15 </a:t>
                      </a: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453570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326230" y="95233"/>
            <a:ext cx="10871200" cy="990600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800" b="1" i="0" kern="1200">
                <a:solidFill>
                  <a:schemeClr val="accent4">
                    <a:lumMod val="75000"/>
                  </a:schemeClr>
                </a:solidFill>
                <a:latin typeface="微軟正黑體"/>
                <a:ea typeface="微軟正黑體"/>
                <a:cs typeface="微軟正黑體"/>
              </a:defRPr>
            </a:lvl1pPr>
          </a:lstStyle>
          <a:p>
            <a:pPr lvl="0">
              <a:spcBef>
                <a:spcPts val="0"/>
              </a:spcBef>
              <a:buSzPts val="4800"/>
            </a:pPr>
            <a:r>
              <a:rPr lang="en-US" altLang="zh-TW" sz="4000" dirty="0">
                <a:solidFill>
                  <a:srgbClr val="2858AA"/>
                </a:solidFill>
              </a:rPr>
              <a:t>2020</a:t>
            </a:r>
            <a:r>
              <a:rPr lang="zh-TW" altLang="en-US" sz="4000" dirty="0">
                <a:solidFill>
                  <a:srgbClr val="2858AA"/>
                </a:solidFill>
              </a:rPr>
              <a:t>營運重點</a:t>
            </a:r>
            <a:endParaRPr lang="zh-TW" altLang="en-US" sz="2800" dirty="0">
              <a:solidFill>
                <a:srgbClr val="2858AA"/>
              </a:solidFill>
            </a:endParaRPr>
          </a:p>
        </p:txBody>
      </p:sp>
      <p:sp>
        <p:nvSpPr>
          <p:cNvPr id="5" name="內容版面配置區 2"/>
          <p:cNvSpPr txBox="1">
            <a:spLocks/>
          </p:cNvSpPr>
          <p:nvPr/>
        </p:nvSpPr>
        <p:spPr>
          <a:xfrm>
            <a:off x="969264" y="1752600"/>
            <a:ext cx="10871200" cy="4526280"/>
          </a:xfrm>
          <a:prstGeom prst="rect">
            <a:avLst/>
          </a:prstGeom>
        </p:spPr>
        <p:txBody>
          <a:bodyPr vert="horz">
            <a:noAutofit/>
          </a:bodyPr>
          <a:lstStyle>
            <a:lvl1pPr marL="609585" indent="-609585" algn="l" rtl="0" eaLnBrk="1" latinLnBrk="0" hangingPunct="1">
              <a:spcBef>
                <a:spcPts val="933"/>
              </a:spcBef>
              <a:buClr>
                <a:schemeClr val="accent4">
                  <a:lumMod val="75000"/>
                </a:schemeClr>
              </a:buClr>
              <a:buSzPct val="60000"/>
              <a:buFont typeface="Wingdings" charset="2"/>
              <a:buChar char="n"/>
              <a:defRPr kumimoji="0" sz="3867" b="0" kern="1200">
                <a:solidFill>
                  <a:schemeClr val="tx1"/>
                </a:solidFill>
                <a:latin typeface="微軟正黑體"/>
                <a:ea typeface="微軟正黑體"/>
                <a:cs typeface="微軟正黑體"/>
              </a:defRPr>
            </a:lvl1pPr>
            <a:lvl2pPr marL="853419" indent="-365751" algn="l" rtl="0" eaLnBrk="1" latinLnBrk="0" hangingPunct="1">
              <a:spcBef>
                <a:spcPts val="733"/>
              </a:spcBef>
              <a:buClr>
                <a:schemeClr val="accent5">
                  <a:lumMod val="75000"/>
                </a:schemeClr>
              </a:buClr>
              <a:buSzPct val="70000"/>
              <a:buFont typeface="Wingdings" charset="2"/>
              <a:buChar char="l"/>
              <a:defRPr kumimoji="0" sz="3467" b="0" kern="1200">
                <a:solidFill>
                  <a:schemeClr val="tx1"/>
                </a:solidFill>
                <a:latin typeface="微軟正黑體"/>
                <a:ea typeface="微軟正黑體"/>
                <a:cs typeface="微軟正黑體"/>
              </a:defRPr>
            </a:lvl2pPr>
            <a:lvl3pPr marL="1219170" indent="-304792" algn="l" rtl="0" eaLnBrk="1" latinLnBrk="0" hangingPunct="1">
              <a:spcBef>
                <a:spcPts val="667"/>
              </a:spcBef>
              <a:buClr>
                <a:schemeClr val="accent6">
                  <a:lumMod val="75000"/>
                </a:schemeClr>
              </a:buClr>
              <a:buSzPct val="50000"/>
              <a:buFont typeface="Wingdings" charset="2"/>
              <a:buChar char=""/>
              <a:defRPr kumimoji="0" sz="3067" b="0" kern="1200">
                <a:solidFill>
                  <a:schemeClr val="tx1"/>
                </a:solidFill>
                <a:latin typeface="微軟正黑體"/>
                <a:ea typeface="微軟正黑體"/>
                <a:cs typeface="微軟正黑體"/>
              </a:defRPr>
            </a:lvl3pPr>
            <a:lvl4pPr marL="1828754" indent="-304792" algn="l" rtl="0" eaLnBrk="1" latinLnBrk="0" hangingPunct="1">
              <a:spcBef>
                <a:spcPts val="533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667" b="0" kern="1200">
                <a:solidFill>
                  <a:schemeClr val="tx1"/>
                </a:solidFill>
                <a:latin typeface="微軟正黑體"/>
                <a:ea typeface="微軟正黑體"/>
                <a:cs typeface="微軟正黑體"/>
              </a:defRPr>
            </a:lvl4pPr>
            <a:lvl5pPr marL="2438339" indent="-304792" algn="l" rtl="0" eaLnBrk="1" latinLnBrk="0" hangingPunct="1">
              <a:spcBef>
                <a:spcPts val="533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667" b="0" kern="1200">
                <a:solidFill>
                  <a:schemeClr val="tx1"/>
                </a:solidFill>
                <a:latin typeface="微軟正黑體"/>
                <a:ea typeface="微軟正黑體"/>
                <a:cs typeface="微軟正黑體"/>
              </a:defRPr>
            </a:lvl5pPr>
            <a:lvl6pPr marL="2804090" indent="-304792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169841" indent="-304792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35592" indent="-304792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901342" indent="-304792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2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l"/>
            </a:pPr>
            <a:r>
              <a:rPr lang="zh-TW" altLang="en-US" sz="3000" dirty="0">
                <a:solidFill>
                  <a:srgbClr val="2858AA"/>
                </a:solidFill>
              </a:rPr>
              <a:t>將疫情影響降至最小</a:t>
            </a:r>
          </a:p>
          <a:p>
            <a:pPr>
              <a:buFont typeface="Wingdings" panose="05000000000000000000" pitchFamily="2" charset="2"/>
              <a:buChar char="l"/>
            </a:pPr>
            <a:r>
              <a:rPr lang="zh-TW" altLang="en-US" sz="3000" dirty="0">
                <a:solidFill>
                  <a:srgbClr val="2858AA"/>
                </a:solidFill>
              </a:rPr>
              <a:t>增加遠距服務的能量</a:t>
            </a:r>
          </a:p>
          <a:p>
            <a:pPr>
              <a:buFont typeface="Wingdings" panose="05000000000000000000" pitchFamily="2" charset="2"/>
              <a:buChar char="l"/>
            </a:pPr>
            <a:r>
              <a:rPr lang="zh-TW" altLang="en-US" sz="3000" dirty="0">
                <a:solidFill>
                  <a:srgbClr val="2858AA"/>
                </a:solidFill>
              </a:rPr>
              <a:t>推廣新產品增加營收</a:t>
            </a:r>
          </a:p>
          <a:p>
            <a:pPr>
              <a:buFont typeface="Wingdings" panose="05000000000000000000" pitchFamily="2" charset="2"/>
              <a:buChar char="l"/>
            </a:pPr>
            <a:r>
              <a:rPr lang="zh-TW" altLang="en-US" sz="3000" dirty="0">
                <a:solidFill>
                  <a:srgbClr val="2858AA"/>
                </a:solidFill>
              </a:rPr>
              <a:t>推廣自行主研發的開發平台</a:t>
            </a:r>
          </a:p>
          <a:p>
            <a:pPr>
              <a:buFont typeface="Wingdings" panose="05000000000000000000" pitchFamily="2" charset="2"/>
              <a:buChar char="l"/>
            </a:pPr>
            <a:r>
              <a:rPr lang="zh-TW" altLang="en-US" sz="3000" dirty="0">
                <a:solidFill>
                  <a:srgbClr val="2858AA"/>
                </a:solidFill>
              </a:rPr>
              <a:t>補充人力及注意員工身心狀態</a:t>
            </a:r>
          </a:p>
          <a:p>
            <a:pPr marL="0" indent="0">
              <a:buFont typeface="Wingdings" charset="2"/>
              <a:buNone/>
            </a:pPr>
            <a:endParaRPr lang="zh-TW" altLang="en-US" sz="30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6" name="Google Shape;70;p9"/>
          <p:cNvCxnSpPr/>
          <p:nvPr/>
        </p:nvCxnSpPr>
        <p:spPr>
          <a:xfrm>
            <a:off x="453405" y="907649"/>
            <a:ext cx="514500" cy="0"/>
          </a:xfrm>
          <a:prstGeom prst="straightConnector1">
            <a:avLst/>
          </a:prstGeom>
          <a:noFill/>
          <a:ln w="28575" cap="flat" cmpd="sng">
            <a:solidFill>
              <a:srgbClr val="FFAB40"/>
            </a:solidFill>
            <a:prstDash val="solid"/>
            <a:round/>
            <a:headEnd type="none" w="sm" len="sm"/>
            <a:tailEnd type="none" w="sm" len="sm"/>
          </a:ln>
        </p:spPr>
      </p:cxnSp>
    </p:spTree>
    <p:extLst>
      <p:ext uri="{BB962C8B-B14F-4D97-AF65-F5344CB8AC3E}">
        <p14:creationId xmlns:p14="http://schemas.microsoft.com/office/powerpoint/2010/main" val="5141039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 txBox="1">
            <a:spLocks/>
          </p:cNvSpPr>
          <p:nvPr/>
        </p:nvSpPr>
        <p:spPr>
          <a:xfrm>
            <a:off x="5496417" y="3146425"/>
            <a:ext cx="1944687" cy="582613"/>
          </a:xfrm>
          <a:prstGeom prst="rect">
            <a:avLst/>
          </a:prstGeom>
        </p:spPr>
        <p:txBody>
          <a:bodyPr vert="horz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800" b="1" i="0" kern="1200">
                <a:solidFill>
                  <a:schemeClr val="accent4">
                    <a:lumMod val="75000"/>
                  </a:schemeClr>
                </a:solidFill>
                <a:latin typeface="微軟正黑體"/>
                <a:ea typeface="微軟正黑體"/>
                <a:cs typeface="微軟正黑體"/>
              </a:defRPr>
            </a:lvl1pPr>
          </a:lstStyle>
          <a:p>
            <a:pPr>
              <a:defRPr/>
            </a:pPr>
            <a:r>
              <a:rPr lang="en-US" altLang="zh-TW" sz="3200" dirty="0">
                <a:solidFill>
                  <a:srgbClr val="F8A34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 &amp; A</a:t>
            </a:r>
            <a:endParaRPr lang="zh-TW" altLang="en-US" sz="3200" dirty="0">
              <a:solidFill>
                <a:srgbClr val="F8A34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3" name="群組 2"/>
          <p:cNvGrpSpPr/>
          <p:nvPr/>
        </p:nvGrpSpPr>
        <p:grpSpPr>
          <a:xfrm>
            <a:off x="3967509" y="2492896"/>
            <a:ext cx="1292870" cy="1292870"/>
            <a:chOff x="2251004" y="2492896"/>
            <a:chExt cx="1292870" cy="1292870"/>
          </a:xfrm>
        </p:grpSpPr>
        <p:sp>
          <p:nvSpPr>
            <p:cNvPr id="4" name="橢圓 3"/>
            <p:cNvSpPr/>
            <p:nvPr/>
          </p:nvSpPr>
          <p:spPr bwMode="auto">
            <a:xfrm>
              <a:off x="2251004" y="2492896"/>
              <a:ext cx="1292870" cy="1292870"/>
            </a:xfrm>
            <a:prstGeom prst="ellipse">
              <a:avLst/>
            </a:prstGeom>
            <a:solidFill>
              <a:srgbClr val="F8A346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zh-TW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宋体" charset="0"/>
                <a:cs typeface="宋体" charset="0"/>
              </a:endParaRPr>
            </a:p>
          </p:txBody>
        </p:sp>
        <p:pic>
          <p:nvPicPr>
            <p:cNvPr id="5" name="圖片 4"/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572921" y="2780928"/>
              <a:ext cx="649036" cy="667794"/>
            </a:xfrm>
            <a:prstGeom prst="rect">
              <a:avLst/>
            </a:prstGeom>
          </p:spPr>
        </p:pic>
      </p:grpSp>
      <p:sp>
        <p:nvSpPr>
          <p:cNvPr id="6" name="標題 1"/>
          <p:cNvSpPr txBox="1">
            <a:spLocks/>
          </p:cNvSpPr>
          <p:nvPr/>
        </p:nvSpPr>
        <p:spPr bwMode="auto">
          <a:xfrm>
            <a:off x="5352401" y="2595875"/>
            <a:ext cx="4536504" cy="582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3366FF"/>
                </a:solidFill>
                <a:latin typeface="+mj-ea"/>
                <a:ea typeface="+mj-ea"/>
                <a:cs typeface="黑体" charset="0"/>
              </a:defRPr>
            </a:lvl1pPr>
            <a:lvl2pPr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3366FF"/>
                </a:solidFill>
                <a:latin typeface="Arial" charset="0"/>
                <a:ea typeface="黑体" charset="0"/>
                <a:cs typeface="黑体" charset="0"/>
              </a:defRPr>
            </a:lvl2pPr>
            <a:lvl3pPr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3366FF"/>
                </a:solidFill>
                <a:latin typeface="Arial" charset="0"/>
                <a:ea typeface="黑体" charset="0"/>
                <a:cs typeface="黑体" charset="0"/>
              </a:defRPr>
            </a:lvl3pPr>
            <a:lvl4pPr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3366FF"/>
                </a:solidFill>
                <a:latin typeface="Arial" charset="0"/>
                <a:ea typeface="黑体" charset="0"/>
                <a:cs typeface="黑体" charset="0"/>
              </a:defRPr>
            </a:lvl4pPr>
            <a:lvl5pPr algn="l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rgbClr val="3366FF"/>
                </a:solidFill>
                <a:latin typeface="Arial" charset="0"/>
                <a:ea typeface="黑体" charset="0"/>
                <a:cs typeface="黑体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0"/>
                <a:cs typeface="宋体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0"/>
                <a:cs typeface="宋体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0"/>
                <a:cs typeface="宋体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宋体" charset="0"/>
                <a:cs typeface="宋体" charset="0"/>
              </a:defRPr>
            </a:lvl9pPr>
          </a:lstStyle>
          <a:p>
            <a:pPr>
              <a:defRPr/>
            </a:pPr>
            <a:r>
              <a:rPr lang="en-US" altLang="zh-TW" kern="0" dirty="0">
                <a:solidFill>
                  <a:schemeClr val="bg1"/>
                </a:solidFill>
                <a:latin typeface="Noto Sans CJK TC Bold" panose="020B0800000000000000" pitchFamily="34" charset="-120"/>
                <a:ea typeface="Noto Sans CJK TC Bold" panose="020B0800000000000000" pitchFamily="34" charset="-120"/>
                <a:cs typeface="+mj-cs"/>
              </a:rPr>
              <a:t>Thank You !</a:t>
            </a:r>
            <a:endParaRPr lang="zh-TW" altLang="en-US" kern="0" dirty="0">
              <a:solidFill>
                <a:schemeClr val="bg1"/>
              </a:solidFill>
              <a:latin typeface="Noto Sans CJK TC Bold" panose="020B0800000000000000" pitchFamily="34" charset="-120"/>
              <a:ea typeface="Noto Sans CJK TC Bold" panose="020B0800000000000000" pitchFamily="34" charset="-12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00797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l"/>
            </a:pPr>
            <a:r>
              <a:rPr lang="zh-TW" altLang="en-US" sz="3000" dirty="0">
                <a:solidFill>
                  <a:srgbClr val="2858AA"/>
                </a:solidFill>
              </a:rPr>
              <a:t>本簡報及同時發佈之相關訊息所提及之預測性資訊包括營運展望、財務狀況以及業務預測等內容，乃是建立在本公司從內部與外部來源所取得的資訊基礎。 </a:t>
            </a:r>
          </a:p>
          <a:p>
            <a:pPr>
              <a:buFont typeface="Wingdings" panose="05000000000000000000" pitchFamily="2" charset="2"/>
              <a:buChar char="l"/>
            </a:pPr>
            <a:r>
              <a:rPr lang="zh-TW" altLang="en-US" sz="3000" dirty="0">
                <a:solidFill>
                  <a:srgbClr val="2858AA"/>
                </a:solidFill>
              </a:rPr>
              <a:t>本公司未來實際所發生的營運結果、財務狀況以及業務展望，可能與這些預測性資訊所明示或暗示的預估有所差異，其原因可能來自於各種本公司所不能掌控的風險。 </a:t>
            </a:r>
          </a:p>
          <a:p>
            <a:pPr>
              <a:buFont typeface="Wingdings" panose="05000000000000000000" pitchFamily="2" charset="2"/>
              <a:buChar char="l"/>
            </a:pPr>
            <a:r>
              <a:rPr lang="zh-TW" altLang="en-US" sz="3000" dirty="0">
                <a:solidFill>
                  <a:srgbClr val="2858AA"/>
                </a:solidFill>
              </a:rPr>
              <a:t>本簡報中對未來的展望，反應本公司截至目前為止對於未來的看法。對於這些看法，未來若有任何變更或調整時，本公司並不負責隨時提醒或更新。</a:t>
            </a:r>
          </a:p>
          <a:p>
            <a:pPr marL="0" indent="0">
              <a:buNone/>
            </a:pPr>
            <a:endParaRPr lang="zh-TW" altLang="en-US" sz="3000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標題 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rtlCol="0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800" b="1" i="0" kern="1200">
                <a:solidFill>
                  <a:schemeClr val="accent4">
                    <a:lumMod val="75000"/>
                  </a:schemeClr>
                </a:solidFill>
                <a:latin typeface="微軟正黑體"/>
                <a:ea typeface="微軟正黑體"/>
                <a:cs typeface="微軟正黑體"/>
              </a:defRPr>
            </a:lvl1pPr>
          </a:lstStyle>
          <a:p>
            <a:pPr>
              <a:defRPr/>
            </a:pPr>
            <a:r>
              <a:rPr lang="zh-TW" altLang="en-US" sz="4000" dirty="0">
                <a:solidFill>
                  <a:srgbClr val="2858AA"/>
                </a:solidFill>
              </a:rPr>
              <a:t>免責聲明</a:t>
            </a:r>
            <a:endParaRPr lang="en-US" altLang="zh-TW" sz="4000" dirty="0">
              <a:solidFill>
                <a:srgbClr val="2858A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09036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5443;p57"/>
          <p:cNvSpPr txBox="1">
            <a:spLocks/>
          </p:cNvSpPr>
          <p:nvPr/>
        </p:nvSpPr>
        <p:spPr>
          <a:xfrm>
            <a:off x="2804865" y="3662052"/>
            <a:ext cx="6390300" cy="72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800" b="1" i="0" kern="1200">
                <a:solidFill>
                  <a:schemeClr val="accent4">
                    <a:lumMod val="75000"/>
                  </a:schemeClr>
                </a:solidFill>
                <a:latin typeface="微軟正黑體"/>
                <a:ea typeface="微軟正黑體"/>
                <a:cs typeface="微軟正黑體"/>
              </a:defRPr>
            </a:lvl1pPr>
          </a:lstStyle>
          <a:p>
            <a:pPr algn="ctr">
              <a:spcBef>
                <a:spcPts val="0"/>
              </a:spcBef>
            </a:pPr>
            <a:r>
              <a:rPr lang="zh-TW" altLang="en-US" dirty="0">
                <a:solidFill>
                  <a:srgbClr val="2858AA"/>
                </a:solidFill>
              </a:rPr>
              <a:t>資本額近 </a:t>
            </a:r>
            <a:r>
              <a:rPr lang="en-US" altLang="zh-TW" dirty="0">
                <a:solidFill>
                  <a:srgbClr val="FFAB40"/>
                </a:solidFill>
              </a:rPr>
              <a:t>5</a:t>
            </a:r>
            <a:r>
              <a:rPr lang="zh-TW" altLang="en-US" dirty="0">
                <a:solidFill>
                  <a:srgbClr val="2858AA"/>
                </a:solidFill>
              </a:rPr>
              <a:t> 億</a:t>
            </a:r>
            <a:endParaRPr lang="en-US" dirty="0">
              <a:solidFill>
                <a:srgbClr val="2858AA"/>
              </a:solidFill>
            </a:endParaRPr>
          </a:p>
        </p:txBody>
      </p:sp>
      <p:sp>
        <p:nvSpPr>
          <p:cNvPr id="16" name="Google Shape;5444;p57"/>
          <p:cNvSpPr txBox="1">
            <a:spLocks/>
          </p:cNvSpPr>
          <p:nvPr/>
        </p:nvSpPr>
        <p:spPr>
          <a:xfrm>
            <a:off x="2804865" y="2437102"/>
            <a:ext cx="6390300" cy="72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800" b="1" i="0" kern="1200">
                <a:solidFill>
                  <a:schemeClr val="accent4">
                    <a:lumMod val="75000"/>
                  </a:schemeClr>
                </a:solidFill>
                <a:latin typeface="微軟正黑體"/>
                <a:ea typeface="微軟正黑體"/>
                <a:cs typeface="微軟正黑體"/>
              </a:defRPr>
            </a:lvl1pPr>
          </a:lstStyle>
          <a:p>
            <a:pPr algn="ctr">
              <a:spcBef>
                <a:spcPts val="0"/>
              </a:spcBef>
            </a:pPr>
            <a:r>
              <a:rPr lang="zh-TW" altLang="en-US" dirty="0">
                <a:solidFill>
                  <a:srgbClr val="2858AA"/>
                </a:solidFill>
              </a:rPr>
              <a:t>員工 </a:t>
            </a:r>
            <a:r>
              <a:rPr lang="en-US" altLang="zh-TW" dirty="0">
                <a:solidFill>
                  <a:srgbClr val="FFAB40"/>
                </a:solidFill>
              </a:rPr>
              <a:t>300</a:t>
            </a:r>
            <a:r>
              <a:rPr lang="zh-TW" altLang="en-US" dirty="0">
                <a:solidFill>
                  <a:srgbClr val="2858AA"/>
                </a:solidFill>
              </a:rPr>
              <a:t> 名</a:t>
            </a:r>
            <a:endParaRPr lang="en-US" dirty="0">
              <a:solidFill>
                <a:srgbClr val="2858AA"/>
              </a:solidFill>
            </a:endParaRPr>
          </a:p>
        </p:txBody>
      </p:sp>
      <p:sp>
        <p:nvSpPr>
          <p:cNvPr id="17" name="Google Shape;5445;p57"/>
          <p:cNvSpPr txBox="1">
            <a:spLocks/>
          </p:cNvSpPr>
          <p:nvPr/>
        </p:nvSpPr>
        <p:spPr>
          <a:xfrm>
            <a:off x="2804865" y="1212152"/>
            <a:ext cx="6390300" cy="72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800" b="1" i="0" kern="1200">
                <a:solidFill>
                  <a:schemeClr val="accent4">
                    <a:lumMod val="75000"/>
                  </a:schemeClr>
                </a:solidFill>
                <a:latin typeface="微軟正黑體"/>
                <a:ea typeface="微軟正黑體"/>
                <a:cs typeface="微軟正黑體"/>
              </a:defRPr>
            </a:lvl1pPr>
          </a:lstStyle>
          <a:p>
            <a:pPr algn="ctr">
              <a:spcBef>
                <a:spcPts val="0"/>
              </a:spcBef>
              <a:buSzPts val="4800"/>
            </a:pPr>
            <a:r>
              <a:rPr lang="zh-TW" altLang="en-US" dirty="0">
                <a:solidFill>
                  <a:srgbClr val="2858AA"/>
                </a:solidFill>
              </a:rPr>
              <a:t>成立於 </a:t>
            </a:r>
            <a:r>
              <a:rPr lang="en-US" altLang="zh-TW" dirty="0">
                <a:solidFill>
                  <a:srgbClr val="FFAB40"/>
                </a:solidFill>
              </a:rPr>
              <a:t>1980</a:t>
            </a:r>
            <a:r>
              <a:rPr lang="zh-TW" altLang="en-US" dirty="0">
                <a:solidFill>
                  <a:srgbClr val="2858AA"/>
                </a:solidFill>
              </a:rPr>
              <a:t> 年</a:t>
            </a:r>
            <a:endParaRPr lang="es" sz="1000" b="0" dirty="0">
              <a:solidFill>
                <a:srgbClr val="2858AA"/>
              </a:solidFill>
            </a:endParaRPr>
          </a:p>
        </p:txBody>
      </p:sp>
      <p:sp>
        <p:nvSpPr>
          <p:cNvPr id="22" name="Google Shape;5443;p57"/>
          <p:cNvSpPr txBox="1">
            <a:spLocks/>
          </p:cNvSpPr>
          <p:nvPr/>
        </p:nvSpPr>
        <p:spPr>
          <a:xfrm>
            <a:off x="1411660" y="4855714"/>
            <a:ext cx="9176710" cy="72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800" b="1" i="0" kern="1200">
                <a:solidFill>
                  <a:schemeClr val="accent4">
                    <a:lumMod val="75000"/>
                  </a:schemeClr>
                </a:solidFill>
                <a:latin typeface="微軟正黑體"/>
                <a:ea typeface="微軟正黑體"/>
                <a:cs typeface="微軟正黑體"/>
              </a:defRPr>
            </a:lvl1pPr>
          </a:lstStyle>
          <a:p>
            <a:pPr algn="ctr">
              <a:spcBef>
                <a:spcPts val="0"/>
              </a:spcBef>
            </a:pPr>
            <a:r>
              <a:rPr lang="zh-TW" altLang="en-US" dirty="0">
                <a:solidFill>
                  <a:srgbClr val="2858AA"/>
                </a:solidFill>
              </a:rPr>
              <a:t>經濟部工業局</a:t>
            </a:r>
            <a:r>
              <a:rPr lang="zh-TW" altLang="en-US" dirty="0">
                <a:solidFill>
                  <a:srgbClr val="FFAB40"/>
                </a:solidFill>
              </a:rPr>
              <a:t>認證專業服務機構</a:t>
            </a:r>
            <a:endParaRPr lang="en-US" dirty="0">
              <a:solidFill>
                <a:srgbClr val="FFAB40"/>
              </a:solidFill>
            </a:endParaRPr>
          </a:p>
        </p:txBody>
      </p:sp>
      <p:grpSp>
        <p:nvGrpSpPr>
          <p:cNvPr id="2" name="群組 1"/>
          <p:cNvGrpSpPr/>
          <p:nvPr/>
        </p:nvGrpSpPr>
        <p:grpSpPr>
          <a:xfrm>
            <a:off x="5697945" y="2087775"/>
            <a:ext cx="796110" cy="3605295"/>
            <a:chOff x="5800650" y="2087775"/>
            <a:chExt cx="514500" cy="3605295"/>
          </a:xfrm>
        </p:grpSpPr>
        <p:cxnSp>
          <p:nvCxnSpPr>
            <p:cNvPr id="23" name="Google Shape;52;p7"/>
            <p:cNvCxnSpPr/>
            <p:nvPr/>
          </p:nvCxnSpPr>
          <p:spPr>
            <a:xfrm>
              <a:off x="5800650" y="2087775"/>
              <a:ext cx="514500" cy="0"/>
            </a:xfrm>
            <a:prstGeom prst="straightConnector1">
              <a:avLst/>
            </a:prstGeom>
            <a:noFill/>
            <a:ln w="28575" cap="flat" cmpd="sng">
              <a:solidFill>
                <a:srgbClr val="FFAB4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4" name="Google Shape;53;p7"/>
            <p:cNvCxnSpPr/>
            <p:nvPr/>
          </p:nvCxnSpPr>
          <p:spPr>
            <a:xfrm>
              <a:off x="5800650" y="3286700"/>
              <a:ext cx="514500" cy="0"/>
            </a:xfrm>
            <a:prstGeom prst="straightConnector1">
              <a:avLst/>
            </a:prstGeom>
            <a:noFill/>
            <a:ln w="28575" cap="flat" cmpd="sng">
              <a:solidFill>
                <a:srgbClr val="FFAB4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5" name="Google Shape;54;p7"/>
            <p:cNvCxnSpPr/>
            <p:nvPr/>
          </p:nvCxnSpPr>
          <p:spPr>
            <a:xfrm>
              <a:off x="5800650" y="4511970"/>
              <a:ext cx="514500" cy="0"/>
            </a:xfrm>
            <a:prstGeom prst="straightConnector1">
              <a:avLst/>
            </a:prstGeom>
            <a:noFill/>
            <a:ln w="28575" cap="flat" cmpd="sng">
              <a:solidFill>
                <a:srgbClr val="FFAB40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6" name="Google Shape;54;p7"/>
            <p:cNvCxnSpPr/>
            <p:nvPr/>
          </p:nvCxnSpPr>
          <p:spPr>
            <a:xfrm>
              <a:off x="5800650" y="5693070"/>
              <a:ext cx="514500" cy="0"/>
            </a:xfrm>
            <a:prstGeom prst="straightConnector1">
              <a:avLst/>
            </a:prstGeom>
            <a:noFill/>
            <a:ln w="28575" cap="flat" cmpd="sng">
              <a:solidFill>
                <a:srgbClr val="FFAB40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</p:spTree>
    <p:extLst>
      <p:ext uri="{BB962C8B-B14F-4D97-AF65-F5344CB8AC3E}">
        <p14:creationId xmlns:p14="http://schemas.microsoft.com/office/powerpoint/2010/main" val="17812857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298518" y="89094"/>
            <a:ext cx="10871200" cy="990600"/>
          </a:xfrm>
        </p:spPr>
        <p:txBody>
          <a:bodyPr rtlCol="0">
            <a:normAutofit/>
          </a:bodyPr>
          <a:lstStyle/>
          <a:p>
            <a:pPr>
              <a:defRPr/>
            </a:pPr>
            <a:r>
              <a:rPr lang="zh-TW" altLang="en-US" sz="4000" dirty="0">
                <a:solidFill>
                  <a:srgbClr val="F79646"/>
                </a:solidFill>
              </a:rPr>
              <a:t>資</a:t>
            </a:r>
            <a:r>
              <a:rPr kumimoji="0" lang="zh-TW" altLang="en-US" sz="4000" dirty="0">
                <a:solidFill>
                  <a:srgbClr val="2858AA"/>
                </a:solidFill>
              </a:rPr>
              <a:t>訊暢通</a:t>
            </a:r>
            <a:r>
              <a:rPr kumimoji="0" lang="en-US" altLang="zh-TW" sz="4000" dirty="0">
                <a:solidFill>
                  <a:srgbClr val="2858AA"/>
                </a:solidFill>
              </a:rPr>
              <a:t> </a:t>
            </a:r>
            <a:r>
              <a:rPr lang="zh-TW" altLang="en-US" sz="4000" dirty="0">
                <a:solidFill>
                  <a:srgbClr val="F79646"/>
                </a:solidFill>
              </a:rPr>
              <a:t>通</a:t>
            </a:r>
            <a:r>
              <a:rPr kumimoji="0" lang="zh-TW" altLang="en-US" sz="4000" dirty="0">
                <a:solidFill>
                  <a:srgbClr val="2858AA"/>
                </a:solidFill>
              </a:rPr>
              <a:t>往成功</a:t>
            </a:r>
            <a:endParaRPr lang="zh-TW" altLang="en-US" sz="4000" dirty="0">
              <a:solidFill>
                <a:srgbClr val="2858AA"/>
              </a:solidFill>
            </a:endParaRPr>
          </a:p>
        </p:txBody>
      </p:sp>
      <p:grpSp>
        <p:nvGrpSpPr>
          <p:cNvPr id="3" name="群組 2"/>
          <p:cNvGrpSpPr/>
          <p:nvPr/>
        </p:nvGrpSpPr>
        <p:grpSpPr>
          <a:xfrm>
            <a:off x="678047" y="940397"/>
            <a:ext cx="11006846" cy="5366881"/>
            <a:chOff x="452668" y="935359"/>
            <a:chExt cx="11466527" cy="5591019"/>
          </a:xfrm>
        </p:grpSpPr>
        <p:grpSp>
          <p:nvGrpSpPr>
            <p:cNvPr id="18435" name="群組 2"/>
            <p:cNvGrpSpPr>
              <a:grpSpLocks/>
            </p:cNvGrpSpPr>
            <p:nvPr/>
          </p:nvGrpSpPr>
          <p:grpSpPr bwMode="auto">
            <a:xfrm>
              <a:off x="1346247" y="935359"/>
              <a:ext cx="8682083" cy="5576889"/>
              <a:chOff x="47625" y="1208435"/>
              <a:chExt cx="8682258" cy="5576889"/>
            </a:xfrm>
          </p:grpSpPr>
          <p:sp>
            <p:nvSpPr>
              <p:cNvPr id="4" name="六邊形 4"/>
              <p:cNvSpPr/>
              <p:nvPr/>
            </p:nvSpPr>
            <p:spPr bwMode="auto">
              <a:xfrm>
                <a:off x="3449706" y="1689448"/>
                <a:ext cx="1273201" cy="1463675"/>
              </a:xfrm>
              <a:prstGeom prst="rect">
                <a:avLst/>
              </a:prstGeom>
              <a:no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0" tIns="0" rIns="0" bIns="0" spcCol="1270" anchor="ctr"/>
              <a:lstStyle/>
              <a:p>
                <a:pPr algn="ctr" defTabSz="160020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endParaRPr lang="zh-TW" altLang="en-US" sz="3600" b="1"/>
              </a:p>
            </p:txBody>
          </p:sp>
          <p:sp>
            <p:nvSpPr>
              <p:cNvPr id="5" name="六邊形 4"/>
              <p:cNvSpPr/>
              <p:nvPr/>
            </p:nvSpPr>
            <p:spPr bwMode="auto">
              <a:xfrm>
                <a:off x="5202342" y="1698973"/>
                <a:ext cx="1273201" cy="1462088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0" tIns="0" rIns="0" bIns="0" spcCol="1270" anchor="ctr"/>
              <a:lstStyle/>
              <a:p>
                <a:pPr algn="ctr" defTabSz="160020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endParaRPr lang="zh-TW" altLang="en-US" sz="3600" b="1"/>
              </a:p>
            </p:txBody>
          </p:sp>
          <p:sp>
            <p:nvSpPr>
              <p:cNvPr id="6" name="六邊形 5"/>
              <p:cNvSpPr/>
              <p:nvPr/>
            </p:nvSpPr>
            <p:spPr bwMode="auto">
              <a:xfrm rot="5400000">
                <a:off x="6666861" y="1347323"/>
                <a:ext cx="2125662" cy="1847887"/>
              </a:xfrm>
              <a:prstGeom prst="hexagon">
                <a:avLst>
                  <a:gd name="adj" fmla="val 25000"/>
                  <a:gd name="vf" fmla="val 115470"/>
                </a:avLst>
              </a:prstGeom>
              <a:solidFill>
                <a:srgbClr val="2858AA"/>
              </a:solidFill>
              <a:ln>
                <a:noFill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</p:sp>
          <p:sp>
            <p:nvSpPr>
              <p:cNvPr id="7" name="六邊形 4"/>
              <p:cNvSpPr/>
              <p:nvPr/>
            </p:nvSpPr>
            <p:spPr bwMode="auto">
              <a:xfrm>
                <a:off x="6980377" y="1697386"/>
                <a:ext cx="1273201" cy="1463675"/>
              </a:xfrm>
              <a:prstGeom prst="rect">
                <a:avLst/>
              </a:prstGeom>
              <a:no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0" tIns="0" rIns="0" bIns="0" spcCol="1270" anchor="ctr"/>
              <a:lstStyle/>
              <a:p>
                <a:pPr algn="ctr" defTabSz="160020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endParaRPr lang="zh-TW" altLang="en-US" sz="36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8" name="六邊形 7"/>
              <p:cNvSpPr/>
              <p:nvPr/>
            </p:nvSpPr>
            <p:spPr bwMode="auto">
              <a:xfrm rot="5400000">
                <a:off x="1885215" y="3077698"/>
                <a:ext cx="2125662" cy="1847887"/>
              </a:xfrm>
              <a:prstGeom prst="hexagon">
                <a:avLst>
                  <a:gd name="adj" fmla="val 25000"/>
                  <a:gd name="vf" fmla="val 115470"/>
                </a:avLst>
              </a:prstGeom>
              <a:ln>
                <a:solidFill>
                  <a:srgbClr val="FFAB40"/>
                </a:solidFill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</p:sp>
          <p:sp>
            <p:nvSpPr>
              <p:cNvPr id="9" name="矩形 11"/>
              <p:cNvSpPr>
                <a:spLocks noChangeArrowheads="1"/>
              </p:cNvSpPr>
              <p:nvPr/>
            </p:nvSpPr>
            <p:spPr bwMode="auto">
              <a:xfrm>
                <a:off x="1992352" y="3662179"/>
                <a:ext cx="1962189" cy="70788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zh-TW" altLang="en-US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charset="0"/>
                    <a:ea typeface="微軟正黑體" charset="0"/>
                    <a:cs typeface="微軟正黑體" charset="0"/>
                  </a:rPr>
                  <a:t>領先軟體技術</a:t>
                </a:r>
                <a:endParaRPr lang="en-US" altLang="zh-TW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charset="0"/>
                  <a:ea typeface="微軟正黑體" charset="0"/>
                  <a:cs typeface="微軟正黑體" charset="0"/>
                </a:endParaRPr>
              </a:p>
              <a:p>
                <a:pPr algn="ctr">
                  <a:defRPr/>
                </a:pPr>
                <a:r>
                  <a:rPr lang="zh-TW" altLang="en-US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charset="0"/>
                    <a:ea typeface="微軟正黑體" charset="0"/>
                    <a:cs typeface="微軟正黑體" charset="0"/>
                  </a:rPr>
                  <a:t>豐富導入經驗</a:t>
                </a:r>
                <a:endParaRPr lang="en-US" altLang="zh-TW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charset="0"/>
                  <a:ea typeface="微軟正黑體" charset="0"/>
                  <a:cs typeface="微軟正黑體" charset="0"/>
                </a:endParaRPr>
              </a:p>
            </p:txBody>
          </p:sp>
          <p:sp>
            <p:nvSpPr>
              <p:cNvPr id="10" name="六邊形 9"/>
              <p:cNvSpPr/>
              <p:nvPr/>
            </p:nvSpPr>
            <p:spPr bwMode="auto">
              <a:xfrm rot="5400000">
                <a:off x="5722279" y="3077698"/>
                <a:ext cx="2125662" cy="1847887"/>
              </a:xfrm>
              <a:prstGeom prst="hexagon">
                <a:avLst>
                  <a:gd name="adj" fmla="val 25000"/>
                  <a:gd name="vf" fmla="val 115470"/>
                </a:avLst>
              </a:prstGeom>
              <a:ln>
                <a:solidFill>
                  <a:srgbClr val="FFAB40"/>
                </a:solidFill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</p:sp>
          <p:sp>
            <p:nvSpPr>
              <p:cNvPr id="11" name="六邊形 4"/>
              <p:cNvSpPr/>
              <p:nvPr/>
            </p:nvSpPr>
            <p:spPr bwMode="auto">
              <a:xfrm>
                <a:off x="6156448" y="3334098"/>
                <a:ext cx="1273201" cy="1460500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0" tIns="0" rIns="0" bIns="0" spcCol="1270" anchor="ctr"/>
              <a:lstStyle/>
              <a:p>
                <a:pPr algn="ctr" defTabSz="160020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endParaRPr lang="zh-TW" altLang="en-US" sz="3600" b="1"/>
              </a:p>
            </p:txBody>
          </p:sp>
          <p:sp>
            <p:nvSpPr>
              <p:cNvPr id="12" name="矩形 11"/>
              <p:cNvSpPr/>
              <p:nvPr/>
            </p:nvSpPr>
            <p:spPr bwMode="auto">
              <a:xfrm>
                <a:off x="5905573" y="3662179"/>
                <a:ext cx="1752552" cy="7374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>
                  <a:defRPr/>
                </a:pPr>
                <a:r>
                  <a:rPr lang="en-US" altLang="zh-TW" sz="2000" b="1" kern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Oracle </a:t>
                </a:r>
                <a:r>
                  <a:rPr lang="zh-TW" altLang="en-US" sz="2000" b="1" kern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台灣</a:t>
                </a:r>
                <a:endParaRPr lang="en-US" altLang="zh-TW" sz="2000" b="1" kern="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algn="ctr">
                  <a:defRPr/>
                </a:pPr>
                <a:r>
                  <a:rPr lang="zh-TW" altLang="en-US" sz="2000" b="1" kern="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專業代理商</a:t>
                </a:r>
              </a:p>
            </p:txBody>
          </p:sp>
          <p:sp>
            <p:nvSpPr>
              <p:cNvPr id="18447" name="矩形 35"/>
              <p:cNvSpPr>
                <a:spLocks noChangeArrowheads="1"/>
              </p:cNvSpPr>
              <p:nvPr/>
            </p:nvSpPr>
            <p:spPr bwMode="auto">
              <a:xfrm>
                <a:off x="6737043" y="1836629"/>
                <a:ext cx="1992840" cy="10156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spcBef>
                    <a:spcPct val="20000"/>
                  </a:spcBef>
                  <a:buClr>
                    <a:srgbClr val="3366FF"/>
                  </a:buClr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lr>
                    <a:srgbClr val="F79646"/>
                  </a:buClr>
                  <a:buSzPct val="50000"/>
                  <a:buFont typeface="Wingdings" panose="05000000000000000000" pitchFamily="2" charset="2"/>
                  <a:buChar char="u"/>
                  <a:defRPr kumimoji="1" sz="28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4BACC6"/>
                  </a:buClr>
                  <a:buFont typeface="Arial" panose="020B0604020202020204" pitchFamily="34" charset="0"/>
                  <a:buChar char="•"/>
                  <a:defRPr kumimoji="1" sz="24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9BBB59"/>
                  </a:buClr>
                  <a:buFont typeface="Arial" panose="020B0604020202020204" pitchFamily="34" charset="0"/>
                  <a:buChar char="–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kumimoji="0" lang="zh-TW" altLang="en-US" sz="2000" b="1" dirty="0">
                    <a:solidFill>
                      <a:srgbClr val="FFFFFF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台灣第   </a:t>
                </a:r>
                <a:r>
                  <a:rPr kumimoji="0" lang="en-US" altLang="zh-TW" sz="2000" b="1" dirty="0">
                    <a:solidFill>
                      <a:srgbClr val="FFFFFF"/>
                    </a:solidFill>
                    <a:latin typeface="微軟正黑體" panose="020B0604030504040204" pitchFamily="34" charset="-120"/>
                    <a:ea typeface="SimSun" panose="02010600030101010101" pitchFamily="2" charset="-122"/>
                  </a:rPr>
                  <a:t>   </a:t>
                </a:r>
                <a:r>
                  <a:rPr kumimoji="0" lang="zh-TW" altLang="en-US" sz="2000" b="1" dirty="0">
                    <a:solidFill>
                      <a:srgbClr val="FFFFFF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屆</a:t>
                </a:r>
                <a:endParaRPr kumimoji="0" lang="en-US" altLang="zh-TW" sz="2000" b="1" dirty="0">
                  <a:solidFill>
                    <a:srgbClr val="FFFFFF"/>
                  </a:solidFill>
                  <a:latin typeface="微軟正黑體" panose="020B0604030504040204" pitchFamily="34" charset="-120"/>
                  <a:ea typeface="SimSun" panose="02010600030101010101" pitchFamily="2" charset="-122"/>
                </a:endParaRPr>
              </a:p>
              <a:p>
                <a:pPr algn="ctr"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kumimoji="0" lang="zh-TW" altLang="en-US" sz="2000" b="1" dirty="0">
                    <a:solidFill>
                      <a:srgbClr val="FFFFFF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中堅企業</a:t>
                </a:r>
                <a:endParaRPr kumimoji="0" lang="en-US" altLang="zh-TW" sz="2000" b="1" dirty="0">
                  <a:solidFill>
                    <a:srgbClr val="FFFFFF"/>
                  </a:solidFill>
                  <a:latin typeface="微軟正黑體" panose="020B0604030504040204" pitchFamily="34" charset="-120"/>
                  <a:ea typeface="SimSun" panose="02010600030101010101" pitchFamily="2" charset="-122"/>
                </a:endParaRPr>
              </a:p>
              <a:p>
                <a:pPr algn="ctr"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kumimoji="0" lang="zh-TW" altLang="en-US" sz="2000" b="1" dirty="0">
                    <a:solidFill>
                      <a:srgbClr val="FFFFFF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隱形冠軍</a:t>
                </a:r>
                <a:endParaRPr kumimoji="0" lang="en-US" altLang="zh-TW" sz="2000" b="1" dirty="0">
                  <a:solidFill>
                    <a:srgbClr val="FFFFFF"/>
                  </a:solidFill>
                  <a:latin typeface="微軟正黑體" panose="020B0604030504040204" pitchFamily="34" charset="-120"/>
                  <a:ea typeface="SimSun" panose="02010600030101010101" pitchFamily="2" charset="-122"/>
                </a:endParaRPr>
              </a:p>
            </p:txBody>
          </p:sp>
          <p:grpSp>
            <p:nvGrpSpPr>
              <p:cNvPr id="18448" name="群組 39"/>
              <p:cNvGrpSpPr>
                <a:grpSpLocks/>
              </p:cNvGrpSpPr>
              <p:nvPr/>
            </p:nvGrpSpPr>
            <p:grpSpPr bwMode="auto">
              <a:xfrm>
                <a:off x="2981499" y="4661248"/>
                <a:ext cx="1847850" cy="2124075"/>
                <a:chOff x="1312545" y="71"/>
                <a:chExt cx="1310630" cy="1506471"/>
              </a:xfrm>
            </p:grpSpPr>
            <p:sp>
              <p:nvSpPr>
                <p:cNvPr id="15" name="六邊形 14"/>
                <p:cNvSpPr/>
                <p:nvPr/>
              </p:nvSpPr>
              <p:spPr>
                <a:xfrm rot="5400000">
                  <a:off x="1214556" y="97979"/>
                  <a:ext cx="1506471" cy="1310656"/>
                </a:xfrm>
                <a:prstGeom prst="hexagon">
                  <a:avLst>
                    <a:gd name="adj" fmla="val 25000"/>
                    <a:gd name="vf" fmla="val 115470"/>
                  </a:avLst>
                </a:prstGeom>
                <a:ln>
                  <a:solidFill>
                    <a:srgbClr val="FFAB40"/>
                  </a:solidFill>
                </a:ln>
              </p:spPr>
              <p:style>
                <a:lnRef idx="2">
                  <a:schemeClr val="accent5"/>
                </a:lnRef>
                <a:fillRef idx="1">
                  <a:schemeClr val="lt1"/>
                </a:fillRef>
                <a:effectRef idx="0">
                  <a:schemeClr val="accent5"/>
                </a:effectRef>
                <a:fontRef idx="minor">
                  <a:schemeClr val="dk1"/>
                </a:fontRef>
              </p:style>
            </p:sp>
            <p:sp>
              <p:nvSpPr>
                <p:cNvPr id="16" name="六邊形 4"/>
                <p:cNvSpPr/>
                <p:nvPr/>
              </p:nvSpPr>
              <p:spPr>
                <a:xfrm>
                  <a:off x="1517394" y="235387"/>
                  <a:ext cx="900795" cy="1035840"/>
                </a:xfrm>
                <a:prstGeom prst="rect">
                  <a:avLst/>
                </a:prstGeom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lIns="0" tIns="0" rIns="0" bIns="0" spcCol="1270" anchor="ctr"/>
                <a:lstStyle/>
                <a:p>
                  <a:pPr algn="ctr" defTabSz="1600200">
                    <a:lnSpc>
                      <a:spcPct val="90000"/>
                    </a:lnSpc>
                    <a:spcAft>
                      <a:spcPct val="35000"/>
                    </a:spcAft>
                    <a:defRPr/>
                  </a:pPr>
                  <a:endParaRPr lang="zh-TW" altLang="en-US" sz="2200" b="1"/>
                </a:p>
              </p:txBody>
            </p:sp>
          </p:grpSp>
          <p:sp>
            <p:nvSpPr>
              <p:cNvPr id="18449" name="矩形 35"/>
              <p:cNvSpPr>
                <a:spLocks noChangeArrowheads="1"/>
              </p:cNvSpPr>
              <p:nvPr/>
            </p:nvSpPr>
            <p:spPr bwMode="auto">
              <a:xfrm>
                <a:off x="2979832" y="5251173"/>
                <a:ext cx="1849437" cy="10156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rgbClr val="3366FF"/>
                  </a:buClr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lr>
                    <a:srgbClr val="F79646"/>
                  </a:buClr>
                  <a:buSzPct val="50000"/>
                  <a:buFont typeface="Wingdings" panose="05000000000000000000" pitchFamily="2" charset="2"/>
                  <a:buChar char="u"/>
                  <a:defRPr kumimoji="1" sz="28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4BACC6"/>
                  </a:buClr>
                  <a:buFont typeface="Arial" panose="020B0604020202020204" pitchFamily="34" charset="0"/>
                  <a:buChar char="•"/>
                  <a:defRPr kumimoji="1" sz="24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9BBB59"/>
                  </a:buClr>
                  <a:buFont typeface="Arial" panose="020B0604020202020204" pitchFamily="34" charset="0"/>
                  <a:buChar char="–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kumimoji="0" lang="en-US" altLang="zh-TW" sz="2000" b="1" dirty="0">
                    <a:solidFill>
                      <a:srgbClr val="40404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SWIFT</a:t>
                </a:r>
                <a:r>
                  <a:rPr kumimoji="0" lang="zh-TW" altLang="en-US" sz="2000" b="1" dirty="0">
                    <a:solidFill>
                      <a:srgbClr val="40404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</a:t>
                </a:r>
                <a:r>
                  <a:rPr kumimoji="0" lang="en-US" altLang="zh-TW" sz="2000" b="1" dirty="0">
                    <a:solidFill>
                      <a:srgbClr val="404040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Microsoft Partner </a:t>
                </a:r>
              </a:p>
            </p:txBody>
          </p:sp>
          <p:sp>
            <p:nvSpPr>
              <p:cNvPr id="18" name="六邊形 17"/>
              <p:cNvSpPr/>
              <p:nvPr/>
            </p:nvSpPr>
            <p:spPr bwMode="auto">
              <a:xfrm rot="5400000">
                <a:off x="889039" y="1348116"/>
                <a:ext cx="2125662" cy="1846300"/>
              </a:xfrm>
              <a:prstGeom prst="hexagon">
                <a:avLst>
                  <a:gd name="adj" fmla="val 25000"/>
                  <a:gd name="vf" fmla="val 115470"/>
                </a:avLst>
              </a:prstGeom>
              <a:solidFill>
                <a:srgbClr val="2858AA"/>
              </a:solidFill>
              <a:ln>
                <a:noFill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</p:sp>
          <p:sp>
            <p:nvSpPr>
              <p:cNvPr id="19" name="六邊形 4"/>
              <p:cNvSpPr/>
              <p:nvPr/>
            </p:nvSpPr>
            <p:spPr bwMode="auto">
              <a:xfrm>
                <a:off x="1587531" y="1683098"/>
                <a:ext cx="1271614" cy="1462088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0" tIns="0" rIns="0" bIns="0" spcCol="1270" anchor="ctr"/>
              <a:lstStyle/>
              <a:p>
                <a:pPr algn="ctr" defTabSz="160020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endParaRPr lang="zh-TW" altLang="en-US" sz="3600" b="1"/>
              </a:p>
            </p:txBody>
          </p:sp>
          <p:sp>
            <p:nvSpPr>
              <p:cNvPr id="20" name="矩形 19"/>
              <p:cNvSpPr/>
              <p:nvPr/>
            </p:nvSpPr>
            <p:spPr bwMode="auto">
              <a:xfrm>
                <a:off x="955693" y="1898998"/>
                <a:ext cx="1978065" cy="707886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zh-TW" altLang="en-US" sz="20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台灣第</a:t>
                </a:r>
                <a:r>
                  <a:rPr lang="en-US" altLang="zh-TW" sz="20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     </a:t>
                </a:r>
                <a:r>
                  <a:rPr lang="zh-TW" altLang="en-US" sz="20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家</a:t>
                </a:r>
                <a:endParaRPr lang="en-US" altLang="zh-TW" sz="2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algn="ctr">
                  <a:defRPr/>
                </a:pPr>
                <a:r>
                  <a:rPr lang="zh-TW" altLang="en-US" sz="2000" b="1" kern="0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軟體上市公司</a:t>
                </a:r>
                <a:endParaRPr lang="en-US" altLang="zh-TW" sz="2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21" name="六邊形 20"/>
              <p:cNvSpPr/>
              <p:nvPr/>
            </p:nvSpPr>
            <p:spPr bwMode="auto">
              <a:xfrm rot="5400000">
                <a:off x="6697815" y="4799343"/>
                <a:ext cx="2124075" cy="1847887"/>
              </a:xfrm>
              <a:prstGeom prst="hexagon">
                <a:avLst>
                  <a:gd name="adj" fmla="val 25000"/>
                  <a:gd name="vf" fmla="val 115470"/>
                </a:avLst>
              </a:prstGeom>
              <a:ln>
                <a:solidFill>
                  <a:srgbClr val="FFAB40"/>
                </a:solidFill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</p:sp>
          <p:sp>
            <p:nvSpPr>
              <p:cNvPr id="22" name="六邊形 4"/>
              <p:cNvSpPr/>
              <p:nvPr/>
            </p:nvSpPr>
            <p:spPr bwMode="auto">
              <a:xfrm>
                <a:off x="7002603" y="4993036"/>
                <a:ext cx="1273201" cy="14605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  <p:txBody>
              <a:bodyPr lIns="0" tIns="0" rIns="0" bIns="0" spcCol="1270" anchor="ctr"/>
              <a:lstStyle/>
              <a:p>
                <a:pPr algn="ctr" defTabSz="160020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endParaRPr lang="zh-TW" altLang="en-US" sz="3600" b="1"/>
              </a:p>
            </p:txBody>
          </p:sp>
          <p:sp>
            <p:nvSpPr>
              <p:cNvPr id="23" name="矩形 22"/>
              <p:cNvSpPr/>
              <p:nvPr/>
            </p:nvSpPr>
            <p:spPr bwMode="auto">
              <a:xfrm>
                <a:off x="6843848" y="5339180"/>
                <a:ext cx="1832012" cy="707886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>
                  <a:defRPr/>
                </a:pPr>
                <a:r>
                  <a:rPr lang="zh-TW" altLang="en-US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charset="0"/>
                    <a:ea typeface="微軟正黑體" charset="0"/>
                    <a:cs typeface="微軟正黑體" charset="0"/>
                  </a:rPr>
                  <a:t>顧問諮詢</a:t>
                </a:r>
                <a:endParaRPr lang="en-US" altLang="zh-TW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charset="0"/>
                  <a:ea typeface="微軟正黑體" charset="0"/>
                  <a:cs typeface="微軟正黑體" charset="0"/>
                </a:endParaRPr>
              </a:p>
              <a:p>
                <a:pPr algn="ctr">
                  <a:defRPr/>
                </a:pPr>
                <a:r>
                  <a:rPr lang="zh-TW" altLang="en-US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charset="0"/>
                    <a:ea typeface="微軟正黑體" charset="0"/>
                    <a:cs typeface="微軟正黑體" charset="0"/>
                  </a:rPr>
                  <a:t>委外服務</a:t>
                </a:r>
                <a:endParaRPr lang="en-US" altLang="zh-TW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charset="0"/>
                  <a:ea typeface="微軟正黑體" charset="0"/>
                  <a:cs typeface="微軟正黑體" charset="0"/>
                </a:endParaRPr>
              </a:p>
            </p:txBody>
          </p:sp>
          <p:sp>
            <p:nvSpPr>
              <p:cNvPr id="24" name="六邊形 23"/>
              <p:cNvSpPr/>
              <p:nvPr/>
            </p:nvSpPr>
            <p:spPr bwMode="auto">
              <a:xfrm rot="5400000">
                <a:off x="3803748" y="3076904"/>
                <a:ext cx="2125662" cy="1849474"/>
              </a:xfrm>
              <a:prstGeom prst="hexagon">
                <a:avLst>
                  <a:gd name="adj" fmla="val 25000"/>
                  <a:gd name="vf" fmla="val 115470"/>
                </a:avLst>
              </a:prstGeom>
              <a:solidFill>
                <a:srgbClr val="2858AA"/>
              </a:solidFill>
              <a:ln>
                <a:noFill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</p:sp>
          <p:sp>
            <p:nvSpPr>
              <p:cNvPr id="25" name="矩形 1"/>
              <p:cNvSpPr>
                <a:spLocks noChangeArrowheads="1"/>
              </p:cNvSpPr>
              <p:nvPr/>
            </p:nvSpPr>
            <p:spPr bwMode="auto">
              <a:xfrm>
                <a:off x="3940255" y="3687386"/>
                <a:ext cx="1860587" cy="707886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>
                <a:spAutoFit/>
              </a:bodyPr>
              <a:lstStyle>
                <a:lvl1pPr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defTabSz="457200" fontAlgn="base">
                  <a:spcBef>
                    <a:spcPct val="0"/>
                  </a:spcBef>
                  <a:spcAft>
                    <a:spcPct val="0"/>
                  </a:spcAft>
                  <a:defRPr kumimoji="1" sz="24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eaLnBrk="1" hangingPunct="1">
                  <a:defRPr/>
                </a:pPr>
                <a:r>
                  <a:rPr kumimoji="0" lang="zh-TW" altLang="en-US" sz="20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台灣市佔第</a:t>
                </a:r>
                <a:r>
                  <a:rPr kumimoji="0" lang="en-US" altLang="zh-TW" sz="20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    </a:t>
                </a:r>
                <a:endParaRPr kumimoji="0" lang="zh-TW" altLang="en-US" sz="2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algn="ctr" eaLnBrk="1" hangingPunct="1">
                  <a:defRPr/>
                </a:pPr>
                <a:r>
                  <a:rPr kumimoji="0" lang="zh-TW" altLang="en-US" sz="20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銀行外匯系統</a:t>
                </a:r>
                <a:endParaRPr kumimoji="0" lang="en-US" altLang="zh-TW" sz="2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27" name="六邊形 26"/>
              <p:cNvSpPr/>
              <p:nvPr/>
            </p:nvSpPr>
            <p:spPr bwMode="auto">
              <a:xfrm rot="5400000">
                <a:off x="2813921" y="1347323"/>
                <a:ext cx="2125662" cy="1847887"/>
              </a:xfrm>
              <a:prstGeom prst="hexagon">
                <a:avLst>
                  <a:gd name="adj" fmla="val 25000"/>
                  <a:gd name="vf" fmla="val 115470"/>
                </a:avLst>
              </a:prstGeom>
              <a:solidFill>
                <a:srgbClr val="2858AA"/>
              </a:solidFill>
              <a:ln>
                <a:noFill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</p:sp>
          <p:sp>
            <p:nvSpPr>
              <p:cNvPr id="18460" name="矩形 8"/>
              <p:cNvSpPr>
                <a:spLocks noChangeArrowheads="1"/>
              </p:cNvSpPr>
              <p:nvPr/>
            </p:nvSpPr>
            <p:spPr bwMode="auto">
              <a:xfrm>
                <a:off x="2810049" y="1898998"/>
                <a:ext cx="2095500" cy="7078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rgbClr val="3366FF"/>
                  </a:buClr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lr>
                    <a:srgbClr val="F79646"/>
                  </a:buClr>
                  <a:buSzPct val="50000"/>
                  <a:buFont typeface="Wingdings" panose="05000000000000000000" pitchFamily="2" charset="2"/>
                  <a:buChar char="u"/>
                  <a:defRPr kumimoji="1" sz="28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4BACC6"/>
                  </a:buClr>
                  <a:buFont typeface="Arial" panose="020B0604020202020204" pitchFamily="34" charset="0"/>
                  <a:buChar char="•"/>
                  <a:defRPr kumimoji="1" sz="24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9BBB59"/>
                  </a:buClr>
                  <a:buFont typeface="Arial" panose="020B0604020202020204" pitchFamily="34" charset="0"/>
                  <a:buChar char="–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kumimoji="0" lang="zh-TW" altLang="en-US" sz="20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台灣唯</a:t>
                </a:r>
                <a:r>
                  <a:rPr kumimoji="0" lang="en-US" altLang="zh-TW" sz="20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     ERP</a:t>
                </a:r>
              </a:p>
              <a:p>
                <a:pPr algn="ctr"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kumimoji="0" lang="zh-TW" altLang="en-US" sz="20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上市公司</a:t>
                </a:r>
                <a:endParaRPr kumimoji="0" lang="en-US" altLang="zh-TW" sz="2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30" name="六邊形 29"/>
              <p:cNvSpPr/>
              <p:nvPr/>
            </p:nvSpPr>
            <p:spPr bwMode="auto">
              <a:xfrm rot="5400000">
                <a:off x="4741185" y="1347323"/>
                <a:ext cx="2125662" cy="1847887"/>
              </a:xfrm>
              <a:prstGeom prst="hexagon">
                <a:avLst>
                  <a:gd name="adj" fmla="val 25000"/>
                  <a:gd name="vf" fmla="val 115470"/>
                </a:avLst>
              </a:prstGeom>
              <a:ln>
                <a:solidFill>
                  <a:srgbClr val="FFAB40"/>
                </a:solidFill>
              </a:ln>
            </p:spPr>
            <p:style>
              <a:lnRef idx="2">
                <a:schemeClr val="accent5"/>
              </a:lnRef>
              <a:fillRef idx="1">
                <a:schemeClr val="lt1"/>
              </a:fillRef>
              <a:effectRef idx="0">
                <a:schemeClr val="accent5"/>
              </a:effectRef>
              <a:fontRef idx="minor">
                <a:schemeClr val="dk1"/>
              </a:fontRef>
            </p:style>
          </p:sp>
          <p:sp>
            <p:nvSpPr>
              <p:cNvPr id="18463" name="矩形 62"/>
              <p:cNvSpPr>
                <a:spLocks noChangeArrowheads="1"/>
              </p:cNvSpPr>
              <p:nvPr/>
            </p:nvSpPr>
            <p:spPr bwMode="auto">
              <a:xfrm>
                <a:off x="4800774" y="1898998"/>
                <a:ext cx="2035175" cy="7078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rgbClr val="3366FF"/>
                  </a:buClr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lr>
                    <a:srgbClr val="F79646"/>
                  </a:buClr>
                  <a:buSzPct val="50000"/>
                  <a:buFont typeface="Wingdings" panose="05000000000000000000" pitchFamily="2" charset="2"/>
                  <a:buChar char="u"/>
                  <a:defRPr kumimoji="1" sz="28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4BACC6"/>
                  </a:buClr>
                  <a:buFont typeface="Arial" panose="020B0604020202020204" pitchFamily="34" charset="0"/>
                  <a:buChar char="•"/>
                  <a:defRPr kumimoji="1" sz="24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9BBB59"/>
                  </a:buClr>
                  <a:buFont typeface="Arial" panose="020B0604020202020204" pitchFamily="34" charset="0"/>
                  <a:buChar char="–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kumimoji="0" lang="zh-TW" altLang="en-US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提供軟體產品</a:t>
                </a:r>
                <a:endParaRPr kumimoji="0" lang="en-US" altLang="zh-TW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algn="ctr"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kumimoji="0" lang="zh-TW" altLang="en-US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以及專業服務</a:t>
                </a:r>
                <a:endParaRPr kumimoji="0" lang="en-US" altLang="zh-TW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33" name="六邊形 4"/>
              <p:cNvSpPr/>
              <p:nvPr/>
            </p:nvSpPr>
            <p:spPr bwMode="auto">
              <a:xfrm>
                <a:off x="723914" y="3310286"/>
                <a:ext cx="1271614" cy="1462087"/>
              </a:xfrm>
              <a:prstGeom prst="rect">
                <a:avLst/>
              </a:prstGeom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0" tIns="0" rIns="0" bIns="0" spcCol="1270" anchor="ctr"/>
              <a:lstStyle/>
              <a:p>
                <a:pPr algn="ctr" defTabSz="1600200">
                  <a:lnSpc>
                    <a:spcPct val="90000"/>
                  </a:lnSpc>
                  <a:spcAft>
                    <a:spcPct val="35000"/>
                  </a:spcAft>
                  <a:defRPr/>
                </a:pPr>
                <a:endParaRPr lang="zh-TW" altLang="en-US" b="1">
                  <a:latin typeface="微軟正黑體" panose="020B0604030504040204" pitchFamily="34" charset="-120"/>
                </a:endParaRPr>
              </a:p>
            </p:txBody>
          </p:sp>
          <p:sp>
            <p:nvSpPr>
              <p:cNvPr id="34" name="六邊形 33"/>
              <p:cNvSpPr/>
              <p:nvPr/>
            </p:nvSpPr>
            <p:spPr bwMode="auto">
              <a:xfrm rot="5400000">
                <a:off x="-21411" y="3103098"/>
                <a:ext cx="2125662" cy="1847887"/>
              </a:xfrm>
              <a:prstGeom prst="hexagon">
                <a:avLst>
                  <a:gd name="adj" fmla="val 25000"/>
                  <a:gd name="vf" fmla="val 115470"/>
                </a:avLst>
              </a:prstGeom>
              <a:solidFill>
                <a:srgbClr val="2858AA"/>
              </a:solidFill>
              <a:ln>
                <a:noFill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</p:sp>
          <p:sp>
            <p:nvSpPr>
              <p:cNvPr id="18467" name="矩形 32"/>
              <p:cNvSpPr>
                <a:spLocks noChangeArrowheads="1"/>
              </p:cNvSpPr>
              <p:nvPr/>
            </p:nvSpPr>
            <p:spPr bwMode="auto">
              <a:xfrm>
                <a:off x="47625" y="3622675"/>
                <a:ext cx="1976438" cy="10580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rgbClr val="3366FF"/>
                  </a:buClr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lr>
                    <a:srgbClr val="F79646"/>
                  </a:buClr>
                  <a:buSzPct val="50000"/>
                  <a:buFont typeface="Wingdings" panose="05000000000000000000" pitchFamily="2" charset="2"/>
                  <a:buChar char="u"/>
                  <a:defRPr kumimoji="1" sz="28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4BACC6"/>
                  </a:buClr>
                  <a:buFont typeface="Arial" panose="020B0604020202020204" pitchFamily="34" charset="0"/>
                  <a:buChar char="•"/>
                  <a:defRPr kumimoji="1" sz="24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9BBB59"/>
                  </a:buClr>
                  <a:buFont typeface="Arial" panose="020B0604020202020204" pitchFamily="34" charset="0"/>
                  <a:buChar char="–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kumimoji="0" lang="en-US" altLang="zh-TW" sz="2000" b="1" dirty="0">
                    <a:solidFill>
                      <a:srgbClr val="FFFFFF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           </a:t>
                </a:r>
                <a:r>
                  <a:rPr kumimoji="0" lang="zh-TW" altLang="en-US" sz="2000" b="1" dirty="0">
                    <a:solidFill>
                      <a:srgbClr val="FFFFFF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年</a:t>
                </a:r>
                <a:endParaRPr kumimoji="0" lang="en-US" altLang="zh-TW" sz="2000" b="1" dirty="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algn="ctr"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kumimoji="0" lang="zh-TW" altLang="en-US" sz="2000" b="1" dirty="0">
                    <a:solidFill>
                      <a:srgbClr val="FFFFFF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企業資訊化</a:t>
                </a:r>
                <a:endParaRPr kumimoji="0" lang="en-US" altLang="zh-TW" sz="2000" b="1" dirty="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algn="ctr"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kumimoji="0" lang="zh-TW" altLang="en-US" sz="2000" b="1" dirty="0">
                    <a:solidFill>
                      <a:srgbClr val="FFFFFF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經驗</a:t>
                </a:r>
                <a:endParaRPr kumimoji="0" lang="en-US" altLang="zh-TW" sz="2000" b="1" dirty="0">
                  <a:solidFill>
                    <a:srgbClr val="FFFFFF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38" name="六邊形 37"/>
              <p:cNvSpPr/>
              <p:nvPr/>
            </p:nvSpPr>
            <p:spPr bwMode="auto">
              <a:xfrm rot="5400000">
                <a:off x="914440" y="4799342"/>
                <a:ext cx="2124075" cy="1847887"/>
              </a:xfrm>
              <a:prstGeom prst="hexagon">
                <a:avLst>
                  <a:gd name="adj" fmla="val 25000"/>
                  <a:gd name="vf" fmla="val 115470"/>
                </a:avLst>
              </a:prstGeom>
              <a:noFill/>
              <a:ln>
                <a:solidFill>
                  <a:srgbClr val="FFAB40"/>
                </a:solidFill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</p:sp>
          <p:sp>
            <p:nvSpPr>
              <p:cNvPr id="18470" name="矩形 67"/>
              <p:cNvSpPr>
                <a:spLocks noChangeArrowheads="1"/>
              </p:cNvSpPr>
              <p:nvPr/>
            </p:nvSpPr>
            <p:spPr bwMode="auto">
              <a:xfrm>
                <a:off x="991543" y="5315658"/>
                <a:ext cx="1963737" cy="101566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rgbClr val="3366FF"/>
                  </a:buClr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lr>
                    <a:srgbClr val="F79646"/>
                  </a:buClr>
                  <a:buSzPct val="50000"/>
                  <a:buFont typeface="Wingdings" panose="05000000000000000000" pitchFamily="2" charset="2"/>
                  <a:buChar char="u"/>
                  <a:defRPr kumimoji="1" sz="28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4BACC6"/>
                  </a:buClr>
                  <a:buFont typeface="Arial" panose="020B0604020202020204" pitchFamily="34" charset="0"/>
                  <a:buChar char="•"/>
                  <a:defRPr kumimoji="1" sz="24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9BBB59"/>
                  </a:buClr>
                  <a:buFont typeface="Arial" panose="020B0604020202020204" pitchFamily="34" charset="0"/>
                  <a:buChar char="–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algn="ctr"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kumimoji="0" lang="zh-TW" altLang="en-US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台灣第</a:t>
                </a:r>
                <a:r>
                  <a:rPr kumimoji="0" lang="en-US" altLang="zh-TW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     </a:t>
                </a:r>
                <a:r>
                  <a:rPr kumimoji="0" lang="zh-TW" altLang="en-US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家 </a:t>
                </a:r>
                <a:endParaRPr kumimoji="0" lang="en-US" altLang="zh-TW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algn="ctr"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kumimoji="0" lang="en-US" altLang="zh-TW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IFRS </a:t>
                </a:r>
                <a:r>
                  <a:rPr kumimoji="0" lang="zh-TW" altLang="en-US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解決方案</a:t>
                </a:r>
                <a:endParaRPr kumimoji="0" lang="en-US" altLang="zh-TW" sz="20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algn="ctr"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kumimoji="0" lang="zh-TW" altLang="en-US" sz="20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輔導廠商 </a:t>
                </a:r>
              </a:p>
            </p:txBody>
          </p:sp>
          <p:sp>
            <p:nvSpPr>
              <p:cNvPr id="43" name="六邊形 42"/>
              <p:cNvSpPr/>
              <p:nvPr/>
            </p:nvSpPr>
            <p:spPr bwMode="auto">
              <a:xfrm rot="5400000">
                <a:off x="4770553" y="4799342"/>
                <a:ext cx="2124075" cy="1847887"/>
              </a:xfrm>
              <a:prstGeom prst="hexagon">
                <a:avLst>
                  <a:gd name="adj" fmla="val 25000"/>
                  <a:gd name="vf" fmla="val 115470"/>
                </a:avLst>
              </a:prstGeom>
              <a:solidFill>
                <a:srgbClr val="2858AA"/>
              </a:solidFill>
              <a:ln>
                <a:noFill/>
              </a:ln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</p:sp>
          <p:sp>
            <p:nvSpPr>
              <p:cNvPr id="18473" name="矩形 71"/>
              <p:cNvSpPr>
                <a:spLocks noChangeArrowheads="1"/>
              </p:cNvSpPr>
              <p:nvPr/>
            </p:nvSpPr>
            <p:spPr bwMode="auto">
              <a:xfrm>
                <a:off x="4929657" y="5339180"/>
                <a:ext cx="1898650" cy="7078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lr>
                    <a:srgbClr val="3366FF"/>
                  </a:buClr>
                  <a:buFont typeface="Arial" panose="020B0604020202020204" pitchFamily="34" charset="0"/>
                  <a:buChar char="•"/>
                  <a:defRPr kumimoji="1" sz="3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1pPr>
                <a:lvl2pPr marL="742950" indent="-285750">
                  <a:spcBef>
                    <a:spcPct val="20000"/>
                  </a:spcBef>
                  <a:buClr>
                    <a:srgbClr val="F79646"/>
                  </a:buClr>
                  <a:buSzPct val="50000"/>
                  <a:buFont typeface="Wingdings" panose="05000000000000000000" pitchFamily="2" charset="2"/>
                  <a:buChar char="u"/>
                  <a:defRPr kumimoji="1" sz="28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2pPr>
                <a:lvl3pPr marL="1143000" indent="-228600">
                  <a:spcBef>
                    <a:spcPct val="20000"/>
                  </a:spcBef>
                  <a:buClr>
                    <a:srgbClr val="4BACC6"/>
                  </a:buClr>
                  <a:buFont typeface="Arial" panose="020B0604020202020204" pitchFamily="34" charset="0"/>
                  <a:buChar char="•"/>
                  <a:defRPr kumimoji="1" sz="24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3pPr>
                <a:lvl4pPr marL="1600200" indent="-228600">
                  <a:spcBef>
                    <a:spcPct val="20000"/>
                  </a:spcBef>
                  <a:buClr>
                    <a:srgbClr val="9BBB59"/>
                  </a:buClr>
                  <a:buFont typeface="Arial" panose="020B0604020202020204" pitchFamily="34" charset="0"/>
                  <a:buChar char="–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4pPr>
                <a:lvl5pPr marL="2057400" indent="-228600">
                  <a:spcBef>
                    <a:spcPct val="20000"/>
                  </a:spcBef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5pPr>
                <a:lvl6pPr marL="25146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6pPr>
                <a:lvl7pPr marL="29718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7pPr>
                <a:lvl8pPr marL="34290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8pPr>
                <a:lvl9pPr marL="3886200" indent="-228600" defTabSz="45720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8064A2"/>
                  </a:buClr>
                  <a:buFont typeface="Arial" panose="020B0604020202020204" pitchFamily="34" charset="0"/>
                  <a:buChar char="»"/>
                  <a:defRPr kumimoji="1" sz="2000">
                    <a:solidFill>
                      <a:srgbClr val="595959"/>
                    </a:solidFill>
                    <a:latin typeface="Arial" panose="020B0604020202020204" pitchFamily="34" charset="0"/>
                    <a:ea typeface="新細明體" panose="02020500000000000000" pitchFamily="18" charset="-12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kumimoji="0" lang="zh-TW" altLang="en-US" sz="20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台灣市佔第</a:t>
                </a:r>
                <a:r>
                  <a:rPr kumimoji="0" lang="en-US" altLang="zh-TW" sz="20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      </a:t>
                </a:r>
              </a:p>
              <a:p>
                <a:pPr algn="ctr" eaLnBrk="1" hangingPunct="1">
                  <a:spcBef>
                    <a:spcPct val="0"/>
                  </a:spcBef>
                  <a:buClrTx/>
                  <a:buFontTx/>
                  <a:buNone/>
                </a:pPr>
                <a:r>
                  <a:rPr kumimoji="0" lang="zh-TW" altLang="en-US" sz="20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銀行核心系統</a:t>
                </a:r>
                <a:endParaRPr kumimoji="0" lang="en-US" altLang="zh-TW" sz="2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sp>
          <p:nvSpPr>
            <p:cNvPr id="50" name="六邊形 49"/>
            <p:cNvSpPr/>
            <p:nvPr/>
          </p:nvSpPr>
          <p:spPr bwMode="auto">
            <a:xfrm rot="5400000">
              <a:off x="8936879" y="2804641"/>
              <a:ext cx="2125662" cy="184785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2858AA"/>
            </a:solidFill>
            <a:ln w="57150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</p:sp>
        <p:sp>
          <p:nvSpPr>
            <p:cNvPr id="54" name="矩形 8"/>
            <p:cNvSpPr>
              <a:spLocks noChangeArrowheads="1"/>
            </p:cNvSpPr>
            <p:nvPr/>
          </p:nvSpPr>
          <p:spPr bwMode="auto">
            <a:xfrm>
              <a:off x="8975459" y="3228580"/>
              <a:ext cx="2095458" cy="10580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rgbClr val="3366FF"/>
                </a:buClr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lr>
                  <a:srgbClr val="F79646"/>
                </a:buClr>
                <a:buSzPct val="50000"/>
                <a:buFont typeface="Wingdings" panose="05000000000000000000" pitchFamily="2" charset="2"/>
                <a:buChar char="u"/>
                <a:defRPr kumimoji="1" sz="28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lr>
                  <a:srgbClr val="4BACC6"/>
                </a:buClr>
                <a:buFont typeface="Arial" panose="020B0604020202020204" pitchFamily="34" charset="0"/>
                <a:buChar char="•"/>
                <a:defRPr kumimoji="1" sz="24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lr>
                  <a:srgbClr val="9BBB59"/>
                </a:buClr>
                <a:buFont typeface="Arial" panose="020B0604020202020204" pitchFamily="34" charset="0"/>
                <a:buChar char="–"/>
                <a:defRPr kumimoji="1" sz="20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lr>
                  <a:srgbClr val="8064A2"/>
                </a:buClr>
                <a:buFont typeface="Arial" panose="020B0604020202020204" pitchFamily="34" charset="0"/>
                <a:buChar char="»"/>
                <a:defRPr kumimoji="1" sz="20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Font typeface="Arial" panose="020B0604020202020204" pitchFamily="34" charset="0"/>
                <a:buChar char="»"/>
                <a:defRPr kumimoji="1" sz="20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Font typeface="Arial" panose="020B0604020202020204" pitchFamily="34" charset="0"/>
                <a:buChar char="»"/>
                <a:defRPr kumimoji="1" sz="20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Font typeface="Arial" panose="020B0604020202020204" pitchFamily="34" charset="0"/>
                <a:buChar char="»"/>
                <a:defRPr kumimoji="1" sz="20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Font typeface="Arial" panose="020B0604020202020204" pitchFamily="34" charset="0"/>
                <a:buChar char="»"/>
                <a:defRPr kumimoji="1" sz="20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algn="just">
                <a:spcBef>
                  <a:spcPct val="0"/>
                </a:spcBef>
                <a:buClrTx/>
                <a:buNone/>
              </a:pPr>
              <a:r>
                <a:rPr kumimoji="0" lang="zh-TW" altLang="en-US" sz="2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    台灣唯  </a:t>
              </a:r>
              <a:endParaRPr kumimoji="0" lang="en-US" altLang="zh-TW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>
                <a:spcBef>
                  <a:spcPct val="0"/>
                </a:spcBef>
                <a:buClrTx/>
                <a:buNone/>
              </a:pPr>
              <a:r>
                <a:rPr kumimoji="0" lang="zh-TW" altLang="en-US" sz="2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列入 </a:t>
              </a:r>
              <a:r>
                <a:rPr kumimoji="0" lang="en-US" altLang="zh-TW" sz="2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Gartner</a:t>
              </a:r>
              <a:r>
                <a:rPr kumimoji="0" lang="zh-TW" altLang="en-US" sz="2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 </a:t>
              </a:r>
              <a:r>
                <a:rPr kumimoji="0" lang="en-US" altLang="zh-TW" sz="2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MES</a:t>
              </a:r>
              <a:r>
                <a:rPr kumimoji="0" lang="zh-TW" altLang="en-US" sz="2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報告</a:t>
              </a:r>
              <a:endParaRPr kumimoji="0" lang="en-US" altLang="zh-TW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6" name="六邊形 55"/>
            <p:cNvSpPr/>
            <p:nvPr/>
          </p:nvSpPr>
          <p:spPr bwMode="auto">
            <a:xfrm rot="5400000">
              <a:off x="313762" y="4539622"/>
              <a:ext cx="2125662" cy="184785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2858AA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</p:sp>
        <p:sp>
          <p:nvSpPr>
            <p:cNvPr id="57" name="矩形 8"/>
            <p:cNvSpPr>
              <a:spLocks noChangeArrowheads="1"/>
            </p:cNvSpPr>
            <p:nvPr/>
          </p:nvSpPr>
          <p:spPr bwMode="auto">
            <a:xfrm>
              <a:off x="457885" y="5002434"/>
              <a:ext cx="1784376" cy="1015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lr>
                  <a:srgbClr val="3366FF"/>
                </a:buClr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lr>
                  <a:srgbClr val="F79646"/>
                </a:buClr>
                <a:buSzPct val="50000"/>
                <a:buFont typeface="Wingdings" panose="05000000000000000000" pitchFamily="2" charset="2"/>
                <a:buChar char="u"/>
                <a:defRPr kumimoji="1" sz="28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lr>
                  <a:srgbClr val="4BACC6"/>
                </a:buClr>
                <a:buFont typeface="Arial" panose="020B0604020202020204" pitchFamily="34" charset="0"/>
                <a:buChar char="•"/>
                <a:defRPr kumimoji="1" sz="24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lr>
                  <a:srgbClr val="9BBB59"/>
                </a:buClr>
                <a:buFont typeface="Arial" panose="020B0604020202020204" pitchFamily="34" charset="0"/>
                <a:buChar char="–"/>
                <a:defRPr kumimoji="1" sz="20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lr>
                  <a:srgbClr val="8064A2"/>
                </a:buClr>
                <a:buFont typeface="Arial" panose="020B0604020202020204" pitchFamily="34" charset="0"/>
                <a:buChar char="»"/>
                <a:defRPr kumimoji="1" sz="20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Font typeface="Arial" panose="020B0604020202020204" pitchFamily="34" charset="0"/>
                <a:buChar char="»"/>
                <a:defRPr kumimoji="1" sz="20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Font typeface="Arial" panose="020B0604020202020204" pitchFamily="34" charset="0"/>
                <a:buChar char="»"/>
                <a:defRPr kumimoji="1" sz="20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Font typeface="Arial" panose="020B0604020202020204" pitchFamily="34" charset="0"/>
                <a:buChar char="»"/>
                <a:defRPr kumimoji="1" sz="20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Font typeface="Arial" panose="020B0604020202020204" pitchFamily="34" charset="0"/>
                <a:buChar char="»"/>
                <a:defRPr kumimoji="1" sz="20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algn="just">
                <a:spcBef>
                  <a:spcPct val="0"/>
                </a:spcBef>
                <a:buClrTx/>
                <a:buNone/>
              </a:pPr>
              <a:r>
                <a:rPr kumimoji="0" lang="zh-TW" altLang="en-US" sz="2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   台灣唯  </a:t>
              </a:r>
              <a:endParaRPr kumimoji="0" lang="en-US" altLang="zh-TW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>
                <a:spcBef>
                  <a:spcPct val="0"/>
                </a:spcBef>
                <a:buClrTx/>
                <a:buNone/>
              </a:pPr>
              <a:r>
                <a:rPr kumimoji="0" lang="zh-TW" altLang="en-US" sz="2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列入 </a:t>
              </a:r>
              <a:r>
                <a:rPr kumimoji="0" lang="en-US" altLang="zh-TW" sz="2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Gartner</a:t>
              </a:r>
              <a:r>
                <a:rPr kumimoji="0" lang="zh-TW" altLang="en-US" sz="2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 報告銀行系統</a:t>
              </a:r>
              <a:endParaRPr kumimoji="0" lang="en-US" altLang="zh-TW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5" name="六邊形 54"/>
            <p:cNvSpPr/>
            <p:nvPr/>
          </p:nvSpPr>
          <p:spPr bwMode="auto">
            <a:xfrm rot="5400000">
              <a:off x="9932439" y="4509463"/>
              <a:ext cx="2125662" cy="184785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FFAB40"/>
            </a:solidFill>
            <a:ln w="57150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</p:sp>
        <p:sp>
          <p:nvSpPr>
            <p:cNvPr id="60" name="矩形 8"/>
            <p:cNvSpPr>
              <a:spLocks noChangeArrowheads="1"/>
            </p:cNvSpPr>
            <p:nvPr/>
          </p:nvSpPr>
          <p:spPr bwMode="auto">
            <a:xfrm>
              <a:off x="10159461" y="5092642"/>
              <a:ext cx="1735667" cy="737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lr>
                  <a:srgbClr val="3366FF"/>
                </a:buClr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lr>
                  <a:srgbClr val="F79646"/>
                </a:buClr>
                <a:buSzPct val="50000"/>
                <a:buFont typeface="Wingdings" panose="05000000000000000000" pitchFamily="2" charset="2"/>
                <a:buChar char="u"/>
                <a:defRPr kumimoji="1" sz="28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lr>
                  <a:srgbClr val="4BACC6"/>
                </a:buClr>
                <a:buFont typeface="Arial" panose="020B0604020202020204" pitchFamily="34" charset="0"/>
                <a:buChar char="•"/>
                <a:defRPr kumimoji="1" sz="24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lr>
                  <a:srgbClr val="9BBB59"/>
                </a:buClr>
                <a:buFont typeface="Arial" panose="020B0604020202020204" pitchFamily="34" charset="0"/>
                <a:buChar char="–"/>
                <a:defRPr kumimoji="1" sz="20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lr>
                  <a:srgbClr val="8064A2"/>
                </a:buClr>
                <a:buFont typeface="Arial" panose="020B0604020202020204" pitchFamily="34" charset="0"/>
                <a:buChar char="»"/>
                <a:defRPr kumimoji="1" sz="20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Font typeface="Arial" panose="020B0604020202020204" pitchFamily="34" charset="0"/>
                <a:buChar char="»"/>
                <a:defRPr kumimoji="1" sz="20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Font typeface="Arial" panose="020B0604020202020204" pitchFamily="34" charset="0"/>
                <a:buChar char="»"/>
                <a:defRPr kumimoji="1" sz="20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Font typeface="Arial" panose="020B0604020202020204" pitchFamily="34" charset="0"/>
                <a:buChar char="»"/>
                <a:defRPr kumimoji="1" sz="20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Font typeface="Arial" panose="020B0604020202020204" pitchFamily="34" charset="0"/>
                <a:buChar char="»"/>
                <a:defRPr kumimoji="1" sz="20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None/>
              </a:pPr>
              <a:r>
                <a:rPr kumimoji="0" lang="en-US" altLang="zh-TW" sz="2000" b="1" dirty="0" err="1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ciMes</a:t>
              </a:r>
              <a:r>
                <a:rPr kumimoji="0" lang="zh-TW" altLang="en-US" sz="2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榮獲</a:t>
              </a:r>
              <a:endParaRPr kumimoji="0" lang="en-US" altLang="zh-TW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  <a:p>
              <a:pPr algn="ctr">
                <a:spcBef>
                  <a:spcPct val="0"/>
                </a:spcBef>
                <a:buClrTx/>
                <a:buNone/>
              </a:pPr>
              <a:r>
                <a:rPr kumimoji="0" lang="zh-TW" altLang="en-US" sz="2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台灣精品獎</a:t>
              </a:r>
              <a:endParaRPr kumimoji="0" lang="en-US" altLang="zh-TW" sz="20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cxnSp>
        <p:nvCxnSpPr>
          <p:cNvPr id="58" name="Google Shape;70;p9"/>
          <p:cNvCxnSpPr/>
          <p:nvPr/>
        </p:nvCxnSpPr>
        <p:spPr>
          <a:xfrm>
            <a:off x="420797" y="935359"/>
            <a:ext cx="514500" cy="0"/>
          </a:xfrm>
          <a:prstGeom prst="straightConnector1">
            <a:avLst/>
          </a:prstGeom>
          <a:noFill/>
          <a:ln w="28575" cap="flat" cmpd="sng">
            <a:solidFill>
              <a:srgbClr val="FFAB4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3" name="文字方塊 12"/>
          <p:cNvSpPr txBox="1"/>
          <p:nvPr/>
        </p:nvSpPr>
        <p:spPr>
          <a:xfrm>
            <a:off x="3269818" y="1207778"/>
            <a:ext cx="64941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5000" b="1" dirty="0">
                <a:solidFill>
                  <a:srgbClr val="FFAB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zh-TW" altLang="en-US" sz="5000" b="1" dirty="0">
              <a:solidFill>
                <a:srgbClr val="FFAB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文字方塊 60"/>
          <p:cNvSpPr txBox="1"/>
          <p:nvPr/>
        </p:nvSpPr>
        <p:spPr>
          <a:xfrm>
            <a:off x="4985496" y="1207778"/>
            <a:ext cx="64941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5000" b="1" dirty="0">
                <a:solidFill>
                  <a:srgbClr val="FFAB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zh-TW" altLang="en-US" sz="5000" b="1" dirty="0">
              <a:solidFill>
                <a:srgbClr val="FFAB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文字方塊 61"/>
          <p:cNvSpPr txBox="1"/>
          <p:nvPr/>
        </p:nvSpPr>
        <p:spPr>
          <a:xfrm>
            <a:off x="8841059" y="1207778"/>
            <a:ext cx="64941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5000" b="1" dirty="0">
                <a:solidFill>
                  <a:srgbClr val="FFAB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zh-TW" altLang="en-US" sz="5000" b="1" dirty="0">
              <a:solidFill>
                <a:srgbClr val="FFAB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文字方塊 62"/>
          <p:cNvSpPr txBox="1"/>
          <p:nvPr/>
        </p:nvSpPr>
        <p:spPr>
          <a:xfrm>
            <a:off x="9926647" y="2781895"/>
            <a:ext cx="64941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5000" b="1" dirty="0">
                <a:solidFill>
                  <a:srgbClr val="FFAB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zh-TW" altLang="en-US" sz="5000" b="1" dirty="0">
              <a:solidFill>
                <a:srgbClr val="FFAB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文字方塊 63"/>
          <p:cNvSpPr txBox="1"/>
          <p:nvPr/>
        </p:nvSpPr>
        <p:spPr>
          <a:xfrm>
            <a:off x="6410005" y="2901466"/>
            <a:ext cx="64941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5000" b="1" dirty="0">
                <a:solidFill>
                  <a:srgbClr val="FFAB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zh-TW" altLang="en-US" sz="5000" b="1" dirty="0">
              <a:solidFill>
                <a:srgbClr val="FFAB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5" name="文字方塊 64"/>
          <p:cNvSpPr txBox="1"/>
          <p:nvPr/>
        </p:nvSpPr>
        <p:spPr>
          <a:xfrm>
            <a:off x="1866017" y="2901466"/>
            <a:ext cx="94030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5000" b="1" dirty="0">
                <a:solidFill>
                  <a:srgbClr val="FFAB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40</a:t>
            </a:r>
            <a:endParaRPr lang="zh-TW" altLang="en-US" sz="5000" b="1" dirty="0">
              <a:solidFill>
                <a:srgbClr val="FFAB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文字方塊 65"/>
          <p:cNvSpPr txBox="1"/>
          <p:nvPr/>
        </p:nvSpPr>
        <p:spPr>
          <a:xfrm>
            <a:off x="3290361" y="4497353"/>
            <a:ext cx="64941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5000" b="1" dirty="0">
                <a:solidFill>
                  <a:srgbClr val="FFAB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zh-TW" altLang="en-US" sz="5000" b="1" dirty="0">
              <a:solidFill>
                <a:srgbClr val="FFAB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文字方塊 66"/>
          <p:cNvSpPr txBox="1"/>
          <p:nvPr/>
        </p:nvSpPr>
        <p:spPr>
          <a:xfrm>
            <a:off x="1631244" y="4497353"/>
            <a:ext cx="64941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5000" b="1" dirty="0">
                <a:solidFill>
                  <a:srgbClr val="FFAB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zh-TW" altLang="en-US" sz="5000" b="1" dirty="0">
              <a:solidFill>
                <a:srgbClr val="FFAB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文字方塊 67"/>
          <p:cNvSpPr txBox="1"/>
          <p:nvPr/>
        </p:nvSpPr>
        <p:spPr>
          <a:xfrm>
            <a:off x="7391021" y="4497353"/>
            <a:ext cx="64941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5000" b="1" dirty="0">
                <a:solidFill>
                  <a:srgbClr val="FFAB4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zh-TW" altLang="en-US" sz="5000" b="1" dirty="0">
              <a:solidFill>
                <a:srgbClr val="FFAB4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46297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文字方塊 111"/>
          <p:cNvSpPr txBox="1"/>
          <p:nvPr/>
        </p:nvSpPr>
        <p:spPr>
          <a:xfrm>
            <a:off x="8282127" y="6457869"/>
            <a:ext cx="374724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defTabSz="4572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kumimoji="1" lang="zh-TW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資料來源：</a:t>
            </a:r>
            <a:r>
              <a:rPr kumimoji="1" lang="en-US" altLang="zh-TW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2019</a:t>
            </a:r>
            <a:r>
              <a:rPr kumimoji="1" lang="zh-TW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台灣趨勢研究（股）公司</a:t>
            </a:r>
          </a:p>
        </p:txBody>
      </p:sp>
      <p:grpSp>
        <p:nvGrpSpPr>
          <p:cNvPr id="152" name="群組 151"/>
          <p:cNvGrpSpPr/>
          <p:nvPr/>
        </p:nvGrpSpPr>
        <p:grpSpPr>
          <a:xfrm>
            <a:off x="-193018" y="-927100"/>
            <a:ext cx="12578036" cy="6212683"/>
            <a:chOff x="-193018" y="-698500"/>
            <a:chExt cx="12578036" cy="6212683"/>
          </a:xfrm>
        </p:grpSpPr>
        <p:pic>
          <p:nvPicPr>
            <p:cNvPr id="71" name="圖片 70"/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t="-5242"/>
            <a:stretch/>
          </p:blipFill>
          <p:spPr>
            <a:xfrm>
              <a:off x="-193018" y="-698500"/>
              <a:ext cx="12578036" cy="5308600"/>
            </a:xfrm>
            <a:prstGeom prst="rect">
              <a:avLst/>
            </a:prstGeom>
          </p:spPr>
        </p:pic>
        <p:grpSp>
          <p:nvGrpSpPr>
            <p:cNvPr id="144" name="群組 143"/>
            <p:cNvGrpSpPr/>
            <p:nvPr/>
          </p:nvGrpSpPr>
          <p:grpSpPr>
            <a:xfrm>
              <a:off x="554442" y="3681942"/>
              <a:ext cx="11083116" cy="1832241"/>
              <a:chOff x="588213" y="4189942"/>
              <a:chExt cx="11083116" cy="1832241"/>
            </a:xfrm>
          </p:grpSpPr>
          <p:sp>
            <p:nvSpPr>
              <p:cNvPr id="138" name="Google Shape;433;p47"/>
              <p:cNvSpPr/>
              <p:nvPr/>
            </p:nvSpPr>
            <p:spPr>
              <a:xfrm>
                <a:off x="588213" y="4189942"/>
                <a:ext cx="3354710" cy="1832241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1" name="Google Shape;433;p47"/>
              <p:cNvSpPr/>
              <p:nvPr/>
            </p:nvSpPr>
            <p:spPr>
              <a:xfrm>
                <a:off x="4452416" y="4189942"/>
                <a:ext cx="3354710" cy="1832241"/>
              </a:xfrm>
              <a:prstGeom prst="rect">
                <a:avLst/>
              </a:prstGeom>
              <a:solidFill>
                <a:srgbClr val="6FA8D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43" name="Google Shape;433;p47"/>
              <p:cNvSpPr/>
              <p:nvPr/>
            </p:nvSpPr>
            <p:spPr>
              <a:xfrm>
                <a:off x="8316619" y="4189942"/>
                <a:ext cx="3354710" cy="1832241"/>
              </a:xfrm>
              <a:prstGeom prst="rect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400"/>
                  <a:buFont typeface="Arial"/>
                  <a:buNone/>
                </a:pP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150" name="群組 149"/>
            <p:cNvGrpSpPr/>
            <p:nvPr/>
          </p:nvGrpSpPr>
          <p:grpSpPr>
            <a:xfrm>
              <a:off x="997501" y="3703719"/>
              <a:ext cx="10238973" cy="1600438"/>
              <a:chOff x="997501" y="4211719"/>
              <a:chExt cx="10238973" cy="1600438"/>
            </a:xfrm>
          </p:grpSpPr>
          <p:sp>
            <p:nvSpPr>
              <p:cNvPr id="147" name="文字方塊 146"/>
              <p:cNvSpPr txBox="1"/>
              <p:nvPr/>
            </p:nvSpPr>
            <p:spPr>
              <a:xfrm>
                <a:off x="997501" y="4211719"/>
                <a:ext cx="2415773" cy="16004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altLang="zh-TW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algn="ctr"/>
                <a:r>
                  <a:rPr kumimoji="1" lang="en-US" altLang="zh-TW" sz="40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Arial" panose="020B0604020202020204" pitchFamily="34" charset="0"/>
                  </a:rPr>
                  <a:t>&gt; 89.9 %</a:t>
                </a:r>
                <a:br>
                  <a:rPr kumimoji="1" lang="en-US" altLang="zh-TW" b="1" dirty="0">
                    <a:solidFill>
                      <a:srgbClr val="33CCCC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</a:br>
                <a:r>
                  <a:rPr lang="zh-TW" altLang="en-US" sz="2000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對資通電腦</a:t>
                </a:r>
                <a:endParaRPr lang="en-US" altLang="zh-TW" sz="20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algn="ctr"/>
                <a:r>
                  <a:rPr lang="zh-TW" altLang="en-US" sz="20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服務感到滿意</a:t>
                </a:r>
                <a:endParaRPr lang="en-US" altLang="zh-TW" sz="2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48" name="文字方塊 147"/>
              <p:cNvSpPr txBox="1"/>
              <p:nvPr/>
            </p:nvSpPr>
            <p:spPr>
              <a:xfrm>
                <a:off x="4947201" y="4211719"/>
                <a:ext cx="2415773" cy="16004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altLang="zh-TW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algn="ctr"/>
                <a:r>
                  <a:rPr kumimoji="1" lang="en-US" altLang="zh-TW" sz="40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Arial" panose="020B0604020202020204" pitchFamily="34" charset="0"/>
                  </a:rPr>
                  <a:t>&gt; 77 %</a:t>
                </a:r>
                <a:br>
                  <a:rPr kumimoji="1" lang="en-US" altLang="zh-TW" sz="4000" b="1" dirty="0">
                    <a:solidFill>
                      <a:srgbClr val="33CCCC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</a:br>
                <a:r>
                  <a:rPr lang="zh-TW" altLang="en-US" sz="2000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願意</a:t>
                </a:r>
                <a:r>
                  <a:rPr lang="zh-TW" altLang="en-US" sz="20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向他人</a:t>
                </a:r>
                <a:endParaRPr lang="en-US" altLang="zh-TW" sz="2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algn="ctr"/>
                <a:r>
                  <a:rPr lang="zh-TW" altLang="en-US" sz="20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推薦</a:t>
                </a:r>
                <a:r>
                  <a:rPr lang="zh-TW" altLang="en-US" sz="2000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資通電腦</a:t>
                </a:r>
                <a:endParaRPr lang="en-US" altLang="zh-TW" sz="20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49" name="文字方塊 148"/>
              <p:cNvSpPr txBox="1"/>
              <p:nvPr/>
            </p:nvSpPr>
            <p:spPr>
              <a:xfrm>
                <a:off x="8820701" y="4211719"/>
                <a:ext cx="2415773" cy="16004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altLang="zh-TW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algn="ctr"/>
                <a:r>
                  <a:rPr kumimoji="1" lang="en-US" altLang="zh-TW" sz="40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  <a:cs typeface="Arial" panose="020B0604020202020204" pitchFamily="34" charset="0"/>
                  </a:rPr>
                  <a:t>&gt; 79.9 %</a:t>
                </a:r>
                <a:br>
                  <a:rPr kumimoji="1" lang="en-US" altLang="zh-TW" sz="4000" b="1" dirty="0">
                    <a:solidFill>
                      <a:srgbClr val="33CCCC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</a:br>
                <a:r>
                  <a:rPr lang="zh-TW" altLang="en-US" sz="2000" b="1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會再次購買</a:t>
                </a:r>
                <a:endParaRPr lang="en-US" altLang="zh-TW" sz="2000" b="1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  <a:p>
                <a:pPr algn="ctr"/>
                <a:r>
                  <a:rPr lang="zh-TW" altLang="en-US" sz="2000" dirty="0">
                    <a:solidFill>
                      <a:schemeClr val="bg1"/>
                    </a:solidFill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其他產品</a:t>
                </a:r>
                <a:endParaRPr lang="en-US" altLang="zh-TW" sz="2000" dirty="0">
                  <a:solidFill>
                    <a:schemeClr val="bg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</p:grpSp>
      <p:sp>
        <p:nvSpPr>
          <p:cNvPr id="151" name="標題 1"/>
          <p:cNvSpPr txBox="1">
            <a:spLocks/>
          </p:cNvSpPr>
          <p:nvPr/>
        </p:nvSpPr>
        <p:spPr>
          <a:xfrm>
            <a:off x="660400" y="5610058"/>
            <a:ext cx="10871200" cy="990600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800" b="1" i="0" kern="1200">
                <a:solidFill>
                  <a:schemeClr val="accent4">
                    <a:lumMod val="75000"/>
                  </a:schemeClr>
                </a:solidFill>
                <a:latin typeface="微軟正黑體"/>
                <a:ea typeface="微軟正黑體"/>
                <a:cs typeface="微軟正黑體"/>
              </a:defRPr>
            </a:lvl1pPr>
          </a:lstStyle>
          <a:p>
            <a:pPr algn="ctr">
              <a:defRPr/>
            </a:pPr>
            <a:r>
              <a:rPr lang="zh-TW" altLang="en-US" sz="4400" dirty="0">
                <a:solidFill>
                  <a:srgbClr val="2858AA"/>
                </a:solidFill>
              </a:rPr>
              <a:t>上千家企業口碑肯定</a:t>
            </a:r>
          </a:p>
        </p:txBody>
      </p:sp>
    </p:spTree>
    <p:extLst>
      <p:ext uri="{BB962C8B-B14F-4D97-AF65-F5344CB8AC3E}">
        <p14:creationId xmlns:p14="http://schemas.microsoft.com/office/powerpoint/2010/main" val="39813417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8" name="直線接點 217"/>
          <p:cNvCxnSpPr>
            <a:stCxn id="205" idx="1"/>
            <a:endCxn id="85" idx="3"/>
          </p:cNvCxnSpPr>
          <p:nvPr/>
        </p:nvCxnSpPr>
        <p:spPr>
          <a:xfrm>
            <a:off x="4071794" y="5586122"/>
            <a:ext cx="403359" cy="59732"/>
          </a:xfrm>
          <a:prstGeom prst="line">
            <a:avLst/>
          </a:prstGeom>
          <a:ln w="9525">
            <a:solidFill>
              <a:schemeClr val="tx1">
                <a:lumMod val="75000"/>
                <a:lumOff val="2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1" name="標題 1"/>
          <p:cNvSpPr txBox="1">
            <a:spLocks/>
          </p:cNvSpPr>
          <p:nvPr/>
        </p:nvSpPr>
        <p:spPr>
          <a:xfrm>
            <a:off x="298518" y="89094"/>
            <a:ext cx="10871200" cy="990600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800" b="1" i="0" kern="1200">
                <a:solidFill>
                  <a:schemeClr val="accent4">
                    <a:lumMod val="75000"/>
                  </a:schemeClr>
                </a:solidFill>
                <a:latin typeface="微軟正黑體"/>
                <a:ea typeface="微軟正黑體"/>
                <a:cs typeface="微軟正黑體"/>
              </a:defRPr>
            </a:lvl1pPr>
          </a:lstStyle>
          <a:p>
            <a:pPr>
              <a:defRPr/>
            </a:pPr>
            <a:r>
              <a:rPr lang="en-US" altLang="zh-TW" sz="4000" dirty="0">
                <a:solidFill>
                  <a:srgbClr val="2858AA"/>
                </a:solidFill>
              </a:rPr>
              <a:t>Ares Total-solution</a:t>
            </a:r>
          </a:p>
        </p:txBody>
      </p:sp>
      <p:cxnSp>
        <p:nvCxnSpPr>
          <p:cNvPr id="72" name="Google Shape;70;p9"/>
          <p:cNvCxnSpPr/>
          <p:nvPr/>
        </p:nvCxnSpPr>
        <p:spPr>
          <a:xfrm>
            <a:off x="420797" y="935359"/>
            <a:ext cx="514500" cy="0"/>
          </a:xfrm>
          <a:prstGeom prst="straightConnector1">
            <a:avLst/>
          </a:prstGeom>
          <a:noFill/>
          <a:ln w="28575" cap="flat" cmpd="sng">
            <a:solidFill>
              <a:srgbClr val="FFAB40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27" name="直線接點 69"/>
          <p:cNvCxnSpPr>
            <a:cxnSpLocks noChangeShapeType="1"/>
            <a:stCxn id="124" idx="3"/>
            <a:endCxn id="147" idx="5"/>
          </p:cNvCxnSpPr>
          <p:nvPr/>
        </p:nvCxnSpPr>
        <p:spPr bwMode="auto">
          <a:xfrm flipH="1">
            <a:off x="3556591" y="1574097"/>
            <a:ext cx="635418" cy="872702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80" name="六邊形 79"/>
          <p:cNvSpPr/>
          <p:nvPr/>
        </p:nvSpPr>
        <p:spPr bwMode="auto">
          <a:xfrm>
            <a:off x="1210093" y="1292375"/>
            <a:ext cx="1548176" cy="540000"/>
          </a:xfrm>
          <a:prstGeom prst="hexagon">
            <a:avLst/>
          </a:prstGeom>
          <a:solidFill>
            <a:srgbClr val="FFAB40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defRPr/>
            </a:pPr>
            <a:r>
              <a:rPr kumimoji="0" lang="en-US" altLang="zh-TW" sz="12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AFEIS</a:t>
            </a:r>
            <a:endParaRPr kumimoji="0" lang="zh-TW" altLang="en-US" sz="1200" b="1" dirty="0">
              <a:solidFill>
                <a:schemeClr val="bg1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81" name="六邊形 80"/>
          <p:cNvSpPr/>
          <p:nvPr/>
        </p:nvSpPr>
        <p:spPr bwMode="auto">
          <a:xfrm>
            <a:off x="1210093" y="1937950"/>
            <a:ext cx="1548176" cy="540000"/>
          </a:xfrm>
          <a:prstGeom prst="hexagon">
            <a:avLst/>
          </a:prstGeom>
          <a:solidFill>
            <a:srgbClr val="FFAB40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zh-TW" altLang="en-US" sz="12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大陸銀行</a:t>
            </a:r>
            <a:endParaRPr lang="en-US" altLang="zh-TW" sz="1200" b="1" dirty="0">
              <a:solidFill>
                <a:schemeClr val="bg1"/>
              </a:solidFill>
              <a:latin typeface="微軟正黑體"/>
              <a:ea typeface="微軟正黑體"/>
              <a:cs typeface="微軟正黑體"/>
            </a:endParaRPr>
          </a:p>
          <a:p>
            <a:pPr algn="ctr" eaLnBrk="1" hangingPunct="1">
              <a:defRPr/>
            </a:pPr>
            <a:r>
              <a:rPr lang="zh-TW" altLang="en-US" sz="12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核心系統</a:t>
            </a:r>
          </a:p>
        </p:txBody>
      </p:sp>
      <p:sp>
        <p:nvSpPr>
          <p:cNvPr id="82" name="六邊形 81"/>
          <p:cNvSpPr/>
          <p:nvPr/>
        </p:nvSpPr>
        <p:spPr bwMode="auto">
          <a:xfrm>
            <a:off x="1209733" y="3264975"/>
            <a:ext cx="1548176" cy="540000"/>
          </a:xfrm>
          <a:prstGeom prst="hexagon">
            <a:avLst/>
          </a:prstGeom>
          <a:solidFill>
            <a:srgbClr val="FFAB40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sz="1200" b="1" dirty="0">
                <a:latin typeface="微軟正黑體"/>
                <a:ea typeface="微軟正黑體"/>
                <a:cs typeface="微軟正黑體"/>
              </a:rPr>
              <a:t>Visual Pricing Tool </a:t>
            </a:r>
            <a:endParaRPr lang="en-US" altLang="zh-TW" sz="1200" b="1" dirty="0">
              <a:solidFill>
                <a:schemeClr val="bg1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83" name="六邊形 82"/>
          <p:cNvSpPr/>
          <p:nvPr/>
        </p:nvSpPr>
        <p:spPr bwMode="auto">
          <a:xfrm>
            <a:off x="2026705" y="4967607"/>
            <a:ext cx="1579616" cy="443092"/>
          </a:xfrm>
          <a:prstGeom prst="hexagon">
            <a:avLst/>
          </a:prstGeom>
          <a:solidFill>
            <a:srgbClr val="2858AA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>
              <a:defRPr/>
            </a:pPr>
            <a:r>
              <a:rPr lang="zh-TW" altLang="en-US" sz="12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科專計畫</a:t>
            </a:r>
            <a:endParaRPr lang="en-US" altLang="zh-TW" sz="1200" b="1" dirty="0">
              <a:solidFill>
                <a:schemeClr val="bg1"/>
              </a:solidFill>
              <a:latin typeface="微軟正黑體"/>
              <a:ea typeface="微軟正黑體"/>
              <a:cs typeface="微軟正黑體"/>
            </a:endParaRPr>
          </a:p>
          <a:p>
            <a:pPr algn="ctr">
              <a:defRPr/>
            </a:pPr>
            <a:r>
              <a:rPr lang="zh-TW" altLang="en-US" sz="12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顧問服務</a:t>
            </a:r>
            <a:endParaRPr lang="en-US" altLang="zh-TW" sz="1200" b="1" dirty="0">
              <a:solidFill>
                <a:schemeClr val="bg1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84" name="六邊形 83"/>
          <p:cNvSpPr/>
          <p:nvPr/>
        </p:nvSpPr>
        <p:spPr bwMode="auto">
          <a:xfrm>
            <a:off x="2026705" y="5571230"/>
            <a:ext cx="1536301" cy="455024"/>
          </a:xfrm>
          <a:prstGeom prst="hexagon">
            <a:avLst/>
          </a:prstGeom>
          <a:solidFill>
            <a:srgbClr val="2858AA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sz="12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大數據應用</a:t>
            </a:r>
            <a:r>
              <a:rPr lang="en-US" altLang="zh-TW" sz="12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/</a:t>
            </a:r>
          </a:p>
          <a:p>
            <a:pPr algn="ctr">
              <a:defRPr/>
            </a:pPr>
            <a:r>
              <a:rPr lang="zh-TW" altLang="en-US" sz="12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雲端運算</a:t>
            </a:r>
            <a:endParaRPr lang="en-US" altLang="zh-TW" sz="1200" b="1" dirty="0">
              <a:solidFill>
                <a:schemeClr val="bg1"/>
              </a:solidFill>
              <a:latin typeface="微軟正黑體"/>
              <a:ea typeface="微軟正黑體"/>
              <a:cs typeface="微軟正黑體"/>
            </a:endParaRPr>
          </a:p>
        </p:txBody>
      </p:sp>
      <p:cxnSp>
        <p:nvCxnSpPr>
          <p:cNvPr id="86" name="直線接點 37"/>
          <p:cNvCxnSpPr>
            <a:cxnSpLocks noChangeShapeType="1"/>
          </p:cNvCxnSpPr>
          <p:nvPr/>
        </p:nvCxnSpPr>
        <p:spPr bwMode="auto">
          <a:xfrm>
            <a:off x="3475216" y="1455572"/>
            <a:ext cx="0" cy="2278205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87" name="直線接點 38"/>
          <p:cNvCxnSpPr>
            <a:cxnSpLocks noChangeShapeType="1"/>
          </p:cNvCxnSpPr>
          <p:nvPr/>
        </p:nvCxnSpPr>
        <p:spPr bwMode="auto">
          <a:xfrm>
            <a:off x="3995999" y="4735514"/>
            <a:ext cx="0" cy="1493525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88" name="直線接點 44"/>
          <p:cNvCxnSpPr>
            <a:cxnSpLocks noChangeShapeType="1"/>
            <a:stCxn id="83" idx="0"/>
            <a:endCxn id="205" idx="4"/>
          </p:cNvCxnSpPr>
          <p:nvPr/>
        </p:nvCxnSpPr>
        <p:spPr bwMode="auto">
          <a:xfrm>
            <a:off x="3606321" y="5189153"/>
            <a:ext cx="302723" cy="150378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89" name="直線接點 58"/>
          <p:cNvCxnSpPr>
            <a:cxnSpLocks noChangeShapeType="1"/>
            <a:stCxn id="84" idx="0"/>
            <a:endCxn id="205" idx="2"/>
          </p:cNvCxnSpPr>
          <p:nvPr/>
        </p:nvCxnSpPr>
        <p:spPr bwMode="auto">
          <a:xfrm flipV="1">
            <a:off x="3563006" y="5586122"/>
            <a:ext cx="346038" cy="212620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90" name="直線接點 60"/>
          <p:cNvCxnSpPr>
            <a:cxnSpLocks noChangeShapeType="1"/>
            <a:stCxn id="205" idx="5"/>
          </p:cNvCxnSpPr>
          <p:nvPr/>
        </p:nvCxnSpPr>
        <p:spPr bwMode="auto">
          <a:xfrm flipV="1">
            <a:off x="4071794" y="5103120"/>
            <a:ext cx="486683" cy="236411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91" name="直線接點 64"/>
          <p:cNvCxnSpPr>
            <a:cxnSpLocks noChangeShapeType="1"/>
            <a:stCxn id="113" idx="3"/>
          </p:cNvCxnSpPr>
          <p:nvPr/>
        </p:nvCxnSpPr>
        <p:spPr bwMode="auto">
          <a:xfrm flipV="1">
            <a:off x="5444113" y="3616209"/>
            <a:ext cx="932076" cy="143484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93" name="六邊形 92"/>
          <p:cNvSpPr/>
          <p:nvPr/>
        </p:nvSpPr>
        <p:spPr bwMode="auto">
          <a:xfrm>
            <a:off x="2705460" y="4266545"/>
            <a:ext cx="2582325" cy="505333"/>
          </a:xfrm>
          <a:prstGeom prst="hexagon">
            <a:avLst/>
          </a:prstGeom>
          <a:solidFill>
            <a:srgbClr val="2858AA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/>
            <a:r>
              <a:rPr lang="zh-TW" altLang="en-US" sz="1200" b="1" dirty="0">
                <a:solidFill>
                  <a:schemeClr val="bg1"/>
                </a:solidFill>
                <a:latin typeface="微軟正黑體"/>
                <a:ea typeface="微軟正黑體"/>
              </a:rPr>
              <a:t>立法院：人事會計整合、電子公文、公報、行政管理</a:t>
            </a:r>
            <a:endParaRPr lang="en-US" altLang="zh-TW" sz="1200" b="1" dirty="0">
              <a:solidFill>
                <a:schemeClr val="bg1"/>
              </a:solidFill>
              <a:latin typeface="微軟正黑體"/>
              <a:ea typeface="微軟正黑體"/>
            </a:endParaRPr>
          </a:p>
        </p:txBody>
      </p:sp>
      <p:cxnSp>
        <p:nvCxnSpPr>
          <p:cNvPr id="95" name="直線接點 69"/>
          <p:cNvCxnSpPr>
            <a:cxnSpLocks noChangeShapeType="1"/>
            <a:stCxn id="147" idx="2"/>
            <a:endCxn id="82" idx="0"/>
          </p:cNvCxnSpPr>
          <p:nvPr/>
        </p:nvCxnSpPr>
        <p:spPr bwMode="auto">
          <a:xfrm flipH="1">
            <a:off x="2757909" y="2693390"/>
            <a:ext cx="635932" cy="841585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96" name="直線接點 71"/>
          <p:cNvCxnSpPr>
            <a:cxnSpLocks noChangeShapeType="1"/>
            <a:stCxn id="80" idx="0"/>
            <a:endCxn id="147" idx="4"/>
          </p:cNvCxnSpPr>
          <p:nvPr/>
        </p:nvCxnSpPr>
        <p:spPr bwMode="auto">
          <a:xfrm>
            <a:off x="2758269" y="1562375"/>
            <a:ext cx="635572" cy="884424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02" name="直線接點 112"/>
          <p:cNvCxnSpPr>
            <a:cxnSpLocks noChangeShapeType="1"/>
          </p:cNvCxnSpPr>
          <p:nvPr/>
        </p:nvCxnSpPr>
        <p:spPr bwMode="auto">
          <a:xfrm>
            <a:off x="6947162" y="3943350"/>
            <a:ext cx="0" cy="540392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03" name="直線接點 114"/>
          <p:cNvCxnSpPr>
            <a:cxnSpLocks noChangeShapeType="1"/>
          </p:cNvCxnSpPr>
          <p:nvPr/>
        </p:nvCxnSpPr>
        <p:spPr bwMode="auto">
          <a:xfrm>
            <a:off x="6947162" y="2071689"/>
            <a:ext cx="0" cy="719137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04" name="直線接點 116"/>
          <p:cNvCxnSpPr>
            <a:cxnSpLocks noChangeShapeType="1"/>
          </p:cNvCxnSpPr>
          <p:nvPr/>
        </p:nvCxnSpPr>
        <p:spPr bwMode="auto">
          <a:xfrm>
            <a:off x="6545524" y="1782764"/>
            <a:ext cx="0" cy="288925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05" name="直線接點 117"/>
          <p:cNvCxnSpPr>
            <a:cxnSpLocks noChangeShapeType="1"/>
          </p:cNvCxnSpPr>
          <p:nvPr/>
        </p:nvCxnSpPr>
        <p:spPr bwMode="auto">
          <a:xfrm>
            <a:off x="8201287" y="1782764"/>
            <a:ext cx="0" cy="288925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06" name="直線接點 119"/>
          <p:cNvCxnSpPr>
            <a:cxnSpLocks noChangeShapeType="1"/>
          </p:cNvCxnSpPr>
          <p:nvPr/>
        </p:nvCxnSpPr>
        <p:spPr bwMode="auto">
          <a:xfrm>
            <a:off x="6545525" y="2071688"/>
            <a:ext cx="1655763" cy="0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07" name="直線接點 121"/>
          <p:cNvCxnSpPr>
            <a:cxnSpLocks noChangeShapeType="1"/>
            <a:stCxn id="101" idx="0"/>
          </p:cNvCxnSpPr>
          <p:nvPr/>
        </p:nvCxnSpPr>
        <p:spPr bwMode="auto">
          <a:xfrm>
            <a:off x="7705322" y="3367089"/>
            <a:ext cx="1330466" cy="14226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108" name="六邊形 107"/>
          <p:cNvSpPr/>
          <p:nvPr/>
        </p:nvSpPr>
        <p:spPr bwMode="auto">
          <a:xfrm>
            <a:off x="7815932" y="627615"/>
            <a:ext cx="288032" cy="144016"/>
          </a:xfrm>
          <a:prstGeom prst="hexagon">
            <a:avLst/>
          </a:prstGeom>
          <a:ln>
            <a:headEnd type="none" w="med" len="med"/>
            <a:tailEnd type="none" w="med" len="med"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>
              <a:defRPr/>
            </a:pPr>
            <a:endParaRPr kumimoji="0" lang="zh-TW" altLang="en-US" sz="1400"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109" name="六邊形 108"/>
          <p:cNvSpPr/>
          <p:nvPr/>
        </p:nvSpPr>
        <p:spPr bwMode="auto">
          <a:xfrm>
            <a:off x="8997902" y="627615"/>
            <a:ext cx="288032" cy="144016"/>
          </a:xfrm>
          <a:prstGeom prst="hexagon">
            <a:avLst/>
          </a:prstGeom>
          <a:solidFill>
            <a:srgbClr val="2858AA"/>
          </a:solidFill>
          <a:ln>
            <a:noFill/>
            <a:headEnd type="none" w="med" len="med"/>
            <a:tailEnd type="none" w="med" len="med"/>
          </a:ln>
          <a:effectLst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>
              <a:defRPr/>
            </a:pPr>
            <a:endParaRPr kumimoji="0" lang="zh-TW" altLang="en-US" sz="1400"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110" name="文字方塊 125"/>
          <p:cNvSpPr txBox="1">
            <a:spLocks noChangeArrowheads="1"/>
          </p:cNvSpPr>
          <p:nvPr/>
        </p:nvSpPr>
        <p:spPr bwMode="auto">
          <a:xfrm>
            <a:off x="8095804" y="561976"/>
            <a:ext cx="902811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自有產品</a:t>
            </a:r>
          </a:p>
        </p:txBody>
      </p:sp>
      <p:sp>
        <p:nvSpPr>
          <p:cNvPr id="111" name="文字方塊 110"/>
          <p:cNvSpPr txBox="1"/>
          <p:nvPr/>
        </p:nvSpPr>
        <p:spPr>
          <a:xfrm>
            <a:off x="9258971" y="561976"/>
            <a:ext cx="902811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  <a:cs typeface="宋体" charset="0"/>
              </a:rPr>
              <a:t>軟體服務</a:t>
            </a:r>
          </a:p>
        </p:txBody>
      </p:sp>
      <p:sp>
        <p:nvSpPr>
          <p:cNvPr id="113" name="文字方塊 112"/>
          <p:cNvSpPr txBox="1"/>
          <p:nvPr/>
        </p:nvSpPr>
        <p:spPr>
          <a:xfrm>
            <a:off x="4542413" y="4897068"/>
            <a:ext cx="901700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zh-TW" altLang="en-US" sz="1400" b="1" dirty="0">
                <a:solidFill>
                  <a:srgbClr val="2858AA"/>
                </a:solidFill>
                <a:latin typeface="微軟正黑體"/>
                <a:ea typeface="微軟正黑體"/>
                <a:cs typeface="微軟正黑體"/>
              </a:rPr>
              <a:t>政府專案</a:t>
            </a:r>
          </a:p>
        </p:txBody>
      </p:sp>
      <p:sp>
        <p:nvSpPr>
          <p:cNvPr id="114" name="文字方塊 113"/>
          <p:cNvSpPr txBox="1"/>
          <p:nvPr/>
        </p:nvSpPr>
        <p:spPr>
          <a:xfrm>
            <a:off x="7799050" y="3392360"/>
            <a:ext cx="1082675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zh-TW" altLang="en-US" sz="1400" b="1" dirty="0">
                <a:solidFill>
                  <a:srgbClr val="2858AA"/>
                </a:solidFill>
                <a:latin typeface="微軟正黑體"/>
                <a:ea typeface="微軟正黑體"/>
                <a:cs typeface="微軟正黑體"/>
              </a:rPr>
              <a:t>企業電子化</a:t>
            </a:r>
          </a:p>
        </p:txBody>
      </p:sp>
      <p:sp>
        <p:nvSpPr>
          <p:cNvPr id="115" name="六邊形 114"/>
          <p:cNvSpPr/>
          <p:nvPr/>
        </p:nvSpPr>
        <p:spPr bwMode="auto">
          <a:xfrm>
            <a:off x="4065843" y="2769586"/>
            <a:ext cx="1814170" cy="467039"/>
          </a:xfrm>
          <a:prstGeom prst="hexagon">
            <a:avLst/>
          </a:prstGeom>
          <a:solidFill>
            <a:srgbClr val="FFAB40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sz="1200" b="1" dirty="0">
                <a:solidFill>
                  <a:schemeClr val="bg1"/>
                </a:solidFill>
                <a:latin typeface="微軟正黑體"/>
                <a:ea typeface="微軟正黑體"/>
              </a:rPr>
              <a:t>ARES Treasury System</a:t>
            </a:r>
            <a:endParaRPr lang="zh-TW" altLang="en-US" sz="1200" b="1" dirty="0">
              <a:solidFill>
                <a:schemeClr val="bg1"/>
              </a:solidFill>
              <a:latin typeface="微軟正黑體"/>
              <a:ea typeface="微軟正黑體"/>
            </a:endParaRPr>
          </a:p>
        </p:txBody>
      </p:sp>
      <p:cxnSp>
        <p:nvCxnSpPr>
          <p:cNvPr id="116" name="直線接點 10"/>
          <p:cNvCxnSpPr>
            <a:cxnSpLocks noChangeShapeType="1"/>
          </p:cNvCxnSpPr>
          <p:nvPr/>
        </p:nvCxnSpPr>
        <p:spPr bwMode="auto">
          <a:xfrm>
            <a:off x="3487757" y="2570094"/>
            <a:ext cx="972000" cy="0"/>
          </a:xfrm>
          <a:prstGeom prst="line">
            <a:avLst/>
          </a:prstGeom>
          <a:noFill/>
          <a:ln w="9525" algn="ctr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17" name="直線接點 20"/>
          <p:cNvCxnSpPr>
            <a:cxnSpLocks noChangeShapeType="1"/>
          </p:cNvCxnSpPr>
          <p:nvPr/>
        </p:nvCxnSpPr>
        <p:spPr bwMode="auto">
          <a:xfrm>
            <a:off x="5731937" y="2597219"/>
            <a:ext cx="657001" cy="496843"/>
          </a:xfrm>
          <a:prstGeom prst="line">
            <a:avLst/>
          </a:prstGeom>
          <a:noFill/>
          <a:ln w="9525" algn="ctr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118" name="文字方塊 117"/>
          <p:cNvSpPr txBox="1"/>
          <p:nvPr/>
        </p:nvSpPr>
        <p:spPr>
          <a:xfrm>
            <a:off x="4477387" y="2450005"/>
            <a:ext cx="901700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zh-TW" altLang="en-US" sz="1400" b="1" dirty="0">
                <a:solidFill>
                  <a:srgbClr val="FFAB40"/>
                </a:solidFill>
                <a:latin typeface="微軟正黑體"/>
                <a:ea typeface="微軟正黑體"/>
                <a:cs typeface="微軟正黑體"/>
              </a:rPr>
              <a:t>金融業務</a:t>
            </a:r>
          </a:p>
        </p:txBody>
      </p:sp>
      <p:sp>
        <p:nvSpPr>
          <p:cNvPr id="119" name="六邊形 118"/>
          <p:cNvSpPr/>
          <p:nvPr/>
        </p:nvSpPr>
        <p:spPr bwMode="auto">
          <a:xfrm>
            <a:off x="6245570" y="4422503"/>
            <a:ext cx="1548176" cy="540000"/>
          </a:xfrm>
          <a:prstGeom prst="hexagon">
            <a:avLst/>
          </a:prstGeom>
          <a:solidFill>
            <a:srgbClr val="2858AA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>
              <a:defRPr/>
            </a:pPr>
            <a:r>
              <a:rPr kumimoji="0" lang="en-US" altLang="zh-TW" sz="12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Fortify </a:t>
            </a:r>
          </a:p>
          <a:p>
            <a:pPr algn="ctr">
              <a:defRPr/>
            </a:pPr>
            <a:r>
              <a:rPr kumimoji="0" lang="zh-TW" altLang="en-US" sz="12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資安檢測工具</a:t>
            </a:r>
            <a:endParaRPr kumimoji="0" lang="en-US" altLang="zh-TW" sz="1200" b="1" dirty="0">
              <a:solidFill>
                <a:schemeClr val="bg1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120" name="六邊形 119"/>
          <p:cNvSpPr/>
          <p:nvPr/>
        </p:nvSpPr>
        <p:spPr bwMode="auto">
          <a:xfrm>
            <a:off x="2705460" y="981201"/>
            <a:ext cx="1548176" cy="540000"/>
          </a:xfrm>
          <a:prstGeom prst="hexagon">
            <a:avLst/>
          </a:prstGeom>
          <a:solidFill>
            <a:srgbClr val="FFAB40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defRPr/>
            </a:pPr>
            <a:r>
              <a:rPr kumimoji="0" lang="en-US" altLang="zh-TW" sz="1200" b="1" dirty="0" err="1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eAresBank</a:t>
            </a:r>
            <a:endParaRPr kumimoji="0" lang="zh-TW" altLang="en-US" sz="1200" b="1" dirty="0">
              <a:solidFill>
                <a:schemeClr val="bg1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121" name="六邊形 120"/>
          <p:cNvSpPr/>
          <p:nvPr/>
        </p:nvSpPr>
        <p:spPr bwMode="auto">
          <a:xfrm>
            <a:off x="3216331" y="6139362"/>
            <a:ext cx="1548176" cy="540000"/>
          </a:xfrm>
          <a:prstGeom prst="hexagon">
            <a:avLst/>
          </a:prstGeom>
          <a:solidFill>
            <a:srgbClr val="2858AA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zh-TW" altLang="en-US" sz="1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宋体" charset="0"/>
              </a:rPr>
              <a:t>公部門專屬</a:t>
            </a:r>
            <a:endParaRPr lang="en-US" altLang="zh-TW" sz="1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宋体" charset="0"/>
            </a:endParaRPr>
          </a:p>
          <a:p>
            <a:pPr algn="ctr" eaLnBrk="1" hangingPunct="1">
              <a:defRPr/>
            </a:pPr>
            <a:r>
              <a:rPr lang="zh-TW" altLang="en-US" sz="1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宋体" charset="0"/>
              </a:rPr>
              <a:t>業務專案</a:t>
            </a:r>
            <a:endParaRPr lang="en-US" altLang="zh-TW" sz="12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宋体" charset="0"/>
            </a:endParaRPr>
          </a:p>
        </p:txBody>
      </p:sp>
      <p:sp>
        <p:nvSpPr>
          <p:cNvPr id="123" name="六邊形 122"/>
          <p:cNvSpPr/>
          <p:nvPr/>
        </p:nvSpPr>
        <p:spPr bwMode="auto">
          <a:xfrm>
            <a:off x="1209373" y="2606089"/>
            <a:ext cx="1548896" cy="540000"/>
          </a:xfrm>
          <a:prstGeom prst="hexagon">
            <a:avLst/>
          </a:prstGeom>
          <a:solidFill>
            <a:srgbClr val="FFAB40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</a:pPr>
            <a:r>
              <a:rPr kumimoji="0" lang="en-US" altLang="zh-TW" sz="11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ARES</a:t>
            </a:r>
            <a:r>
              <a:rPr kumimoji="0" lang="zh-TW" altLang="en-US" sz="11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 </a:t>
            </a:r>
            <a:r>
              <a:rPr kumimoji="0" lang="en-US" altLang="zh-TW" sz="11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Portfolio</a:t>
            </a:r>
            <a:r>
              <a:rPr kumimoji="0" lang="zh-TW" altLang="en-US" sz="11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 </a:t>
            </a:r>
            <a:r>
              <a:rPr kumimoji="0" lang="en-US" altLang="zh-TW" sz="11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System  </a:t>
            </a:r>
          </a:p>
        </p:txBody>
      </p:sp>
      <p:sp>
        <p:nvSpPr>
          <p:cNvPr id="124" name="六邊形 123"/>
          <p:cNvSpPr/>
          <p:nvPr/>
        </p:nvSpPr>
        <p:spPr bwMode="auto">
          <a:xfrm>
            <a:off x="4192009" y="1304097"/>
            <a:ext cx="1548176" cy="540000"/>
          </a:xfrm>
          <a:prstGeom prst="hexagon">
            <a:avLst/>
          </a:prstGeom>
          <a:solidFill>
            <a:srgbClr val="FFAB40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sz="12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ARES </a:t>
            </a:r>
            <a:r>
              <a:rPr lang="en-US" altLang="zh-TW" sz="1200" b="1" dirty="0" err="1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Nuntio</a:t>
            </a:r>
            <a:endParaRPr lang="en-US" altLang="zh-TW" sz="1200" b="1" dirty="0">
              <a:solidFill>
                <a:schemeClr val="bg1"/>
              </a:solidFill>
              <a:latin typeface="微軟正黑體"/>
              <a:ea typeface="微軟正黑體"/>
              <a:cs typeface="微軟正黑體"/>
            </a:endParaRPr>
          </a:p>
        </p:txBody>
      </p:sp>
      <p:cxnSp>
        <p:nvCxnSpPr>
          <p:cNvPr id="125" name="直線接點 69"/>
          <p:cNvCxnSpPr>
            <a:cxnSpLocks noChangeShapeType="1"/>
            <a:stCxn id="147" idx="3"/>
            <a:endCxn id="123" idx="0"/>
          </p:cNvCxnSpPr>
          <p:nvPr/>
        </p:nvCxnSpPr>
        <p:spPr bwMode="auto">
          <a:xfrm flipH="1">
            <a:off x="2758269" y="2570095"/>
            <a:ext cx="573924" cy="305994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26" name="直線接點 69"/>
          <p:cNvCxnSpPr>
            <a:cxnSpLocks noChangeShapeType="1"/>
            <a:stCxn id="147" idx="3"/>
            <a:endCxn id="81" idx="0"/>
          </p:cNvCxnSpPr>
          <p:nvPr/>
        </p:nvCxnSpPr>
        <p:spPr bwMode="auto">
          <a:xfrm flipH="1" flipV="1">
            <a:off x="2758269" y="2207950"/>
            <a:ext cx="573924" cy="362145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28" name="直線接點 69"/>
          <p:cNvCxnSpPr>
            <a:cxnSpLocks noChangeShapeType="1"/>
            <a:stCxn id="147" idx="0"/>
            <a:endCxn id="115" idx="3"/>
          </p:cNvCxnSpPr>
          <p:nvPr/>
        </p:nvCxnSpPr>
        <p:spPr bwMode="auto">
          <a:xfrm>
            <a:off x="3618239" y="2570095"/>
            <a:ext cx="447604" cy="433011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29" name="直線接點 10"/>
          <p:cNvCxnSpPr>
            <a:cxnSpLocks noChangeShapeType="1"/>
          </p:cNvCxnSpPr>
          <p:nvPr/>
        </p:nvCxnSpPr>
        <p:spPr bwMode="auto">
          <a:xfrm>
            <a:off x="5361778" y="2594704"/>
            <a:ext cx="374650" cy="1"/>
          </a:xfrm>
          <a:prstGeom prst="line">
            <a:avLst/>
          </a:prstGeom>
          <a:noFill/>
          <a:ln w="9525" algn="ctr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132" name="六邊形 131"/>
          <p:cNvSpPr/>
          <p:nvPr/>
        </p:nvSpPr>
        <p:spPr bwMode="auto">
          <a:xfrm>
            <a:off x="4049139" y="1933326"/>
            <a:ext cx="1839603" cy="478420"/>
          </a:xfrm>
          <a:prstGeom prst="hexagon">
            <a:avLst/>
          </a:prstGeom>
          <a:solidFill>
            <a:srgbClr val="FFAB40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marL="182562" algn="ctr">
              <a:lnSpc>
                <a:spcPct val="110000"/>
              </a:lnSpc>
              <a:buClr>
                <a:srgbClr val="7F7F7F"/>
              </a:buClr>
              <a:buSzPct val="70000"/>
            </a:pPr>
            <a:r>
              <a:rPr lang="en-US" altLang="zh-TW" sz="12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ARES Cross</a:t>
            </a:r>
          </a:p>
          <a:p>
            <a:pPr marL="182562" algn="ctr">
              <a:lnSpc>
                <a:spcPct val="110000"/>
              </a:lnSpc>
              <a:buClr>
                <a:srgbClr val="7F7F7F"/>
              </a:buClr>
              <a:buSzPct val="70000"/>
            </a:pPr>
            <a:r>
              <a:rPr lang="en-US" altLang="zh-TW" sz="12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Pricing</a:t>
            </a:r>
            <a:r>
              <a:rPr lang="zh-TW" altLang="en-US" sz="12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 </a:t>
            </a:r>
            <a:r>
              <a:rPr lang="en-US" altLang="zh-TW" sz="12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System</a:t>
            </a:r>
          </a:p>
        </p:txBody>
      </p:sp>
      <p:sp>
        <p:nvSpPr>
          <p:cNvPr id="134" name="六邊形 133">
            <a:extLst>
              <a:ext uri="{FF2B5EF4-FFF2-40B4-BE49-F238E27FC236}">
                <a16:creationId xmlns:a16="http://schemas.microsoft.com/office/drawing/2014/main" id="{A914756B-9A8E-44E7-9B38-F9EE316E032B}"/>
              </a:ext>
            </a:extLst>
          </p:cNvPr>
          <p:cNvSpPr/>
          <p:nvPr/>
        </p:nvSpPr>
        <p:spPr bwMode="auto">
          <a:xfrm>
            <a:off x="4234226" y="3334915"/>
            <a:ext cx="1548176" cy="470060"/>
          </a:xfrm>
          <a:prstGeom prst="hexagon">
            <a:avLst/>
          </a:prstGeom>
          <a:solidFill>
            <a:srgbClr val="2858AA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kumimoji="1" lang="en-US" altLang="zh-TW" sz="1200" b="1" dirty="0" err="1">
                <a:solidFill>
                  <a:schemeClr val="bg1"/>
                </a:solidFill>
                <a:latin typeface="微軟正黑體"/>
                <a:ea typeface="微軟正黑體"/>
              </a:rPr>
              <a:t>Siron</a:t>
            </a:r>
            <a:r>
              <a:rPr kumimoji="1" lang="en-US" altLang="zh-TW" sz="1200" b="1" dirty="0">
                <a:solidFill>
                  <a:schemeClr val="bg1"/>
                </a:solidFill>
                <a:latin typeface="微軟正黑體"/>
                <a:ea typeface="微軟正黑體"/>
              </a:rPr>
              <a:t>®</a:t>
            </a:r>
          </a:p>
          <a:p>
            <a:pPr algn="ctr"/>
            <a:r>
              <a:rPr kumimoji="1" lang="zh-TW" altLang="en-US" sz="1200" b="1" dirty="0">
                <a:solidFill>
                  <a:schemeClr val="bg1"/>
                </a:solidFill>
                <a:latin typeface="微軟正黑體"/>
                <a:ea typeface="微軟正黑體"/>
              </a:rPr>
              <a:t>洗錢防制</a:t>
            </a:r>
            <a:endParaRPr kumimoji="1" lang="en-US" altLang="zh-TW" sz="1200" b="1" dirty="0">
              <a:solidFill>
                <a:schemeClr val="bg1"/>
              </a:solidFill>
              <a:latin typeface="微軟正黑體"/>
              <a:ea typeface="微軟正黑體"/>
            </a:endParaRPr>
          </a:p>
        </p:txBody>
      </p:sp>
      <p:cxnSp>
        <p:nvCxnSpPr>
          <p:cNvPr id="138" name="直線接點 69">
            <a:extLst>
              <a:ext uri="{FF2B5EF4-FFF2-40B4-BE49-F238E27FC236}">
                <a16:creationId xmlns:a16="http://schemas.microsoft.com/office/drawing/2014/main" id="{CA822B87-64B6-45A6-87FA-FCA1668CC3AD}"/>
              </a:ext>
            </a:extLst>
          </p:cNvPr>
          <p:cNvCxnSpPr>
            <a:cxnSpLocks noChangeShapeType="1"/>
            <a:stCxn id="147" idx="1"/>
            <a:endCxn id="134" idx="3"/>
          </p:cNvCxnSpPr>
          <p:nvPr/>
        </p:nvCxnSpPr>
        <p:spPr bwMode="auto">
          <a:xfrm>
            <a:off x="3556591" y="2693390"/>
            <a:ext cx="677635" cy="876555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122" name="六邊形 121"/>
          <p:cNvSpPr/>
          <p:nvPr/>
        </p:nvSpPr>
        <p:spPr bwMode="auto">
          <a:xfrm>
            <a:off x="2697296" y="3628255"/>
            <a:ext cx="1548176" cy="540000"/>
          </a:xfrm>
          <a:prstGeom prst="hexagon">
            <a:avLst/>
          </a:prstGeom>
          <a:solidFill>
            <a:srgbClr val="2858AA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kumimoji="1" lang="en-US" altLang="zh-TW" sz="1200" b="1" dirty="0">
                <a:solidFill>
                  <a:schemeClr val="bg1"/>
                </a:solidFill>
                <a:latin typeface="微軟正黑體"/>
                <a:ea typeface="微軟正黑體"/>
              </a:rPr>
              <a:t>SWIFT</a:t>
            </a:r>
          </a:p>
          <a:p>
            <a:pPr algn="ctr"/>
            <a:r>
              <a:rPr kumimoji="1" lang="zh-TW" altLang="en-US" sz="1200" b="1" dirty="0">
                <a:solidFill>
                  <a:schemeClr val="bg1"/>
                </a:solidFill>
                <a:latin typeface="微軟正黑體"/>
                <a:ea typeface="微軟正黑體"/>
              </a:rPr>
              <a:t>解決方案</a:t>
            </a:r>
            <a:endParaRPr kumimoji="1" lang="en-US" altLang="zh-TW" sz="1200" b="1" dirty="0">
              <a:solidFill>
                <a:schemeClr val="bg1"/>
              </a:solidFill>
              <a:latin typeface="微軟正黑體"/>
              <a:ea typeface="微軟正黑體"/>
            </a:endParaRPr>
          </a:p>
        </p:txBody>
      </p:sp>
      <p:sp>
        <p:nvSpPr>
          <p:cNvPr id="101" name="六邊形 100"/>
          <p:cNvSpPr/>
          <p:nvPr/>
        </p:nvSpPr>
        <p:spPr bwMode="auto">
          <a:xfrm>
            <a:off x="6233716" y="2777368"/>
            <a:ext cx="1471606" cy="1179441"/>
          </a:xfrm>
          <a:prstGeom prst="hexagon">
            <a:avLst/>
          </a:prstGeom>
          <a:solidFill>
            <a:srgbClr val="4BACC6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zh-TW" altLang="en-US" sz="16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系統服務</a:t>
            </a:r>
            <a:endParaRPr lang="en-US" altLang="zh-TW" sz="1600" b="1" dirty="0">
              <a:solidFill>
                <a:schemeClr val="bg1"/>
              </a:solidFill>
              <a:latin typeface="微軟正黑體"/>
              <a:ea typeface="微軟正黑體"/>
              <a:cs typeface="微軟正黑體"/>
            </a:endParaRPr>
          </a:p>
          <a:p>
            <a:pPr algn="ctr" eaLnBrk="1" hangingPunct="1">
              <a:defRPr/>
            </a:pPr>
            <a:r>
              <a:rPr lang="zh-TW" altLang="en-US" sz="16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顧問服務</a:t>
            </a:r>
            <a:endParaRPr lang="en-US" altLang="zh-TW" sz="1600" b="1" dirty="0">
              <a:solidFill>
                <a:schemeClr val="bg1"/>
              </a:solidFill>
              <a:latin typeface="微軟正黑體"/>
              <a:ea typeface="微軟正黑體"/>
              <a:cs typeface="微軟正黑體"/>
            </a:endParaRPr>
          </a:p>
          <a:p>
            <a:pPr algn="ctr" eaLnBrk="1" hangingPunct="1">
              <a:defRPr/>
            </a:pPr>
            <a:r>
              <a:rPr lang="zh-TW" altLang="en-US" sz="16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委外服務</a:t>
            </a:r>
          </a:p>
        </p:txBody>
      </p:sp>
      <p:sp>
        <p:nvSpPr>
          <p:cNvPr id="99" name="六邊形 98"/>
          <p:cNvSpPr/>
          <p:nvPr/>
        </p:nvSpPr>
        <p:spPr bwMode="auto">
          <a:xfrm>
            <a:off x="5779612" y="1297366"/>
            <a:ext cx="1548176" cy="540000"/>
          </a:xfrm>
          <a:prstGeom prst="hexagon">
            <a:avLst/>
          </a:prstGeom>
          <a:solidFill>
            <a:srgbClr val="FFAB40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US" altLang="zh-TW" sz="1200" b="1" dirty="0" err="1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uPKI</a:t>
            </a:r>
            <a:br>
              <a:rPr lang="en-US" altLang="zh-TW" sz="12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</a:br>
            <a:r>
              <a:rPr lang="zh-TW" altLang="en-US" sz="12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安全機制</a:t>
            </a:r>
            <a:endParaRPr lang="en-US" altLang="zh-TW" sz="1200" b="1" dirty="0">
              <a:solidFill>
                <a:schemeClr val="bg1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100" name="六邊形 99"/>
          <p:cNvSpPr/>
          <p:nvPr/>
        </p:nvSpPr>
        <p:spPr bwMode="auto">
          <a:xfrm>
            <a:off x="7401791" y="1306367"/>
            <a:ext cx="1548176" cy="540000"/>
          </a:xfrm>
          <a:prstGeom prst="hexagon">
            <a:avLst/>
          </a:prstGeom>
          <a:solidFill>
            <a:srgbClr val="FFAB40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defRPr/>
            </a:pPr>
            <a:r>
              <a:rPr kumimoji="0" lang="en-US" altLang="zh-TW" sz="12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ARES PP</a:t>
            </a:r>
          </a:p>
          <a:p>
            <a:pPr algn="ctr" eaLnBrk="1" hangingPunct="1">
              <a:defRPr/>
            </a:pPr>
            <a:r>
              <a:rPr kumimoji="0" lang="zh-TW" altLang="en-US" sz="12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隱私保鑣</a:t>
            </a:r>
          </a:p>
        </p:txBody>
      </p:sp>
      <p:sp>
        <p:nvSpPr>
          <p:cNvPr id="85" name="六邊形 84"/>
          <p:cNvSpPr/>
          <p:nvPr/>
        </p:nvSpPr>
        <p:spPr bwMode="auto">
          <a:xfrm>
            <a:off x="4475153" y="5219436"/>
            <a:ext cx="2738799" cy="852836"/>
          </a:xfrm>
          <a:prstGeom prst="hexagon">
            <a:avLst/>
          </a:prstGeom>
          <a:solidFill>
            <a:srgbClr val="2858AA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sz="12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政府大型業務服務相關系統：人事服務網、終身學習網、食品查驗、藥證業務系統</a:t>
            </a:r>
            <a:r>
              <a:rPr lang="zh-TW" altLang="en-US" sz="12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/>
              </a:rPr>
              <a:t>、長照資訊化推廣</a:t>
            </a:r>
            <a:endParaRPr lang="en-US" altLang="zh-TW" sz="1200" b="1" dirty="0">
              <a:solidFill>
                <a:schemeClr val="bg1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147" name="六邊形 146"/>
          <p:cNvSpPr/>
          <p:nvPr/>
        </p:nvSpPr>
        <p:spPr>
          <a:xfrm>
            <a:off x="3332193" y="2446799"/>
            <a:ext cx="286046" cy="246591"/>
          </a:xfrm>
          <a:prstGeom prst="hexagon">
            <a:avLst/>
          </a:prstGeom>
          <a:solidFill>
            <a:srgbClr val="FFA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5" name="六邊形 204"/>
          <p:cNvSpPr/>
          <p:nvPr/>
        </p:nvSpPr>
        <p:spPr>
          <a:xfrm>
            <a:off x="3847396" y="5339531"/>
            <a:ext cx="286046" cy="246591"/>
          </a:xfrm>
          <a:prstGeom prst="hexagon">
            <a:avLst/>
          </a:prstGeom>
          <a:solidFill>
            <a:srgbClr val="2858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76" name="直線接點 96">
            <a:extLst>
              <a:ext uri="{FF2B5EF4-FFF2-40B4-BE49-F238E27FC236}">
                <a16:creationId xmlns:a16="http://schemas.microsoft.com/office/drawing/2014/main" id="{47C24A7A-7332-407A-94FB-59F7BAE4B03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9027937" y="6072272"/>
            <a:ext cx="2037817" cy="28618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92" name="直線接點 96">
            <a:extLst>
              <a:ext uri="{FF2B5EF4-FFF2-40B4-BE49-F238E27FC236}">
                <a16:creationId xmlns:a16="http://schemas.microsoft.com/office/drawing/2014/main" id="{47C24A7A-7332-407A-94FB-59F7BAE4B036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9027937" y="1927226"/>
            <a:ext cx="2101607" cy="26980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94" name="直線接點 96"/>
          <p:cNvCxnSpPr>
            <a:cxnSpLocks noChangeShapeType="1"/>
          </p:cNvCxnSpPr>
          <p:nvPr/>
        </p:nvCxnSpPr>
        <p:spPr bwMode="auto">
          <a:xfrm flipV="1">
            <a:off x="9045794" y="1265761"/>
            <a:ext cx="996262" cy="1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12" name="直線接點 96">
            <a:extLst>
              <a:ext uri="{FF2B5EF4-FFF2-40B4-BE49-F238E27FC236}">
                <a16:creationId xmlns:a16="http://schemas.microsoft.com/office/drawing/2014/main" id="{47C24A7A-7332-407A-94FB-59F7BAE4B03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9068887" y="5431369"/>
            <a:ext cx="2037817" cy="28618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30" name="直線接點 96">
            <a:extLst>
              <a:ext uri="{FF2B5EF4-FFF2-40B4-BE49-F238E27FC236}">
                <a16:creationId xmlns:a16="http://schemas.microsoft.com/office/drawing/2014/main" id="{47C24A7A-7332-407A-94FB-59F7BAE4B03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9064266" y="4743260"/>
            <a:ext cx="2037817" cy="28618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cxnSp>
        <p:nvCxnSpPr>
          <p:cNvPr id="133" name="直線接點 96">
            <a:extLst>
              <a:ext uri="{FF2B5EF4-FFF2-40B4-BE49-F238E27FC236}">
                <a16:creationId xmlns:a16="http://schemas.microsoft.com/office/drawing/2014/main" id="{94CBEFDB-ED40-4282-BC1A-32862FF8073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9064266" y="4053248"/>
            <a:ext cx="2037817" cy="28618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140" name="六邊形 139"/>
          <p:cNvSpPr/>
          <p:nvPr/>
        </p:nvSpPr>
        <p:spPr bwMode="auto">
          <a:xfrm>
            <a:off x="9283830" y="1032530"/>
            <a:ext cx="2008167" cy="540000"/>
          </a:xfrm>
          <a:prstGeom prst="hexagon">
            <a:avLst/>
          </a:prstGeom>
          <a:solidFill>
            <a:srgbClr val="FFAB40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defRPr/>
            </a:pPr>
            <a:r>
              <a:rPr kumimoji="0" lang="en-US" altLang="zh-TW" sz="1400" b="1" dirty="0" err="1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ciMes</a:t>
            </a:r>
            <a:r>
              <a:rPr kumimoji="0" lang="en-US" altLang="zh-TW" sz="14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 </a:t>
            </a:r>
            <a:br>
              <a:rPr kumimoji="0" lang="en-US" altLang="zh-TW" sz="14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</a:br>
            <a:r>
              <a:rPr kumimoji="0" lang="zh-TW" altLang="en-US" sz="14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製造執行系統</a:t>
            </a:r>
          </a:p>
        </p:txBody>
      </p:sp>
      <p:sp>
        <p:nvSpPr>
          <p:cNvPr id="141" name="六邊形 140"/>
          <p:cNvSpPr/>
          <p:nvPr/>
        </p:nvSpPr>
        <p:spPr bwMode="auto">
          <a:xfrm>
            <a:off x="9283830" y="5164639"/>
            <a:ext cx="2008167" cy="540000"/>
          </a:xfrm>
          <a:prstGeom prst="hexagon">
            <a:avLst/>
          </a:prstGeom>
          <a:solidFill>
            <a:srgbClr val="2858AA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defRPr/>
            </a:pPr>
            <a:r>
              <a:rPr kumimoji="0" lang="en-US" altLang="zh-TW" sz="14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 Oracle PLM</a:t>
            </a:r>
            <a:endParaRPr kumimoji="0" lang="zh-TW" altLang="en-US" sz="1400" b="1" dirty="0">
              <a:solidFill>
                <a:schemeClr val="bg1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144" name="六邊形 143"/>
          <p:cNvSpPr/>
          <p:nvPr/>
        </p:nvSpPr>
        <p:spPr bwMode="auto">
          <a:xfrm>
            <a:off x="9283830" y="5857739"/>
            <a:ext cx="2008167" cy="540000"/>
          </a:xfrm>
          <a:prstGeom prst="hexagon">
            <a:avLst/>
          </a:prstGeom>
          <a:solidFill>
            <a:srgbClr val="2858AA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defRPr/>
            </a:pPr>
            <a:r>
              <a:rPr kumimoji="0" lang="en-US" altLang="zh-TW" sz="1400" b="1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CRM</a:t>
            </a:r>
            <a:endParaRPr kumimoji="0" lang="zh-TW" altLang="en-US" sz="1400" b="1">
              <a:solidFill>
                <a:schemeClr val="bg1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145" name="六邊形 144"/>
          <p:cNvSpPr/>
          <p:nvPr/>
        </p:nvSpPr>
        <p:spPr bwMode="auto">
          <a:xfrm>
            <a:off x="9283830" y="4483742"/>
            <a:ext cx="2008167" cy="540000"/>
          </a:xfrm>
          <a:prstGeom prst="hexagon">
            <a:avLst/>
          </a:prstGeom>
          <a:solidFill>
            <a:srgbClr val="2858AA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defRPr/>
            </a:pPr>
            <a:r>
              <a:rPr kumimoji="0" lang="en-US" altLang="zh-TW" sz="14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 Oracle cloud</a:t>
            </a:r>
            <a:endParaRPr kumimoji="0" lang="zh-TW" altLang="en-US" sz="1400" b="1" dirty="0">
              <a:solidFill>
                <a:schemeClr val="bg1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146" name="六邊形 145"/>
          <p:cNvSpPr/>
          <p:nvPr/>
        </p:nvSpPr>
        <p:spPr bwMode="auto">
          <a:xfrm>
            <a:off x="9284058" y="1663820"/>
            <a:ext cx="2007939" cy="540000"/>
          </a:xfrm>
          <a:prstGeom prst="hexagon">
            <a:avLst/>
          </a:prstGeom>
          <a:solidFill>
            <a:srgbClr val="FFAB40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defRPr/>
            </a:pPr>
            <a:r>
              <a:rPr kumimoji="0" lang="en-US" altLang="zh-TW" sz="14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HCP</a:t>
            </a:r>
          </a:p>
          <a:p>
            <a:pPr algn="ctr" eaLnBrk="1" hangingPunct="1">
              <a:defRPr/>
            </a:pPr>
            <a:r>
              <a:rPr kumimoji="0" lang="zh-TW" altLang="en-US" sz="14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人力資源系統</a:t>
            </a:r>
          </a:p>
        </p:txBody>
      </p:sp>
      <p:cxnSp>
        <p:nvCxnSpPr>
          <p:cNvPr id="148" name="直線接點 96">
            <a:extLst>
              <a:ext uri="{FF2B5EF4-FFF2-40B4-BE49-F238E27FC236}">
                <a16:creationId xmlns:a16="http://schemas.microsoft.com/office/drawing/2014/main" id="{589F8ED3-A98F-426C-91F5-FFB901ED592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9064267" y="2652229"/>
            <a:ext cx="2037817" cy="28618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149" name="六邊形 148"/>
          <p:cNvSpPr/>
          <p:nvPr/>
        </p:nvSpPr>
        <p:spPr bwMode="auto">
          <a:xfrm>
            <a:off x="9293624" y="2331703"/>
            <a:ext cx="2007937" cy="640740"/>
          </a:xfrm>
          <a:prstGeom prst="hexagon">
            <a:avLst>
              <a:gd name="adj" fmla="val 20571"/>
              <a:gd name="vf" fmla="val 115470"/>
            </a:avLst>
          </a:prstGeom>
          <a:solidFill>
            <a:srgbClr val="FFAB40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defRPr/>
            </a:pPr>
            <a:r>
              <a:rPr kumimoji="0" lang="en-US" altLang="zh-TW" sz="12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Oracle ERP</a:t>
            </a:r>
          </a:p>
          <a:p>
            <a:pPr algn="ctr" eaLnBrk="1" hangingPunct="1">
              <a:defRPr/>
            </a:pPr>
            <a:r>
              <a:rPr kumimoji="0" lang="en-US" altLang="zh-TW" sz="12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Local Template</a:t>
            </a:r>
          </a:p>
          <a:p>
            <a:pPr algn="ctr" eaLnBrk="1" hangingPunct="1">
              <a:defRPr/>
            </a:pPr>
            <a:r>
              <a:rPr kumimoji="0" lang="en-US" altLang="zh-TW" sz="12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GV/NM/GIB</a:t>
            </a:r>
            <a:endParaRPr kumimoji="0" lang="zh-TW" altLang="en-US" sz="1200" b="1" dirty="0">
              <a:solidFill>
                <a:schemeClr val="bg1"/>
              </a:solidFill>
              <a:latin typeface="微軟正黑體"/>
              <a:ea typeface="微軟正黑體"/>
              <a:cs typeface="微軟正黑體"/>
            </a:endParaRPr>
          </a:p>
        </p:txBody>
      </p:sp>
      <p:cxnSp>
        <p:nvCxnSpPr>
          <p:cNvPr id="150" name="直線接點 96">
            <a:extLst>
              <a:ext uri="{FF2B5EF4-FFF2-40B4-BE49-F238E27FC236}">
                <a16:creationId xmlns:a16="http://schemas.microsoft.com/office/drawing/2014/main" id="{0ED5C691-4AE6-475D-992B-3402379485DA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9036311" y="3381315"/>
            <a:ext cx="2037817" cy="28618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  <p:sp>
        <p:nvSpPr>
          <p:cNvPr id="151" name="六邊形 150"/>
          <p:cNvSpPr/>
          <p:nvPr/>
        </p:nvSpPr>
        <p:spPr bwMode="auto">
          <a:xfrm>
            <a:off x="9283830" y="3077230"/>
            <a:ext cx="2008167" cy="540000"/>
          </a:xfrm>
          <a:prstGeom prst="hexagon">
            <a:avLst/>
          </a:prstGeom>
          <a:solidFill>
            <a:srgbClr val="FFAB40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defRPr/>
            </a:pPr>
            <a:r>
              <a:rPr kumimoji="0" lang="en-US" altLang="zh-TW" sz="1400" b="1" dirty="0" err="1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eGUI</a:t>
            </a:r>
            <a:endParaRPr kumimoji="0" lang="en-US" altLang="zh-TW" sz="1400" b="1" dirty="0">
              <a:solidFill>
                <a:schemeClr val="bg1"/>
              </a:solidFill>
              <a:latin typeface="微軟正黑體"/>
              <a:ea typeface="微軟正黑體"/>
              <a:cs typeface="微軟正黑體"/>
            </a:endParaRPr>
          </a:p>
          <a:p>
            <a:pPr algn="ctr" eaLnBrk="1" hangingPunct="1">
              <a:defRPr/>
            </a:pPr>
            <a:r>
              <a:rPr kumimoji="0" lang="en-US" altLang="zh-TW" sz="14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 </a:t>
            </a:r>
            <a:r>
              <a:rPr kumimoji="0" lang="zh-TW" altLang="en-US" sz="14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電子發票系統</a:t>
            </a:r>
          </a:p>
        </p:txBody>
      </p:sp>
      <p:sp>
        <p:nvSpPr>
          <p:cNvPr id="152" name="六邊形 151"/>
          <p:cNvSpPr/>
          <p:nvPr/>
        </p:nvSpPr>
        <p:spPr bwMode="auto">
          <a:xfrm>
            <a:off x="9283830" y="3787317"/>
            <a:ext cx="2008167" cy="540000"/>
          </a:xfrm>
          <a:prstGeom prst="hexagon">
            <a:avLst/>
          </a:prstGeom>
          <a:solidFill>
            <a:srgbClr val="2858AA"/>
          </a:solidFill>
          <a:ln>
            <a:noFill/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 eaLnBrk="1" hangingPunct="1">
              <a:defRPr/>
            </a:pPr>
            <a:r>
              <a:rPr kumimoji="0" lang="en-US" altLang="zh-TW" sz="1400" b="1" dirty="0">
                <a:solidFill>
                  <a:schemeClr val="bg1"/>
                </a:solidFill>
                <a:latin typeface="微軟正黑體"/>
                <a:ea typeface="微軟正黑體"/>
                <a:cs typeface="微軟正黑體"/>
              </a:rPr>
              <a:t> Oracle EBS</a:t>
            </a:r>
            <a:endParaRPr kumimoji="0" lang="zh-TW" altLang="en-US" sz="1400" b="1" dirty="0">
              <a:solidFill>
                <a:schemeClr val="bg1"/>
              </a:solidFill>
              <a:latin typeface="微軟正黑體"/>
              <a:ea typeface="微軟正黑體"/>
              <a:cs typeface="微軟正黑體"/>
            </a:endParaRPr>
          </a:p>
        </p:txBody>
      </p:sp>
      <p:cxnSp>
        <p:nvCxnSpPr>
          <p:cNvPr id="153" name="直線接點 114"/>
          <p:cNvCxnSpPr>
            <a:cxnSpLocks noChangeShapeType="1"/>
          </p:cNvCxnSpPr>
          <p:nvPr/>
        </p:nvCxnSpPr>
        <p:spPr bwMode="auto">
          <a:xfrm>
            <a:off x="9036558" y="1260437"/>
            <a:ext cx="13857" cy="4821071"/>
          </a:xfrm>
          <a:prstGeom prst="line">
            <a:avLst/>
          </a:prstGeom>
          <a:noFill/>
          <a:ln w="9525">
            <a:solidFill>
              <a:schemeClr val="tx1">
                <a:lumMod val="75000"/>
                <a:lumOff val="25000"/>
              </a:schemeClr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35840576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298518" y="89094"/>
            <a:ext cx="10871200" cy="990600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800" b="1" i="0" kern="1200">
                <a:solidFill>
                  <a:schemeClr val="accent4">
                    <a:lumMod val="75000"/>
                  </a:schemeClr>
                </a:solidFill>
                <a:latin typeface="微軟正黑體"/>
                <a:ea typeface="微軟正黑體"/>
                <a:cs typeface="微軟正黑體"/>
              </a:defRPr>
            </a:lvl1pPr>
          </a:lstStyle>
          <a:p>
            <a:pPr>
              <a:defRPr/>
            </a:pPr>
            <a:r>
              <a:rPr lang="zh-TW" altLang="en-US" sz="4000" dirty="0">
                <a:solidFill>
                  <a:srgbClr val="2858AA"/>
                </a:solidFill>
              </a:rPr>
              <a:t>國際策略聯盟 專業更全面</a:t>
            </a:r>
            <a:endParaRPr lang="en-US" altLang="zh-TW" sz="4000" dirty="0">
              <a:solidFill>
                <a:srgbClr val="2858AA"/>
              </a:solidFill>
            </a:endParaRPr>
          </a:p>
        </p:txBody>
      </p:sp>
      <p:cxnSp>
        <p:nvCxnSpPr>
          <p:cNvPr id="5" name="Google Shape;70;p9"/>
          <p:cNvCxnSpPr/>
          <p:nvPr/>
        </p:nvCxnSpPr>
        <p:spPr>
          <a:xfrm>
            <a:off x="420797" y="935359"/>
            <a:ext cx="514500" cy="0"/>
          </a:xfrm>
          <a:prstGeom prst="straightConnector1">
            <a:avLst/>
          </a:prstGeom>
          <a:noFill/>
          <a:ln w="28575" cap="flat" cmpd="sng">
            <a:solidFill>
              <a:srgbClr val="FFAB40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6" name="Google Shape;563;p55"/>
          <p:cNvGrpSpPr/>
          <p:nvPr/>
        </p:nvGrpSpPr>
        <p:grpSpPr>
          <a:xfrm>
            <a:off x="1851699" y="1464950"/>
            <a:ext cx="8441211" cy="5026466"/>
            <a:chOff x="1851700" y="1464950"/>
            <a:chExt cx="5440600" cy="3239700"/>
          </a:xfrm>
        </p:grpSpPr>
        <p:sp>
          <p:nvSpPr>
            <p:cNvPr id="7" name="Google Shape;564;p55"/>
            <p:cNvSpPr/>
            <p:nvPr/>
          </p:nvSpPr>
          <p:spPr>
            <a:xfrm>
              <a:off x="5160193" y="3819591"/>
              <a:ext cx="1868" cy="7273"/>
            </a:xfrm>
            <a:custGeom>
              <a:avLst/>
              <a:gdLst/>
              <a:ahLst/>
              <a:cxnLst/>
              <a:rect l="l" t="t" r="r" b="b"/>
              <a:pathLst>
                <a:path w="28" h="109" extrusionOk="0">
                  <a:moveTo>
                    <a:pt x="0" y="0"/>
                  </a:moveTo>
                  <a:cubicBezTo>
                    <a:pt x="0" y="0"/>
                    <a:pt x="0" y="28"/>
                    <a:pt x="0" y="28"/>
                  </a:cubicBezTo>
                  <a:cubicBezTo>
                    <a:pt x="0" y="55"/>
                    <a:pt x="0" y="82"/>
                    <a:pt x="27" y="109"/>
                  </a:cubicBezTo>
                  <a:cubicBezTo>
                    <a:pt x="0" y="82"/>
                    <a:pt x="0" y="28"/>
                    <a:pt x="0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565;p55"/>
            <p:cNvSpPr/>
            <p:nvPr/>
          </p:nvSpPr>
          <p:spPr>
            <a:xfrm>
              <a:off x="5580102" y="3338160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cubicBezTo>
                    <a:pt x="0" y="245"/>
                    <a:pt x="81" y="326"/>
                    <a:pt x="163" y="326"/>
                  </a:cubicBezTo>
                  <a:cubicBezTo>
                    <a:pt x="217" y="326"/>
                    <a:pt x="271" y="272"/>
                    <a:pt x="298" y="217"/>
                  </a:cubicBezTo>
                  <a:cubicBezTo>
                    <a:pt x="298" y="190"/>
                    <a:pt x="298" y="190"/>
                    <a:pt x="298" y="163"/>
                  </a:cubicBezTo>
                  <a:cubicBezTo>
                    <a:pt x="298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566;p55"/>
            <p:cNvSpPr/>
            <p:nvPr/>
          </p:nvSpPr>
          <p:spPr>
            <a:xfrm>
              <a:off x="5610863" y="3417765"/>
              <a:ext cx="16348" cy="20018"/>
            </a:xfrm>
            <a:custGeom>
              <a:avLst/>
              <a:gdLst/>
              <a:ahLst/>
              <a:cxnLst/>
              <a:rect l="l" t="t" r="r" b="b"/>
              <a:pathLst>
                <a:path w="245" h="300" extrusionOk="0">
                  <a:moveTo>
                    <a:pt x="82" y="1"/>
                  </a:moveTo>
                  <a:cubicBezTo>
                    <a:pt x="54" y="1"/>
                    <a:pt x="27" y="1"/>
                    <a:pt x="0" y="28"/>
                  </a:cubicBezTo>
                  <a:cubicBezTo>
                    <a:pt x="0" y="55"/>
                    <a:pt x="0" y="109"/>
                    <a:pt x="0" y="164"/>
                  </a:cubicBezTo>
                  <a:cubicBezTo>
                    <a:pt x="0" y="191"/>
                    <a:pt x="0" y="245"/>
                    <a:pt x="27" y="299"/>
                  </a:cubicBezTo>
                  <a:lnTo>
                    <a:pt x="82" y="299"/>
                  </a:lnTo>
                  <a:cubicBezTo>
                    <a:pt x="163" y="299"/>
                    <a:pt x="244" y="245"/>
                    <a:pt x="244" y="137"/>
                  </a:cubicBezTo>
                  <a:cubicBezTo>
                    <a:pt x="244" y="55"/>
                    <a:pt x="163" y="1"/>
                    <a:pt x="82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567;p55"/>
            <p:cNvSpPr/>
            <p:nvPr/>
          </p:nvSpPr>
          <p:spPr>
            <a:xfrm>
              <a:off x="5947497" y="3443121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568;p55"/>
            <p:cNvSpPr/>
            <p:nvPr/>
          </p:nvSpPr>
          <p:spPr>
            <a:xfrm>
              <a:off x="5947497" y="3548081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569;p55"/>
            <p:cNvSpPr/>
            <p:nvPr/>
          </p:nvSpPr>
          <p:spPr>
            <a:xfrm>
              <a:off x="5894983" y="3495634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570;p55"/>
            <p:cNvSpPr/>
            <p:nvPr/>
          </p:nvSpPr>
          <p:spPr>
            <a:xfrm>
              <a:off x="6104904" y="3548081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571;p55"/>
            <p:cNvSpPr/>
            <p:nvPr/>
          </p:nvSpPr>
          <p:spPr>
            <a:xfrm>
              <a:off x="6104904" y="3495634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37" y="0"/>
                  </a:moveTo>
                  <a:cubicBezTo>
                    <a:pt x="137" y="27"/>
                    <a:pt x="137" y="27"/>
                    <a:pt x="109" y="27"/>
                  </a:cubicBezTo>
                  <a:lnTo>
                    <a:pt x="82" y="27"/>
                  </a:lnTo>
                  <a:cubicBezTo>
                    <a:pt x="55" y="55"/>
                    <a:pt x="1" y="109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572;p55"/>
            <p:cNvSpPr/>
            <p:nvPr/>
          </p:nvSpPr>
          <p:spPr>
            <a:xfrm>
              <a:off x="6059664" y="3548081"/>
              <a:ext cx="14546" cy="18216"/>
            </a:xfrm>
            <a:custGeom>
              <a:avLst/>
              <a:gdLst/>
              <a:ahLst/>
              <a:cxnLst/>
              <a:rect l="l" t="t" r="r" b="b"/>
              <a:pathLst>
                <a:path w="218" h="273" extrusionOk="0">
                  <a:moveTo>
                    <a:pt x="55" y="1"/>
                  </a:moveTo>
                  <a:cubicBezTo>
                    <a:pt x="28" y="1"/>
                    <a:pt x="1" y="28"/>
                    <a:pt x="1" y="28"/>
                  </a:cubicBezTo>
                  <a:cubicBezTo>
                    <a:pt x="28" y="136"/>
                    <a:pt x="55" y="245"/>
                    <a:pt x="82" y="272"/>
                  </a:cubicBezTo>
                  <a:lnTo>
                    <a:pt x="164" y="272"/>
                  </a:lnTo>
                  <a:cubicBezTo>
                    <a:pt x="191" y="245"/>
                    <a:pt x="218" y="218"/>
                    <a:pt x="218" y="164"/>
                  </a:cubicBezTo>
                  <a:cubicBezTo>
                    <a:pt x="218" y="82"/>
                    <a:pt x="137" y="1"/>
                    <a:pt x="55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573;p55"/>
            <p:cNvSpPr/>
            <p:nvPr/>
          </p:nvSpPr>
          <p:spPr>
            <a:xfrm>
              <a:off x="6014424" y="3602397"/>
              <a:ext cx="5538" cy="3670"/>
            </a:xfrm>
            <a:custGeom>
              <a:avLst/>
              <a:gdLst/>
              <a:ahLst/>
              <a:cxnLst/>
              <a:rect l="l" t="t" r="r" b="b"/>
              <a:pathLst>
                <a:path w="83" h="55" extrusionOk="0">
                  <a:moveTo>
                    <a:pt x="1" y="1"/>
                  </a:moveTo>
                  <a:cubicBezTo>
                    <a:pt x="28" y="1"/>
                    <a:pt x="55" y="55"/>
                    <a:pt x="82" y="55"/>
                  </a:cubicBezTo>
                  <a:cubicBezTo>
                    <a:pt x="55" y="28"/>
                    <a:pt x="28" y="1"/>
                    <a:pt x="1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574;p55"/>
            <p:cNvSpPr/>
            <p:nvPr/>
          </p:nvSpPr>
          <p:spPr>
            <a:xfrm>
              <a:off x="6224411" y="3707357"/>
              <a:ext cx="7273" cy="9141"/>
            </a:xfrm>
            <a:custGeom>
              <a:avLst/>
              <a:gdLst/>
              <a:ahLst/>
              <a:cxnLst/>
              <a:rect l="l" t="t" r="r" b="b"/>
              <a:pathLst>
                <a:path w="109" h="137" extrusionOk="0">
                  <a:moveTo>
                    <a:pt x="0" y="1"/>
                  </a:moveTo>
                  <a:cubicBezTo>
                    <a:pt x="0" y="1"/>
                    <a:pt x="0" y="28"/>
                    <a:pt x="0" y="55"/>
                  </a:cubicBezTo>
                  <a:cubicBezTo>
                    <a:pt x="0" y="109"/>
                    <a:pt x="54" y="136"/>
                    <a:pt x="109" y="136"/>
                  </a:cubicBezTo>
                  <a:cubicBezTo>
                    <a:pt x="109" y="82"/>
                    <a:pt x="54" y="28"/>
                    <a:pt x="0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575;p55"/>
            <p:cNvSpPr/>
            <p:nvPr/>
          </p:nvSpPr>
          <p:spPr>
            <a:xfrm>
              <a:off x="6164691" y="3705556"/>
              <a:ext cx="10876" cy="10943"/>
            </a:xfrm>
            <a:custGeom>
              <a:avLst/>
              <a:gdLst/>
              <a:ahLst/>
              <a:cxnLst/>
              <a:rect l="l" t="t" r="r" b="b"/>
              <a:pathLst>
                <a:path w="163" h="164" extrusionOk="0">
                  <a:moveTo>
                    <a:pt x="54" y="1"/>
                  </a:moveTo>
                  <a:cubicBezTo>
                    <a:pt x="27" y="1"/>
                    <a:pt x="27" y="28"/>
                    <a:pt x="0" y="28"/>
                  </a:cubicBezTo>
                  <a:lnTo>
                    <a:pt x="0" y="109"/>
                  </a:lnTo>
                  <a:cubicBezTo>
                    <a:pt x="0" y="136"/>
                    <a:pt x="54" y="163"/>
                    <a:pt x="81" y="163"/>
                  </a:cubicBezTo>
                  <a:cubicBezTo>
                    <a:pt x="109" y="163"/>
                    <a:pt x="136" y="136"/>
                    <a:pt x="163" y="82"/>
                  </a:cubicBezTo>
                  <a:cubicBezTo>
                    <a:pt x="136" y="55"/>
                    <a:pt x="136" y="28"/>
                    <a:pt x="109" y="28"/>
                  </a:cubicBezTo>
                  <a:cubicBezTo>
                    <a:pt x="109" y="28"/>
                    <a:pt x="81" y="1"/>
                    <a:pt x="5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576;p55"/>
            <p:cNvSpPr/>
            <p:nvPr/>
          </p:nvSpPr>
          <p:spPr>
            <a:xfrm>
              <a:off x="6631642" y="3658514"/>
              <a:ext cx="19951" cy="16348"/>
            </a:xfrm>
            <a:custGeom>
              <a:avLst/>
              <a:gdLst/>
              <a:ahLst/>
              <a:cxnLst/>
              <a:rect l="l" t="t" r="r" b="b"/>
              <a:pathLst>
                <a:path w="299" h="245" extrusionOk="0">
                  <a:moveTo>
                    <a:pt x="27" y="0"/>
                  </a:moveTo>
                  <a:cubicBezTo>
                    <a:pt x="0" y="28"/>
                    <a:pt x="0" y="55"/>
                    <a:pt x="0" y="82"/>
                  </a:cubicBezTo>
                  <a:cubicBezTo>
                    <a:pt x="0" y="163"/>
                    <a:pt x="54" y="245"/>
                    <a:pt x="136" y="245"/>
                  </a:cubicBezTo>
                  <a:cubicBezTo>
                    <a:pt x="217" y="245"/>
                    <a:pt x="271" y="190"/>
                    <a:pt x="298" y="136"/>
                  </a:cubicBezTo>
                  <a:cubicBezTo>
                    <a:pt x="285" y="55"/>
                    <a:pt x="237" y="41"/>
                    <a:pt x="187" y="41"/>
                  </a:cubicBezTo>
                  <a:cubicBezTo>
                    <a:pt x="161" y="41"/>
                    <a:pt x="135" y="44"/>
                    <a:pt x="112" y="44"/>
                  </a:cubicBezTo>
                  <a:cubicBezTo>
                    <a:pt x="88" y="44"/>
                    <a:pt x="68" y="41"/>
                    <a:pt x="54" y="28"/>
                  </a:cubicBezTo>
                  <a:cubicBezTo>
                    <a:pt x="27" y="28"/>
                    <a:pt x="27" y="0"/>
                    <a:pt x="2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577;p55"/>
            <p:cNvSpPr/>
            <p:nvPr/>
          </p:nvSpPr>
          <p:spPr>
            <a:xfrm>
              <a:off x="6579129" y="3653109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0" y="81"/>
                    <a:pt x="0" y="163"/>
                  </a:cubicBezTo>
                  <a:cubicBezTo>
                    <a:pt x="0" y="244"/>
                    <a:pt x="55" y="326"/>
                    <a:pt x="136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1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578;p55"/>
            <p:cNvSpPr/>
            <p:nvPr/>
          </p:nvSpPr>
          <p:spPr>
            <a:xfrm>
              <a:off x="6526615" y="3600595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579;p55"/>
            <p:cNvSpPr/>
            <p:nvPr/>
          </p:nvSpPr>
          <p:spPr>
            <a:xfrm>
              <a:off x="6551971" y="3680200"/>
              <a:ext cx="21819" cy="20018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55"/>
                    <a:pt x="1" y="164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580;p55"/>
            <p:cNvSpPr/>
            <p:nvPr/>
          </p:nvSpPr>
          <p:spPr>
            <a:xfrm>
              <a:off x="6535690" y="3705556"/>
              <a:ext cx="10943" cy="10943"/>
            </a:xfrm>
            <a:custGeom>
              <a:avLst/>
              <a:gdLst/>
              <a:ahLst/>
              <a:cxnLst/>
              <a:rect l="l" t="t" r="r" b="b"/>
              <a:pathLst>
                <a:path w="164" h="164" extrusionOk="0">
                  <a:moveTo>
                    <a:pt x="0" y="1"/>
                  </a:moveTo>
                  <a:cubicBezTo>
                    <a:pt x="55" y="55"/>
                    <a:pt x="109" y="109"/>
                    <a:pt x="163" y="163"/>
                  </a:cubicBezTo>
                  <a:cubicBezTo>
                    <a:pt x="163" y="82"/>
                    <a:pt x="109" y="1"/>
                    <a:pt x="0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581;p55"/>
            <p:cNvSpPr/>
            <p:nvPr/>
          </p:nvSpPr>
          <p:spPr>
            <a:xfrm>
              <a:off x="6474168" y="3600595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17" y="326"/>
                    <a:pt x="299" y="245"/>
                    <a:pt x="299" y="163"/>
                  </a:cubicBezTo>
                  <a:cubicBezTo>
                    <a:pt x="299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" name="Google Shape;582;p55"/>
            <p:cNvSpPr/>
            <p:nvPr/>
          </p:nvSpPr>
          <p:spPr>
            <a:xfrm>
              <a:off x="6501326" y="3680200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81" y="1"/>
                  </a:moveTo>
                  <a:cubicBezTo>
                    <a:pt x="109" y="55"/>
                    <a:pt x="136" y="82"/>
                    <a:pt x="163" y="109"/>
                  </a:cubicBezTo>
                  <a:cubicBezTo>
                    <a:pt x="109" y="137"/>
                    <a:pt x="27" y="164"/>
                    <a:pt x="0" y="218"/>
                  </a:cubicBezTo>
                  <a:cubicBezTo>
                    <a:pt x="27" y="272"/>
                    <a:pt x="81" y="299"/>
                    <a:pt x="136" y="299"/>
                  </a:cubicBezTo>
                  <a:cubicBezTo>
                    <a:pt x="217" y="299"/>
                    <a:pt x="298" y="245"/>
                    <a:pt x="298" y="164"/>
                  </a:cubicBezTo>
                  <a:cubicBezTo>
                    <a:pt x="298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" name="Google Shape;583;p55"/>
            <p:cNvSpPr/>
            <p:nvPr/>
          </p:nvSpPr>
          <p:spPr>
            <a:xfrm>
              <a:off x="6725726" y="3629554"/>
              <a:ext cx="3670" cy="5471"/>
            </a:xfrm>
            <a:custGeom>
              <a:avLst/>
              <a:gdLst/>
              <a:ahLst/>
              <a:cxnLst/>
              <a:rect l="l" t="t" r="r" b="b"/>
              <a:pathLst>
                <a:path w="55" h="82" extrusionOk="0">
                  <a:moveTo>
                    <a:pt x="0" y="0"/>
                  </a:moveTo>
                  <a:cubicBezTo>
                    <a:pt x="0" y="28"/>
                    <a:pt x="0" y="82"/>
                    <a:pt x="55" y="82"/>
                  </a:cubicBezTo>
                  <a:cubicBezTo>
                    <a:pt x="55" y="55"/>
                    <a:pt x="28" y="0"/>
                    <a:pt x="0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" name="Google Shape;584;p55"/>
            <p:cNvSpPr/>
            <p:nvPr/>
          </p:nvSpPr>
          <p:spPr>
            <a:xfrm>
              <a:off x="6684089" y="3653109"/>
              <a:ext cx="19951" cy="16348"/>
            </a:xfrm>
            <a:custGeom>
              <a:avLst/>
              <a:gdLst/>
              <a:ahLst/>
              <a:cxnLst/>
              <a:rect l="l" t="t" r="r" b="b"/>
              <a:pathLst>
                <a:path w="299" h="245" extrusionOk="0">
                  <a:moveTo>
                    <a:pt x="136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190"/>
                    <a:pt x="1" y="217"/>
                    <a:pt x="28" y="244"/>
                  </a:cubicBezTo>
                  <a:cubicBezTo>
                    <a:pt x="136" y="244"/>
                    <a:pt x="218" y="190"/>
                    <a:pt x="299" y="136"/>
                  </a:cubicBezTo>
                  <a:cubicBezTo>
                    <a:pt x="299" y="81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585;p55"/>
            <p:cNvSpPr/>
            <p:nvPr/>
          </p:nvSpPr>
          <p:spPr>
            <a:xfrm>
              <a:off x="6631642" y="4389701"/>
              <a:ext cx="18149" cy="18149"/>
            </a:xfrm>
            <a:custGeom>
              <a:avLst/>
              <a:gdLst/>
              <a:ahLst/>
              <a:cxnLst/>
              <a:rect l="l" t="t" r="r" b="b"/>
              <a:pathLst>
                <a:path w="272" h="272" extrusionOk="0">
                  <a:moveTo>
                    <a:pt x="136" y="0"/>
                  </a:moveTo>
                  <a:cubicBezTo>
                    <a:pt x="54" y="0"/>
                    <a:pt x="0" y="55"/>
                    <a:pt x="0" y="163"/>
                  </a:cubicBezTo>
                  <a:cubicBezTo>
                    <a:pt x="0" y="190"/>
                    <a:pt x="27" y="245"/>
                    <a:pt x="54" y="272"/>
                  </a:cubicBezTo>
                  <a:cubicBezTo>
                    <a:pt x="136" y="245"/>
                    <a:pt x="190" y="163"/>
                    <a:pt x="271" y="55"/>
                  </a:cubicBezTo>
                  <a:cubicBezTo>
                    <a:pt x="244" y="28"/>
                    <a:pt x="190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586;p55"/>
            <p:cNvSpPr/>
            <p:nvPr/>
          </p:nvSpPr>
          <p:spPr>
            <a:xfrm>
              <a:off x="6606286" y="4362544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82" y="1"/>
                    <a:pt x="0" y="55"/>
                    <a:pt x="0" y="109"/>
                  </a:cubicBezTo>
                  <a:cubicBezTo>
                    <a:pt x="27" y="163"/>
                    <a:pt x="27" y="245"/>
                    <a:pt x="82" y="299"/>
                  </a:cubicBezTo>
                  <a:cubicBezTo>
                    <a:pt x="82" y="326"/>
                    <a:pt x="109" y="326"/>
                    <a:pt x="136" y="326"/>
                  </a:cubicBezTo>
                  <a:cubicBezTo>
                    <a:pt x="217" y="326"/>
                    <a:pt x="299" y="245"/>
                    <a:pt x="299" y="163"/>
                  </a:cubicBezTo>
                  <a:cubicBezTo>
                    <a:pt x="299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587;p55"/>
            <p:cNvSpPr/>
            <p:nvPr/>
          </p:nvSpPr>
          <p:spPr>
            <a:xfrm>
              <a:off x="6709445" y="4047662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326" y="244"/>
                    <a:pt x="326" y="163"/>
                  </a:cubicBezTo>
                  <a:cubicBezTo>
                    <a:pt x="326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" name="Google Shape;588;p55"/>
            <p:cNvSpPr/>
            <p:nvPr/>
          </p:nvSpPr>
          <p:spPr>
            <a:xfrm>
              <a:off x="6684089" y="402230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36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589;p55"/>
            <p:cNvSpPr/>
            <p:nvPr/>
          </p:nvSpPr>
          <p:spPr>
            <a:xfrm>
              <a:off x="6684089" y="4074753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6" y="299"/>
                  </a:cubicBezTo>
                  <a:cubicBezTo>
                    <a:pt x="245" y="299"/>
                    <a:pt x="299" y="245"/>
                    <a:pt x="299" y="136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590;p55"/>
            <p:cNvSpPr/>
            <p:nvPr/>
          </p:nvSpPr>
          <p:spPr>
            <a:xfrm>
              <a:off x="6709445" y="4100109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591;p55"/>
            <p:cNvSpPr/>
            <p:nvPr/>
          </p:nvSpPr>
          <p:spPr>
            <a:xfrm>
              <a:off x="6684089" y="412726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45" y="299"/>
                    <a:pt x="299" y="245"/>
                    <a:pt x="299" y="136"/>
                  </a:cubicBezTo>
                  <a:cubicBezTo>
                    <a:pt x="299" y="55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592;p55"/>
            <p:cNvSpPr/>
            <p:nvPr/>
          </p:nvSpPr>
          <p:spPr>
            <a:xfrm>
              <a:off x="6684089" y="417978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44"/>
                    <a:pt x="55" y="298"/>
                    <a:pt x="136" y="298"/>
                  </a:cubicBezTo>
                  <a:cubicBezTo>
                    <a:pt x="245" y="298"/>
                    <a:pt x="299" y="244"/>
                    <a:pt x="299" y="136"/>
                  </a:cubicBezTo>
                  <a:cubicBezTo>
                    <a:pt x="299" y="54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593;p55"/>
            <p:cNvSpPr/>
            <p:nvPr/>
          </p:nvSpPr>
          <p:spPr>
            <a:xfrm>
              <a:off x="6658733" y="3732713"/>
              <a:ext cx="20018" cy="9141"/>
            </a:xfrm>
            <a:custGeom>
              <a:avLst/>
              <a:gdLst/>
              <a:ahLst/>
              <a:cxnLst/>
              <a:rect l="l" t="t" r="r" b="b"/>
              <a:pathLst>
                <a:path w="300" h="137" extrusionOk="0">
                  <a:moveTo>
                    <a:pt x="137" y="0"/>
                  </a:moveTo>
                  <a:cubicBezTo>
                    <a:pt x="55" y="0"/>
                    <a:pt x="1" y="55"/>
                    <a:pt x="1" y="109"/>
                  </a:cubicBezTo>
                  <a:cubicBezTo>
                    <a:pt x="28" y="136"/>
                    <a:pt x="55" y="136"/>
                    <a:pt x="82" y="136"/>
                  </a:cubicBezTo>
                  <a:lnTo>
                    <a:pt x="299" y="136"/>
                  </a:lnTo>
                  <a:cubicBezTo>
                    <a:pt x="272" y="55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594;p55"/>
            <p:cNvSpPr/>
            <p:nvPr/>
          </p:nvSpPr>
          <p:spPr>
            <a:xfrm>
              <a:off x="6631642" y="3705556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81" y="1"/>
                    <a:pt x="27" y="55"/>
                    <a:pt x="0" y="109"/>
                  </a:cubicBezTo>
                  <a:cubicBezTo>
                    <a:pt x="27" y="163"/>
                    <a:pt x="54" y="190"/>
                    <a:pt x="109" y="245"/>
                  </a:cubicBezTo>
                  <a:cubicBezTo>
                    <a:pt x="109" y="245"/>
                    <a:pt x="190" y="272"/>
                    <a:pt x="190" y="299"/>
                  </a:cubicBezTo>
                  <a:cubicBezTo>
                    <a:pt x="190" y="299"/>
                    <a:pt x="190" y="326"/>
                    <a:pt x="190" y="326"/>
                  </a:cubicBezTo>
                  <a:cubicBezTo>
                    <a:pt x="244" y="299"/>
                    <a:pt x="298" y="245"/>
                    <a:pt x="298" y="163"/>
                  </a:cubicBezTo>
                  <a:cubicBezTo>
                    <a:pt x="298" y="136"/>
                    <a:pt x="298" y="136"/>
                    <a:pt x="298" y="109"/>
                  </a:cubicBezTo>
                  <a:cubicBezTo>
                    <a:pt x="271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" name="Google Shape;595;p55"/>
            <p:cNvSpPr/>
            <p:nvPr/>
          </p:nvSpPr>
          <p:spPr>
            <a:xfrm>
              <a:off x="6631642" y="391734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4"/>
                    <a:pt x="0" y="136"/>
                  </a:cubicBezTo>
                  <a:cubicBezTo>
                    <a:pt x="0" y="217"/>
                    <a:pt x="54" y="298"/>
                    <a:pt x="136" y="298"/>
                  </a:cubicBezTo>
                  <a:cubicBezTo>
                    <a:pt x="244" y="298"/>
                    <a:pt x="298" y="217"/>
                    <a:pt x="298" y="136"/>
                  </a:cubicBezTo>
                  <a:cubicBezTo>
                    <a:pt x="298" y="136"/>
                    <a:pt x="298" y="109"/>
                    <a:pt x="298" y="81"/>
                  </a:cubicBezTo>
                  <a:cubicBezTo>
                    <a:pt x="244" y="54"/>
                    <a:pt x="190" y="27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596;p55"/>
            <p:cNvSpPr/>
            <p:nvPr/>
          </p:nvSpPr>
          <p:spPr>
            <a:xfrm>
              <a:off x="6631642" y="3969792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18"/>
                    <a:pt x="54" y="299"/>
                    <a:pt x="136" y="299"/>
                  </a:cubicBezTo>
                  <a:cubicBezTo>
                    <a:pt x="244" y="299"/>
                    <a:pt x="298" y="218"/>
                    <a:pt x="298" y="136"/>
                  </a:cubicBezTo>
                  <a:cubicBezTo>
                    <a:pt x="298" y="55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597;p55"/>
            <p:cNvSpPr/>
            <p:nvPr/>
          </p:nvSpPr>
          <p:spPr>
            <a:xfrm>
              <a:off x="6656932" y="3995148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" name="Google Shape;598;p55"/>
            <p:cNvSpPr/>
            <p:nvPr/>
          </p:nvSpPr>
          <p:spPr>
            <a:xfrm>
              <a:off x="6656932" y="4047662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1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" name="Google Shape;599;p55"/>
            <p:cNvSpPr/>
            <p:nvPr/>
          </p:nvSpPr>
          <p:spPr>
            <a:xfrm>
              <a:off x="6631642" y="402230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5"/>
                    <a:pt x="0" y="136"/>
                  </a:cubicBezTo>
                  <a:cubicBezTo>
                    <a:pt x="0" y="217"/>
                    <a:pt x="54" y="299"/>
                    <a:pt x="136" y="299"/>
                  </a:cubicBezTo>
                  <a:cubicBezTo>
                    <a:pt x="244" y="299"/>
                    <a:pt x="298" y="217"/>
                    <a:pt x="298" y="136"/>
                  </a:cubicBezTo>
                  <a:cubicBezTo>
                    <a:pt x="298" y="55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" name="Google Shape;600;p55"/>
            <p:cNvSpPr/>
            <p:nvPr/>
          </p:nvSpPr>
          <p:spPr>
            <a:xfrm>
              <a:off x="6631642" y="4074753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18"/>
                    <a:pt x="54" y="299"/>
                    <a:pt x="136" y="299"/>
                  </a:cubicBezTo>
                  <a:cubicBezTo>
                    <a:pt x="244" y="299"/>
                    <a:pt x="298" y="245"/>
                    <a:pt x="298" y="136"/>
                  </a:cubicBezTo>
                  <a:cubicBezTo>
                    <a:pt x="298" y="55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601;p55"/>
            <p:cNvSpPr/>
            <p:nvPr/>
          </p:nvSpPr>
          <p:spPr>
            <a:xfrm>
              <a:off x="6656932" y="4100109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" name="Google Shape;602;p55"/>
            <p:cNvSpPr/>
            <p:nvPr/>
          </p:nvSpPr>
          <p:spPr>
            <a:xfrm>
              <a:off x="6656932" y="4152623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" name="Google Shape;603;p55"/>
            <p:cNvSpPr/>
            <p:nvPr/>
          </p:nvSpPr>
          <p:spPr>
            <a:xfrm>
              <a:off x="6631642" y="412726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5"/>
                    <a:pt x="0" y="136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44" y="299"/>
                    <a:pt x="298" y="245"/>
                    <a:pt x="298" y="136"/>
                  </a:cubicBezTo>
                  <a:cubicBezTo>
                    <a:pt x="298" y="55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" name="Google Shape;604;p55"/>
            <p:cNvSpPr/>
            <p:nvPr/>
          </p:nvSpPr>
          <p:spPr>
            <a:xfrm>
              <a:off x="6631642" y="417978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4"/>
                    <a:pt x="0" y="136"/>
                  </a:cubicBezTo>
                  <a:cubicBezTo>
                    <a:pt x="0" y="244"/>
                    <a:pt x="54" y="298"/>
                    <a:pt x="136" y="298"/>
                  </a:cubicBezTo>
                  <a:cubicBezTo>
                    <a:pt x="244" y="298"/>
                    <a:pt x="298" y="244"/>
                    <a:pt x="298" y="136"/>
                  </a:cubicBezTo>
                  <a:cubicBezTo>
                    <a:pt x="298" y="54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" name="Google Shape;605;p55"/>
            <p:cNvSpPr/>
            <p:nvPr/>
          </p:nvSpPr>
          <p:spPr>
            <a:xfrm>
              <a:off x="6656932" y="4205069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606;p55"/>
            <p:cNvSpPr/>
            <p:nvPr/>
          </p:nvSpPr>
          <p:spPr>
            <a:xfrm>
              <a:off x="6656932" y="4257583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607;p55"/>
            <p:cNvSpPr/>
            <p:nvPr/>
          </p:nvSpPr>
          <p:spPr>
            <a:xfrm>
              <a:off x="6631642" y="4232227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44" y="299"/>
                    <a:pt x="298" y="245"/>
                    <a:pt x="298" y="136"/>
                  </a:cubicBezTo>
                  <a:cubicBezTo>
                    <a:pt x="298" y="55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608;p55"/>
            <p:cNvSpPr/>
            <p:nvPr/>
          </p:nvSpPr>
          <p:spPr>
            <a:xfrm>
              <a:off x="6640650" y="4284741"/>
              <a:ext cx="7340" cy="7273"/>
            </a:xfrm>
            <a:custGeom>
              <a:avLst/>
              <a:gdLst/>
              <a:ahLst/>
              <a:cxnLst/>
              <a:rect l="l" t="t" r="r" b="b"/>
              <a:pathLst>
                <a:path w="110" h="109" extrusionOk="0">
                  <a:moveTo>
                    <a:pt x="1" y="0"/>
                  </a:moveTo>
                  <a:lnTo>
                    <a:pt x="1" y="109"/>
                  </a:lnTo>
                  <a:cubicBezTo>
                    <a:pt x="55" y="82"/>
                    <a:pt x="82" y="54"/>
                    <a:pt x="109" y="27"/>
                  </a:cubicBezTo>
                  <a:cubicBezTo>
                    <a:pt x="82" y="0"/>
                    <a:pt x="55" y="0"/>
                    <a:pt x="1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609;p55"/>
            <p:cNvSpPr/>
            <p:nvPr/>
          </p:nvSpPr>
          <p:spPr>
            <a:xfrm>
              <a:off x="6631642" y="4342659"/>
              <a:ext cx="19951" cy="14546"/>
            </a:xfrm>
            <a:custGeom>
              <a:avLst/>
              <a:gdLst/>
              <a:ahLst/>
              <a:cxnLst/>
              <a:rect l="l" t="t" r="r" b="b"/>
              <a:pathLst>
                <a:path w="299" h="218" extrusionOk="0">
                  <a:moveTo>
                    <a:pt x="271" y="0"/>
                  </a:moveTo>
                  <a:cubicBezTo>
                    <a:pt x="190" y="27"/>
                    <a:pt x="81" y="54"/>
                    <a:pt x="0" y="82"/>
                  </a:cubicBezTo>
                  <a:cubicBezTo>
                    <a:pt x="0" y="163"/>
                    <a:pt x="54" y="217"/>
                    <a:pt x="136" y="217"/>
                  </a:cubicBezTo>
                  <a:cubicBezTo>
                    <a:pt x="244" y="217"/>
                    <a:pt x="298" y="163"/>
                    <a:pt x="298" y="82"/>
                  </a:cubicBezTo>
                  <a:cubicBezTo>
                    <a:pt x="298" y="54"/>
                    <a:pt x="298" y="27"/>
                    <a:pt x="271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610;p55"/>
            <p:cNvSpPr/>
            <p:nvPr/>
          </p:nvSpPr>
          <p:spPr>
            <a:xfrm>
              <a:off x="6604485" y="4257583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611;p55"/>
            <p:cNvSpPr/>
            <p:nvPr/>
          </p:nvSpPr>
          <p:spPr>
            <a:xfrm>
              <a:off x="6579129" y="4232227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45" y="299"/>
                    <a:pt x="299" y="245"/>
                    <a:pt x="299" y="136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612;p55"/>
            <p:cNvSpPr/>
            <p:nvPr/>
          </p:nvSpPr>
          <p:spPr>
            <a:xfrm>
              <a:off x="6631642" y="4284741"/>
              <a:ext cx="9075" cy="16348"/>
            </a:xfrm>
            <a:custGeom>
              <a:avLst/>
              <a:gdLst/>
              <a:ahLst/>
              <a:cxnLst/>
              <a:rect l="l" t="t" r="r" b="b"/>
              <a:pathLst>
                <a:path w="136" h="245" extrusionOk="0">
                  <a:moveTo>
                    <a:pt x="136" y="0"/>
                  </a:moveTo>
                  <a:cubicBezTo>
                    <a:pt x="54" y="0"/>
                    <a:pt x="0" y="54"/>
                    <a:pt x="0" y="163"/>
                  </a:cubicBezTo>
                  <a:cubicBezTo>
                    <a:pt x="0" y="190"/>
                    <a:pt x="0" y="217"/>
                    <a:pt x="27" y="244"/>
                  </a:cubicBezTo>
                  <a:cubicBezTo>
                    <a:pt x="54" y="190"/>
                    <a:pt x="109" y="136"/>
                    <a:pt x="136" y="109"/>
                  </a:cubicBezTo>
                  <a:lnTo>
                    <a:pt x="136" y="0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613;p55"/>
            <p:cNvSpPr/>
            <p:nvPr/>
          </p:nvSpPr>
          <p:spPr>
            <a:xfrm>
              <a:off x="6579129" y="4284741"/>
              <a:ext cx="19951" cy="18149"/>
            </a:xfrm>
            <a:custGeom>
              <a:avLst/>
              <a:gdLst/>
              <a:ahLst/>
              <a:cxnLst/>
              <a:rect l="l" t="t" r="r" b="b"/>
              <a:pathLst>
                <a:path w="299" h="272" extrusionOk="0">
                  <a:moveTo>
                    <a:pt x="136" y="0"/>
                  </a:moveTo>
                  <a:cubicBezTo>
                    <a:pt x="55" y="0"/>
                    <a:pt x="0" y="54"/>
                    <a:pt x="0" y="163"/>
                  </a:cubicBezTo>
                  <a:cubicBezTo>
                    <a:pt x="0" y="190"/>
                    <a:pt x="28" y="244"/>
                    <a:pt x="55" y="271"/>
                  </a:cubicBezTo>
                  <a:cubicBezTo>
                    <a:pt x="217" y="271"/>
                    <a:pt x="217" y="163"/>
                    <a:pt x="299" y="109"/>
                  </a:cubicBezTo>
                  <a:cubicBezTo>
                    <a:pt x="272" y="27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614;p55"/>
            <p:cNvSpPr/>
            <p:nvPr/>
          </p:nvSpPr>
          <p:spPr>
            <a:xfrm>
              <a:off x="6551971" y="4257583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615;p55"/>
            <p:cNvSpPr/>
            <p:nvPr/>
          </p:nvSpPr>
          <p:spPr>
            <a:xfrm>
              <a:off x="6526615" y="4232227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45" y="299"/>
                    <a:pt x="299" y="245"/>
                    <a:pt x="299" y="136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616;p55"/>
            <p:cNvSpPr/>
            <p:nvPr/>
          </p:nvSpPr>
          <p:spPr>
            <a:xfrm>
              <a:off x="6539293" y="4284741"/>
              <a:ext cx="5538" cy="3670"/>
            </a:xfrm>
            <a:custGeom>
              <a:avLst/>
              <a:gdLst/>
              <a:ahLst/>
              <a:cxnLst/>
              <a:rect l="l" t="t" r="r" b="b"/>
              <a:pathLst>
                <a:path w="83" h="55" extrusionOk="0">
                  <a:moveTo>
                    <a:pt x="1" y="0"/>
                  </a:moveTo>
                  <a:cubicBezTo>
                    <a:pt x="28" y="27"/>
                    <a:pt x="55" y="27"/>
                    <a:pt x="82" y="54"/>
                  </a:cubicBezTo>
                  <a:cubicBezTo>
                    <a:pt x="55" y="27"/>
                    <a:pt x="28" y="27"/>
                    <a:pt x="1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617;p55"/>
            <p:cNvSpPr/>
            <p:nvPr/>
          </p:nvSpPr>
          <p:spPr>
            <a:xfrm>
              <a:off x="6999038" y="4389701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55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299" y="245"/>
                    <a:pt x="299" y="163"/>
                  </a:cubicBezTo>
                  <a:cubicBezTo>
                    <a:pt x="299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618;p55"/>
            <p:cNvSpPr/>
            <p:nvPr/>
          </p:nvSpPr>
          <p:spPr>
            <a:xfrm>
              <a:off x="6973682" y="4415057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326"/>
                    <a:pt x="136" y="326"/>
                  </a:cubicBezTo>
                  <a:cubicBezTo>
                    <a:pt x="217" y="326"/>
                    <a:pt x="299" y="244"/>
                    <a:pt x="299" y="163"/>
                  </a:cubicBezTo>
                  <a:cubicBezTo>
                    <a:pt x="299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19;p55"/>
            <p:cNvSpPr/>
            <p:nvPr/>
          </p:nvSpPr>
          <p:spPr>
            <a:xfrm>
              <a:off x="6946524" y="444221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1" y="54"/>
                    <a:pt x="1" y="163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20;p55"/>
            <p:cNvSpPr/>
            <p:nvPr/>
          </p:nvSpPr>
          <p:spPr>
            <a:xfrm>
              <a:off x="6973682" y="4467504"/>
              <a:ext cx="12744" cy="10943"/>
            </a:xfrm>
            <a:custGeom>
              <a:avLst/>
              <a:gdLst/>
              <a:ahLst/>
              <a:cxnLst/>
              <a:rect l="l" t="t" r="r" b="b"/>
              <a:pathLst>
                <a:path w="191" h="164" extrusionOk="0">
                  <a:moveTo>
                    <a:pt x="136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55" y="163"/>
                    <a:pt x="136" y="82"/>
                    <a:pt x="190" y="28"/>
                  </a:cubicBezTo>
                  <a:cubicBezTo>
                    <a:pt x="190" y="28"/>
                    <a:pt x="163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" name="Google Shape;621;p55"/>
            <p:cNvSpPr/>
            <p:nvPr/>
          </p:nvSpPr>
          <p:spPr>
            <a:xfrm>
              <a:off x="7103998" y="4284741"/>
              <a:ext cx="9075" cy="18149"/>
            </a:xfrm>
            <a:custGeom>
              <a:avLst/>
              <a:gdLst/>
              <a:ahLst/>
              <a:cxnLst/>
              <a:rect l="l" t="t" r="r" b="b"/>
              <a:pathLst>
                <a:path w="136" h="272" extrusionOk="0">
                  <a:moveTo>
                    <a:pt x="136" y="0"/>
                  </a:moveTo>
                  <a:cubicBezTo>
                    <a:pt x="55" y="27"/>
                    <a:pt x="0" y="82"/>
                    <a:pt x="0" y="163"/>
                  </a:cubicBezTo>
                  <a:cubicBezTo>
                    <a:pt x="0" y="190"/>
                    <a:pt x="27" y="244"/>
                    <a:pt x="55" y="271"/>
                  </a:cubicBezTo>
                  <a:cubicBezTo>
                    <a:pt x="82" y="163"/>
                    <a:pt x="82" y="82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" name="Google Shape;622;p55"/>
            <p:cNvSpPr/>
            <p:nvPr/>
          </p:nvSpPr>
          <p:spPr>
            <a:xfrm>
              <a:off x="7078642" y="4310030"/>
              <a:ext cx="16348" cy="21819"/>
            </a:xfrm>
            <a:custGeom>
              <a:avLst/>
              <a:gdLst/>
              <a:ahLst/>
              <a:cxnLst/>
              <a:rect l="l" t="t" r="r" b="b"/>
              <a:pathLst>
                <a:path w="245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163" y="326"/>
                    <a:pt x="163" y="326"/>
                    <a:pt x="163" y="299"/>
                  </a:cubicBezTo>
                  <a:cubicBezTo>
                    <a:pt x="191" y="272"/>
                    <a:pt x="191" y="245"/>
                    <a:pt x="191" y="218"/>
                  </a:cubicBezTo>
                  <a:cubicBezTo>
                    <a:pt x="191" y="191"/>
                    <a:pt x="163" y="164"/>
                    <a:pt x="163" y="137"/>
                  </a:cubicBezTo>
                  <a:cubicBezTo>
                    <a:pt x="163" y="82"/>
                    <a:pt x="191" y="55"/>
                    <a:pt x="245" y="55"/>
                  </a:cubicBezTo>
                  <a:cubicBezTo>
                    <a:pt x="218" y="28"/>
                    <a:pt x="191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23;p55"/>
            <p:cNvSpPr/>
            <p:nvPr/>
          </p:nvSpPr>
          <p:spPr>
            <a:xfrm>
              <a:off x="7053286" y="4284741"/>
              <a:ext cx="18216" cy="19951"/>
            </a:xfrm>
            <a:custGeom>
              <a:avLst/>
              <a:gdLst/>
              <a:ahLst/>
              <a:cxnLst/>
              <a:rect l="l" t="t" r="r" b="b"/>
              <a:pathLst>
                <a:path w="273" h="299" extrusionOk="0">
                  <a:moveTo>
                    <a:pt x="137" y="0"/>
                  </a:moveTo>
                  <a:cubicBezTo>
                    <a:pt x="109" y="0"/>
                    <a:pt x="82" y="0"/>
                    <a:pt x="55" y="27"/>
                  </a:cubicBezTo>
                  <a:cubicBezTo>
                    <a:pt x="55" y="82"/>
                    <a:pt x="28" y="163"/>
                    <a:pt x="1" y="244"/>
                  </a:cubicBezTo>
                  <a:cubicBezTo>
                    <a:pt x="28" y="271"/>
                    <a:pt x="82" y="299"/>
                    <a:pt x="137" y="299"/>
                  </a:cubicBezTo>
                  <a:cubicBezTo>
                    <a:pt x="218" y="299"/>
                    <a:pt x="272" y="244"/>
                    <a:pt x="272" y="163"/>
                  </a:cubicBezTo>
                  <a:cubicBezTo>
                    <a:pt x="272" y="54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" name="Google Shape;624;p55"/>
            <p:cNvSpPr/>
            <p:nvPr/>
          </p:nvSpPr>
          <p:spPr>
            <a:xfrm>
              <a:off x="7056956" y="4337188"/>
              <a:ext cx="14546" cy="20018"/>
            </a:xfrm>
            <a:custGeom>
              <a:avLst/>
              <a:gdLst/>
              <a:ahLst/>
              <a:cxnLst/>
              <a:rect l="l" t="t" r="r" b="b"/>
              <a:pathLst>
                <a:path w="218" h="300" extrusionOk="0">
                  <a:moveTo>
                    <a:pt x="82" y="1"/>
                  </a:moveTo>
                  <a:cubicBezTo>
                    <a:pt x="54" y="82"/>
                    <a:pt x="0" y="136"/>
                    <a:pt x="0" y="218"/>
                  </a:cubicBezTo>
                  <a:cubicBezTo>
                    <a:pt x="0" y="245"/>
                    <a:pt x="0" y="272"/>
                    <a:pt x="27" y="299"/>
                  </a:cubicBezTo>
                  <a:lnTo>
                    <a:pt x="82" y="299"/>
                  </a:lnTo>
                  <a:cubicBezTo>
                    <a:pt x="163" y="299"/>
                    <a:pt x="217" y="245"/>
                    <a:pt x="217" y="164"/>
                  </a:cubicBezTo>
                  <a:cubicBezTo>
                    <a:pt x="217" y="82"/>
                    <a:pt x="163" y="1"/>
                    <a:pt x="82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" name="Google Shape;625;p55"/>
            <p:cNvSpPr/>
            <p:nvPr/>
          </p:nvSpPr>
          <p:spPr>
            <a:xfrm>
              <a:off x="7044278" y="4315502"/>
              <a:ext cx="1868" cy="3670"/>
            </a:xfrm>
            <a:custGeom>
              <a:avLst/>
              <a:gdLst/>
              <a:ahLst/>
              <a:cxnLst/>
              <a:rect l="l" t="t" r="r" b="b"/>
              <a:pathLst>
                <a:path w="28" h="55" extrusionOk="0">
                  <a:moveTo>
                    <a:pt x="0" y="0"/>
                  </a:moveTo>
                  <a:cubicBezTo>
                    <a:pt x="0" y="27"/>
                    <a:pt x="0" y="27"/>
                    <a:pt x="27" y="55"/>
                  </a:cubicBezTo>
                  <a:cubicBezTo>
                    <a:pt x="27" y="27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" name="Google Shape;626;p55"/>
            <p:cNvSpPr/>
            <p:nvPr/>
          </p:nvSpPr>
          <p:spPr>
            <a:xfrm>
              <a:off x="7026195" y="4362544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245"/>
                    <a:pt x="54" y="326"/>
                    <a:pt x="136" y="326"/>
                  </a:cubicBezTo>
                  <a:cubicBezTo>
                    <a:pt x="190" y="326"/>
                    <a:pt x="217" y="299"/>
                    <a:pt x="244" y="272"/>
                  </a:cubicBezTo>
                  <a:cubicBezTo>
                    <a:pt x="271" y="245"/>
                    <a:pt x="271" y="190"/>
                    <a:pt x="298" y="163"/>
                  </a:cubicBezTo>
                  <a:cubicBezTo>
                    <a:pt x="298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" name="Google Shape;627;p55"/>
            <p:cNvSpPr/>
            <p:nvPr/>
          </p:nvSpPr>
          <p:spPr>
            <a:xfrm>
              <a:off x="7015319" y="4348064"/>
              <a:ext cx="3670" cy="7340"/>
            </a:xfrm>
            <a:custGeom>
              <a:avLst/>
              <a:gdLst/>
              <a:ahLst/>
              <a:cxnLst/>
              <a:rect l="l" t="t" r="r" b="b"/>
              <a:pathLst>
                <a:path w="55" h="110" extrusionOk="0">
                  <a:moveTo>
                    <a:pt x="55" y="1"/>
                  </a:moveTo>
                  <a:lnTo>
                    <a:pt x="55" y="1"/>
                  </a:lnTo>
                  <a:cubicBezTo>
                    <a:pt x="27" y="28"/>
                    <a:pt x="27" y="82"/>
                    <a:pt x="0" y="109"/>
                  </a:cubicBezTo>
                  <a:cubicBezTo>
                    <a:pt x="27" y="82"/>
                    <a:pt x="55" y="55"/>
                    <a:pt x="55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" name="Google Shape;628;p55"/>
            <p:cNvSpPr/>
            <p:nvPr/>
          </p:nvSpPr>
          <p:spPr>
            <a:xfrm>
              <a:off x="6296809" y="3365318"/>
              <a:ext cx="7273" cy="3670"/>
            </a:xfrm>
            <a:custGeom>
              <a:avLst/>
              <a:gdLst/>
              <a:ahLst/>
              <a:cxnLst/>
              <a:rect l="l" t="t" r="r" b="b"/>
              <a:pathLst>
                <a:path w="109" h="55" extrusionOk="0">
                  <a:moveTo>
                    <a:pt x="0" y="0"/>
                  </a:moveTo>
                  <a:cubicBezTo>
                    <a:pt x="0" y="27"/>
                    <a:pt x="27" y="55"/>
                    <a:pt x="54" y="55"/>
                  </a:cubicBezTo>
                  <a:lnTo>
                    <a:pt x="109" y="55"/>
                  </a:lnTo>
                  <a:lnTo>
                    <a:pt x="109" y="0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" name="Google Shape;629;p55"/>
            <p:cNvSpPr/>
            <p:nvPr/>
          </p:nvSpPr>
          <p:spPr>
            <a:xfrm>
              <a:off x="6289536" y="3368921"/>
              <a:ext cx="5471" cy="10943"/>
            </a:xfrm>
            <a:custGeom>
              <a:avLst/>
              <a:gdLst/>
              <a:ahLst/>
              <a:cxnLst/>
              <a:rect l="l" t="t" r="r" b="b"/>
              <a:pathLst>
                <a:path w="82" h="164" extrusionOk="0">
                  <a:moveTo>
                    <a:pt x="82" y="1"/>
                  </a:moveTo>
                  <a:lnTo>
                    <a:pt x="82" y="1"/>
                  </a:lnTo>
                  <a:cubicBezTo>
                    <a:pt x="82" y="28"/>
                    <a:pt x="55" y="28"/>
                    <a:pt x="28" y="28"/>
                  </a:cubicBezTo>
                  <a:cubicBezTo>
                    <a:pt x="1" y="55"/>
                    <a:pt x="1" y="55"/>
                    <a:pt x="1" y="82"/>
                  </a:cubicBezTo>
                  <a:cubicBezTo>
                    <a:pt x="1" y="109"/>
                    <a:pt x="1" y="136"/>
                    <a:pt x="28" y="163"/>
                  </a:cubicBezTo>
                  <a:cubicBezTo>
                    <a:pt x="55" y="136"/>
                    <a:pt x="82" y="82"/>
                    <a:pt x="82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" name="Google Shape;630;p55"/>
            <p:cNvSpPr/>
            <p:nvPr/>
          </p:nvSpPr>
          <p:spPr>
            <a:xfrm>
              <a:off x="6264180" y="339247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218" y="0"/>
                  </a:moveTo>
                  <a:cubicBezTo>
                    <a:pt x="109" y="27"/>
                    <a:pt x="137" y="190"/>
                    <a:pt x="1" y="190"/>
                  </a:cubicBezTo>
                  <a:cubicBezTo>
                    <a:pt x="28" y="244"/>
                    <a:pt x="82" y="299"/>
                    <a:pt x="137" y="299"/>
                  </a:cubicBezTo>
                  <a:cubicBezTo>
                    <a:pt x="218" y="299"/>
                    <a:pt x="299" y="217"/>
                    <a:pt x="299" y="136"/>
                  </a:cubicBezTo>
                  <a:cubicBezTo>
                    <a:pt x="299" y="82"/>
                    <a:pt x="272" y="27"/>
                    <a:pt x="218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" name="Google Shape;631;p55"/>
            <p:cNvSpPr/>
            <p:nvPr/>
          </p:nvSpPr>
          <p:spPr>
            <a:xfrm>
              <a:off x="6226213" y="3235001"/>
              <a:ext cx="5471" cy="18149"/>
            </a:xfrm>
            <a:custGeom>
              <a:avLst/>
              <a:gdLst/>
              <a:ahLst/>
              <a:cxnLst/>
              <a:rect l="l" t="t" r="r" b="b"/>
              <a:pathLst>
                <a:path w="82" h="272" extrusionOk="0">
                  <a:moveTo>
                    <a:pt x="27" y="0"/>
                  </a:moveTo>
                  <a:cubicBezTo>
                    <a:pt x="27" y="28"/>
                    <a:pt x="27" y="55"/>
                    <a:pt x="27" y="82"/>
                  </a:cubicBezTo>
                  <a:cubicBezTo>
                    <a:pt x="27" y="136"/>
                    <a:pt x="27" y="217"/>
                    <a:pt x="0" y="272"/>
                  </a:cubicBezTo>
                  <a:cubicBezTo>
                    <a:pt x="55" y="245"/>
                    <a:pt x="82" y="190"/>
                    <a:pt x="82" y="136"/>
                  </a:cubicBezTo>
                  <a:cubicBezTo>
                    <a:pt x="82" y="82"/>
                    <a:pt x="55" y="28"/>
                    <a:pt x="2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" name="Google Shape;632;p55"/>
            <p:cNvSpPr/>
            <p:nvPr/>
          </p:nvSpPr>
          <p:spPr>
            <a:xfrm>
              <a:off x="6474168" y="2603369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44"/>
                    <a:pt x="55" y="299"/>
                    <a:pt x="136" y="299"/>
                  </a:cubicBezTo>
                  <a:cubicBezTo>
                    <a:pt x="217" y="299"/>
                    <a:pt x="299" y="244"/>
                    <a:pt x="299" y="136"/>
                  </a:cubicBezTo>
                  <a:cubicBezTo>
                    <a:pt x="299" y="54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" name="Google Shape;633;p55"/>
            <p:cNvSpPr/>
            <p:nvPr/>
          </p:nvSpPr>
          <p:spPr>
            <a:xfrm>
              <a:off x="6579129" y="2708330"/>
              <a:ext cx="16348" cy="18149"/>
            </a:xfrm>
            <a:custGeom>
              <a:avLst/>
              <a:gdLst/>
              <a:ahLst/>
              <a:cxnLst/>
              <a:rect l="l" t="t" r="r" b="b"/>
              <a:pathLst>
                <a:path w="245" h="272" extrusionOk="0">
                  <a:moveTo>
                    <a:pt x="136" y="0"/>
                  </a:moveTo>
                  <a:cubicBezTo>
                    <a:pt x="55" y="0"/>
                    <a:pt x="0" y="55"/>
                    <a:pt x="0" y="163"/>
                  </a:cubicBezTo>
                  <a:cubicBezTo>
                    <a:pt x="0" y="190"/>
                    <a:pt x="28" y="245"/>
                    <a:pt x="55" y="272"/>
                  </a:cubicBezTo>
                  <a:cubicBezTo>
                    <a:pt x="109" y="190"/>
                    <a:pt x="163" y="82"/>
                    <a:pt x="245" y="28"/>
                  </a:cubicBezTo>
                  <a:cubicBezTo>
                    <a:pt x="217" y="0"/>
                    <a:pt x="190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" name="Google Shape;634;p55"/>
            <p:cNvSpPr/>
            <p:nvPr/>
          </p:nvSpPr>
          <p:spPr>
            <a:xfrm>
              <a:off x="6557376" y="2471251"/>
              <a:ext cx="16414" cy="21752"/>
            </a:xfrm>
            <a:custGeom>
              <a:avLst/>
              <a:gdLst/>
              <a:ahLst/>
              <a:cxnLst/>
              <a:rect l="l" t="t" r="r" b="b"/>
              <a:pathLst>
                <a:path w="246" h="326" extrusionOk="0">
                  <a:moveTo>
                    <a:pt x="55" y="0"/>
                  </a:moveTo>
                  <a:cubicBezTo>
                    <a:pt x="28" y="82"/>
                    <a:pt x="1" y="190"/>
                    <a:pt x="1" y="299"/>
                  </a:cubicBezTo>
                  <a:cubicBezTo>
                    <a:pt x="28" y="299"/>
                    <a:pt x="55" y="326"/>
                    <a:pt x="82" y="326"/>
                  </a:cubicBezTo>
                  <a:cubicBezTo>
                    <a:pt x="164" y="326"/>
                    <a:pt x="245" y="244"/>
                    <a:pt x="245" y="163"/>
                  </a:cubicBezTo>
                  <a:cubicBezTo>
                    <a:pt x="245" y="109"/>
                    <a:pt x="218" y="82"/>
                    <a:pt x="191" y="54"/>
                  </a:cubicBezTo>
                  <a:cubicBezTo>
                    <a:pt x="164" y="27"/>
                    <a:pt x="109" y="0"/>
                    <a:pt x="82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" name="Google Shape;635;p55"/>
            <p:cNvSpPr/>
            <p:nvPr/>
          </p:nvSpPr>
          <p:spPr>
            <a:xfrm>
              <a:off x="6564649" y="2525499"/>
              <a:ext cx="9141" cy="18216"/>
            </a:xfrm>
            <a:custGeom>
              <a:avLst/>
              <a:gdLst/>
              <a:ahLst/>
              <a:cxnLst/>
              <a:rect l="l" t="t" r="r" b="b"/>
              <a:pathLst>
                <a:path w="137" h="273" extrusionOk="0">
                  <a:moveTo>
                    <a:pt x="0" y="1"/>
                  </a:moveTo>
                  <a:lnTo>
                    <a:pt x="0" y="272"/>
                  </a:lnTo>
                  <a:cubicBezTo>
                    <a:pt x="82" y="272"/>
                    <a:pt x="136" y="218"/>
                    <a:pt x="136" y="137"/>
                  </a:cubicBezTo>
                  <a:cubicBezTo>
                    <a:pt x="136" y="82"/>
                    <a:pt x="109" y="55"/>
                    <a:pt x="82" y="28"/>
                  </a:cubicBezTo>
                  <a:cubicBezTo>
                    <a:pt x="55" y="1"/>
                    <a:pt x="28" y="1"/>
                    <a:pt x="0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636;p55"/>
            <p:cNvSpPr/>
            <p:nvPr/>
          </p:nvSpPr>
          <p:spPr>
            <a:xfrm>
              <a:off x="6562847" y="2628658"/>
              <a:ext cx="7273" cy="12744"/>
            </a:xfrm>
            <a:custGeom>
              <a:avLst/>
              <a:gdLst/>
              <a:ahLst/>
              <a:cxnLst/>
              <a:rect l="l" t="t" r="r" b="b"/>
              <a:pathLst>
                <a:path w="109" h="191" extrusionOk="0">
                  <a:moveTo>
                    <a:pt x="0" y="1"/>
                  </a:moveTo>
                  <a:cubicBezTo>
                    <a:pt x="0" y="82"/>
                    <a:pt x="0" y="191"/>
                    <a:pt x="0" y="191"/>
                  </a:cubicBezTo>
                  <a:cubicBezTo>
                    <a:pt x="55" y="191"/>
                    <a:pt x="82" y="137"/>
                    <a:pt x="109" y="55"/>
                  </a:cubicBezTo>
                  <a:cubicBezTo>
                    <a:pt x="82" y="28"/>
                    <a:pt x="55" y="1"/>
                    <a:pt x="0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" name="Google Shape;637;p55"/>
            <p:cNvSpPr/>
            <p:nvPr/>
          </p:nvSpPr>
          <p:spPr>
            <a:xfrm>
              <a:off x="7288630" y="2116467"/>
              <a:ext cx="3670" cy="5538"/>
            </a:xfrm>
            <a:custGeom>
              <a:avLst/>
              <a:gdLst/>
              <a:ahLst/>
              <a:cxnLst/>
              <a:rect l="l" t="t" r="r" b="b"/>
              <a:pathLst>
                <a:path w="55" h="83" extrusionOk="0">
                  <a:moveTo>
                    <a:pt x="0" y="1"/>
                  </a:moveTo>
                  <a:cubicBezTo>
                    <a:pt x="0" y="28"/>
                    <a:pt x="27" y="55"/>
                    <a:pt x="54" y="82"/>
                  </a:cubicBezTo>
                  <a:cubicBezTo>
                    <a:pt x="54" y="55"/>
                    <a:pt x="27" y="28"/>
                    <a:pt x="0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" name="Google Shape;638;p55"/>
            <p:cNvSpPr/>
            <p:nvPr/>
          </p:nvSpPr>
          <p:spPr>
            <a:xfrm>
              <a:off x="7236116" y="2103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81"/>
                    <a:pt x="0" y="163"/>
                  </a:cubicBezTo>
                  <a:cubicBezTo>
                    <a:pt x="0" y="244"/>
                    <a:pt x="55" y="298"/>
                    <a:pt x="136" y="298"/>
                  </a:cubicBezTo>
                  <a:cubicBezTo>
                    <a:pt x="217" y="298"/>
                    <a:pt x="299" y="244"/>
                    <a:pt x="299" y="163"/>
                  </a:cubicBezTo>
                  <a:cubicBezTo>
                    <a:pt x="299" y="81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" name="Google Shape;639;p55"/>
            <p:cNvSpPr/>
            <p:nvPr/>
          </p:nvSpPr>
          <p:spPr>
            <a:xfrm>
              <a:off x="7263274" y="2130946"/>
              <a:ext cx="5471" cy="5538"/>
            </a:xfrm>
            <a:custGeom>
              <a:avLst/>
              <a:gdLst/>
              <a:ahLst/>
              <a:cxnLst/>
              <a:rect l="l" t="t" r="r" b="b"/>
              <a:pathLst>
                <a:path w="82" h="83" extrusionOk="0">
                  <a:moveTo>
                    <a:pt x="82" y="1"/>
                  </a:moveTo>
                  <a:cubicBezTo>
                    <a:pt x="55" y="1"/>
                    <a:pt x="0" y="55"/>
                    <a:pt x="0" y="82"/>
                  </a:cubicBezTo>
                  <a:cubicBezTo>
                    <a:pt x="27" y="55"/>
                    <a:pt x="55" y="28"/>
                    <a:pt x="82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" name="Google Shape;640;p55"/>
            <p:cNvSpPr/>
            <p:nvPr/>
          </p:nvSpPr>
          <p:spPr>
            <a:xfrm>
              <a:off x="7236116" y="2156302"/>
              <a:ext cx="16348" cy="14546"/>
            </a:xfrm>
            <a:custGeom>
              <a:avLst/>
              <a:gdLst/>
              <a:ahLst/>
              <a:cxnLst/>
              <a:rect l="l" t="t" r="r" b="b"/>
              <a:pathLst>
                <a:path w="245" h="218" extrusionOk="0">
                  <a:moveTo>
                    <a:pt x="136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163"/>
                    <a:pt x="0" y="191"/>
                    <a:pt x="0" y="218"/>
                  </a:cubicBezTo>
                  <a:lnTo>
                    <a:pt x="82" y="218"/>
                  </a:lnTo>
                  <a:cubicBezTo>
                    <a:pt x="163" y="218"/>
                    <a:pt x="217" y="136"/>
                    <a:pt x="245" y="55"/>
                  </a:cubicBezTo>
                  <a:cubicBezTo>
                    <a:pt x="217" y="28"/>
                    <a:pt x="190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" name="Google Shape;641;p55"/>
            <p:cNvSpPr/>
            <p:nvPr/>
          </p:nvSpPr>
          <p:spPr>
            <a:xfrm>
              <a:off x="7183603" y="2054945"/>
              <a:ext cx="20018" cy="16348"/>
            </a:xfrm>
            <a:custGeom>
              <a:avLst/>
              <a:gdLst/>
              <a:ahLst/>
              <a:cxnLst/>
              <a:rect l="l" t="t" r="r" b="b"/>
              <a:pathLst>
                <a:path w="300" h="245" extrusionOk="0">
                  <a:moveTo>
                    <a:pt x="28" y="1"/>
                  </a:moveTo>
                  <a:cubicBezTo>
                    <a:pt x="1" y="28"/>
                    <a:pt x="1" y="55"/>
                    <a:pt x="1" y="109"/>
                  </a:cubicBezTo>
                  <a:cubicBezTo>
                    <a:pt x="1" y="191"/>
                    <a:pt x="55" y="245"/>
                    <a:pt x="136" y="245"/>
                  </a:cubicBezTo>
                  <a:cubicBezTo>
                    <a:pt x="218" y="245"/>
                    <a:pt x="272" y="218"/>
                    <a:pt x="299" y="163"/>
                  </a:cubicBezTo>
                  <a:cubicBezTo>
                    <a:pt x="191" y="109"/>
                    <a:pt x="109" y="55"/>
                    <a:pt x="28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" name="Google Shape;642;p55"/>
            <p:cNvSpPr/>
            <p:nvPr/>
          </p:nvSpPr>
          <p:spPr>
            <a:xfrm>
              <a:off x="7183603" y="210385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298"/>
                    <a:pt x="136" y="298"/>
                  </a:cubicBezTo>
                  <a:cubicBezTo>
                    <a:pt x="218" y="298"/>
                    <a:pt x="299" y="244"/>
                    <a:pt x="299" y="163"/>
                  </a:cubicBezTo>
                  <a:cubicBezTo>
                    <a:pt x="299" y="81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" name="Google Shape;643;p55"/>
            <p:cNvSpPr/>
            <p:nvPr/>
          </p:nvSpPr>
          <p:spPr>
            <a:xfrm>
              <a:off x="7208959" y="2076698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" name="Google Shape;644;p55"/>
            <p:cNvSpPr/>
            <p:nvPr/>
          </p:nvSpPr>
          <p:spPr>
            <a:xfrm>
              <a:off x="7208959" y="2129145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" name="Google Shape;645;p55"/>
            <p:cNvSpPr/>
            <p:nvPr/>
          </p:nvSpPr>
          <p:spPr>
            <a:xfrm>
              <a:off x="7131156" y="205134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5"/>
                    <a:pt x="0" y="163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17" y="299"/>
                    <a:pt x="299" y="245"/>
                    <a:pt x="299" y="163"/>
                  </a:cubicBezTo>
                  <a:cubicBezTo>
                    <a:pt x="299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646;p55"/>
            <p:cNvSpPr/>
            <p:nvPr/>
          </p:nvSpPr>
          <p:spPr>
            <a:xfrm>
              <a:off x="7156445" y="2036862"/>
              <a:ext cx="12744" cy="9141"/>
            </a:xfrm>
            <a:custGeom>
              <a:avLst/>
              <a:gdLst/>
              <a:ahLst/>
              <a:cxnLst/>
              <a:rect l="l" t="t" r="r" b="b"/>
              <a:pathLst>
                <a:path w="191" h="137" extrusionOk="0">
                  <a:moveTo>
                    <a:pt x="1" y="0"/>
                  </a:moveTo>
                  <a:lnTo>
                    <a:pt x="1" y="0"/>
                  </a:lnTo>
                  <a:cubicBezTo>
                    <a:pt x="28" y="82"/>
                    <a:pt x="82" y="136"/>
                    <a:pt x="164" y="136"/>
                  </a:cubicBezTo>
                  <a:lnTo>
                    <a:pt x="191" y="136"/>
                  </a:lnTo>
                  <a:cubicBezTo>
                    <a:pt x="137" y="82"/>
                    <a:pt x="82" y="55"/>
                    <a:pt x="1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647;p55"/>
            <p:cNvSpPr/>
            <p:nvPr/>
          </p:nvSpPr>
          <p:spPr>
            <a:xfrm>
              <a:off x="7131156" y="2103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81"/>
                    <a:pt x="0" y="163"/>
                  </a:cubicBezTo>
                  <a:cubicBezTo>
                    <a:pt x="0" y="244"/>
                    <a:pt x="54" y="298"/>
                    <a:pt x="136" y="298"/>
                  </a:cubicBezTo>
                  <a:cubicBezTo>
                    <a:pt x="217" y="298"/>
                    <a:pt x="299" y="244"/>
                    <a:pt x="299" y="163"/>
                  </a:cubicBezTo>
                  <a:cubicBezTo>
                    <a:pt x="299" y="81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648;p55"/>
            <p:cNvSpPr/>
            <p:nvPr/>
          </p:nvSpPr>
          <p:spPr>
            <a:xfrm>
              <a:off x="7156445" y="2076698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649;p55"/>
            <p:cNvSpPr/>
            <p:nvPr/>
          </p:nvSpPr>
          <p:spPr>
            <a:xfrm>
              <a:off x="7131156" y="2210617"/>
              <a:ext cx="3670" cy="9075"/>
            </a:xfrm>
            <a:custGeom>
              <a:avLst/>
              <a:gdLst/>
              <a:ahLst/>
              <a:cxnLst/>
              <a:rect l="l" t="t" r="r" b="b"/>
              <a:pathLst>
                <a:path w="55" h="136" extrusionOk="0">
                  <a:moveTo>
                    <a:pt x="54" y="0"/>
                  </a:moveTo>
                  <a:lnTo>
                    <a:pt x="54" y="0"/>
                  </a:lnTo>
                  <a:cubicBezTo>
                    <a:pt x="27" y="27"/>
                    <a:pt x="0" y="82"/>
                    <a:pt x="0" y="136"/>
                  </a:cubicBezTo>
                  <a:cubicBezTo>
                    <a:pt x="27" y="82"/>
                    <a:pt x="54" y="55"/>
                    <a:pt x="5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650;p55"/>
            <p:cNvSpPr/>
            <p:nvPr/>
          </p:nvSpPr>
          <p:spPr>
            <a:xfrm>
              <a:off x="7114875" y="3864832"/>
              <a:ext cx="7273" cy="3670"/>
            </a:xfrm>
            <a:custGeom>
              <a:avLst/>
              <a:gdLst/>
              <a:ahLst/>
              <a:cxnLst/>
              <a:rect l="l" t="t" r="r" b="b"/>
              <a:pathLst>
                <a:path w="109" h="55" extrusionOk="0">
                  <a:moveTo>
                    <a:pt x="0" y="1"/>
                  </a:moveTo>
                  <a:cubicBezTo>
                    <a:pt x="27" y="28"/>
                    <a:pt x="27" y="55"/>
                    <a:pt x="54" y="55"/>
                  </a:cubicBezTo>
                  <a:cubicBezTo>
                    <a:pt x="81" y="55"/>
                    <a:pt x="81" y="55"/>
                    <a:pt x="109" y="28"/>
                  </a:cubicBezTo>
                  <a:cubicBezTo>
                    <a:pt x="81" y="1"/>
                    <a:pt x="54" y="1"/>
                    <a:pt x="0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651;p55"/>
            <p:cNvSpPr/>
            <p:nvPr/>
          </p:nvSpPr>
          <p:spPr>
            <a:xfrm>
              <a:off x="7078642" y="2002498"/>
              <a:ext cx="19951" cy="16348"/>
            </a:xfrm>
            <a:custGeom>
              <a:avLst/>
              <a:gdLst/>
              <a:ahLst/>
              <a:cxnLst/>
              <a:rect l="l" t="t" r="r" b="b"/>
              <a:pathLst>
                <a:path w="299" h="245" extrusionOk="0">
                  <a:moveTo>
                    <a:pt x="28" y="0"/>
                  </a:moveTo>
                  <a:cubicBezTo>
                    <a:pt x="1" y="27"/>
                    <a:pt x="1" y="54"/>
                    <a:pt x="1" y="109"/>
                  </a:cubicBezTo>
                  <a:cubicBezTo>
                    <a:pt x="1" y="190"/>
                    <a:pt x="55" y="244"/>
                    <a:pt x="136" y="244"/>
                  </a:cubicBezTo>
                  <a:cubicBezTo>
                    <a:pt x="218" y="244"/>
                    <a:pt x="299" y="190"/>
                    <a:pt x="299" y="109"/>
                  </a:cubicBezTo>
                  <a:cubicBezTo>
                    <a:pt x="299" y="82"/>
                    <a:pt x="299" y="82"/>
                    <a:pt x="299" y="82"/>
                  </a:cubicBezTo>
                  <a:cubicBezTo>
                    <a:pt x="218" y="54"/>
                    <a:pt x="136" y="27"/>
                    <a:pt x="28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652;p55"/>
            <p:cNvSpPr/>
            <p:nvPr/>
          </p:nvSpPr>
          <p:spPr>
            <a:xfrm>
              <a:off x="7078642" y="205134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55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55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653;p55"/>
            <p:cNvSpPr/>
            <p:nvPr/>
          </p:nvSpPr>
          <p:spPr>
            <a:xfrm>
              <a:off x="7103998" y="2024184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299" y="245"/>
                    <a:pt x="299" y="163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654;p55"/>
            <p:cNvSpPr/>
            <p:nvPr/>
          </p:nvSpPr>
          <p:spPr>
            <a:xfrm>
              <a:off x="7078642" y="2103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298"/>
                    <a:pt x="136" y="298"/>
                  </a:cubicBezTo>
                  <a:cubicBezTo>
                    <a:pt x="218" y="298"/>
                    <a:pt x="299" y="244"/>
                    <a:pt x="299" y="163"/>
                  </a:cubicBezTo>
                  <a:cubicBezTo>
                    <a:pt x="299" y="81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655;p55"/>
            <p:cNvSpPr/>
            <p:nvPr/>
          </p:nvSpPr>
          <p:spPr>
            <a:xfrm>
              <a:off x="7103998" y="2076698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656;p55"/>
            <p:cNvSpPr/>
            <p:nvPr/>
          </p:nvSpPr>
          <p:spPr>
            <a:xfrm>
              <a:off x="7078642" y="2156302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657;p55"/>
            <p:cNvSpPr/>
            <p:nvPr/>
          </p:nvSpPr>
          <p:spPr>
            <a:xfrm>
              <a:off x="7103998" y="2129145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299" y="245"/>
                    <a:pt x="299" y="164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658;p55"/>
            <p:cNvSpPr/>
            <p:nvPr/>
          </p:nvSpPr>
          <p:spPr>
            <a:xfrm>
              <a:off x="7078642" y="220881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17"/>
                    <a:pt x="28" y="271"/>
                    <a:pt x="82" y="299"/>
                  </a:cubicBezTo>
                  <a:cubicBezTo>
                    <a:pt x="136" y="271"/>
                    <a:pt x="191" y="244"/>
                    <a:pt x="245" y="244"/>
                  </a:cubicBezTo>
                  <a:lnTo>
                    <a:pt x="272" y="244"/>
                  </a:lnTo>
                  <a:cubicBezTo>
                    <a:pt x="272" y="217"/>
                    <a:pt x="299" y="190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659;p55"/>
            <p:cNvSpPr/>
            <p:nvPr/>
          </p:nvSpPr>
          <p:spPr>
            <a:xfrm>
              <a:off x="7103998" y="218346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4" y="299"/>
                    <a:pt x="299" y="245"/>
                    <a:pt x="299" y="163"/>
                  </a:cubicBezTo>
                  <a:cubicBezTo>
                    <a:pt x="244" y="109"/>
                    <a:pt x="190" y="28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660;p55"/>
            <p:cNvSpPr/>
            <p:nvPr/>
          </p:nvSpPr>
          <p:spPr>
            <a:xfrm>
              <a:off x="7103998" y="3872105"/>
              <a:ext cx="9075" cy="12678"/>
            </a:xfrm>
            <a:custGeom>
              <a:avLst/>
              <a:gdLst/>
              <a:ahLst/>
              <a:cxnLst/>
              <a:rect l="l" t="t" r="r" b="b"/>
              <a:pathLst>
                <a:path w="136" h="190" extrusionOk="0">
                  <a:moveTo>
                    <a:pt x="27" y="0"/>
                  </a:moveTo>
                  <a:cubicBezTo>
                    <a:pt x="27" y="27"/>
                    <a:pt x="0" y="27"/>
                    <a:pt x="0" y="27"/>
                  </a:cubicBezTo>
                  <a:cubicBezTo>
                    <a:pt x="0" y="109"/>
                    <a:pt x="55" y="163"/>
                    <a:pt x="136" y="190"/>
                  </a:cubicBezTo>
                  <a:lnTo>
                    <a:pt x="136" y="109"/>
                  </a:lnTo>
                  <a:cubicBezTo>
                    <a:pt x="82" y="81"/>
                    <a:pt x="55" y="54"/>
                    <a:pt x="2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661;p55"/>
            <p:cNvSpPr/>
            <p:nvPr/>
          </p:nvSpPr>
          <p:spPr>
            <a:xfrm>
              <a:off x="7026195" y="1998828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4" y="1"/>
                    <a:pt x="0" y="55"/>
                    <a:pt x="0" y="164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17" y="299"/>
                    <a:pt x="298" y="245"/>
                    <a:pt x="298" y="164"/>
                  </a:cubicBezTo>
                  <a:cubicBezTo>
                    <a:pt x="298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662;p55"/>
            <p:cNvSpPr/>
            <p:nvPr/>
          </p:nvSpPr>
          <p:spPr>
            <a:xfrm>
              <a:off x="7008046" y="1991621"/>
              <a:ext cx="5538" cy="1868"/>
            </a:xfrm>
            <a:custGeom>
              <a:avLst/>
              <a:gdLst/>
              <a:ahLst/>
              <a:cxnLst/>
              <a:rect l="l" t="t" r="r" b="b"/>
              <a:pathLst>
                <a:path w="83" h="28" extrusionOk="0">
                  <a:moveTo>
                    <a:pt x="82" y="0"/>
                  </a:moveTo>
                  <a:cubicBezTo>
                    <a:pt x="55" y="0"/>
                    <a:pt x="28" y="0"/>
                    <a:pt x="1" y="28"/>
                  </a:cubicBezTo>
                  <a:lnTo>
                    <a:pt x="28" y="28"/>
                  </a:lnTo>
                  <a:cubicBezTo>
                    <a:pt x="28" y="28"/>
                    <a:pt x="55" y="28"/>
                    <a:pt x="82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663;p55"/>
            <p:cNvSpPr/>
            <p:nvPr/>
          </p:nvSpPr>
          <p:spPr>
            <a:xfrm>
              <a:off x="6999038" y="2024184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299" y="245"/>
                    <a:pt x="299" y="163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664;p55"/>
            <p:cNvSpPr/>
            <p:nvPr/>
          </p:nvSpPr>
          <p:spPr>
            <a:xfrm>
              <a:off x="7026195" y="205134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5"/>
                    <a:pt x="0" y="163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17" y="299"/>
                    <a:pt x="298" y="245"/>
                    <a:pt x="298" y="163"/>
                  </a:cubicBezTo>
                  <a:cubicBezTo>
                    <a:pt x="298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665;p55"/>
            <p:cNvSpPr/>
            <p:nvPr/>
          </p:nvSpPr>
          <p:spPr>
            <a:xfrm>
              <a:off x="7051485" y="2024184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666;p55"/>
            <p:cNvSpPr/>
            <p:nvPr/>
          </p:nvSpPr>
          <p:spPr>
            <a:xfrm>
              <a:off x="7026195" y="2103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81"/>
                    <a:pt x="0" y="163"/>
                  </a:cubicBezTo>
                  <a:cubicBezTo>
                    <a:pt x="0" y="244"/>
                    <a:pt x="54" y="298"/>
                    <a:pt x="136" y="298"/>
                  </a:cubicBezTo>
                  <a:cubicBezTo>
                    <a:pt x="217" y="298"/>
                    <a:pt x="298" y="244"/>
                    <a:pt x="298" y="163"/>
                  </a:cubicBezTo>
                  <a:cubicBezTo>
                    <a:pt x="298" y="81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667;p55"/>
            <p:cNvSpPr/>
            <p:nvPr/>
          </p:nvSpPr>
          <p:spPr>
            <a:xfrm>
              <a:off x="7051485" y="2076698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668;p55"/>
            <p:cNvSpPr/>
            <p:nvPr/>
          </p:nvSpPr>
          <p:spPr>
            <a:xfrm>
              <a:off x="7026195" y="2156302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17" y="299"/>
                    <a:pt x="298" y="245"/>
                    <a:pt x="298" y="163"/>
                  </a:cubicBezTo>
                  <a:cubicBezTo>
                    <a:pt x="298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669;p55"/>
            <p:cNvSpPr/>
            <p:nvPr/>
          </p:nvSpPr>
          <p:spPr>
            <a:xfrm>
              <a:off x="7051485" y="2129145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670;p55"/>
            <p:cNvSpPr/>
            <p:nvPr/>
          </p:nvSpPr>
          <p:spPr>
            <a:xfrm>
              <a:off x="7026195" y="220881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4"/>
                    <a:pt x="54" y="299"/>
                    <a:pt x="136" y="299"/>
                  </a:cubicBezTo>
                  <a:cubicBezTo>
                    <a:pt x="217" y="299"/>
                    <a:pt x="298" y="244"/>
                    <a:pt x="298" y="163"/>
                  </a:cubicBezTo>
                  <a:cubicBezTo>
                    <a:pt x="298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671;p55"/>
            <p:cNvSpPr/>
            <p:nvPr/>
          </p:nvSpPr>
          <p:spPr>
            <a:xfrm>
              <a:off x="7051485" y="2183460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4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672;p55"/>
            <p:cNvSpPr/>
            <p:nvPr/>
          </p:nvSpPr>
          <p:spPr>
            <a:xfrm>
              <a:off x="7051485" y="2235974"/>
              <a:ext cx="14546" cy="12678"/>
            </a:xfrm>
            <a:custGeom>
              <a:avLst/>
              <a:gdLst/>
              <a:ahLst/>
              <a:cxnLst/>
              <a:rect l="l" t="t" r="r" b="b"/>
              <a:pathLst>
                <a:path w="218" h="190" extrusionOk="0">
                  <a:moveTo>
                    <a:pt x="164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163"/>
                    <a:pt x="1" y="163"/>
                    <a:pt x="1" y="190"/>
                  </a:cubicBezTo>
                  <a:cubicBezTo>
                    <a:pt x="82" y="109"/>
                    <a:pt x="164" y="54"/>
                    <a:pt x="218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673;p55"/>
            <p:cNvSpPr/>
            <p:nvPr/>
          </p:nvSpPr>
          <p:spPr>
            <a:xfrm>
              <a:off x="7026195" y="2261263"/>
              <a:ext cx="10876" cy="10943"/>
            </a:xfrm>
            <a:custGeom>
              <a:avLst/>
              <a:gdLst/>
              <a:ahLst/>
              <a:cxnLst/>
              <a:rect l="l" t="t" r="r" b="b"/>
              <a:pathLst>
                <a:path w="163" h="164" extrusionOk="0">
                  <a:moveTo>
                    <a:pt x="136" y="1"/>
                  </a:moveTo>
                  <a:cubicBezTo>
                    <a:pt x="54" y="1"/>
                    <a:pt x="0" y="82"/>
                    <a:pt x="0" y="164"/>
                  </a:cubicBezTo>
                  <a:cubicBezTo>
                    <a:pt x="54" y="109"/>
                    <a:pt x="109" y="55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674;p55"/>
            <p:cNvSpPr/>
            <p:nvPr/>
          </p:nvSpPr>
          <p:spPr>
            <a:xfrm>
              <a:off x="7027997" y="4208739"/>
              <a:ext cx="14546" cy="18149"/>
            </a:xfrm>
            <a:custGeom>
              <a:avLst/>
              <a:gdLst/>
              <a:ahLst/>
              <a:cxnLst/>
              <a:rect l="l" t="t" r="r" b="b"/>
              <a:pathLst>
                <a:path w="218" h="272" extrusionOk="0">
                  <a:moveTo>
                    <a:pt x="0" y="0"/>
                  </a:moveTo>
                  <a:cubicBezTo>
                    <a:pt x="27" y="81"/>
                    <a:pt x="27" y="163"/>
                    <a:pt x="82" y="244"/>
                  </a:cubicBezTo>
                  <a:cubicBezTo>
                    <a:pt x="82" y="244"/>
                    <a:pt x="109" y="271"/>
                    <a:pt x="109" y="271"/>
                  </a:cubicBezTo>
                  <a:cubicBezTo>
                    <a:pt x="163" y="271"/>
                    <a:pt x="190" y="244"/>
                    <a:pt x="217" y="217"/>
                  </a:cubicBezTo>
                  <a:cubicBezTo>
                    <a:pt x="163" y="163"/>
                    <a:pt x="54" y="136"/>
                    <a:pt x="0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675;p55"/>
            <p:cNvSpPr/>
            <p:nvPr/>
          </p:nvSpPr>
          <p:spPr>
            <a:xfrm>
              <a:off x="7051485" y="4235830"/>
              <a:ext cx="3737" cy="14546"/>
            </a:xfrm>
            <a:custGeom>
              <a:avLst/>
              <a:gdLst/>
              <a:ahLst/>
              <a:cxnLst/>
              <a:rect l="l" t="t" r="r" b="b"/>
              <a:pathLst>
                <a:path w="56" h="218" extrusionOk="0">
                  <a:moveTo>
                    <a:pt x="28" y="1"/>
                  </a:moveTo>
                  <a:cubicBezTo>
                    <a:pt x="28" y="28"/>
                    <a:pt x="1" y="55"/>
                    <a:pt x="1" y="82"/>
                  </a:cubicBezTo>
                  <a:cubicBezTo>
                    <a:pt x="1" y="137"/>
                    <a:pt x="28" y="191"/>
                    <a:pt x="55" y="218"/>
                  </a:cubicBezTo>
                  <a:cubicBezTo>
                    <a:pt x="28" y="164"/>
                    <a:pt x="28" y="109"/>
                    <a:pt x="28" y="82"/>
                  </a:cubicBezTo>
                  <a:cubicBezTo>
                    <a:pt x="28" y="55"/>
                    <a:pt x="55" y="55"/>
                    <a:pt x="55" y="28"/>
                  </a:cubicBezTo>
                  <a:cubicBezTo>
                    <a:pt x="55" y="28"/>
                    <a:pt x="28" y="1"/>
                    <a:pt x="28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676;p55"/>
            <p:cNvSpPr/>
            <p:nvPr/>
          </p:nvSpPr>
          <p:spPr>
            <a:xfrm>
              <a:off x="6973682" y="205134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5"/>
                    <a:pt x="0" y="163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17" y="299"/>
                    <a:pt x="299" y="245"/>
                    <a:pt x="299" y="163"/>
                  </a:cubicBezTo>
                  <a:cubicBezTo>
                    <a:pt x="299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677;p55"/>
            <p:cNvSpPr/>
            <p:nvPr/>
          </p:nvSpPr>
          <p:spPr>
            <a:xfrm>
              <a:off x="6973682" y="2103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81"/>
                    <a:pt x="0" y="163"/>
                  </a:cubicBezTo>
                  <a:cubicBezTo>
                    <a:pt x="0" y="244"/>
                    <a:pt x="55" y="298"/>
                    <a:pt x="136" y="298"/>
                  </a:cubicBezTo>
                  <a:cubicBezTo>
                    <a:pt x="217" y="298"/>
                    <a:pt x="299" y="244"/>
                    <a:pt x="299" y="163"/>
                  </a:cubicBezTo>
                  <a:cubicBezTo>
                    <a:pt x="299" y="81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678;p55"/>
            <p:cNvSpPr/>
            <p:nvPr/>
          </p:nvSpPr>
          <p:spPr>
            <a:xfrm>
              <a:off x="6999038" y="2076698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679;p55"/>
            <p:cNvSpPr/>
            <p:nvPr/>
          </p:nvSpPr>
          <p:spPr>
            <a:xfrm>
              <a:off x="6973682" y="2156302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17" y="299"/>
                    <a:pt x="299" y="245"/>
                    <a:pt x="299" y="163"/>
                  </a:cubicBezTo>
                  <a:cubicBezTo>
                    <a:pt x="299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680;p55"/>
            <p:cNvSpPr/>
            <p:nvPr/>
          </p:nvSpPr>
          <p:spPr>
            <a:xfrm>
              <a:off x="6999038" y="2129145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299" y="245"/>
                    <a:pt x="299" y="164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681;p55"/>
            <p:cNvSpPr/>
            <p:nvPr/>
          </p:nvSpPr>
          <p:spPr>
            <a:xfrm>
              <a:off x="6973682" y="220881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299"/>
                    <a:pt x="136" y="299"/>
                  </a:cubicBezTo>
                  <a:cubicBezTo>
                    <a:pt x="217" y="299"/>
                    <a:pt x="299" y="244"/>
                    <a:pt x="299" y="163"/>
                  </a:cubicBezTo>
                  <a:cubicBezTo>
                    <a:pt x="299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682;p55"/>
            <p:cNvSpPr/>
            <p:nvPr/>
          </p:nvSpPr>
          <p:spPr>
            <a:xfrm>
              <a:off x="6999038" y="218346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4" y="299"/>
                    <a:pt x="299" y="218"/>
                    <a:pt x="299" y="136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683;p55"/>
            <p:cNvSpPr/>
            <p:nvPr/>
          </p:nvSpPr>
          <p:spPr>
            <a:xfrm>
              <a:off x="6973682" y="2261263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82"/>
                    <a:pt x="0" y="164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17" y="299"/>
                    <a:pt x="299" y="245"/>
                    <a:pt x="299" y="164"/>
                  </a:cubicBezTo>
                  <a:cubicBezTo>
                    <a:pt x="299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684;p55"/>
            <p:cNvSpPr/>
            <p:nvPr/>
          </p:nvSpPr>
          <p:spPr>
            <a:xfrm>
              <a:off x="6999038" y="223597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17"/>
                    <a:pt x="82" y="298"/>
                    <a:pt x="163" y="298"/>
                  </a:cubicBezTo>
                  <a:cubicBezTo>
                    <a:pt x="244" y="298"/>
                    <a:pt x="299" y="217"/>
                    <a:pt x="299" y="136"/>
                  </a:cubicBezTo>
                  <a:cubicBezTo>
                    <a:pt x="299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" name="Google Shape;685;p55"/>
            <p:cNvSpPr/>
            <p:nvPr/>
          </p:nvSpPr>
          <p:spPr>
            <a:xfrm>
              <a:off x="6951929" y="2288420"/>
              <a:ext cx="14546" cy="9141"/>
            </a:xfrm>
            <a:custGeom>
              <a:avLst/>
              <a:gdLst/>
              <a:ahLst/>
              <a:cxnLst/>
              <a:rect l="l" t="t" r="r" b="b"/>
              <a:pathLst>
                <a:path w="218" h="137" extrusionOk="0">
                  <a:moveTo>
                    <a:pt x="82" y="1"/>
                  </a:moveTo>
                  <a:cubicBezTo>
                    <a:pt x="55" y="1"/>
                    <a:pt x="28" y="1"/>
                    <a:pt x="1" y="28"/>
                  </a:cubicBezTo>
                  <a:cubicBezTo>
                    <a:pt x="82" y="55"/>
                    <a:pt x="164" y="109"/>
                    <a:pt x="218" y="136"/>
                  </a:cubicBezTo>
                  <a:cubicBezTo>
                    <a:pt x="218" y="55"/>
                    <a:pt x="164" y="1"/>
                    <a:pt x="82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" name="Google Shape;686;p55"/>
            <p:cNvSpPr/>
            <p:nvPr/>
          </p:nvSpPr>
          <p:spPr>
            <a:xfrm>
              <a:off x="6919366" y="2051342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5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687;p55"/>
            <p:cNvSpPr/>
            <p:nvPr/>
          </p:nvSpPr>
          <p:spPr>
            <a:xfrm>
              <a:off x="6894077" y="2076698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4"/>
                    <a:pt x="54" y="326"/>
                    <a:pt x="163" y="326"/>
                  </a:cubicBezTo>
                  <a:cubicBezTo>
                    <a:pt x="244" y="326"/>
                    <a:pt x="298" y="244"/>
                    <a:pt x="298" y="163"/>
                  </a:cubicBezTo>
                  <a:cubicBezTo>
                    <a:pt x="298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688;p55"/>
            <p:cNvSpPr/>
            <p:nvPr/>
          </p:nvSpPr>
          <p:spPr>
            <a:xfrm>
              <a:off x="6919366" y="210385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689;p55"/>
            <p:cNvSpPr/>
            <p:nvPr/>
          </p:nvSpPr>
          <p:spPr>
            <a:xfrm>
              <a:off x="6946524" y="2076698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690;p55"/>
            <p:cNvSpPr/>
            <p:nvPr/>
          </p:nvSpPr>
          <p:spPr>
            <a:xfrm>
              <a:off x="6894077" y="2129145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4" y="1"/>
                    <a:pt x="0" y="82"/>
                    <a:pt x="0" y="164"/>
                  </a:cubicBezTo>
                  <a:cubicBezTo>
                    <a:pt x="0" y="245"/>
                    <a:pt x="54" y="326"/>
                    <a:pt x="163" y="326"/>
                  </a:cubicBezTo>
                  <a:cubicBezTo>
                    <a:pt x="244" y="326"/>
                    <a:pt x="298" y="245"/>
                    <a:pt x="298" y="164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691;p55"/>
            <p:cNvSpPr/>
            <p:nvPr/>
          </p:nvSpPr>
          <p:spPr>
            <a:xfrm>
              <a:off x="6919366" y="2156302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692;p55"/>
            <p:cNvSpPr/>
            <p:nvPr/>
          </p:nvSpPr>
          <p:spPr>
            <a:xfrm>
              <a:off x="6946524" y="2129145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693;p55"/>
            <p:cNvSpPr/>
            <p:nvPr/>
          </p:nvSpPr>
          <p:spPr>
            <a:xfrm>
              <a:off x="6894077" y="218346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18"/>
                    <a:pt x="54" y="299"/>
                    <a:pt x="163" y="299"/>
                  </a:cubicBezTo>
                  <a:cubicBezTo>
                    <a:pt x="244" y="299"/>
                    <a:pt x="298" y="218"/>
                    <a:pt x="298" y="136"/>
                  </a:cubicBezTo>
                  <a:cubicBezTo>
                    <a:pt x="298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694;p55"/>
            <p:cNvSpPr/>
            <p:nvPr/>
          </p:nvSpPr>
          <p:spPr>
            <a:xfrm>
              <a:off x="6919366" y="2208816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" name="Google Shape;695;p55"/>
            <p:cNvSpPr/>
            <p:nvPr/>
          </p:nvSpPr>
          <p:spPr>
            <a:xfrm>
              <a:off x="6946524" y="218346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3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" name="Google Shape;696;p55"/>
            <p:cNvSpPr/>
            <p:nvPr/>
          </p:nvSpPr>
          <p:spPr>
            <a:xfrm>
              <a:off x="6919366" y="2261263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697;p55"/>
            <p:cNvSpPr/>
            <p:nvPr/>
          </p:nvSpPr>
          <p:spPr>
            <a:xfrm>
              <a:off x="6946524" y="223597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17"/>
                    <a:pt x="82" y="298"/>
                    <a:pt x="163" y="298"/>
                  </a:cubicBezTo>
                  <a:cubicBezTo>
                    <a:pt x="245" y="298"/>
                    <a:pt x="299" y="217"/>
                    <a:pt x="299" y="136"/>
                  </a:cubicBezTo>
                  <a:cubicBezTo>
                    <a:pt x="299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698;p55"/>
            <p:cNvSpPr/>
            <p:nvPr/>
          </p:nvSpPr>
          <p:spPr>
            <a:xfrm>
              <a:off x="6866919" y="2002498"/>
              <a:ext cx="21752" cy="16348"/>
            </a:xfrm>
            <a:custGeom>
              <a:avLst/>
              <a:gdLst/>
              <a:ahLst/>
              <a:cxnLst/>
              <a:rect l="l" t="t" r="r" b="b"/>
              <a:pathLst>
                <a:path w="326" h="245" extrusionOk="0">
                  <a:moveTo>
                    <a:pt x="54" y="0"/>
                  </a:moveTo>
                  <a:cubicBezTo>
                    <a:pt x="27" y="27"/>
                    <a:pt x="0" y="54"/>
                    <a:pt x="0" y="109"/>
                  </a:cubicBezTo>
                  <a:cubicBezTo>
                    <a:pt x="0" y="190"/>
                    <a:pt x="82" y="244"/>
                    <a:pt x="163" y="244"/>
                  </a:cubicBezTo>
                  <a:cubicBezTo>
                    <a:pt x="244" y="244"/>
                    <a:pt x="326" y="190"/>
                    <a:pt x="326" y="109"/>
                  </a:cubicBezTo>
                  <a:cubicBezTo>
                    <a:pt x="326" y="54"/>
                    <a:pt x="299" y="27"/>
                    <a:pt x="299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699;p55"/>
            <p:cNvSpPr/>
            <p:nvPr/>
          </p:nvSpPr>
          <p:spPr>
            <a:xfrm>
              <a:off x="6866919" y="2051342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700;p55"/>
            <p:cNvSpPr/>
            <p:nvPr/>
          </p:nvSpPr>
          <p:spPr>
            <a:xfrm>
              <a:off x="6866919" y="210385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4" y="298"/>
                    <a:pt x="326" y="244"/>
                    <a:pt x="326" y="163"/>
                  </a:cubicBezTo>
                  <a:cubicBezTo>
                    <a:pt x="326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701;p55"/>
            <p:cNvSpPr/>
            <p:nvPr/>
          </p:nvSpPr>
          <p:spPr>
            <a:xfrm>
              <a:off x="6866919" y="2156302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702;p55"/>
            <p:cNvSpPr/>
            <p:nvPr/>
          </p:nvSpPr>
          <p:spPr>
            <a:xfrm>
              <a:off x="6866919" y="2208816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703;p55"/>
            <p:cNvSpPr/>
            <p:nvPr/>
          </p:nvSpPr>
          <p:spPr>
            <a:xfrm>
              <a:off x="6868721" y="2264933"/>
              <a:ext cx="19951" cy="16348"/>
            </a:xfrm>
            <a:custGeom>
              <a:avLst/>
              <a:gdLst/>
              <a:ahLst/>
              <a:cxnLst/>
              <a:rect l="l" t="t" r="r" b="b"/>
              <a:pathLst>
                <a:path w="299" h="245" extrusionOk="0">
                  <a:moveTo>
                    <a:pt x="244" y="0"/>
                  </a:moveTo>
                  <a:cubicBezTo>
                    <a:pt x="217" y="27"/>
                    <a:pt x="190" y="54"/>
                    <a:pt x="136" y="81"/>
                  </a:cubicBezTo>
                  <a:cubicBezTo>
                    <a:pt x="82" y="136"/>
                    <a:pt x="55" y="136"/>
                    <a:pt x="0" y="163"/>
                  </a:cubicBezTo>
                  <a:cubicBezTo>
                    <a:pt x="27" y="217"/>
                    <a:pt x="82" y="244"/>
                    <a:pt x="136" y="244"/>
                  </a:cubicBezTo>
                  <a:cubicBezTo>
                    <a:pt x="217" y="244"/>
                    <a:pt x="299" y="190"/>
                    <a:pt x="299" y="109"/>
                  </a:cubicBezTo>
                  <a:cubicBezTo>
                    <a:pt x="299" y="54"/>
                    <a:pt x="272" y="27"/>
                    <a:pt x="24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704;p55"/>
            <p:cNvSpPr/>
            <p:nvPr/>
          </p:nvSpPr>
          <p:spPr>
            <a:xfrm>
              <a:off x="6895879" y="2235974"/>
              <a:ext cx="18149" cy="19951"/>
            </a:xfrm>
            <a:custGeom>
              <a:avLst/>
              <a:gdLst/>
              <a:ahLst/>
              <a:cxnLst/>
              <a:rect l="l" t="t" r="r" b="b"/>
              <a:pathLst>
                <a:path w="272" h="299" extrusionOk="0">
                  <a:moveTo>
                    <a:pt x="54" y="0"/>
                  </a:moveTo>
                  <a:cubicBezTo>
                    <a:pt x="81" y="54"/>
                    <a:pt x="81" y="136"/>
                    <a:pt x="0" y="244"/>
                  </a:cubicBezTo>
                  <a:cubicBezTo>
                    <a:pt x="27" y="271"/>
                    <a:pt x="81" y="298"/>
                    <a:pt x="136" y="298"/>
                  </a:cubicBezTo>
                  <a:cubicBezTo>
                    <a:pt x="217" y="298"/>
                    <a:pt x="271" y="217"/>
                    <a:pt x="271" y="136"/>
                  </a:cubicBezTo>
                  <a:cubicBezTo>
                    <a:pt x="271" y="54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705;p55"/>
            <p:cNvSpPr/>
            <p:nvPr/>
          </p:nvSpPr>
          <p:spPr>
            <a:xfrm>
              <a:off x="6894077" y="2288420"/>
              <a:ext cx="16348" cy="16348"/>
            </a:xfrm>
            <a:custGeom>
              <a:avLst/>
              <a:gdLst/>
              <a:ahLst/>
              <a:cxnLst/>
              <a:rect l="l" t="t" r="r" b="b"/>
              <a:pathLst>
                <a:path w="245" h="245" extrusionOk="0">
                  <a:moveTo>
                    <a:pt x="163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191"/>
                    <a:pt x="27" y="218"/>
                    <a:pt x="27" y="245"/>
                  </a:cubicBezTo>
                  <a:cubicBezTo>
                    <a:pt x="108" y="136"/>
                    <a:pt x="190" y="82"/>
                    <a:pt x="244" y="28"/>
                  </a:cubicBezTo>
                  <a:cubicBezTo>
                    <a:pt x="217" y="1"/>
                    <a:pt x="190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706;p55"/>
            <p:cNvSpPr/>
            <p:nvPr/>
          </p:nvSpPr>
          <p:spPr>
            <a:xfrm>
              <a:off x="6841563" y="2288420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63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707;p55"/>
            <p:cNvSpPr/>
            <p:nvPr/>
          </p:nvSpPr>
          <p:spPr>
            <a:xfrm>
              <a:off x="6866919" y="231377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lnTo>
                    <a:pt x="190" y="299"/>
                  </a:lnTo>
                  <a:cubicBezTo>
                    <a:pt x="244" y="217"/>
                    <a:pt x="271" y="163"/>
                    <a:pt x="299" y="82"/>
                  </a:cubicBezTo>
                  <a:cubicBezTo>
                    <a:pt x="271" y="28"/>
                    <a:pt x="217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708;p55"/>
            <p:cNvSpPr/>
            <p:nvPr/>
          </p:nvSpPr>
          <p:spPr>
            <a:xfrm>
              <a:off x="6841563" y="234093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0" y="55"/>
                    <a:pt x="0" y="136"/>
                  </a:cubicBezTo>
                  <a:cubicBezTo>
                    <a:pt x="0" y="217"/>
                    <a:pt x="55" y="299"/>
                    <a:pt x="163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709;p55"/>
            <p:cNvSpPr/>
            <p:nvPr/>
          </p:nvSpPr>
          <p:spPr>
            <a:xfrm>
              <a:off x="6866919" y="2369893"/>
              <a:ext cx="5471" cy="14546"/>
            </a:xfrm>
            <a:custGeom>
              <a:avLst/>
              <a:gdLst/>
              <a:ahLst/>
              <a:cxnLst/>
              <a:rect l="l" t="t" r="r" b="b"/>
              <a:pathLst>
                <a:path w="82" h="218" extrusionOk="0">
                  <a:moveTo>
                    <a:pt x="54" y="0"/>
                  </a:moveTo>
                  <a:cubicBezTo>
                    <a:pt x="27" y="27"/>
                    <a:pt x="0" y="55"/>
                    <a:pt x="0" y="109"/>
                  </a:cubicBezTo>
                  <a:cubicBezTo>
                    <a:pt x="0" y="163"/>
                    <a:pt x="27" y="190"/>
                    <a:pt x="82" y="217"/>
                  </a:cubicBezTo>
                  <a:cubicBezTo>
                    <a:pt x="82" y="190"/>
                    <a:pt x="82" y="163"/>
                    <a:pt x="82" y="136"/>
                  </a:cubicBezTo>
                  <a:cubicBezTo>
                    <a:pt x="82" y="82"/>
                    <a:pt x="82" y="55"/>
                    <a:pt x="5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710;p55"/>
            <p:cNvSpPr/>
            <p:nvPr/>
          </p:nvSpPr>
          <p:spPr>
            <a:xfrm>
              <a:off x="6841563" y="2393381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63" y="299"/>
                  </a:cubicBezTo>
                  <a:lnTo>
                    <a:pt x="190" y="299"/>
                  </a:lnTo>
                  <a:cubicBezTo>
                    <a:pt x="217" y="191"/>
                    <a:pt x="245" y="136"/>
                    <a:pt x="299" y="82"/>
                  </a:cubicBezTo>
                  <a:cubicBezTo>
                    <a:pt x="272" y="28"/>
                    <a:pt x="217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" name="Google Shape;711;p55"/>
            <p:cNvSpPr/>
            <p:nvPr/>
          </p:nvSpPr>
          <p:spPr>
            <a:xfrm>
              <a:off x="6866919" y="3741788"/>
              <a:ext cx="3670" cy="7273"/>
            </a:xfrm>
            <a:custGeom>
              <a:avLst/>
              <a:gdLst/>
              <a:ahLst/>
              <a:cxnLst/>
              <a:rect l="l" t="t" r="r" b="b"/>
              <a:pathLst>
                <a:path w="55" h="109" extrusionOk="0">
                  <a:moveTo>
                    <a:pt x="0" y="0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54"/>
                    <a:pt x="27" y="81"/>
                    <a:pt x="54" y="109"/>
                  </a:cubicBezTo>
                  <a:cubicBezTo>
                    <a:pt x="54" y="109"/>
                    <a:pt x="54" y="109"/>
                    <a:pt x="54" y="81"/>
                  </a:cubicBezTo>
                  <a:cubicBezTo>
                    <a:pt x="54" y="54"/>
                    <a:pt x="27" y="27"/>
                    <a:pt x="0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" name="Google Shape;712;p55"/>
            <p:cNvSpPr/>
            <p:nvPr/>
          </p:nvSpPr>
          <p:spPr>
            <a:xfrm>
              <a:off x="6814406" y="1998828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55"/>
                    <a:pt x="1" y="164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" name="Google Shape;713;p55"/>
            <p:cNvSpPr/>
            <p:nvPr/>
          </p:nvSpPr>
          <p:spPr>
            <a:xfrm>
              <a:off x="6814406" y="2051342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5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" name="Google Shape;714;p55"/>
            <p:cNvSpPr/>
            <p:nvPr/>
          </p:nvSpPr>
          <p:spPr>
            <a:xfrm>
              <a:off x="6841563" y="2024184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" name="Google Shape;715;p55"/>
            <p:cNvSpPr/>
            <p:nvPr/>
          </p:nvSpPr>
          <p:spPr>
            <a:xfrm>
              <a:off x="6814406" y="210385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" name="Google Shape;716;p55"/>
            <p:cNvSpPr/>
            <p:nvPr/>
          </p:nvSpPr>
          <p:spPr>
            <a:xfrm>
              <a:off x="6841563" y="2076698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717;p55"/>
            <p:cNvSpPr/>
            <p:nvPr/>
          </p:nvSpPr>
          <p:spPr>
            <a:xfrm>
              <a:off x="6814406" y="2156302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718;p55"/>
            <p:cNvSpPr/>
            <p:nvPr/>
          </p:nvSpPr>
          <p:spPr>
            <a:xfrm>
              <a:off x="6841563" y="2129145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5" y="1"/>
                    <a:pt x="0" y="82"/>
                    <a:pt x="0" y="164"/>
                  </a:cubicBezTo>
                  <a:cubicBezTo>
                    <a:pt x="0" y="245"/>
                    <a:pt x="55" y="326"/>
                    <a:pt x="163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719;p55"/>
            <p:cNvSpPr/>
            <p:nvPr/>
          </p:nvSpPr>
          <p:spPr>
            <a:xfrm>
              <a:off x="6814406" y="2208816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720;p55"/>
            <p:cNvSpPr/>
            <p:nvPr/>
          </p:nvSpPr>
          <p:spPr>
            <a:xfrm>
              <a:off x="6841563" y="218346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63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721;p55"/>
            <p:cNvSpPr/>
            <p:nvPr/>
          </p:nvSpPr>
          <p:spPr>
            <a:xfrm>
              <a:off x="6841563" y="223597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17"/>
                    <a:pt x="55" y="298"/>
                    <a:pt x="163" y="298"/>
                  </a:cubicBezTo>
                  <a:cubicBezTo>
                    <a:pt x="245" y="298"/>
                    <a:pt x="299" y="217"/>
                    <a:pt x="299" y="136"/>
                  </a:cubicBezTo>
                  <a:cubicBezTo>
                    <a:pt x="299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722;p55"/>
            <p:cNvSpPr/>
            <p:nvPr/>
          </p:nvSpPr>
          <p:spPr>
            <a:xfrm>
              <a:off x="6789050" y="2235974"/>
              <a:ext cx="20018" cy="14546"/>
            </a:xfrm>
            <a:custGeom>
              <a:avLst/>
              <a:gdLst/>
              <a:ahLst/>
              <a:cxnLst/>
              <a:rect l="l" t="t" r="r" b="b"/>
              <a:pathLst>
                <a:path w="300" h="218" extrusionOk="0">
                  <a:moveTo>
                    <a:pt x="164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163"/>
                    <a:pt x="1" y="190"/>
                    <a:pt x="28" y="217"/>
                  </a:cubicBezTo>
                  <a:cubicBezTo>
                    <a:pt x="109" y="190"/>
                    <a:pt x="191" y="190"/>
                    <a:pt x="299" y="190"/>
                  </a:cubicBezTo>
                  <a:cubicBezTo>
                    <a:pt x="299" y="163"/>
                    <a:pt x="299" y="163"/>
                    <a:pt x="299" y="136"/>
                  </a:cubicBezTo>
                  <a:cubicBezTo>
                    <a:pt x="299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723;p55"/>
            <p:cNvSpPr/>
            <p:nvPr/>
          </p:nvSpPr>
          <p:spPr>
            <a:xfrm>
              <a:off x="6818009" y="2315578"/>
              <a:ext cx="18216" cy="18149"/>
            </a:xfrm>
            <a:custGeom>
              <a:avLst/>
              <a:gdLst/>
              <a:ahLst/>
              <a:cxnLst/>
              <a:rect l="l" t="t" r="r" b="b"/>
              <a:pathLst>
                <a:path w="273" h="272" extrusionOk="0">
                  <a:moveTo>
                    <a:pt x="164" y="1"/>
                  </a:moveTo>
                  <a:cubicBezTo>
                    <a:pt x="109" y="82"/>
                    <a:pt x="55" y="163"/>
                    <a:pt x="1" y="245"/>
                  </a:cubicBezTo>
                  <a:cubicBezTo>
                    <a:pt x="28" y="272"/>
                    <a:pt x="82" y="272"/>
                    <a:pt x="109" y="272"/>
                  </a:cubicBezTo>
                  <a:cubicBezTo>
                    <a:pt x="191" y="272"/>
                    <a:pt x="272" y="218"/>
                    <a:pt x="272" y="136"/>
                  </a:cubicBezTo>
                  <a:cubicBezTo>
                    <a:pt x="272" y="55"/>
                    <a:pt x="218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" name="Google Shape;724;p55"/>
            <p:cNvSpPr/>
            <p:nvPr/>
          </p:nvSpPr>
          <p:spPr>
            <a:xfrm>
              <a:off x="6814406" y="2366290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" name="Google Shape;725;p55"/>
            <p:cNvSpPr/>
            <p:nvPr/>
          </p:nvSpPr>
          <p:spPr>
            <a:xfrm>
              <a:off x="6789050" y="2393381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4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64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" name="Google Shape;726;p55"/>
            <p:cNvSpPr/>
            <p:nvPr/>
          </p:nvSpPr>
          <p:spPr>
            <a:xfrm>
              <a:off x="6814406" y="2418737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" name="Google Shape;727;p55"/>
            <p:cNvSpPr/>
            <p:nvPr/>
          </p:nvSpPr>
          <p:spPr>
            <a:xfrm>
              <a:off x="6814406" y="3691076"/>
              <a:ext cx="14546" cy="9141"/>
            </a:xfrm>
            <a:custGeom>
              <a:avLst/>
              <a:gdLst/>
              <a:ahLst/>
              <a:cxnLst/>
              <a:rect l="l" t="t" r="r" b="b"/>
              <a:pathLst>
                <a:path w="218" h="137" extrusionOk="0">
                  <a:moveTo>
                    <a:pt x="1" y="1"/>
                  </a:moveTo>
                  <a:cubicBezTo>
                    <a:pt x="1" y="82"/>
                    <a:pt x="82" y="136"/>
                    <a:pt x="163" y="136"/>
                  </a:cubicBezTo>
                  <a:lnTo>
                    <a:pt x="218" y="136"/>
                  </a:lnTo>
                  <a:cubicBezTo>
                    <a:pt x="163" y="82"/>
                    <a:pt x="82" y="28"/>
                    <a:pt x="1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" name="Google Shape;728;p55"/>
            <p:cNvSpPr/>
            <p:nvPr/>
          </p:nvSpPr>
          <p:spPr>
            <a:xfrm>
              <a:off x="6843365" y="3707357"/>
              <a:ext cx="12744" cy="16348"/>
            </a:xfrm>
            <a:custGeom>
              <a:avLst/>
              <a:gdLst/>
              <a:ahLst/>
              <a:cxnLst/>
              <a:rect l="l" t="t" r="r" b="b"/>
              <a:pathLst>
                <a:path w="191" h="245" extrusionOk="0">
                  <a:moveTo>
                    <a:pt x="55" y="1"/>
                  </a:moveTo>
                  <a:cubicBezTo>
                    <a:pt x="28" y="28"/>
                    <a:pt x="28" y="28"/>
                    <a:pt x="1" y="55"/>
                  </a:cubicBezTo>
                  <a:cubicBezTo>
                    <a:pt x="55" y="136"/>
                    <a:pt x="136" y="245"/>
                    <a:pt x="190" y="245"/>
                  </a:cubicBezTo>
                  <a:cubicBezTo>
                    <a:pt x="163" y="136"/>
                    <a:pt x="109" y="82"/>
                    <a:pt x="55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" name="Google Shape;729;p55"/>
            <p:cNvSpPr/>
            <p:nvPr/>
          </p:nvSpPr>
          <p:spPr>
            <a:xfrm>
              <a:off x="6761892" y="1957257"/>
              <a:ext cx="21819" cy="9075"/>
            </a:xfrm>
            <a:custGeom>
              <a:avLst/>
              <a:gdLst/>
              <a:ahLst/>
              <a:cxnLst/>
              <a:rect l="l" t="t" r="r" b="b"/>
              <a:pathLst>
                <a:path w="327" h="136" extrusionOk="0">
                  <a:moveTo>
                    <a:pt x="1" y="0"/>
                  </a:moveTo>
                  <a:cubicBezTo>
                    <a:pt x="28" y="81"/>
                    <a:pt x="82" y="136"/>
                    <a:pt x="164" y="136"/>
                  </a:cubicBezTo>
                  <a:cubicBezTo>
                    <a:pt x="245" y="136"/>
                    <a:pt x="299" y="81"/>
                    <a:pt x="32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730;p55"/>
            <p:cNvSpPr/>
            <p:nvPr/>
          </p:nvSpPr>
          <p:spPr>
            <a:xfrm>
              <a:off x="6747413" y="1971737"/>
              <a:ext cx="9141" cy="21752"/>
            </a:xfrm>
            <a:custGeom>
              <a:avLst/>
              <a:gdLst/>
              <a:ahLst/>
              <a:cxnLst/>
              <a:rect l="l" t="t" r="r" b="b"/>
              <a:pathLst>
                <a:path w="137" h="326" extrusionOk="0">
                  <a:moveTo>
                    <a:pt x="1" y="0"/>
                  </a:moveTo>
                  <a:lnTo>
                    <a:pt x="1" y="163"/>
                  </a:lnTo>
                  <a:lnTo>
                    <a:pt x="1" y="326"/>
                  </a:lnTo>
                  <a:cubicBezTo>
                    <a:pt x="82" y="326"/>
                    <a:pt x="137" y="244"/>
                    <a:pt x="137" y="163"/>
                  </a:cubicBezTo>
                  <a:cubicBezTo>
                    <a:pt x="137" y="81"/>
                    <a:pt x="82" y="0"/>
                    <a:pt x="1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731;p55"/>
            <p:cNvSpPr/>
            <p:nvPr/>
          </p:nvSpPr>
          <p:spPr>
            <a:xfrm>
              <a:off x="6761892" y="1998828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55"/>
                    <a:pt x="1" y="164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732;p55"/>
            <p:cNvSpPr/>
            <p:nvPr/>
          </p:nvSpPr>
          <p:spPr>
            <a:xfrm>
              <a:off x="6789050" y="1971737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4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326"/>
                    <a:pt x="164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1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" name="Google Shape;733;p55"/>
            <p:cNvSpPr/>
            <p:nvPr/>
          </p:nvSpPr>
          <p:spPr>
            <a:xfrm>
              <a:off x="6747413" y="2024184"/>
              <a:ext cx="9141" cy="21819"/>
            </a:xfrm>
            <a:custGeom>
              <a:avLst/>
              <a:gdLst/>
              <a:ahLst/>
              <a:cxnLst/>
              <a:rect l="l" t="t" r="r" b="b"/>
              <a:pathLst>
                <a:path w="137" h="327" extrusionOk="0">
                  <a:moveTo>
                    <a:pt x="1" y="1"/>
                  </a:moveTo>
                  <a:lnTo>
                    <a:pt x="1" y="163"/>
                  </a:lnTo>
                  <a:lnTo>
                    <a:pt x="1" y="326"/>
                  </a:lnTo>
                  <a:cubicBezTo>
                    <a:pt x="82" y="326"/>
                    <a:pt x="137" y="245"/>
                    <a:pt x="137" y="163"/>
                  </a:cubicBezTo>
                  <a:cubicBezTo>
                    <a:pt x="137" y="82"/>
                    <a:pt x="82" y="1"/>
                    <a:pt x="1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" name="Google Shape;734;p55"/>
            <p:cNvSpPr/>
            <p:nvPr/>
          </p:nvSpPr>
          <p:spPr>
            <a:xfrm>
              <a:off x="6761892" y="2051342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5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" name="Google Shape;735;p55"/>
            <p:cNvSpPr/>
            <p:nvPr/>
          </p:nvSpPr>
          <p:spPr>
            <a:xfrm>
              <a:off x="6789050" y="2024184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4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64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" name="Google Shape;736;p55"/>
            <p:cNvSpPr/>
            <p:nvPr/>
          </p:nvSpPr>
          <p:spPr>
            <a:xfrm>
              <a:off x="6747413" y="2076698"/>
              <a:ext cx="9141" cy="21752"/>
            </a:xfrm>
            <a:custGeom>
              <a:avLst/>
              <a:gdLst/>
              <a:ahLst/>
              <a:cxnLst/>
              <a:rect l="l" t="t" r="r" b="b"/>
              <a:pathLst>
                <a:path w="137" h="326" extrusionOk="0">
                  <a:moveTo>
                    <a:pt x="1" y="0"/>
                  </a:moveTo>
                  <a:lnTo>
                    <a:pt x="1" y="163"/>
                  </a:lnTo>
                  <a:lnTo>
                    <a:pt x="1" y="326"/>
                  </a:lnTo>
                  <a:cubicBezTo>
                    <a:pt x="82" y="326"/>
                    <a:pt x="137" y="244"/>
                    <a:pt x="137" y="163"/>
                  </a:cubicBezTo>
                  <a:cubicBezTo>
                    <a:pt x="137" y="82"/>
                    <a:pt x="82" y="0"/>
                    <a:pt x="1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" name="Google Shape;737;p55"/>
            <p:cNvSpPr/>
            <p:nvPr/>
          </p:nvSpPr>
          <p:spPr>
            <a:xfrm>
              <a:off x="6761892" y="210385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298"/>
                    <a:pt x="164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81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" name="Google Shape;738;p55"/>
            <p:cNvSpPr/>
            <p:nvPr/>
          </p:nvSpPr>
          <p:spPr>
            <a:xfrm>
              <a:off x="6789050" y="2076698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4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64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" name="Google Shape;739;p55"/>
            <p:cNvSpPr/>
            <p:nvPr/>
          </p:nvSpPr>
          <p:spPr>
            <a:xfrm>
              <a:off x="6747413" y="2130946"/>
              <a:ext cx="9141" cy="20017"/>
            </a:xfrm>
            <a:custGeom>
              <a:avLst/>
              <a:gdLst/>
              <a:ahLst/>
              <a:cxnLst/>
              <a:rect l="l" t="t" r="r" b="b"/>
              <a:pathLst>
                <a:path w="137" h="300" extrusionOk="0">
                  <a:moveTo>
                    <a:pt x="1" y="1"/>
                  </a:moveTo>
                  <a:lnTo>
                    <a:pt x="1" y="137"/>
                  </a:lnTo>
                  <a:lnTo>
                    <a:pt x="1" y="299"/>
                  </a:lnTo>
                  <a:cubicBezTo>
                    <a:pt x="82" y="299"/>
                    <a:pt x="137" y="218"/>
                    <a:pt x="137" y="137"/>
                  </a:cubicBezTo>
                  <a:cubicBezTo>
                    <a:pt x="137" y="55"/>
                    <a:pt x="82" y="1"/>
                    <a:pt x="1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740;p55"/>
            <p:cNvSpPr/>
            <p:nvPr/>
          </p:nvSpPr>
          <p:spPr>
            <a:xfrm>
              <a:off x="6761892" y="2156302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" name="Google Shape;741;p55"/>
            <p:cNvSpPr/>
            <p:nvPr/>
          </p:nvSpPr>
          <p:spPr>
            <a:xfrm>
              <a:off x="6789050" y="2129145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4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64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" name="Google Shape;742;p55"/>
            <p:cNvSpPr/>
            <p:nvPr/>
          </p:nvSpPr>
          <p:spPr>
            <a:xfrm>
              <a:off x="6747413" y="2183460"/>
              <a:ext cx="9141" cy="19951"/>
            </a:xfrm>
            <a:custGeom>
              <a:avLst/>
              <a:gdLst/>
              <a:ahLst/>
              <a:cxnLst/>
              <a:rect l="l" t="t" r="r" b="b"/>
              <a:pathLst>
                <a:path w="137" h="299" extrusionOk="0">
                  <a:moveTo>
                    <a:pt x="1" y="1"/>
                  </a:moveTo>
                  <a:lnTo>
                    <a:pt x="1" y="136"/>
                  </a:lnTo>
                  <a:lnTo>
                    <a:pt x="1" y="299"/>
                  </a:lnTo>
                  <a:cubicBezTo>
                    <a:pt x="82" y="299"/>
                    <a:pt x="137" y="218"/>
                    <a:pt x="137" y="136"/>
                  </a:cubicBezTo>
                  <a:cubicBezTo>
                    <a:pt x="137" y="55"/>
                    <a:pt x="82" y="1"/>
                    <a:pt x="1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" name="Google Shape;743;p55"/>
            <p:cNvSpPr/>
            <p:nvPr/>
          </p:nvSpPr>
          <p:spPr>
            <a:xfrm>
              <a:off x="6761892" y="2208816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" name="Google Shape;744;p55"/>
            <p:cNvSpPr/>
            <p:nvPr/>
          </p:nvSpPr>
          <p:spPr>
            <a:xfrm>
              <a:off x="6789050" y="2183460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64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" name="Google Shape;745;p55"/>
            <p:cNvSpPr/>
            <p:nvPr/>
          </p:nvSpPr>
          <p:spPr>
            <a:xfrm>
              <a:off x="6747413" y="2235974"/>
              <a:ext cx="9141" cy="19951"/>
            </a:xfrm>
            <a:custGeom>
              <a:avLst/>
              <a:gdLst/>
              <a:ahLst/>
              <a:cxnLst/>
              <a:rect l="l" t="t" r="r" b="b"/>
              <a:pathLst>
                <a:path w="137" h="299" extrusionOk="0">
                  <a:moveTo>
                    <a:pt x="1" y="0"/>
                  </a:moveTo>
                  <a:lnTo>
                    <a:pt x="1" y="136"/>
                  </a:lnTo>
                  <a:lnTo>
                    <a:pt x="1" y="298"/>
                  </a:lnTo>
                  <a:cubicBezTo>
                    <a:pt x="82" y="298"/>
                    <a:pt x="137" y="217"/>
                    <a:pt x="137" y="136"/>
                  </a:cubicBezTo>
                  <a:cubicBezTo>
                    <a:pt x="137" y="54"/>
                    <a:pt x="82" y="0"/>
                    <a:pt x="1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" name="Google Shape;746;p55"/>
            <p:cNvSpPr/>
            <p:nvPr/>
          </p:nvSpPr>
          <p:spPr>
            <a:xfrm>
              <a:off x="6761892" y="2261263"/>
              <a:ext cx="9141" cy="10943"/>
            </a:xfrm>
            <a:custGeom>
              <a:avLst/>
              <a:gdLst/>
              <a:ahLst/>
              <a:cxnLst/>
              <a:rect l="l" t="t" r="r" b="b"/>
              <a:pathLst>
                <a:path w="137" h="164" extrusionOk="0">
                  <a:moveTo>
                    <a:pt x="137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55" y="109"/>
                    <a:pt x="109" y="55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" name="Google Shape;747;p55"/>
            <p:cNvSpPr/>
            <p:nvPr/>
          </p:nvSpPr>
          <p:spPr>
            <a:xfrm>
              <a:off x="6747413" y="2288420"/>
              <a:ext cx="7340" cy="20017"/>
            </a:xfrm>
            <a:custGeom>
              <a:avLst/>
              <a:gdLst/>
              <a:ahLst/>
              <a:cxnLst/>
              <a:rect l="l" t="t" r="r" b="b"/>
              <a:pathLst>
                <a:path w="110" h="300" extrusionOk="0">
                  <a:moveTo>
                    <a:pt x="1" y="1"/>
                  </a:moveTo>
                  <a:lnTo>
                    <a:pt x="1" y="136"/>
                  </a:lnTo>
                  <a:lnTo>
                    <a:pt x="1" y="299"/>
                  </a:lnTo>
                  <a:lnTo>
                    <a:pt x="28" y="299"/>
                  </a:lnTo>
                  <a:cubicBezTo>
                    <a:pt x="55" y="191"/>
                    <a:pt x="82" y="109"/>
                    <a:pt x="109" y="28"/>
                  </a:cubicBezTo>
                  <a:cubicBezTo>
                    <a:pt x="82" y="1"/>
                    <a:pt x="28" y="1"/>
                    <a:pt x="1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" name="Google Shape;748;p55"/>
            <p:cNvSpPr/>
            <p:nvPr/>
          </p:nvSpPr>
          <p:spPr>
            <a:xfrm>
              <a:off x="6772769" y="2369893"/>
              <a:ext cx="10943" cy="16348"/>
            </a:xfrm>
            <a:custGeom>
              <a:avLst/>
              <a:gdLst/>
              <a:ahLst/>
              <a:cxnLst/>
              <a:rect l="l" t="t" r="r" b="b"/>
              <a:pathLst>
                <a:path w="164" h="245" extrusionOk="0">
                  <a:moveTo>
                    <a:pt x="109" y="0"/>
                  </a:moveTo>
                  <a:cubicBezTo>
                    <a:pt x="55" y="82"/>
                    <a:pt x="28" y="163"/>
                    <a:pt x="1" y="244"/>
                  </a:cubicBezTo>
                  <a:cubicBezTo>
                    <a:pt x="82" y="244"/>
                    <a:pt x="163" y="190"/>
                    <a:pt x="163" y="109"/>
                  </a:cubicBezTo>
                  <a:cubicBezTo>
                    <a:pt x="163" y="55"/>
                    <a:pt x="136" y="27"/>
                    <a:pt x="109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" name="Google Shape;749;p55"/>
            <p:cNvSpPr/>
            <p:nvPr/>
          </p:nvSpPr>
          <p:spPr>
            <a:xfrm>
              <a:off x="6790851" y="2344537"/>
              <a:ext cx="18216" cy="16348"/>
            </a:xfrm>
            <a:custGeom>
              <a:avLst/>
              <a:gdLst/>
              <a:ahLst/>
              <a:cxnLst/>
              <a:rect l="l" t="t" r="r" b="b"/>
              <a:pathLst>
                <a:path w="273" h="245" extrusionOk="0">
                  <a:moveTo>
                    <a:pt x="245" y="1"/>
                  </a:moveTo>
                  <a:cubicBezTo>
                    <a:pt x="218" y="1"/>
                    <a:pt x="218" y="28"/>
                    <a:pt x="191" y="55"/>
                  </a:cubicBezTo>
                  <a:cubicBezTo>
                    <a:pt x="137" y="82"/>
                    <a:pt x="55" y="136"/>
                    <a:pt x="1" y="190"/>
                  </a:cubicBezTo>
                  <a:cubicBezTo>
                    <a:pt x="28" y="218"/>
                    <a:pt x="82" y="245"/>
                    <a:pt x="137" y="245"/>
                  </a:cubicBezTo>
                  <a:cubicBezTo>
                    <a:pt x="218" y="245"/>
                    <a:pt x="272" y="163"/>
                    <a:pt x="272" y="82"/>
                  </a:cubicBezTo>
                  <a:cubicBezTo>
                    <a:pt x="272" y="55"/>
                    <a:pt x="272" y="28"/>
                    <a:pt x="245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" name="Google Shape;750;p55"/>
            <p:cNvSpPr/>
            <p:nvPr/>
          </p:nvSpPr>
          <p:spPr>
            <a:xfrm>
              <a:off x="6772769" y="2418737"/>
              <a:ext cx="10943" cy="19951"/>
            </a:xfrm>
            <a:custGeom>
              <a:avLst/>
              <a:gdLst/>
              <a:ahLst/>
              <a:cxnLst/>
              <a:rect l="l" t="t" r="r" b="b"/>
              <a:pathLst>
                <a:path w="164" h="299" extrusionOk="0">
                  <a:moveTo>
                    <a:pt x="1" y="1"/>
                  </a:moveTo>
                  <a:cubicBezTo>
                    <a:pt x="1" y="109"/>
                    <a:pt x="1" y="190"/>
                    <a:pt x="28" y="299"/>
                  </a:cubicBezTo>
                  <a:cubicBezTo>
                    <a:pt x="82" y="299"/>
                    <a:pt x="163" y="245"/>
                    <a:pt x="163" y="163"/>
                  </a:cubicBezTo>
                  <a:cubicBezTo>
                    <a:pt x="163" y="82"/>
                    <a:pt x="82" y="1"/>
                    <a:pt x="1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" name="Google Shape;751;p55"/>
            <p:cNvSpPr/>
            <p:nvPr/>
          </p:nvSpPr>
          <p:spPr>
            <a:xfrm>
              <a:off x="6778240" y="2473052"/>
              <a:ext cx="5471" cy="14546"/>
            </a:xfrm>
            <a:custGeom>
              <a:avLst/>
              <a:gdLst/>
              <a:ahLst/>
              <a:cxnLst/>
              <a:rect l="l" t="t" r="r" b="b"/>
              <a:pathLst>
                <a:path w="82" h="218" extrusionOk="0">
                  <a:moveTo>
                    <a:pt x="0" y="0"/>
                  </a:moveTo>
                  <a:lnTo>
                    <a:pt x="0" y="0"/>
                  </a:lnTo>
                  <a:cubicBezTo>
                    <a:pt x="27" y="82"/>
                    <a:pt x="27" y="136"/>
                    <a:pt x="54" y="217"/>
                  </a:cubicBezTo>
                  <a:cubicBezTo>
                    <a:pt x="54" y="190"/>
                    <a:pt x="81" y="163"/>
                    <a:pt x="81" y="136"/>
                  </a:cubicBezTo>
                  <a:cubicBezTo>
                    <a:pt x="81" y="82"/>
                    <a:pt x="54" y="27"/>
                    <a:pt x="0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" name="Google Shape;752;p55"/>
            <p:cNvSpPr/>
            <p:nvPr/>
          </p:nvSpPr>
          <p:spPr>
            <a:xfrm>
              <a:off x="6789050" y="244589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64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" name="Google Shape;753;p55"/>
            <p:cNvSpPr/>
            <p:nvPr/>
          </p:nvSpPr>
          <p:spPr>
            <a:xfrm>
              <a:off x="6789050" y="2498408"/>
              <a:ext cx="10943" cy="16348"/>
            </a:xfrm>
            <a:custGeom>
              <a:avLst/>
              <a:gdLst/>
              <a:ahLst/>
              <a:cxnLst/>
              <a:rect l="l" t="t" r="r" b="b"/>
              <a:pathLst>
                <a:path w="164" h="245" extrusionOk="0">
                  <a:moveTo>
                    <a:pt x="164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163"/>
                    <a:pt x="1" y="163"/>
                    <a:pt x="1" y="163"/>
                  </a:cubicBezTo>
                  <a:cubicBezTo>
                    <a:pt x="28" y="190"/>
                    <a:pt x="28" y="217"/>
                    <a:pt x="55" y="244"/>
                  </a:cubicBezTo>
                  <a:cubicBezTo>
                    <a:pt x="82" y="163"/>
                    <a:pt x="136" y="81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" name="Google Shape;754;p55"/>
            <p:cNvSpPr/>
            <p:nvPr/>
          </p:nvSpPr>
          <p:spPr>
            <a:xfrm>
              <a:off x="6684089" y="1922827"/>
              <a:ext cx="18149" cy="18149"/>
            </a:xfrm>
            <a:custGeom>
              <a:avLst/>
              <a:gdLst/>
              <a:ahLst/>
              <a:cxnLst/>
              <a:rect l="l" t="t" r="r" b="b"/>
              <a:pathLst>
                <a:path w="272" h="272" extrusionOk="0">
                  <a:moveTo>
                    <a:pt x="55" y="1"/>
                  </a:moveTo>
                  <a:cubicBezTo>
                    <a:pt x="28" y="28"/>
                    <a:pt x="1" y="55"/>
                    <a:pt x="1" y="109"/>
                  </a:cubicBezTo>
                  <a:cubicBezTo>
                    <a:pt x="1" y="191"/>
                    <a:pt x="55" y="272"/>
                    <a:pt x="163" y="272"/>
                  </a:cubicBezTo>
                  <a:cubicBezTo>
                    <a:pt x="190" y="272"/>
                    <a:pt x="245" y="245"/>
                    <a:pt x="272" y="218"/>
                  </a:cubicBezTo>
                  <a:cubicBezTo>
                    <a:pt x="218" y="109"/>
                    <a:pt x="163" y="28"/>
                    <a:pt x="55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" name="Google Shape;755;p55"/>
            <p:cNvSpPr/>
            <p:nvPr/>
          </p:nvSpPr>
          <p:spPr>
            <a:xfrm>
              <a:off x="6709445" y="1951786"/>
              <a:ext cx="19951" cy="14546"/>
            </a:xfrm>
            <a:custGeom>
              <a:avLst/>
              <a:gdLst/>
              <a:ahLst/>
              <a:cxnLst/>
              <a:rect l="l" t="t" r="r" b="b"/>
              <a:pathLst>
                <a:path w="299" h="218" extrusionOk="0">
                  <a:moveTo>
                    <a:pt x="27" y="1"/>
                  </a:moveTo>
                  <a:cubicBezTo>
                    <a:pt x="27" y="28"/>
                    <a:pt x="0" y="55"/>
                    <a:pt x="0" y="82"/>
                  </a:cubicBezTo>
                  <a:cubicBezTo>
                    <a:pt x="0" y="163"/>
                    <a:pt x="82" y="218"/>
                    <a:pt x="163" y="218"/>
                  </a:cubicBezTo>
                  <a:cubicBezTo>
                    <a:pt x="244" y="218"/>
                    <a:pt x="299" y="191"/>
                    <a:pt x="299" y="109"/>
                  </a:cubicBezTo>
                  <a:cubicBezTo>
                    <a:pt x="190" y="109"/>
                    <a:pt x="109" y="82"/>
                    <a:pt x="55" y="28"/>
                  </a:cubicBezTo>
                  <a:cubicBezTo>
                    <a:pt x="27" y="28"/>
                    <a:pt x="27" y="1"/>
                    <a:pt x="2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" name="Google Shape;756;p55"/>
            <p:cNvSpPr/>
            <p:nvPr/>
          </p:nvSpPr>
          <p:spPr>
            <a:xfrm>
              <a:off x="6709445" y="1998828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4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" name="Google Shape;757;p55"/>
            <p:cNvSpPr/>
            <p:nvPr/>
          </p:nvSpPr>
          <p:spPr>
            <a:xfrm>
              <a:off x="6736603" y="1971737"/>
              <a:ext cx="10876" cy="21752"/>
            </a:xfrm>
            <a:custGeom>
              <a:avLst/>
              <a:gdLst/>
              <a:ahLst/>
              <a:cxnLst/>
              <a:rect l="l" t="t" r="r" b="b"/>
              <a:pathLst>
                <a:path w="163" h="326" extrusionOk="0">
                  <a:moveTo>
                    <a:pt x="163" y="0"/>
                  </a:moveTo>
                  <a:cubicBezTo>
                    <a:pt x="54" y="0"/>
                    <a:pt x="0" y="81"/>
                    <a:pt x="0" y="163"/>
                  </a:cubicBezTo>
                  <a:cubicBezTo>
                    <a:pt x="0" y="244"/>
                    <a:pt x="54" y="326"/>
                    <a:pt x="163" y="326"/>
                  </a:cubicBezTo>
                  <a:lnTo>
                    <a:pt x="163" y="163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" name="Google Shape;758;p55"/>
            <p:cNvSpPr/>
            <p:nvPr/>
          </p:nvSpPr>
          <p:spPr>
            <a:xfrm>
              <a:off x="6709445" y="2051342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759;p55"/>
            <p:cNvSpPr/>
            <p:nvPr/>
          </p:nvSpPr>
          <p:spPr>
            <a:xfrm>
              <a:off x="6736603" y="2024184"/>
              <a:ext cx="10876" cy="21819"/>
            </a:xfrm>
            <a:custGeom>
              <a:avLst/>
              <a:gdLst/>
              <a:ahLst/>
              <a:cxnLst/>
              <a:rect l="l" t="t" r="r" b="b"/>
              <a:pathLst>
                <a:path w="163" h="327" extrusionOk="0">
                  <a:moveTo>
                    <a:pt x="163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245"/>
                    <a:pt x="54" y="326"/>
                    <a:pt x="163" y="326"/>
                  </a:cubicBezTo>
                  <a:lnTo>
                    <a:pt x="163" y="163"/>
                  </a:lnTo>
                  <a:lnTo>
                    <a:pt x="163" y="1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760;p55"/>
            <p:cNvSpPr/>
            <p:nvPr/>
          </p:nvSpPr>
          <p:spPr>
            <a:xfrm>
              <a:off x="6709445" y="210385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4" y="298"/>
                    <a:pt x="326" y="244"/>
                    <a:pt x="326" y="163"/>
                  </a:cubicBezTo>
                  <a:cubicBezTo>
                    <a:pt x="326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761;p55"/>
            <p:cNvSpPr/>
            <p:nvPr/>
          </p:nvSpPr>
          <p:spPr>
            <a:xfrm>
              <a:off x="6736603" y="2076698"/>
              <a:ext cx="10876" cy="21752"/>
            </a:xfrm>
            <a:custGeom>
              <a:avLst/>
              <a:gdLst/>
              <a:ahLst/>
              <a:cxnLst/>
              <a:rect l="l" t="t" r="r" b="b"/>
              <a:pathLst>
                <a:path w="163" h="326" extrusionOk="0">
                  <a:moveTo>
                    <a:pt x="163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4"/>
                    <a:pt x="54" y="326"/>
                    <a:pt x="163" y="326"/>
                  </a:cubicBezTo>
                  <a:lnTo>
                    <a:pt x="163" y="163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762;p55"/>
            <p:cNvSpPr/>
            <p:nvPr/>
          </p:nvSpPr>
          <p:spPr>
            <a:xfrm>
              <a:off x="6709445" y="2156302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763;p55"/>
            <p:cNvSpPr/>
            <p:nvPr/>
          </p:nvSpPr>
          <p:spPr>
            <a:xfrm>
              <a:off x="6736603" y="2129145"/>
              <a:ext cx="10876" cy="21819"/>
            </a:xfrm>
            <a:custGeom>
              <a:avLst/>
              <a:gdLst/>
              <a:ahLst/>
              <a:cxnLst/>
              <a:rect l="l" t="t" r="r" b="b"/>
              <a:pathLst>
                <a:path w="163" h="327" extrusionOk="0">
                  <a:moveTo>
                    <a:pt x="163" y="1"/>
                  </a:moveTo>
                  <a:cubicBezTo>
                    <a:pt x="54" y="1"/>
                    <a:pt x="0" y="82"/>
                    <a:pt x="0" y="164"/>
                  </a:cubicBezTo>
                  <a:cubicBezTo>
                    <a:pt x="0" y="245"/>
                    <a:pt x="54" y="326"/>
                    <a:pt x="163" y="326"/>
                  </a:cubicBezTo>
                  <a:lnTo>
                    <a:pt x="163" y="164"/>
                  </a:lnTo>
                  <a:lnTo>
                    <a:pt x="163" y="1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764;p55"/>
            <p:cNvSpPr/>
            <p:nvPr/>
          </p:nvSpPr>
          <p:spPr>
            <a:xfrm>
              <a:off x="6709445" y="2208816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765;p55"/>
            <p:cNvSpPr/>
            <p:nvPr/>
          </p:nvSpPr>
          <p:spPr>
            <a:xfrm>
              <a:off x="6736603" y="2183460"/>
              <a:ext cx="10876" cy="19951"/>
            </a:xfrm>
            <a:custGeom>
              <a:avLst/>
              <a:gdLst/>
              <a:ahLst/>
              <a:cxnLst/>
              <a:rect l="l" t="t" r="r" b="b"/>
              <a:pathLst>
                <a:path w="163" h="299" extrusionOk="0">
                  <a:moveTo>
                    <a:pt x="163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18"/>
                    <a:pt x="54" y="299"/>
                    <a:pt x="163" y="299"/>
                  </a:cubicBezTo>
                  <a:lnTo>
                    <a:pt x="163" y="136"/>
                  </a:lnTo>
                  <a:lnTo>
                    <a:pt x="163" y="1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766;p55"/>
            <p:cNvSpPr/>
            <p:nvPr/>
          </p:nvSpPr>
          <p:spPr>
            <a:xfrm>
              <a:off x="6736603" y="2235974"/>
              <a:ext cx="10876" cy="19951"/>
            </a:xfrm>
            <a:custGeom>
              <a:avLst/>
              <a:gdLst/>
              <a:ahLst/>
              <a:cxnLst/>
              <a:rect l="l" t="t" r="r" b="b"/>
              <a:pathLst>
                <a:path w="163" h="299" extrusionOk="0">
                  <a:moveTo>
                    <a:pt x="163" y="0"/>
                  </a:moveTo>
                  <a:cubicBezTo>
                    <a:pt x="54" y="0"/>
                    <a:pt x="0" y="54"/>
                    <a:pt x="0" y="136"/>
                  </a:cubicBezTo>
                  <a:cubicBezTo>
                    <a:pt x="0" y="217"/>
                    <a:pt x="54" y="298"/>
                    <a:pt x="163" y="298"/>
                  </a:cubicBezTo>
                  <a:lnTo>
                    <a:pt x="163" y="136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767;p55"/>
            <p:cNvSpPr/>
            <p:nvPr/>
          </p:nvSpPr>
          <p:spPr>
            <a:xfrm>
              <a:off x="6709445" y="2261263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768;p55"/>
            <p:cNvSpPr/>
            <p:nvPr/>
          </p:nvSpPr>
          <p:spPr>
            <a:xfrm>
              <a:off x="6716652" y="2313776"/>
              <a:ext cx="9141" cy="1868"/>
            </a:xfrm>
            <a:custGeom>
              <a:avLst/>
              <a:gdLst/>
              <a:ahLst/>
              <a:cxnLst/>
              <a:rect l="l" t="t" r="r" b="b"/>
              <a:pathLst>
                <a:path w="137" h="28" extrusionOk="0">
                  <a:moveTo>
                    <a:pt x="55" y="0"/>
                  </a:moveTo>
                  <a:cubicBezTo>
                    <a:pt x="28" y="0"/>
                    <a:pt x="1" y="0"/>
                    <a:pt x="1" y="28"/>
                  </a:cubicBezTo>
                  <a:lnTo>
                    <a:pt x="136" y="28"/>
                  </a:lnTo>
                  <a:cubicBezTo>
                    <a:pt x="109" y="0"/>
                    <a:pt x="82" y="0"/>
                    <a:pt x="55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769;p55"/>
            <p:cNvSpPr/>
            <p:nvPr/>
          </p:nvSpPr>
          <p:spPr>
            <a:xfrm>
              <a:off x="6736603" y="2288420"/>
              <a:ext cx="10876" cy="20017"/>
            </a:xfrm>
            <a:custGeom>
              <a:avLst/>
              <a:gdLst/>
              <a:ahLst/>
              <a:cxnLst/>
              <a:rect l="l" t="t" r="r" b="b"/>
              <a:pathLst>
                <a:path w="163" h="300" extrusionOk="0">
                  <a:moveTo>
                    <a:pt x="163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18"/>
                    <a:pt x="54" y="299"/>
                    <a:pt x="163" y="299"/>
                  </a:cubicBezTo>
                  <a:lnTo>
                    <a:pt x="163" y="136"/>
                  </a:lnTo>
                  <a:lnTo>
                    <a:pt x="163" y="1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770;p55"/>
            <p:cNvSpPr/>
            <p:nvPr/>
          </p:nvSpPr>
          <p:spPr>
            <a:xfrm>
              <a:off x="6684089" y="2288420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191"/>
                    <a:pt x="1" y="218"/>
                    <a:pt x="28" y="245"/>
                  </a:cubicBezTo>
                  <a:cubicBezTo>
                    <a:pt x="82" y="245"/>
                    <a:pt x="136" y="272"/>
                    <a:pt x="163" y="299"/>
                  </a:cubicBezTo>
                  <a:cubicBezTo>
                    <a:pt x="245" y="272"/>
                    <a:pt x="299" y="218"/>
                    <a:pt x="299" y="136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771;p55"/>
            <p:cNvSpPr/>
            <p:nvPr/>
          </p:nvSpPr>
          <p:spPr>
            <a:xfrm>
              <a:off x="6709445" y="3629554"/>
              <a:ext cx="10943" cy="18149"/>
            </a:xfrm>
            <a:custGeom>
              <a:avLst/>
              <a:gdLst/>
              <a:ahLst/>
              <a:cxnLst/>
              <a:rect l="l" t="t" r="r" b="b"/>
              <a:pathLst>
                <a:path w="164" h="272" extrusionOk="0">
                  <a:moveTo>
                    <a:pt x="82" y="0"/>
                  </a:moveTo>
                  <a:cubicBezTo>
                    <a:pt x="55" y="28"/>
                    <a:pt x="0" y="55"/>
                    <a:pt x="0" y="136"/>
                  </a:cubicBezTo>
                  <a:cubicBezTo>
                    <a:pt x="0" y="190"/>
                    <a:pt x="55" y="245"/>
                    <a:pt x="136" y="272"/>
                  </a:cubicBezTo>
                  <a:cubicBezTo>
                    <a:pt x="136" y="245"/>
                    <a:pt x="163" y="190"/>
                    <a:pt x="163" y="136"/>
                  </a:cubicBezTo>
                  <a:cubicBezTo>
                    <a:pt x="163" y="82"/>
                    <a:pt x="136" y="0"/>
                    <a:pt x="109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772;p55"/>
            <p:cNvSpPr/>
            <p:nvPr/>
          </p:nvSpPr>
          <p:spPr>
            <a:xfrm>
              <a:off x="6709445" y="4006025"/>
              <a:ext cx="10943" cy="9075"/>
            </a:xfrm>
            <a:custGeom>
              <a:avLst/>
              <a:gdLst/>
              <a:ahLst/>
              <a:cxnLst/>
              <a:rect l="l" t="t" r="r" b="b"/>
              <a:pathLst>
                <a:path w="164" h="136" extrusionOk="0">
                  <a:moveTo>
                    <a:pt x="0" y="0"/>
                  </a:moveTo>
                  <a:lnTo>
                    <a:pt x="0" y="0"/>
                  </a:lnTo>
                  <a:cubicBezTo>
                    <a:pt x="27" y="82"/>
                    <a:pt x="82" y="136"/>
                    <a:pt x="163" y="136"/>
                  </a:cubicBezTo>
                  <a:cubicBezTo>
                    <a:pt x="109" y="109"/>
                    <a:pt x="55" y="54"/>
                    <a:pt x="0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773;p55"/>
            <p:cNvSpPr/>
            <p:nvPr/>
          </p:nvSpPr>
          <p:spPr>
            <a:xfrm>
              <a:off x="6736603" y="4082026"/>
              <a:ext cx="67" cy="5471"/>
            </a:xfrm>
            <a:custGeom>
              <a:avLst/>
              <a:gdLst/>
              <a:ahLst/>
              <a:cxnLst/>
              <a:rect l="l" t="t" r="r" b="b"/>
              <a:pathLst>
                <a:path w="1" h="82" extrusionOk="0">
                  <a:moveTo>
                    <a:pt x="0" y="0"/>
                  </a:moveTo>
                  <a:cubicBezTo>
                    <a:pt x="0" y="0"/>
                    <a:pt x="0" y="27"/>
                    <a:pt x="0" y="27"/>
                  </a:cubicBezTo>
                  <a:cubicBezTo>
                    <a:pt x="0" y="55"/>
                    <a:pt x="0" y="82"/>
                    <a:pt x="0" y="82"/>
                  </a:cubicBezTo>
                  <a:cubicBezTo>
                    <a:pt x="0" y="55"/>
                    <a:pt x="0" y="27"/>
                    <a:pt x="0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774;p55"/>
            <p:cNvSpPr/>
            <p:nvPr/>
          </p:nvSpPr>
          <p:spPr>
            <a:xfrm>
              <a:off x="6709445" y="4152623"/>
              <a:ext cx="18149" cy="19951"/>
            </a:xfrm>
            <a:custGeom>
              <a:avLst/>
              <a:gdLst/>
              <a:ahLst/>
              <a:cxnLst/>
              <a:rect l="l" t="t" r="r" b="b"/>
              <a:pathLst>
                <a:path w="272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17"/>
                    <a:pt x="55" y="299"/>
                    <a:pt x="109" y="299"/>
                  </a:cubicBezTo>
                  <a:cubicBezTo>
                    <a:pt x="163" y="244"/>
                    <a:pt x="190" y="190"/>
                    <a:pt x="244" y="109"/>
                  </a:cubicBezTo>
                  <a:cubicBezTo>
                    <a:pt x="244" y="82"/>
                    <a:pt x="272" y="54"/>
                    <a:pt x="272" y="54"/>
                  </a:cubicBezTo>
                  <a:cubicBezTo>
                    <a:pt x="244" y="27"/>
                    <a:pt x="190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775;p55"/>
            <p:cNvSpPr/>
            <p:nvPr/>
          </p:nvSpPr>
          <p:spPr>
            <a:xfrm>
              <a:off x="6660602" y="1805188"/>
              <a:ext cx="12678" cy="3670"/>
            </a:xfrm>
            <a:custGeom>
              <a:avLst/>
              <a:gdLst/>
              <a:ahLst/>
              <a:cxnLst/>
              <a:rect l="l" t="t" r="r" b="b"/>
              <a:pathLst>
                <a:path w="190" h="55" extrusionOk="0">
                  <a:moveTo>
                    <a:pt x="0" y="1"/>
                  </a:moveTo>
                  <a:lnTo>
                    <a:pt x="0" y="1"/>
                  </a:lnTo>
                  <a:cubicBezTo>
                    <a:pt x="27" y="28"/>
                    <a:pt x="54" y="55"/>
                    <a:pt x="109" y="55"/>
                  </a:cubicBezTo>
                  <a:cubicBezTo>
                    <a:pt x="136" y="55"/>
                    <a:pt x="163" y="55"/>
                    <a:pt x="190" y="28"/>
                  </a:cubicBezTo>
                  <a:cubicBezTo>
                    <a:pt x="136" y="28"/>
                    <a:pt x="54" y="28"/>
                    <a:pt x="0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776;p55"/>
            <p:cNvSpPr/>
            <p:nvPr/>
          </p:nvSpPr>
          <p:spPr>
            <a:xfrm>
              <a:off x="6656932" y="1946381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5"/>
                    <a:pt x="1" y="163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777;p55"/>
            <p:cNvSpPr/>
            <p:nvPr/>
          </p:nvSpPr>
          <p:spPr>
            <a:xfrm>
              <a:off x="6656932" y="1998828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55"/>
                    <a:pt x="1" y="164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778;p55"/>
            <p:cNvSpPr/>
            <p:nvPr/>
          </p:nvSpPr>
          <p:spPr>
            <a:xfrm>
              <a:off x="6684089" y="1971737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1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779;p55"/>
            <p:cNvSpPr/>
            <p:nvPr/>
          </p:nvSpPr>
          <p:spPr>
            <a:xfrm>
              <a:off x="6656932" y="2051342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5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780;p55"/>
            <p:cNvSpPr/>
            <p:nvPr/>
          </p:nvSpPr>
          <p:spPr>
            <a:xfrm>
              <a:off x="6684089" y="2024184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781;p55"/>
            <p:cNvSpPr/>
            <p:nvPr/>
          </p:nvSpPr>
          <p:spPr>
            <a:xfrm>
              <a:off x="6656932" y="210385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298"/>
                    <a:pt x="164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81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782;p55"/>
            <p:cNvSpPr/>
            <p:nvPr/>
          </p:nvSpPr>
          <p:spPr>
            <a:xfrm>
              <a:off x="6684089" y="2076698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783;p55"/>
            <p:cNvSpPr/>
            <p:nvPr/>
          </p:nvSpPr>
          <p:spPr>
            <a:xfrm>
              <a:off x="6656932" y="2156302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784;p55"/>
            <p:cNvSpPr/>
            <p:nvPr/>
          </p:nvSpPr>
          <p:spPr>
            <a:xfrm>
              <a:off x="6684089" y="2129145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785;p55"/>
            <p:cNvSpPr/>
            <p:nvPr/>
          </p:nvSpPr>
          <p:spPr>
            <a:xfrm>
              <a:off x="6656932" y="2208816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786;p55"/>
            <p:cNvSpPr/>
            <p:nvPr/>
          </p:nvSpPr>
          <p:spPr>
            <a:xfrm>
              <a:off x="6684089" y="218346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6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787;p55"/>
            <p:cNvSpPr/>
            <p:nvPr/>
          </p:nvSpPr>
          <p:spPr>
            <a:xfrm>
              <a:off x="6656932" y="2261263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788;p55"/>
            <p:cNvSpPr/>
            <p:nvPr/>
          </p:nvSpPr>
          <p:spPr>
            <a:xfrm>
              <a:off x="6684089" y="223597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17"/>
                    <a:pt x="55" y="298"/>
                    <a:pt x="136" y="298"/>
                  </a:cubicBezTo>
                  <a:cubicBezTo>
                    <a:pt x="245" y="298"/>
                    <a:pt x="299" y="217"/>
                    <a:pt x="299" y="136"/>
                  </a:cubicBezTo>
                  <a:cubicBezTo>
                    <a:pt x="299" y="54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789;p55"/>
            <p:cNvSpPr/>
            <p:nvPr/>
          </p:nvSpPr>
          <p:spPr>
            <a:xfrm>
              <a:off x="6631642" y="2288420"/>
              <a:ext cx="19951" cy="16348"/>
            </a:xfrm>
            <a:custGeom>
              <a:avLst/>
              <a:gdLst/>
              <a:ahLst/>
              <a:cxnLst/>
              <a:rect l="l" t="t" r="r" b="b"/>
              <a:pathLst>
                <a:path w="299" h="245" extrusionOk="0">
                  <a:moveTo>
                    <a:pt x="136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191"/>
                    <a:pt x="0" y="218"/>
                    <a:pt x="54" y="245"/>
                  </a:cubicBezTo>
                  <a:lnTo>
                    <a:pt x="271" y="245"/>
                  </a:lnTo>
                  <a:cubicBezTo>
                    <a:pt x="298" y="218"/>
                    <a:pt x="298" y="163"/>
                    <a:pt x="298" y="136"/>
                  </a:cubicBezTo>
                  <a:cubicBezTo>
                    <a:pt x="298" y="55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790;p55"/>
            <p:cNvSpPr/>
            <p:nvPr/>
          </p:nvSpPr>
          <p:spPr>
            <a:xfrm>
              <a:off x="6644254" y="2659486"/>
              <a:ext cx="7340" cy="12678"/>
            </a:xfrm>
            <a:custGeom>
              <a:avLst/>
              <a:gdLst/>
              <a:ahLst/>
              <a:cxnLst/>
              <a:rect l="l" t="t" r="r" b="b"/>
              <a:pathLst>
                <a:path w="110" h="190" extrusionOk="0">
                  <a:moveTo>
                    <a:pt x="82" y="0"/>
                  </a:moveTo>
                  <a:cubicBezTo>
                    <a:pt x="55" y="81"/>
                    <a:pt x="1" y="136"/>
                    <a:pt x="1" y="136"/>
                  </a:cubicBezTo>
                  <a:cubicBezTo>
                    <a:pt x="1" y="163"/>
                    <a:pt x="1" y="190"/>
                    <a:pt x="1" y="190"/>
                  </a:cubicBezTo>
                  <a:cubicBezTo>
                    <a:pt x="55" y="190"/>
                    <a:pt x="82" y="163"/>
                    <a:pt x="109" y="136"/>
                  </a:cubicBezTo>
                  <a:cubicBezTo>
                    <a:pt x="109" y="136"/>
                    <a:pt x="109" y="109"/>
                    <a:pt x="109" y="81"/>
                  </a:cubicBezTo>
                  <a:cubicBezTo>
                    <a:pt x="109" y="54"/>
                    <a:pt x="109" y="27"/>
                    <a:pt x="82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791;p55"/>
            <p:cNvSpPr/>
            <p:nvPr/>
          </p:nvSpPr>
          <p:spPr>
            <a:xfrm>
              <a:off x="6656932" y="3942635"/>
              <a:ext cx="18216" cy="20018"/>
            </a:xfrm>
            <a:custGeom>
              <a:avLst/>
              <a:gdLst/>
              <a:ahLst/>
              <a:cxnLst/>
              <a:rect l="l" t="t" r="r" b="b"/>
              <a:pathLst>
                <a:path w="273" h="300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18" y="299"/>
                    <a:pt x="245" y="299"/>
                    <a:pt x="272" y="272"/>
                  </a:cubicBezTo>
                  <a:cubicBezTo>
                    <a:pt x="245" y="191"/>
                    <a:pt x="245" y="109"/>
                    <a:pt x="218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792;p55"/>
            <p:cNvSpPr/>
            <p:nvPr/>
          </p:nvSpPr>
          <p:spPr>
            <a:xfrm>
              <a:off x="6684089" y="3971594"/>
              <a:ext cx="12744" cy="18216"/>
            </a:xfrm>
            <a:custGeom>
              <a:avLst/>
              <a:gdLst/>
              <a:ahLst/>
              <a:cxnLst/>
              <a:rect l="l" t="t" r="r" b="b"/>
              <a:pathLst>
                <a:path w="191" h="273" extrusionOk="0">
                  <a:moveTo>
                    <a:pt x="55" y="1"/>
                  </a:moveTo>
                  <a:cubicBezTo>
                    <a:pt x="28" y="28"/>
                    <a:pt x="1" y="55"/>
                    <a:pt x="1" y="109"/>
                  </a:cubicBezTo>
                  <a:cubicBezTo>
                    <a:pt x="1" y="191"/>
                    <a:pt x="55" y="272"/>
                    <a:pt x="136" y="272"/>
                  </a:cubicBezTo>
                  <a:lnTo>
                    <a:pt x="190" y="272"/>
                  </a:lnTo>
                  <a:cubicBezTo>
                    <a:pt x="163" y="191"/>
                    <a:pt x="136" y="109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793;p55"/>
            <p:cNvSpPr/>
            <p:nvPr/>
          </p:nvSpPr>
          <p:spPr>
            <a:xfrm>
              <a:off x="6684089" y="4232227"/>
              <a:ext cx="7340" cy="16348"/>
            </a:xfrm>
            <a:custGeom>
              <a:avLst/>
              <a:gdLst/>
              <a:ahLst/>
              <a:cxnLst/>
              <a:rect l="l" t="t" r="r" b="b"/>
              <a:pathLst>
                <a:path w="110" h="245" extrusionOk="0">
                  <a:moveTo>
                    <a:pt x="109" y="1"/>
                  </a:moveTo>
                  <a:cubicBezTo>
                    <a:pt x="55" y="28"/>
                    <a:pt x="1" y="82"/>
                    <a:pt x="1" y="136"/>
                  </a:cubicBezTo>
                  <a:cubicBezTo>
                    <a:pt x="1" y="191"/>
                    <a:pt x="1" y="218"/>
                    <a:pt x="28" y="245"/>
                  </a:cubicBezTo>
                  <a:cubicBezTo>
                    <a:pt x="55" y="163"/>
                    <a:pt x="82" y="82"/>
                    <a:pt x="109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794;p55"/>
            <p:cNvSpPr/>
            <p:nvPr/>
          </p:nvSpPr>
          <p:spPr>
            <a:xfrm>
              <a:off x="6604485" y="1901140"/>
              <a:ext cx="21752" cy="12744"/>
            </a:xfrm>
            <a:custGeom>
              <a:avLst/>
              <a:gdLst/>
              <a:ahLst/>
              <a:cxnLst/>
              <a:rect l="l" t="t" r="r" b="b"/>
              <a:pathLst>
                <a:path w="326" h="191" extrusionOk="0">
                  <a:moveTo>
                    <a:pt x="27" y="0"/>
                  </a:moveTo>
                  <a:cubicBezTo>
                    <a:pt x="0" y="0"/>
                    <a:pt x="0" y="27"/>
                    <a:pt x="0" y="54"/>
                  </a:cubicBezTo>
                  <a:cubicBezTo>
                    <a:pt x="0" y="136"/>
                    <a:pt x="82" y="190"/>
                    <a:pt x="163" y="190"/>
                  </a:cubicBezTo>
                  <a:cubicBezTo>
                    <a:pt x="244" y="190"/>
                    <a:pt x="326" y="136"/>
                    <a:pt x="326" y="54"/>
                  </a:cubicBezTo>
                  <a:cubicBezTo>
                    <a:pt x="217" y="27"/>
                    <a:pt x="109" y="0"/>
                    <a:pt x="2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795;p55"/>
            <p:cNvSpPr/>
            <p:nvPr/>
          </p:nvSpPr>
          <p:spPr>
            <a:xfrm>
              <a:off x="6604485" y="1946381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326" y="244"/>
                    <a:pt x="326" y="163"/>
                  </a:cubicBezTo>
                  <a:cubicBezTo>
                    <a:pt x="326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796;p55"/>
            <p:cNvSpPr/>
            <p:nvPr/>
          </p:nvSpPr>
          <p:spPr>
            <a:xfrm>
              <a:off x="6631642" y="1919223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5"/>
                    <a:pt x="54" y="326"/>
                    <a:pt x="136" y="326"/>
                  </a:cubicBezTo>
                  <a:cubicBezTo>
                    <a:pt x="244" y="326"/>
                    <a:pt x="298" y="245"/>
                    <a:pt x="298" y="163"/>
                  </a:cubicBezTo>
                  <a:cubicBezTo>
                    <a:pt x="298" y="82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797;p55"/>
            <p:cNvSpPr/>
            <p:nvPr/>
          </p:nvSpPr>
          <p:spPr>
            <a:xfrm>
              <a:off x="6604485" y="1998828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4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798;p55"/>
            <p:cNvSpPr/>
            <p:nvPr/>
          </p:nvSpPr>
          <p:spPr>
            <a:xfrm>
              <a:off x="6631642" y="1971737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4" y="0"/>
                    <a:pt x="0" y="81"/>
                    <a:pt x="0" y="163"/>
                  </a:cubicBezTo>
                  <a:cubicBezTo>
                    <a:pt x="0" y="244"/>
                    <a:pt x="54" y="326"/>
                    <a:pt x="136" y="326"/>
                  </a:cubicBezTo>
                  <a:cubicBezTo>
                    <a:pt x="244" y="326"/>
                    <a:pt x="298" y="244"/>
                    <a:pt x="298" y="163"/>
                  </a:cubicBezTo>
                  <a:cubicBezTo>
                    <a:pt x="298" y="81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799;p55"/>
            <p:cNvSpPr/>
            <p:nvPr/>
          </p:nvSpPr>
          <p:spPr>
            <a:xfrm>
              <a:off x="6604485" y="2051342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800;p55"/>
            <p:cNvSpPr/>
            <p:nvPr/>
          </p:nvSpPr>
          <p:spPr>
            <a:xfrm>
              <a:off x="6631642" y="2024184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245"/>
                    <a:pt x="54" y="326"/>
                    <a:pt x="136" y="326"/>
                  </a:cubicBezTo>
                  <a:cubicBezTo>
                    <a:pt x="244" y="326"/>
                    <a:pt x="298" y="245"/>
                    <a:pt x="298" y="163"/>
                  </a:cubicBezTo>
                  <a:cubicBezTo>
                    <a:pt x="298" y="82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801;p55"/>
            <p:cNvSpPr/>
            <p:nvPr/>
          </p:nvSpPr>
          <p:spPr>
            <a:xfrm>
              <a:off x="6604485" y="210385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4" y="298"/>
                    <a:pt x="326" y="244"/>
                    <a:pt x="326" y="163"/>
                  </a:cubicBezTo>
                  <a:cubicBezTo>
                    <a:pt x="326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802;p55"/>
            <p:cNvSpPr/>
            <p:nvPr/>
          </p:nvSpPr>
          <p:spPr>
            <a:xfrm>
              <a:off x="6631642" y="2076698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4"/>
                    <a:pt x="54" y="326"/>
                    <a:pt x="136" y="326"/>
                  </a:cubicBezTo>
                  <a:cubicBezTo>
                    <a:pt x="244" y="326"/>
                    <a:pt x="298" y="244"/>
                    <a:pt x="298" y="163"/>
                  </a:cubicBezTo>
                  <a:cubicBezTo>
                    <a:pt x="298" y="82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803;p55"/>
            <p:cNvSpPr/>
            <p:nvPr/>
          </p:nvSpPr>
          <p:spPr>
            <a:xfrm>
              <a:off x="6604485" y="2156302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804;p55"/>
            <p:cNvSpPr/>
            <p:nvPr/>
          </p:nvSpPr>
          <p:spPr>
            <a:xfrm>
              <a:off x="6631642" y="2129145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4" y="1"/>
                    <a:pt x="0" y="82"/>
                    <a:pt x="0" y="164"/>
                  </a:cubicBezTo>
                  <a:cubicBezTo>
                    <a:pt x="0" y="245"/>
                    <a:pt x="54" y="326"/>
                    <a:pt x="136" y="326"/>
                  </a:cubicBezTo>
                  <a:cubicBezTo>
                    <a:pt x="244" y="326"/>
                    <a:pt x="298" y="245"/>
                    <a:pt x="298" y="164"/>
                  </a:cubicBezTo>
                  <a:cubicBezTo>
                    <a:pt x="298" y="82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805;p55"/>
            <p:cNvSpPr/>
            <p:nvPr/>
          </p:nvSpPr>
          <p:spPr>
            <a:xfrm>
              <a:off x="6604485" y="2208816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806;p55"/>
            <p:cNvSpPr/>
            <p:nvPr/>
          </p:nvSpPr>
          <p:spPr>
            <a:xfrm>
              <a:off x="6631642" y="218346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18"/>
                    <a:pt x="54" y="299"/>
                    <a:pt x="136" y="299"/>
                  </a:cubicBezTo>
                  <a:cubicBezTo>
                    <a:pt x="244" y="299"/>
                    <a:pt x="298" y="218"/>
                    <a:pt x="298" y="136"/>
                  </a:cubicBezTo>
                  <a:cubicBezTo>
                    <a:pt x="298" y="55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807;p55"/>
            <p:cNvSpPr/>
            <p:nvPr/>
          </p:nvSpPr>
          <p:spPr>
            <a:xfrm>
              <a:off x="6604485" y="2261263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808;p55"/>
            <p:cNvSpPr/>
            <p:nvPr/>
          </p:nvSpPr>
          <p:spPr>
            <a:xfrm>
              <a:off x="6631642" y="223597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4"/>
                    <a:pt x="0" y="136"/>
                  </a:cubicBezTo>
                  <a:cubicBezTo>
                    <a:pt x="0" y="217"/>
                    <a:pt x="54" y="298"/>
                    <a:pt x="136" y="298"/>
                  </a:cubicBezTo>
                  <a:cubicBezTo>
                    <a:pt x="244" y="298"/>
                    <a:pt x="298" y="217"/>
                    <a:pt x="298" y="136"/>
                  </a:cubicBezTo>
                  <a:cubicBezTo>
                    <a:pt x="298" y="54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809;p55"/>
            <p:cNvSpPr/>
            <p:nvPr/>
          </p:nvSpPr>
          <p:spPr>
            <a:xfrm>
              <a:off x="6579129" y="2550855"/>
              <a:ext cx="19951" cy="16348"/>
            </a:xfrm>
            <a:custGeom>
              <a:avLst/>
              <a:gdLst/>
              <a:ahLst/>
              <a:cxnLst/>
              <a:rect l="l" t="t" r="r" b="b"/>
              <a:pathLst>
                <a:path w="299" h="245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191"/>
                    <a:pt x="0" y="218"/>
                    <a:pt x="28" y="245"/>
                  </a:cubicBezTo>
                  <a:cubicBezTo>
                    <a:pt x="55" y="218"/>
                    <a:pt x="109" y="191"/>
                    <a:pt x="136" y="191"/>
                  </a:cubicBezTo>
                  <a:cubicBezTo>
                    <a:pt x="190" y="191"/>
                    <a:pt x="245" y="218"/>
                    <a:pt x="272" y="245"/>
                  </a:cubicBezTo>
                  <a:cubicBezTo>
                    <a:pt x="272" y="245"/>
                    <a:pt x="272" y="218"/>
                    <a:pt x="299" y="218"/>
                  </a:cubicBezTo>
                  <a:cubicBezTo>
                    <a:pt x="272" y="136"/>
                    <a:pt x="245" y="82"/>
                    <a:pt x="217" y="28"/>
                  </a:cubicBezTo>
                  <a:cubicBezTo>
                    <a:pt x="217" y="1"/>
                    <a:pt x="190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810;p55"/>
            <p:cNvSpPr/>
            <p:nvPr/>
          </p:nvSpPr>
          <p:spPr>
            <a:xfrm>
              <a:off x="6604485" y="2685776"/>
              <a:ext cx="10876" cy="17215"/>
            </a:xfrm>
            <a:custGeom>
              <a:avLst/>
              <a:gdLst/>
              <a:ahLst/>
              <a:cxnLst/>
              <a:rect l="l" t="t" r="r" b="b"/>
              <a:pathLst>
                <a:path w="163" h="258" extrusionOk="0">
                  <a:moveTo>
                    <a:pt x="102" y="1"/>
                  </a:moveTo>
                  <a:cubicBezTo>
                    <a:pt x="76" y="1"/>
                    <a:pt x="45" y="13"/>
                    <a:pt x="27" y="13"/>
                  </a:cubicBezTo>
                  <a:cubicBezTo>
                    <a:pt x="27" y="40"/>
                    <a:pt x="0" y="67"/>
                    <a:pt x="0" y="94"/>
                  </a:cubicBezTo>
                  <a:cubicBezTo>
                    <a:pt x="0" y="176"/>
                    <a:pt x="82" y="257"/>
                    <a:pt x="163" y="257"/>
                  </a:cubicBezTo>
                  <a:cubicBezTo>
                    <a:pt x="136" y="230"/>
                    <a:pt x="82" y="176"/>
                    <a:pt x="82" y="121"/>
                  </a:cubicBezTo>
                  <a:cubicBezTo>
                    <a:pt x="82" y="94"/>
                    <a:pt x="109" y="67"/>
                    <a:pt x="136" y="13"/>
                  </a:cubicBezTo>
                  <a:cubicBezTo>
                    <a:pt x="127" y="4"/>
                    <a:pt x="115" y="1"/>
                    <a:pt x="102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811;p55"/>
            <p:cNvSpPr/>
            <p:nvPr/>
          </p:nvSpPr>
          <p:spPr>
            <a:xfrm>
              <a:off x="6615294" y="2682974"/>
              <a:ext cx="9141" cy="10943"/>
            </a:xfrm>
            <a:custGeom>
              <a:avLst/>
              <a:gdLst/>
              <a:ahLst/>
              <a:cxnLst/>
              <a:rect l="l" t="t" r="r" b="b"/>
              <a:pathLst>
                <a:path w="137" h="164" extrusionOk="0">
                  <a:moveTo>
                    <a:pt x="82" y="1"/>
                  </a:moveTo>
                  <a:cubicBezTo>
                    <a:pt x="55" y="28"/>
                    <a:pt x="28" y="55"/>
                    <a:pt x="28" y="82"/>
                  </a:cubicBezTo>
                  <a:cubicBezTo>
                    <a:pt x="1" y="109"/>
                    <a:pt x="1" y="163"/>
                    <a:pt x="28" y="163"/>
                  </a:cubicBezTo>
                  <a:cubicBezTo>
                    <a:pt x="55" y="163"/>
                    <a:pt x="109" y="136"/>
                    <a:pt x="137" y="82"/>
                  </a:cubicBezTo>
                  <a:cubicBezTo>
                    <a:pt x="137" y="55"/>
                    <a:pt x="109" y="28"/>
                    <a:pt x="82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812;p55"/>
            <p:cNvSpPr/>
            <p:nvPr/>
          </p:nvSpPr>
          <p:spPr>
            <a:xfrm>
              <a:off x="6604485" y="3629554"/>
              <a:ext cx="18149" cy="18149"/>
            </a:xfrm>
            <a:custGeom>
              <a:avLst/>
              <a:gdLst/>
              <a:ahLst/>
              <a:cxnLst/>
              <a:rect l="l" t="t" r="r" b="b"/>
              <a:pathLst>
                <a:path w="272" h="272" extrusionOk="0">
                  <a:moveTo>
                    <a:pt x="54" y="0"/>
                  </a:moveTo>
                  <a:cubicBezTo>
                    <a:pt x="27" y="55"/>
                    <a:pt x="0" y="82"/>
                    <a:pt x="0" y="136"/>
                  </a:cubicBezTo>
                  <a:cubicBezTo>
                    <a:pt x="0" y="217"/>
                    <a:pt x="82" y="272"/>
                    <a:pt x="163" y="272"/>
                  </a:cubicBezTo>
                  <a:cubicBezTo>
                    <a:pt x="190" y="272"/>
                    <a:pt x="244" y="272"/>
                    <a:pt x="271" y="245"/>
                  </a:cubicBezTo>
                  <a:cubicBezTo>
                    <a:pt x="217" y="163"/>
                    <a:pt x="163" y="82"/>
                    <a:pt x="5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813;p55"/>
            <p:cNvSpPr/>
            <p:nvPr/>
          </p:nvSpPr>
          <p:spPr>
            <a:xfrm>
              <a:off x="6604485" y="3680200"/>
              <a:ext cx="21752" cy="20018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64"/>
                  </a:cubicBezTo>
                  <a:cubicBezTo>
                    <a:pt x="109" y="191"/>
                    <a:pt x="163" y="218"/>
                    <a:pt x="244" y="299"/>
                  </a:cubicBezTo>
                  <a:cubicBezTo>
                    <a:pt x="271" y="272"/>
                    <a:pt x="326" y="218"/>
                    <a:pt x="326" y="164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814;p55"/>
            <p:cNvSpPr/>
            <p:nvPr/>
          </p:nvSpPr>
          <p:spPr>
            <a:xfrm>
              <a:off x="6579129" y="3812318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09" y="1"/>
                  </a:moveTo>
                  <a:cubicBezTo>
                    <a:pt x="55" y="1"/>
                    <a:pt x="0" y="82"/>
                    <a:pt x="0" y="137"/>
                  </a:cubicBezTo>
                  <a:cubicBezTo>
                    <a:pt x="0" y="218"/>
                    <a:pt x="55" y="299"/>
                    <a:pt x="136" y="299"/>
                  </a:cubicBezTo>
                  <a:cubicBezTo>
                    <a:pt x="245" y="299"/>
                    <a:pt x="299" y="218"/>
                    <a:pt x="299" y="137"/>
                  </a:cubicBezTo>
                  <a:cubicBezTo>
                    <a:pt x="245" y="109"/>
                    <a:pt x="190" y="109"/>
                    <a:pt x="163" y="82"/>
                  </a:cubicBezTo>
                  <a:cubicBezTo>
                    <a:pt x="136" y="55"/>
                    <a:pt x="109" y="28"/>
                    <a:pt x="109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815;p55"/>
            <p:cNvSpPr/>
            <p:nvPr/>
          </p:nvSpPr>
          <p:spPr>
            <a:xfrm>
              <a:off x="6604485" y="3837674"/>
              <a:ext cx="10876" cy="20018"/>
            </a:xfrm>
            <a:custGeom>
              <a:avLst/>
              <a:gdLst/>
              <a:ahLst/>
              <a:cxnLst/>
              <a:rect l="l" t="t" r="r" b="b"/>
              <a:pathLst>
                <a:path w="163" h="300" extrusionOk="0">
                  <a:moveTo>
                    <a:pt x="136" y="1"/>
                  </a:moveTo>
                  <a:cubicBezTo>
                    <a:pt x="54" y="28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163" y="218"/>
                    <a:pt x="136" y="109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816;p55"/>
            <p:cNvSpPr/>
            <p:nvPr/>
          </p:nvSpPr>
          <p:spPr>
            <a:xfrm>
              <a:off x="6579129" y="386483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36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817;p55"/>
            <p:cNvSpPr/>
            <p:nvPr/>
          </p:nvSpPr>
          <p:spPr>
            <a:xfrm>
              <a:off x="6604485" y="3890188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818;p55"/>
            <p:cNvSpPr/>
            <p:nvPr/>
          </p:nvSpPr>
          <p:spPr>
            <a:xfrm>
              <a:off x="6604485" y="3942635"/>
              <a:ext cx="21752" cy="20018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819;p55"/>
            <p:cNvSpPr/>
            <p:nvPr/>
          </p:nvSpPr>
          <p:spPr>
            <a:xfrm>
              <a:off x="6579129" y="391734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17"/>
                    <a:pt x="55" y="298"/>
                    <a:pt x="136" y="298"/>
                  </a:cubicBezTo>
                  <a:cubicBezTo>
                    <a:pt x="245" y="298"/>
                    <a:pt x="299" y="217"/>
                    <a:pt x="299" y="136"/>
                  </a:cubicBezTo>
                  <a:cubicBezTo>
                    <a:pt x="299" y="54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820;p55"/>
            <p:cNvSpPr/>
            <p:nvPr/>
          </p:nvSpPr>
          <p:spPr>
            <a:xfrm>
              <a:off x="6579129" y="3969792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36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821;p55"/>
            <p:cNvSpPr/>
            <p:nvPr/>
          </p:nvSpPr>
          <p:spPr>
            <a:xfrm>
              <a:off x="6604485" y="3995148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822;p55"/>
            <p:cNvSpPr/>
            <p:nvPr/>
          </p:nvSpPr>
          <p:spPr>
            <a:xfrm>
              <a:off x="6604485" y="4047662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326" y="244"/>
                    <a:pt x="326" y="163"/>
                  </a:cubicBezTo>
                  <a:cubicBezTo>
                    <a:pt x="326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823;p55"/>
            <p:cNvSpPr/>
            <p:nvPr/>
          </p:nvSpPr>
          <p:spPr>
            <a:xfrm>
              <a:off x="6579129" y="402230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5"/>
                    <a:pt x="0" y="136"/>
                  </a:cubicBezTo>
                  <a:cubicBezTo>
                    <a:pt x="0" y="217"/>
                    <a:pt x="55" y="299"/>
                    <a:pt x="136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824;p55"/>
            <p:cNvSpPr/>
            <p:nvPr/>
          </p:nvSpPr>
          <p:spPr>
            <a:xfrm>
              <a:off x="6579129" y="4074753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36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825;p55"/>
            <p:cNvSpPr/>
            <p:nvPr/>
          </p:nvSpPr>
          <p:spPr>
            <a:xfrm>
              <a:off x="6604485" y="4100109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826;p55"/>
            <p:cNvSpPr/>
            <p:nvPr/>
          </p:nvSpPr>
          <p:spPr>
            <a:xfrm>
              <a:off x="6604485" y="4152623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827;p55"/>
            <p:cNvSpPr/>
            <p:nvPr/>
          </p:nvSpPr>
          <p:spPr>
            <a:xfrm>
              <a:off x="6579129" y="412726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5"/>
                    <a:pt x="0" y="136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45" y="299"/>
                    <a:pt x="299" y="245"/>
                    <a:pt x="299" y="136"/>
                  </a:cubicBezTo>
                  <a:cubicBezTo>
                    <a:pt x="299" y="55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828;p55"/>
            <p:cNvSpPr/>
            <p:nvPr/>
          </p:nvSpPr>
          <p:spPr>
            <a:xfrm>
              <a:off x="6579129" y="417978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44"/>
                    <a:pt x="55" y="298"/>
                    <a:pt x="136" y="298"/>
                  </a:cubicBezTo>
                  <a:cubicBezTo>
                    <a:pt x="245" y="298"/>
                    <a:pt x="299" y="244"/>
                    <a:pt x="299" y="136"/>
                  </a:cubicBezTo>
                  <a:cubicBezTo>
                    <a:pt x="299" y="54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829;p55"/>
            <p:cNvSpPr/>
            <p:nvPr/>
          </p:nvSpPr>
          <p:spPr>
            <a:xfrm>
              <a:off x="6604485" y="4205069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830;p55"/>
            <p:cNvSpPr/>
            <p:nvPr/>
          </p:nvSpPr>
          <p:spPr>
            <a:xfrm>
              <a:off x="6551971" y="1946381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5"/>
                    <a:pt x="1" y="163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831;p55"/>
            <p:cNvSpPr/>
            <p:nvPr/>
          </p:nvSpPr>
          <p:spPr>
            <a:xfrm>
              <a:off x="6579129" y="1919223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832;p55"/>
            <p:cNvSpPr/>
            <p:nvPr/>
          </p:nvSpPr>
          <p:spPr>
            <a:xfrm>
              <a:off x="6551971" y="1998828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55"/>
                    <a:pt x="1" y="164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833;p55"/>
            <p:cNvSpPr/>
            <p:nvPr/>
          </p:nvSpPr>
          <p:spPr>
            <a:xfrm>
              <a:off x="6579129" y="1971737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0" y="81"/>
                    <a:pt x="0" y="163"/>
                  </a:cubicBezTo>
                  <a:cubicBezTo>
                    <a:pt x="0" y="244"/>
                    <a:pt x="55" y="326"/>
                    <a:pt x="136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1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834;p55"/>
            <p:cNvSpPr/>
            <p:nvPr/>
          </p:nvSpPr>
          <p:spPr>
            <a:xfrm>
              <a:off x="6551971" y="2051342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5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835;p55"/>
            <p:cNvSpPr/>
            <p:nvPr/>
          </p:nvSpPr>
          <p:spPr>
            <a:xfrm>
              <a:off x="6579129" y="2024184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836;p55"/>
            <p:cNvSpPr/>
            <p:nvPr/>
          </p:nvSpPr>
          <p:spPr>
            <a:xfrm>
              <a:off x="6551971" y="210385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837;p55"/>
            <p:cNvSpPr/>
            <p:nvPr/>
          </p:nvSpPr>
          <p:spPr>
            <a:xfrm>
              <a:off x="6579129" y="2076698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326"/>
                    <a:pt x="136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838;p55"/>
            <p:cNvSpPr/>
            <p:nvPr/>
          </p:nvSpPr>
          <p:spPr>
            <a:xfrm>
              <a:off x="6551971" y="2156302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839;p55"/>
            <p:cNvSpPr/>
            <p:nvPr/>
          </p:nvSpPr>
          <p:spPr>
            <a:xfrm>
              <a:off x="6579129" y="2129145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0" y="82"/>
                    <a:pt x="0" y="164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840;p55"/>
            <p:cNvSpPr/>
            <p:nvPr/>
          </p:nvSpPr>
          <p:spPr>
            <a:xfrm>
              <a:off x="6551971" y="2208816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841;p55"/>
            <p:cNvSpPr/>
            <p:nvPr/>
          </p:nvSpPr>
          <p:spPr>
            <a:xfrm>
              <a:off x="6579129" y="218346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36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842;p55"/>
            <p:cNvSpPr/>
            <p:nvPr/>
          </p:nvSpPr>
          <p:spPr>
            <a:xfrm>
              <a:off x="6551971" y="2261263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843;p55"/>
            <p:cNvSpPr/>
            <p:nvPr/>
          </p:nvSpPr>
          <p:spPr>
            <a:xfrm>
              <a:off x="6579129" y="223597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17"/>
                    <a:pt x="55" y="298"/>
                    <a:pt x="136" y="298"/>
                  </a:cubicBezTo>
                  <a:cubicBezTo>
                    <a:pt x="245" y="298"/>
                    <a:pt x="299" y="217"/>
                    <a:pt x="299" y="136"/>
                  </a:cubicBezTo>
                  <a:cubicBezTo>
                    <a:pt x="299" y="54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844;p55"/>
            <p:cNvSpPr/>
            <p:nvPr/>
          </p:nvSpPr>
          <p:spPr>
            <a:xfrm>
              <a:off x="6551971" y="2313776"/>
              <a:ext cx="16348" cy="12744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163"/>
                    <a:pt x="1" y="190"/>
                    <a:pt x="1" y="190"/>
                  </a:cubicBezTo>
                  <a:cubicBezTo>
                    <a:pt x="82" y="109"/>
                    <a:pt x="163" y="82"/>
                    <a:pt x="245" y="28"/>
                  </a:cubicBezTo>
                  <a:cubicBezTo>
                    <a:pt x="218" y="28"/>
                    <a:pt x="190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845;p55"/>
            <p:cNvSpPr/>
            <p:nvPr/>
          </p:nvSpPr>
          <p:spPr>
            <a:xfrm>
              <a:off x="6579129" y="2288420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36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846;p55"/>
            <p:cNvSpPr/>
            <p:nvPr/>
          </p:nvSpPr>
          <p:spPr>
            <a:xfrm>
              <a:off x="6526615" y="2498408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44"/>
                    <a:pt x="55" y="298"/>
                    <a:pt x="136" y="298"/>
                  </a:cubicBezTo>
                  <a:cubicBezTo>
                    <a:pt x="245" y="298"/>
                    <a:pt x="299" y="244"/>
                    <a:pt x="299" y="136"/>
                  </a:cubicBezTo>
                  <a:cubicBezTo>
                    <a:pt x="299" y="109"/>
                    <a:pt x="272" y="54"/>
                    <a:pt x="245" y="27"/>
                  </a:cubicBezTo>
                  <a:cubicBezTo>
                    <a:pt x="218" y="0"/>
                    <a:pt x="191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847;p55"/>
            <p:cNvSpPr/>
            <p:nvPr/>
          </p:nvSpPr>
          <p:spPr>
            <a:xfrm>
              <a:off x="6579129" y="2500210"/>
              <a:ext cx="3670" cy="16348"/>
            </a:xfrm>
            <a:custGeom>
              <a:avLst/>
              <a:gdLst/>
              <a:ahLst/>
              <a:cxnLst/>
              <a:rect l="l" t="t" r="r" b="b"/>
              <a:pathLst>
                <a:path w="55" h="245" extrusionOk="0">
                  <a:moveTo>
                    <a:pt x="55" y="0"/>
                  </a:moveTo>
                  <a:cubicBezTo>
                    <a:pt x="0" y="27"/>
                    <a:pt x="0" y="82"/>
                    <a:pt x="0" y="109"/>
                  </a:cubicBezTo>
                  <a:cubicBezTo>
                    <a:pt x="0" y="163"/>
                    <a:pt x="0" y="190"/>
                    <a:pt x="28" y="217"/>
                  </a:cubicBezTo>
                  <a:cubicBezTo>
                    <a:pt x="55" y="217"/>
                    <a:pt x="55" y="244"/>
                    <a:pt x="55" y="244"/>
                  </a:cubicBezTo>
                  <a:lnTo>
                    <a:pt x="55" y="244"/>
                  </a:lnTo>
                  <a:cubicBezTo>
                    <a:pt x="55" y="217"/>
                    <a:pt x="28" y="190"/>
                    <a:pt x="55" y="163"/>
                  </a:cubicBezTo>
                  <a:lnTo>
                    <a:pt x="55" y="0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848;p55"/>
            <p:cNvSpPr/>
            <p:nvPr/>
          </p:nvSpPr>
          <p:spPr>
            <a:xfrm>
              <a:off x="6562847" y="2576211"/>
              <a:ext cx="10943" cy="19951"/>
            </a:xfrm>
            <a:custGeom>
              <a:avLst/>
              <a:gdLst/>
              <a:ahLst/>
              <a:cxnLst/>
              <a:rect l="l" t="t" r="r" b="b"/>
              <a:pathLst>
                <a:path w="164" h="299" extrusionOk="0">
                  <a:moveTo>
                    <a:pt x="0" y="0"/>
                  </a:moveTo>
                  <a:cubicBezTo>
                    <a:pt x="0" y="109"/>
                    <a:pt x="27" y="136"/>
                    <a:pt x="27" y="272"/>
                  </a:cubicBezTo>
                  <a:cubicBezTo>
                    <a:pt x="27" y="272"/>
                    <a:pt x="27" y="299"/>
                    <a:pt x="27" y="299"/>
                  </a:cubicBezTo>
                  <a:cubicBezTo>
                    <a:pt x="109" y="299"/>
                    <a:pt x="163" y="244"/>
                    <a:pt x="163" y="163"/>
                  </a:cubicBezTo>
                  <a:cubicBezTo>
                    <a:pt x="163" y="109"/>
                    <a:pt x="136" y="82"/>
                    <a:pt x="109" y="55"/>
                  </a:cubicBezTo>
                  <a:cubicBezTo>
                    <a:pt x="82" y="27"/>
                    <a:pt x="27" y="0"/>
                    <a:pt x="0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849;p55"/>
            <p:cNvSpPr/>
            <p:nvPr/>
          </p:nvSpPr>
          <p:spPr>
            <a:xfrm>
              <a:off x="6553773" y="2681172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6" y="1"/>
                  </a:moveTo>
                  <a:cubicBezTo>
                    <a:pt x="109" y="1"/>
                    <a:pt x="109" y="28"/>
                    <a:pt x="82" y="28"/>
                  </a:cubicBezTo>
                  <a:cubicBezTo>
                    <a:pt x="55" y="109"/>
                    <a:pt x="55" y="190"/>
                    <a:pt x="1" y="245"/>
                  </a:cubicBezTo>
                  <a:cubicBezTo>
                    <a:pt x="28" y="299"/>
                    <a:pt x="82" y="326"/>
                    <a:pt x="136" y="326"/>
                  </a:cubicBezTo>
                  <a:cubicBezTo>
                    <a:pt x="218" y="326"/>
                    <a:pt x="299" y="245"/>
                    <a:pt x="299" y="163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850;p55"/>
            <p:cNvSpPr/>
            <p:nvPr/>
          </p:nvSpPr>
          <p:spPr>
            <a:xfrm>
              <a:off x="6530285" y="2708330"/>
              <a:ext cx="16348" cy="19951"/>
            </a:xfrm>
            <a:custGeom>
              <a:avLst/>
              <a:gdLst/>
              <a:ahLst/>
              <a:cxnLst/>
              <a:rect l="l" t="t" r="r" b="b"/>
              <a:pathLst>
                <a:path w="245" h="299" extrusionOk="0">
                  <a:moveTo>
                    <a:pt x="136" y="0"/>
                  </a:moveTo>
                  <a:cubicBezTo>
                    <a:pt x="109" y="55"/>
                    <a:pt x="0" y="136"/>
                    <a:pt x="0" y="217"/>
                  </a:cubicBezTo>
                  <a:cubicBezTo>
                    <a:pt x="0" y="245"/>
                    <a:pt x="0" y="272"/>
                    <a:pt x="27" y="272"/>
                  </a:cubicBezTo>
                  <a:cubicBezTo>
                    <a:pt x="27" y="299"/>
                    <a:pt x="54" y="299"/>
                    <a:pt x="81" y="299"/>
                  </a:cubicBezTo>
                  <a:lnTo>
                    <a:pt x="136" y="299"/>
                  </a:lnTo>
                  <a:cubicBezTo>
                    <a:pt x="136" y="299"/>
                    <a:pt x="109" y="272"/>
                    <a:pt x="109" y="272"/>
                  </a:cubicBezTo>
                  <a:cubicBezTo>
                    <a:pt x="109" y="199"/>
                    <a:pt x="133" y="175"/>
                    <a:pt x="173" y="175"/>
                  </a:cubicBezTo>
                  <a:cubicBezTo>
                    <a:pt x="193" y="175"/>
                    <a:pt x="217" y="181"/>
                    <a:pt x="244" y="190"/>
                  </a:cubicBezTo>
                  <a:cubicBezTo>
                    <a:pt x="244" y="163"/>
                    <a:pt x="244" y="163"/>
                    <a:pt x="244" y="163"/>
                  </a:cubicBezTo>
                  <a:cubicBezTo>
                    <a:pt x="244" y="82"/>
                    <a:pt x="190" y="28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851;p55"/>
            <p:cNvSpPr/>
            <p:nvPr/>
          </p:nvSpPr>
          <p:spPr>
            <a:xfrm>
              <a:off x="6551971" y="2786133"/>
              <a:ext cx="10943" cy="18149"/>
            </a:xfrm>
            <a:custGeom>
              <a:avLst/>
              <a:gdLst/>
              <a:ahLst/>
              <a:cxnLst/>
              <a:rect l="l" t="t" r="r" b="b"/>
              <a:pathLst>
                <a:path w="164" h="272" extrusionOk="0">
                  <a:moveTo>
                    <a:pt x="163" y="1"/>
                  </a:moveTo>
                  <a:lnTo>
                    <a:pt x="163" y="1"/>
                  </a:lnTo>
                  <a:cubicBezTo>
                    <a:pt x="82" y="28"/>
                    <a:pt x="1" y="82"/>
                    <a:pt x="1" y="163"/>
                  </a:cubicBezTo>
                  <a:cubicBezTo>
                    <a:pt x="1" y="218"/>
                    <a:pt x="28" y="245"/>
                    <a:pt x="55" y="272"/>
                  </a:cubicBezTo>
                  <a:cubicBezTo>
                    <a:pt x="55" y="191"/>
                    <a:pt x="136" y="136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852;p55"/>
            <p:cNvSpPr/>
            <p:nvPr/>
          </p:nvSpPr>
          <p:spPr>
            <a:xfrm>
              <a:off x="6530285" y="2760843"/>
              <a:ext cx="16348" cy="19951"/>
            </a:xfrm>
            <a:custGeom>
              <a:avLst/>
              <a:gdLst/>
              <a:ahLst/>
              <a:cxnLst/>
              <a:rect l="l" t="t" r="r" b="b"/>
              <a:pathLst>
                <a:path w="245" h="299" extrusionOk="0">
                  <a:moveTo>
                    <a:pt x="54" y="0"/>
                  </a:moveTo>
                  <a:cubicBezTo>
                    <a:pt x="27" y="81"/>
                    <a:pt x="0" y="163"/>
                    <a:pt x="0" y="217"/>
                  </a:cubicBezTo>
                  <a:cubicBezTo>
                    <a:pt x="0" y="244"/>
                    <a:pt x="27" y="271"/>
                    <a:pt x="27" y="298"/>
                  </a:cubicBezTo>
                  <a:lnTo>
                    <a:pt x="81" y="298"/>
                  </a:lnTo>
                  <a:cubicBezTo>
                    <a:pt x="190" y="298"/>
                    <a:pt x="244" y="244"/>
                    <a:pt x="244" y="163"/>
                  </a:cubicBezTo>
                  <a:cubicBezTo>
                    <a:pt x="244" y="54"/>
                    <a:pt x="190" y="0"/>
                    <a:pt x="81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853;p55"/>
            <p:cNvSpPr/>
            <p:nvPr/>
          </p:nvSpPr>
          <p:spPr>
            <a:xfrm>
              <a:off x="6526615" y="2813290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1"/>
                  </a:moveTo>
                  <a:cubicBezTo>
                    <a:pt x="55" y="1"/>
                    <a:pt x="1" y="55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72" y="272"/>
                    <a:pt x="299" y="190"/>
                  </a:cubicBezTo>
                  <a:cubicBezTo>
                    <a:pt x="299" y="163"/>
                    <a:pt x="299" y="136"/>
                    <a:pt x="299" y="136"/>
                  </a:cubicBezTo>
                  <a:cubicBezTo>
                    <a:pt x="272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854;p55"/>
            <p:cNvSpPr/>
            <p:nvPr/>
          </p:nvSpPr>
          <p:spPr>
            <a:xfrm>
              <a:off x="6551971" y="3627753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5"/>
                    <a:pt x="1" y="163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855;p55"/>
            <p:cNvSpPr/>
            <p:nvPr/>
          </p:nvSpPr>
          <p:spPr>
            <a:xfrm>
              <a:off x="6579129" y="3613273"/>
              <a:ext cx="14546" cy="9075"/>
            </a:xfrm>
            <a:custGeom>
              <a:avLst/>
              <a:gdLst/>
              <a:ahLst/>
              <a:cxnLst/>
              <a:rect l="l" t="t" r="r" b="b"/>
              <a:pathLst>
                <a:path w="218" h="136" extrusionOk="0">
                  <a:moveTo>
                    <a:pt x="0" y="0"/>
                  </a:moveTo>
                  <a:cubicBezTo>
                    <a:pt x="0" y="82"/>
                    <a:pt x="82" y="136"/>
                    <a:pt x="136" y="136"/>
                  </a:cubicBezTo>
                  <a:cubicBezTo>
                    <a:pt x="163" y="136"/>
                    <a:pt x="190" y="109"/>
                    <a:pt x="217" y="109"/>
                  </a:cubicBezTo>
                  <a:cubicBezTo>
                    <a:pt x="163" y="82"/>
                    <a:pt x="109" y="0"/>
                    <a:pt x="55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856;p55"/>
            <p:cNvSpPr/>
            <p:nvPr/>
          </p:nvSpPr>
          <p:spPr>
            <a:xfrm>
              <a:off x="6579129" y="3710961"/>
              <a:ext cx="1868" cy="7340"/>
            </a:xfrm>
            <a:custGeom>
              <a:avLst/>
              <a:gdLst/>
              <a:ahLst/>
              <a:cxnLst/>
              <a:rect l="l" t="t" r="r" b="b"/>
              <a:pathLst>
                <a:path w="28" h="110" extrusionOk="0">
                  <a:moveTo>
                    <a:pt x="28" y="1"/>
                  </a:moveTo>
                  <a:lnTo>
                    <a:pt x="28" y="1"/>
                  </a:lnTo>
                  <a:cubicBezTo>
                    <a:pt x="0" y="28"/>
                    <a:pt x="0" y="55"/>
                    <a:pt x="0" y="82"/>
                  </a:cubicBezTo>
                  <a:cubicBezTo>
                    <a:pt x="0" y="82"/>
                    <a:pt x="0" y="109"/>
                    <a:pt x="0" y="109"/>
                  </a:cubicBezTo>
                  <a:cubicBezTo>
                    <a:pt x="0" y="82"/>
                    <a:pt x="28" y="28"/>
                    <a:pt x="28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857;p55"/>
            <p:cNvSpPr/>
            <p:nvPr/>
          </p:nvSpPr>
          <p:spPr>
            <a:xfrm>
              <a:off x="6557376" y="3785227"/>
              <a:ext cx="16414" cy="19951"/>
            </a:xfrm>
            <a:custGeom>
              <a:avLst/>
              <a:gdLst/>
              <a:ahLst/>
              <a:cxnLst/>
              <a:rect l="l" t="t" r="r" b="b"/>
              <a:pathLst>
                <a:path w="246" h="299" extrusionOk="0">
                  <a:moveTo>
                    <a:pt x="82" y="0"/>
                  </a:moveTo>
                  <a:cubicBezTo>
                    <a:pt x="55" y="0"/>
                    <a:pt x="28" y="0"/>
                    <a:pt x="1" y="27"/>
                  </a:cubicBezTo>
                  <a:lnTo>
                    <a:pt x="1" y="271"/>
                  </a:lnTo>
                  <a:cubicBezTo>
                    <a:pt x="28" y="298"/>
                    <a:pt x="55" y="298"/>
                    <a:pt x="82" y="298"/>
                  </a:cubicBezTo>
                  <a:cubicBezTo>
                    <a:pt x="164" y="298"/>
                    <a:pt x="245" y="244"/>
                    <a:pt x="245" y="163"/>
                  </a:cubicBezTo>
                  <a:cubicBezTo>
                    <a:pt x="245" y="81"/>
                    <a:pt x="164" y="0"/>
                    <a:pt x="82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858;p55"/>
            <p:cNvSpPr/>
            <p:nvPr/>
          </p:nvSpPr>
          <p:spPr>
            <a:xfrm>
              <a:off x="6553773" y="3837674"/>
              <a:ext cx="20018" cy="20018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82" y="1"/>
                    <a:pt x="55" y="28"/>
                    <a:pt x="28" y="55"/>
                  </a:cubicBezTo>
                  <a:cubicBezTo>
                    <a:pt x="28" y="109"/>
                    <a:pt x="1" y="163"/>
                    <a:pt x="1" y="218"/>
                  </a:cubicBezTo>
                  <a:cubicBezTo>
                    <a:pt x="28" y="272"/>
                    <a:pt x="82" y="299"/>
                    <a:pt x="136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859;p55"/>
            <p:cNvSpPr/>
            <p:nvPr/>
          </p:nvSpPr>
          <p:spPr>
            <a:xfrm>
              <a:off x="6551971" y="3890188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860;p55"/>
            <p:cNvSpPr/>
            <p:nvPr/>
          </p:nvSpPr>
          <p:spPr>
            <a:xfrm>
              <a:off x="6528483" y="3873906"/>
              <a:ext cx="18149" cy="10876"/>
            </a:xfrm>
            <a:custGeom>
              <a:avLst/>
              <a:gdLst/>
              <a:ahLst/>
              <a:cxnLst/>
              <a:rect l="l" t="t" r="r" b="b"/>
              <a:pathLst>
                <a:path w="272" h="163" extrusionOk="0">
                  <a:moveTo>
                    <a:pt x="271" y="0"/>
                  </a:moveTo>
                  <a:cubicBezTo>
                    <a:pt x="217" y="82"/>
                    <a:pt x="163" y="136"/>
                    <a:pt x="108" y="136"/>
                  </a:cubicBezTo>
                  <a:cubicBezTo>
                    <a:pt x="54" y="136"/>
                    <a:pt x="27" y="136"/>
                    <a:pt x="0" y="109"/>
                  </a:cubicBezTo>
                  <a:lnTo>
                    <a:pt x="0" y="109"/>
                  </a:lnTo>
                  <a:cubicBezTo>
                    <a:pt x="27" y="136"/>
                    <a:pt x="81" y="163"/>
                    <a:pt x="108" y="163"/>
                  </a:cubicBezTo>
                  <a:cubicBezTo>
                    <a:pt x="217" y="163"/>
                    <a:pt x="271" y="82"/>
                    <a:pt x="271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861;p55"/>
            <p:cNvSpPr/>
            <p:nvPr/>
          </p:nvSpPr>
          <p:spPr>
            <a:xfrm>
              <a:off x="6551971" y="3942635"/>
              <a:ext cx="21819" cy="20018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862;p55"/>
            <p:cNvSpPr/>
            <p:nvPr/>
          </p:nvSpPr>
          <p:spPr>
            <a:xfrm>
              <a:off x="6526615" y="391734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17"/>
                    <a:pt x="55" y="298"/>
                    <a:pt x="136" y="298"/>
                  </a:cubicBezTo>
                  <a:cubicBezTo>
                    <a:pt x="245" y="298"/>
                    <a:pt x="299" y="217"/>
                    <a:pt x="299" y="136"/>
                  </a:cubicBezTo>
                  <a:cubicBezTo>
                    <a:pt x="299" y="54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863;p55"/>
            <p:cNvSpPr/>
            <p:nvPr/>
          </p:nvSpPr>
          <p:spPr>
            <a:xfrm>
              <a:off x="6526615" y="3969792"/>
              <a:ext cx="20018" cy="20018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6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864;p55"/>
            <p:cNvSpPr/>
            <p:nvPr/>
          </p:nvSpPr>
          <p:spPr>
            <a:xfrm>
              <a:off x="6551971" y="3995148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865;p55"/>
            <p:cNvSpPr/>
            <p:nvPr/>
          </p:nvSpPr>
          <p:spPr>
            <a:xfrm>
              <a:off x="6551971" y="4047662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3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866;p55"/>
            <p:cNvSpPr/>
            <p:nvPr/>
          </p:nvSpPr>
          <p:spPr>
            <a:xfrm>
              <a:off x="6526615" y="4022306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36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867;p55"/>
            <p:cNvSpPr/>
            <p:nvPr/>
          </p:nvSpPr>
          <p:spPr>
            <a:xfrm>
              <a:off x="6526615" y="4074753"/>
              <a:ext cx="20018" cy="20018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6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868;p55"/>
            <p:cNvSpPr/>
            <p:nvPr/>
          </p:nvSpPr>
          <p:spPr>
            <a:xfrm>
              <a:off x="6551971" y="4100109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869;p55"/>
            <p:cNvSpPr/>
            <p:nvPr/>
          </p:nvSpPr>
          <p:spPr>
            <a:xfrm>
              <a:off x="6551971" y="4152623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870;p55"/>
            <p:cNvSpPr/>
            <p:nvPr/>
          </p:nvSpPr>
          <p:spPr>
            <a:xfrm>
              <a:off x="6526615" y="4127266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45" y="299"/>
                    <a:pt x="299" y="245"/>
                    <a:pt x="299" y="136"/>
                  </a:cubicBezTo>
                  <a:cubicBezTo>
                    <a:pt x="299" y="55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871;p55"/>
            <p:cNvSpPr/>
            <p:nvPr/>
          </p:nvSpPr>
          <p:spPr>
            <a:xfrm>
              <a:off x="6526615" y="4179780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44"/>
                    <a:pt x="55" y="298"/>
                    <a:pt x="136" y="298"/>
                  </a:cubicBezTo>
                  <a:cubicBezTo>
                    <a:pt x="245" y="298"/>
                    <a:pt x="299" y="244"/>
                    <a:pt x="299" y="136"/>
                  </a:cubicBezTo>
                  <a:cubicBezTo>
                    <a:pt x="299" y="54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872;p55"/>
            <p:cNvSpPr/>
            <p:nvPr/>
          </p:nvSpPr>
          <p:spPr>
            <a:xfrm>
              <a:off x="6551971" y="4205069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873;p55"/>
            <p:cNvSpPr/>
            <p:nvPr/>
          </p:nvSpPr>
          <p:spPr>
            <a:xfrm>
              <a:off x="6499457" y="1949984"/>
              <a:ext cx="21819" cy="16348"/>
            </a:xfrm>
            <a:custGeom>
              <a:avLst/>
              <a:gdLst/>
              <a:ahLst/>
              <a:cxnLst/>
              <a:rect l="l" t="t" r="r" b="b"/>
              <a:pathLst>
                <a:path w="327" h="245" extrusionOk="0">
                  <a:moveTo>
                    <a:pt x="28" y="1"/>
                  </a:moveTo>
                  <a:cubicBezTo>
                    <a:pt x="28" y="28"/>
                    <a:pt x="1" y="55"/>
                    <a:pt x="1" y="109"/>
                  </a:cubicBezTo>
                  <a:cubicBezTo>
                    <a:pt x="1" y="190"/>
                    <a:pt x="82" y="245"/>
                    <a:pt x="164" y="245"/>
                  </a:cubicBezTo>
                  <a:cubicBezTo>
                    <a:pt x="245" y="245"/>
                    <a:pt x="326" y="190"/>
                    <a:pt x="326" y="109"/>
                  </a:cubicBezTo>
                  <a:cubicBezTo>
                    <a:pt x="326" y="55"/>
                    <a:pt x="299" y="28"/>
                    <a:pt x="272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874;p55"/>
            <p:cNvSpPr/>
            <p:nvPr/>
          </p:nvSpPr>
          <p:spPr>
            <a:xfrm>
              <a:off x="6528417" y="1919223"/>
              <a:ext cx="18216" cy="21752"/>
            </a:xfrm>
            <a:custGeom>
              <a:avLst/>
              <a:gdLst/>
              <a:ahLst/>
              <a:cxnLst/>
              <a:rect l="l" t="t" r="r" b="b"/>
              <a:pathLst>
                <a:path w="273" h="326" extrusionOk="0">
                  <a:moveTo>
                    <a:pt x="109" y="0"/>
                  </a:moveTo>
                  <a:cubicBezTo>
                    <a:pt x="109" y="0"/>
                    <a:pt x="82" y="28"/>
                    <a:pt x="82" y="28"/>
                  </a:cubicBezTo>
                  <a:cubicBezTo>
                    <a:pt x="28" y="82"/>
                    <a:pt x="1" y="163"/>
                    <a:pt x="1" y="245"/>
                  </a:cubicBezTo>
                  <a:cubicBezTo>
                    <a:pt x="28" y="299"/>
                    <a:pt x="55" y="326"/>
                    <a:pt x="109" y="326"/>
                  </a:cubicBezTo>
                  <a:cubicBezTo>
                    <a:pt x="218" y="326"/>
                    <a:pt x="272" y="245"/>
                    <a:pt x="272" y="163"/>
                  </a:cubicBezTo>
                  <a:cubicBezTo>
                    <a:pt x="272" y="82"/>
                    <a:pt x="218" y="0"/>
                    <a:pt x="109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875;p55"/>
            <p:cNvSpPr/>
            <p:nvPr/>
          </p:nvSpPr>
          <p:spPr>
            <a:xfrm>
              <a:off x="6499457" y="1998828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55"/>
                    <a:pt x="1" y="164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876;p55"/>
            <p:cNvSpPr/>
            <p:nvPr/>
          </p:nvSpPr>
          <p:spPr>
            <a:xfrm>
              <a:off x="6526615" y="1971737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6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1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877;p55"/>
            <p:cNvSpPr/>
            <p:nvPr/>
          </p:nvSpPr>
          <p:spPr>
            <a:xfrm>
              <a:off x="6499457" y="2051342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5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878;p55"/>
            <p:cNvSpPr/>
            <p:nvPr/>
          </p:nvSpPr>
          <p:spPr>
            <a:xfrm>
              <a:off x="6526615" y="2024184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879;p55"/>
            <p:cNvSpPr/>
            <p:nvPr/>
          </p:nvSpPr>
          <p:spPr>
            <a:xfrm>
              <a:off x="6499457" y="210385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298"/>
                    <a:pt x="164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81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880;p55"/>
            <p:cNvSpPr/>
            <p:nvPr/>
          </p:nvSpPr>
          <p:spPr>
            <a:xfrm>
              <a:off x="6526615" y="2076698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881;p55"/>
            <p:cNvSpPr/>
            <p:nvPr/>
          </p:nvSpPr>
          <p:spPr>
            <a:xfrm>
              <a:off x="6499457" y="2156302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882;p55"/>
            <p:cNvSpPr/>
            <p:nvPr/>
          </p:nvSpPr>
          <p:spPr>
            <a:xfrm>
              <a:off x="6526615" y="2129145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" name="Google Shape;883;p55"/>
            <p:cNvSpPr/>
            <p:nvPr/>
          </p:nvSpPr>
          <p:spPr>
            <a:xfrm>
              <a:off x="6499457" y="2208816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" name="Google Shape;884;p55"/>
            <p:cNvSpPr/>
            <p:nvPr/>
          </p:nvSpPr>
          <p:spPr>
            <a:xfrm>
              <a:off x="6526615" y="2183460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6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" name="Google Shape;885;p55"/>
            <p:cNvSpPr/>
            <p:nvPr/>
          </p:nvSpPr>
          <p:spPr>
            <a:xfrm>
              <a:off x="6499457" y="2261263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" name="Google Shape;886;p55"/>
            <p:cNvSpPr/>
            <p:nvPr/>
          </p:nvSpPr>
          <p:spPr>
            <a:xfrm>
              <a:off x="6526615" y="2235974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17"/>
                    <a:pt x="55" y="298"/>
                    <a:pt x="136" y="298"/>
                  </a:cubicBezTo>
                  <a:cubicBezTo>
                    <a:pt x="245" y="298"/>
                    <a:pt x="299" y="217"/>
                    <a:pt x="299" y="136"/>
                  </a:cubicBezTo>
                  <a:cubicBezTo>
                    <a:pt x="299" y="54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" name="Google Shape;887;p55"/>
            <p:cNvSpPr/>
            <p:nvPr/>
          </p:nvSpPr>
          <p:spPr>
            <a:xfrm>
              <a:off x="6499457" y="2313776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" name="Google Shape;888;p55"/>
            <p:cNvSpPr/>
            <p:nvPr/>
          </p:nvSpPr>
          <p:spPr>
            <a:xfrm>
              <a:off x="6526615" y="2288420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6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" name="Google Shape;889;p55"/>
            <p:cNvSpPr/>
            <p:nvPr/>
          </p:nvSpPr>
          <p:spPr>
            <a:xfrm>
              <a:off x="6526615" y="2340934"/>
              <a:ext cx="10943" cy="12744"/>
            </a:xfrm>
            <a:custGeom>
              <a:avLst/>
              <a:gdLst/>
              <a:ahLst/>
              <a:cxnLst/>
              <a:rect l="l" t="t" r="r" b="b"/>
              <a:pathLst>
                <a:path w="164" h="191" extrusionOk="0">
                  <a:moveTo>
                    <a:pt x="136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163"/>
                    <a:pt x="1" y="190"/>
                    <a:pt x="1" y="190"/>
                  </a:cubicBezTo>
                  <a:cubicBezTo>
                    <a:pt x="55" y="136"/>
                    <a:pt x="109" y="55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" name="Google Shape;890;p55"/>
            <p:cNvSpPr/>
            <p:nvPr/>
          </p:nvSpPr>
          <p:spPr>
            <a:xfrm>
              <a:off x="6499457" y="2366290"/>
              <a:ext cx="16414" cy="16348"/>
            </a:xfrm>
            <a:custGeom>
              <a:avLst/>
              <a:gdLst/>
              <a:ahLst/>
              <a:cxnLst/>
              <a:rect l="l" t="t" r="r" b="b"/>
              <a:pathLst>
                <a:path w="246" h="245" extrusionOk="0">
                  <a:moveTo>
                    <a:pt x="164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190"/>
                    <a:pt x="28" y="217"/>
                    <a:pt x="55" y="244"/>
                  </a:cubicBezTo>
                  <a:cubicBezTo>
                    <a:pt x="82" y="217"/>
                    <a:pt x="109" y="190"/>
                    <a:pt x="137" y="163"/>
                  </a:cubicBezTo>
                  <a:cubicBezTo>
                    <a:pt x="191" y="109"/>
                    <a:pt x="218" y="81"/>
                    <a:pt x="245" y="27"/>
                  </a:cubicBezTo>
                  <a:cubicBezTo>
                    <a:pt x="218" y="27"/>
                    <a:pt x="191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" name="Google Shape;891;p55"/>
            <p:cNvSpPr/>
            <p:nvPr/>
          </p:nvSpPr>
          <p:spPr>
            <a:xfrm>
              <a:off x="6526615" y="2447696"/>
              <a:ext cx="16348" cy="18149"/>
            </a:xfrm>
            <a:custGeom>
              <a:avLst/>
              <a:gdLst/>
              <a:ahLst/>
              <a:cxnLst/>
              <a:rect l="l" t="t" r="r" b="b"/>
              <a:pathLst>
                <a:path w="245" h="272" extrusionOk="0">
                  <a:moveTo>
                    <a:pt x="55" y="1"/>
                  </a:moveTo>
                  <a:cubicBezTo>
                    <a:pt x="1" y="28"/>
                    <a:pt x="1" y="82"/>
                    <a:pt x="1" y="109"/>
                  </a:cubicBezTo>
                  <a:cubicBezTo>
                    <a:pt x="1" y="218"/>
                    <a:pt x="55" y="272"/>
                    <a:pt x="136" y="272"/>
                  </a:cubicBezTo>
                  <a:cubicBezTo>
                    <a:pt x="191" y="272"/>
                    <a:pt x="218" y="272"/>
                    <a:pt x="245" y="245"/>
                  </a:cubicBezTo>
                  <a:cubicBezTo>
                    <a:pt x="191" y="136"/>
                    <a:pt x="109" y="55"/>
                    <a:pt x="55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" name="Google Shape;892;p55"/>
            <p:cNvSpPr/>
            <p:nvPr/>
          </p:nvSpPr>
          <p:spPr>
            <a:xfrm>
              <a:off x="6499457" y="2471251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" name="Google Shape;893;p55"/>
            <p:cNvSpPr/>
            <p:nvPr/>
          </p:nvSpPr>
          <p:spPr>
            <a:xfrm>
              <a:off x="6474168" y="249840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44"/>
                    <a:pt x="55" y="298"/>
                    <a:pt x="136" y="298"/>
                  </a:cubicBezTo>
                  <a:cubicBezTo>
                    <a:pt x="217" y="298"/>
                    <a:pt x="299" y="244"/>
                    <a:pt x="299" y="136"/>
                  </a:cubicBezTo>
                  <a:cubicBezTo>
                    <a:pt x="299" y="54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" name="Google Shape;894;p55"/>
            <p:cNvSpPr/>
            <p:nvPr/>
          </p:nvSpPr>
          <p:spPr>
            <a:xfrm>
              <a:off x="6499457" y="2523698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" name="Google Shape;895;p55"/>
            <p:cNvSpPr/>
            <p:nvPr/>
          </p:nvSpPr>
          <p:spPr>
            <a:xfrm>
              <a:off x="6474168" y="2550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17" y="299"/>
                    <a:pt x="299" y="245"/>
                    <a:pt x="299" y="136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" name="Google Shape;896;p55"/>
            <p:cNvSpPr/>
            <p:nvPr/>
          </p:nvSpPr>
          <p:spPr>
            <a:xfrm>
              <a:off x="6499457" y="2576211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" name="Google Shape;897;p55"/>
            <p:cNvSpPr/>
            <p:nvPr/>
          </p:nvSpPr>
          <p:spPr>
            <a:xfrm>
              <a:off x="6526615" y="2550855"/>
              <a:ext cx="10943" cy="19951"/>
            </a:xfrm>
            <a:custGeom>
              <a:avLst/>
              <a:gdLst/>
              <a:ahLst/>
              <a:cxnLst/>
              <a:rect l="l" t="t" r="r" b="b"/>
              <a:pathLst>
                <a:path w="164" h="299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164" y="191"/>
                    <a:pt x="164" y="82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" name="Google Shape;898;p55"/>
            <p:cNvSpPr/>
            <p:nvPr/>
          </p:nvSpPr>
          <p:spPr>
            <a:xfrm>
              <a:off x="6499457" y="2632328"/>
              <a:ext cx="3737" cy="5471"/>
            </a:xfrm>
            <a:custGeom>
              <a:avLst/>
              <a:gdLst/>
              <a:ahLst/>
              <a:cxnLst/>
              <a:rect l="l" t="t" r="r" b="b"/>
              <a:pathLst>
                <a:path w="56" h="82" extrusionOk="0">
                  <a:moveTo>
                    <a:pt x="55" y="0"/>
                  </a:moveTo>
                  <a:cubicBezTo>
                    <a:pt x="28" y="0"/>
                    <a:pt x="28" y="54"/>
                    <a:pt x="1" y="82"/>
                  </a:cubicBezTo>
                  <a:cubicBezTo>
                    <a:pt x="28" y="54"/>
                    <a:pt x="55" y="27"/>
                    <a:pt x="55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" name="Google Shape;899;p55"/>
            <p:cNvSpPr/>
            <p:nvPr/>
          </p:nvSpPr>
          <p:spPr>
            <a:xfrm>
              <a:off x="6474168" y="2655816"/>
              <a:ext cx="14546" cy="18216"/>
            </a:xfrm>
            <a:custGeom>
              <a:avLst/>
              <a:gdLst/>
              <a:ahLst/>
              <a:cxnLst/>
              <a:rect l="l" t="t" r="r" b="b"/>
              <a:pathLst>
                <a:path w="218" h="273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27" y="245"/>
                    <a:pt x="82" y="272"/>
                  </a:cubicBezTo>
                  <a:cubicBezTo>
                    <a:pt x="136" y="191"/>
                    <a:pt x="163" y="109"/>
                    <a:pt x="217" y="28"/>
                  </a:cubicBezTo>
                  <a:cubicBezTo>
                    <a:pt x="190" y="1"/>
                    <a:pt x="163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" name="Google Shape;900;p55"/>
            <p:cNvSpPr/>
            <p:nvPr/>
          </p:nvSpPr>
          <p:spPr>
            <a:xfrm>
              <a:off x="6499457" y="2838646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" name="Google Shape;901;p55"/>
            <p:cNvSpPr/>
            <p:nvPr/>
          </p:nvSpPr>
          <p:spPr>
            <a:xfrm>
              <a:off x="6526615" y="2865804"/>
              <a:ext cx="16348" cy="18149"/>
            </a:xfrm>
            <a:custGeom>
              <a:avLst/>
              <a:gdLst/>
              <a:ahLst/>
              <a:cxnLst/>
              <a:rect l="l" t="t" r="r" b="b"/>
              <a:pathLst>
                <a:path w="245" h="272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28" y="136"/>
                    <a:pt x="28" y="136"/>
                    <a:pt x="55" y="109"/>
                  </a:cubicBezTo>
                  <a:lnTo>
                    <a:pt x="55" y="109"/>
                  </a:lnTo>
                  <a:cubicBezTo>
                    <a:pt x="55" y="163"/>
                    <a:pt x="28" y="190"/>
                    <a:pt x="55" y="271"/>
                  </a:cubicBezTo>
                  <a:cubicBezTo>
                    <a:pt x="164" y="217"/>
                    <a:pt x="164" y="136"/>
                    <a:pt x="245" y="54"/>
                  </a:cubicBezTo>
                  <a:cubicBezTo>
                    <a:pt x="245" y="54"/>
                    <a:pt x="245" y="54"/>
                    <a:pt x="245" y="27"/>
                  </a:cubicBezTo>
                  <a:cubicBezTo>
                    <a:pt x="218" y="0"/>
                    <a:pt x="191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" name="Google Shape;902;p55"/>
            <p:cNvSpPr/>
            <p:nvPr/>
          </p:nvSpPr>
          <p:spPr>
            <a:xfrm>
              <a:off x="6499457" y="3580711"/>
              <a:ext cx="18216" cy="14546"/>
            </a:xfrm>
            <a:custGeom>
              <a:avLst/>
              <a:gdLst/>
              <a:ahLst/>
              <a:cxnLst/>
              <a:rect l="l" t="t" r="r" b="b"/>
              <a:pathLst>
                <a:path w="273" h="218" extrusionOk="0">
                  <a:moveTo>
                    <a:pt x="28" y="0"/>
                  </a:moveTo>
                  <a:cubicBezTo>
                    <a:pt x="28" y="27"/>
                    <a:pt x="1" y="27"/>
                    <a:pt x="1" y="81"/>
                  </a:cubicBezTo>
                  <a:cubicBezTo>
                    <a:pt x="1" y="163"/>
                    <a:pt x="82" y="217"/>
                    <a:pt x="164" y="217"/>
                  </a:cubicBezTo>
                  <a:cubicBezTo>
                    <a:pt x="218" y="217"/>
                    <a:pt x="245" y="190"/>
                    <a:pt x="272" y="163"/>
                  </a:cubicBezTo>
                  <a:cubicBezTo>
                    <a:pt x="245" y="109"/>
                    <a:pt x="191" y="27"/>
                    <a:pt x="109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" name="Google Shape;903;p55"/>
            <p:cNvSpPr/>
            <p:nvPr/>
          </p:nvSpPr>
          <p:spPr>
            <a:xfrm>
              <a:off x="6499457" y="3627753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5"/>
                    <a:pt x="1" y="163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" name="Google Shape;904;p55"/>
            <p:cNvSpPr/>
            <p:nvPr/>
          </p:nvSpPr>
          <p:spPr>
            <a:xfrm>
              <a:off x="6526615" y="3653109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6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1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" name="Google Shape;905;p55"/>
            <p:cNvSpPr/>
            <p:nvPr/>
          </p:nvSpPr>
          <p:spPr>
            <a:xfrm>
              <a:off x="6474168" y="386483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36" y="299"/>
                  </a:cubicBezTo>
                  <a:cubicBezTo>
                    <a:pt x="217" y="299"/>
                    <a:pt x="299" y="218"/>
                    <a:pt x="299" y="136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" name="Google Shape;906;p55"/>
            <p:cNvSpPr/>
            <p:nvPr/>
          </p:nvSpPr>
          <p:spPr>
            <a:xfrm>
              <a:off x="6499457" y="3890188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" name="Google Shape;907;p55"/>
            <p:cNvSpPr/>
            <p:nvPr/>
          </p:nvSpPr>
          <p:spPr>
            <a:xfrm>
              <a:off x="6499457" y="3942635"/>
              <a:ext cx="21819" cy="20018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" name="Google Shape;908;p55"/>
            <p:cNvSpPr/>
            <p:nvPr/>
          </p:nvSpPr>
          <p:spPr>
            <a:xfrm>
              <a:off x="6499457" y="3995148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" name="Google Shape;909;p55"/>
            <p:cNvSpPr/>
            <p:nvPr/>
          </p:nvSpPr>
          <p:spPr>
            <a:xfrm>
              <a:off x="6499457" y="4047662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1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" name="Google Shape;910;p55"/>
            <p:cNvSpPr/>
            <p:nvPr/>
          </p:nvSpPr>
          <p:spPr>
            <a:xfrm>
              <a:off x="6499457" y="4100109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" name="Google Shape;911;p55"/>
            <p:cNvSpPr/>
            <p:nvPr/>
          </p:nvSpPr>
          <p:spPr>
            <a:xfrm>
              <a:off x="6499457" y="4152623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" name="Google Shape;912;p55"/>
            <p:cNvSpPr/>
            <p:nvPr/>
          </p:nvSpPr>
          <p:spPr>
            <a:xfrm>
              <a:off x="6499457" y="4212343"/>
              <a:ext cx="1935" cy="3670"/>
            </a:xfrm>
            <a:custGeom>
              <a:avLst/>
              <a:gdLst/>
              <a:ahLst/>
              <a:cxnLst/>
              <a:rect l="l" t="t" r="r" b="b"/>
              <a:pathLst>
                <a:path w="29" h="55" extrusionOk="0">
                  <a:moveTo>
                    <a:pt x="28" y="0"/>
                  </a:moveTo>
                  <a:cubicBezTo>
                    <a:pt x="1" y="0"/>
                    <a:pt x="1" y="27"/>
                    <a:pt x="1" y="55"/>
                  </a:cubicBezTo>
                  <a:cubicBezTo>
                    <a:pt x="1" y="27"/>
                    <a:pt x="28" y="0"/>
                    <a:pt x="28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913;p55"/>
            <p:cNvSpPr/>
            <p:nvPr/>
          </p:nvSpPr>
          <p:spPr>
            <a:xfrm>
              <a:off x="6501326" y="4205069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81" y="1"/>
                    <a:pt x="54" y="28"/>
                    <a:pt x="0" y="82"/>
                  </a:cubicBezTo>
                  <a:cubicBezTo>
                    <a:pt x="54" y="109"/>
                    <a:pt x="81" y="136"/>
                    <a:pt x="81" y="245"/>
                  </a:cubicBezTo>
                  <a:cubicBezTo>
                    <a:pt x="81" y="272"/>
                    <a:pt x="81" y="299"/>
                    <a:pt x="81" y="299"/>
                  </a:cubicBezTo>
                  <a:cubicBezTo>
                    <a:pt x="81" y="299"/>
                    <a:pt x="109" y="326"/>
                    <a:pt x="136" y="326"/>
                  </a:cubicBezTo>
                  <a:cubicBezTo>
                    <a:pt x="217" y="326"/>
                    <a:pt x="298" y="245"/>
                    <a:pt x="298" y="164"/>
                  </a:cubicBezTo>
                  <a:cubicBezTo>
                    <a:pt x="298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" name="Google Shape;914;p55"/>
            <p:cNvSpPr/>
            <p:nvPr/>
          </p:nvSpPr>
          <p:spPr>
            <a:xfrm>
              <a:off x="6474168" y="4179780"/>
              <a:ext cx="18149" cy="19951"/>
            </a:xfrm>
            <a:custGeom>
              <a:avLst/>
              <a:gdLst/>
              <a:ahLst/>
              <a:cxnLst/>
              <a:rect l="l" t="t" r="r" b="b"/>
              <a:pathLst>
                <a:path w="272" h="299" extrusionOk="0">
                  <a:moveTo>
                    <a:pt x="136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17"/>
                    <a:pt x="55" y="298"/>
                    <a:pt x="136" y="298"/>
                  </a:cubicBezTo>
                  <a:cubicBezTo>
                    <a:pt x="190" y="217"/>
                    <a:pt x="217" y="136"/>
                    <a:pt x="272" y="54"/>
                  </a:cubicBezTo>
                  <a:cubicBezTo>
                    <a:pt x="244" y="27"/>
                    <a:pt x="190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" name="Google Shape;915;p55"/>
            <p:cNvSpPr/>
            <p:nvPr/>
          </p:nvSpPr>
          <p:spPr>
            <a:xfrm>
              <a:off x="6477771" y="4236965"/>
              <a:ext cx="16348" cy="7807"/>
            </a:xfrm>
            <a:custGeom>
              <a:avLst/>
              <a:gdLst/>
              <a:ahLst/>
              <a:cxnLst/>
              <a:rect l="l" t="t" r="r" b="b"/>
              <a:pathLst>
                <a:path w="245" h="117" extrusionOk="0">
                  <a:moveTo>
                    <a:pt x="153" y="0"/>
                  </a:moveTo>
                  <a:cubicBezTo>
                    <a:pt x="117" y="0"/>
                    <a:pt x="75" y="20"/>
                    <a:pt x="1" y="65"/>
                  </a:cubicBezTo>
                  <a:cubicBezTo>
                    <a:pt x="25" y="102"/>
                    <a:pt x="61" y="117"/>
                    <a:pt x="100" y="117"/>
                  </a:cubicBezTo>
                  <a:cubicBezTo>
                    <a:pt x="147" y="117"/>
                    <a:pt x="200" y="95"/>
                    <a:pt x="245" y="65"/>
                  </a:cubicBezTo>
                  <a:cubicBezTo>
                    <a:pt x="245" y="65"/>
                    <a:pt x="245" y="38"/>
                    <a:pt x="245" y="38"/>
                  </a:cubicBezTo>
                  <a:cubicBezTo>
                    <a:pt x="208" y="14"/>
                    <a:pt x="182" y="0"/>
                    <a:pt x="15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" name="Google Shape;916;p55"/>
            <p:cNvSpPr/>
            <p:nvPr/>
          </p:nvSpPr>
          <p:spPr>
            <a:xfrm>
              <a:off x="6447010" y="1949984"/>
              <a:ext cx="21752" cy="16348"/>
            </a:xfrm>
            <a:custGeom>
              <a:avLst/>
              <a:gdLst/>
              <a:ahLst/>
              <a:cxnLst/>
              <a:rect l="l" t="t" r="r" b="b"/>
              <a:pathLst>
                <a:path w="326" h="245" extrusionOk="0">
                  <a:moveTo>
                    <a:pt x="28" y="1"/>
                  </a:moveTo>
                  <a:cubicBezTo>
                    <a:pt x="28" y="28"/>
                    <a:pt x="0" y="55"/>
                    <a:pt x="0" y="109"/>
                  </a:cubicBezTo>
                  <a:cubicBezTo>
                    <a:pt x="0" y="190"/>
                    <a:pt x="82" y="245"/>
                    <a:pt x="163" y="245"/>
                  </a:cubicBezTo>
                  <a:cubicBezTo>
                    <a:pt x="245" y="245"/>
                    <a:pt x="326" y="190"/>
                    <a:pt x="326" y="109"/>
                  </a:cubicBezTo>
                  <a:cubicBezTo>
                    <a:pt x="326" y="55"/>
                    <a:pt x="299" y="28"/>
                    <a:pt x="272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" name="Google Shape;917;p55"/>
            <p:cNvSpPr/>
            <p:nvPr/>
          </p:nvSpPr>
          <p:spPr>
            <a:xfrm>
              <a:off x="6447010" y="1998828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" name="Google Shape;918;p55"/>
            <p:cNvSpPr/>
            <p:nvPr/>
          </p:nvSpPr>
          <p:spPr>
            <a:xfrm>
              <a:off x="6474168" y="1971737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0" y="81"/>
                    <a:pt x="0" y="163"/>
                  </a:cubicBezTo>
                  <a:cubicBezTo>
                    <a:pt x="0" y="244"/>
                    <a:pt x="55" y="326"/>
                    <a:pt x="136" y="326"/>
                  </a:cubicBezTo>
                  <a:cubicBezTo>
                    <a:pt x="217" y="326"/>
                    <a:pt x="299" y="244"/>
                    <a:pt x="299" y="163"/>
                  </a:cubicBezTo>
                  <a:cubicBezTo>
                    <a:pt x="299" y="81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" name="Google Shape;919;p55"/>
            <p:cNvSpPr/>
            <p:nvPr/>
          </p:nvSpPr>
          <p:spPr>
            <a:xfrm>
              <a:off x="6447010" y="2051342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" name="Google Shape;920;p55"/>
            <p:cNvSpPr/>
            <p:nvPr/>
          </p:nvSpPr>
          <p:spPr>
            <a:xfrm>
              <a:off x="6474168" y="2024184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17" y="326"/>
                    <a:pt x="299" y="245"/>
                    <a:pt x="299" y="163"/>
                  </a:cubicBezTo>
                  <a:cubicBezTo>
                    <a:pt x="299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" name="Google Shape;921;p55"/>
            <p:cNvSpPr/>
            <p:nvPr/>
          </p:nvSpPr>
          <p:spPr>
            <a:xfrm>
              <a:off x="6447010" y="210385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" name="Google Shape;922;p55"/>
            <p:cNvSpPr/>
            <p:nvPr/>
          </p:nvSpPr>
          <p:spPr>
            <a:xfrm>
              <a:off x="6474168" y="2076698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326"/>
                    <a:pt x="136" y="326"/>
                  </a:cubicBezTo>
                  <a:cubicBezTo>
                    <a:pt x="217" y="326"/>
                    <a:pt x="299" y="244"/>
                    <a:pt x="299" y="163"/>
                  </a:cubicBezTo>
                  <a:cubicBezTo>
                    <a:pt x="299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" name="Google Shape;923;p55"/>
            <p:cNvSpPr/>
            <p:nvPr/>
          </p:nvSpPr>
          <p:spPr>
            <a:xfrm>
              <a:off x="6447010" y="2156302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" name="Google Shape;924;p55"/>
            <p:cNvSpPr/>
            <p:nvPr/>
          </p:nvSpPr>
          <p:spPr>
            <a:xfrm>
              <a:off x="6474168" y="2129145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0" y="82"/>
                    <a:pt x="0" y="164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17" y="326"/>
                    <a:pt x="299" y="245"/>
                    <a:pt x="299" y="164"/>
                  </a:cubicBezTo>
                  <a:cubicBezTo>
                    <a:pt x="299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" name="Google Shape;925;p55"/>
            <p:cNvSpPr/>
            <p:nvPr/>
          </p:nvSpPr>
          <p:spPr>
            <a:xfrm>
              <a:off x="6447010" y="2208816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" name="Google Shape;926;p55"/>
            <p:cNvSpPr/>
            <p:nvPr/>
          </p:nvSpPr>
          <p:spPr>
            <a:xfrm>
              <a:off x="6474168" y="218346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36" y="299"/>
                  </a:cubicBezTo>
                  <a:cubicBezTo>
                    <a:pt x="217" y="299"/>
                    <a:pt x="299" y="218"/>
                    <a:pt x="299" y="136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" name="Google Shape;927;p55"/>
            <p:cNvSpPr/>
            <p:nvPr/>
          </p:nvSpPr>
          <p:spPr>
            <a:xfrm>
              <a:off x="6447010" y="2261263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" name="Google Shape;928;p55"/>
            <p:cNvSpPr/>
            <p:nvPr/>
          </p:nvSpPr>
          <p:spPr>
            <a:xfrm>
              <a:off x="6474168" y="223597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17"/>
                    <a:pt x="55" y="298"/>
                    <a:pt x="136" y="298"/>
                  </a:cubicBezTo>
                  <a:cubicBezTo>
                    <a:pt x="217" y="298"/>
                    <a:pt x="299" y="217"/>
                    <a:pt x="299" y="136"/>
                  </a:cubicBezTo>
                  <a:cubicBezTo>
                    <a:pt x="299" y="54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" name="Google Shape;929;p55"/>
            <p:cNvSpPr/>
            <p:nvPr/>
          </p:nvSpPr>
          <p:spPr>
            <a:xfrm>
              <a:off x="6447010" y="2313776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930;p55"/>
            <p:cNvSpPr/>
            <p:nvPr/>
          </p:nvSpPr>
          <p:spPr>
            <a:xfrm>
              <a:off x="6474168" y="2288420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36" y="299"/>
                  </a:cubicBezTo>
                  <a:cubicBezTo>
                    <a:pt x="217" y="299"/>
                    <a:pt x="299" y="218"/>
                    <a:pt x="299" y="136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931;p55"/>
            <p:cNvSpPr/>
            <p:nvPr/>
          </p:nvSpPr>
          <p:spPr>
            <a:xfrm>
              <a:off x="6447010" y="2366290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932;p55"/>
            <p:cNvSpPr/>
            <p:nvPr/>
          </p:nvSpPr>
          <p:spPr>
            <a:xfrm>
              <a:off x="6474168" y="234093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5"/>
                    <a:pt x="0" y="136"/>
                  </a:cubicBezTo>
                  <a:cubicBezTo>
                    <a:pt x="0" y="217"/>
                    <a:pt x="55" y="299"/>
                    <a:pt x="136" y="299"/>
                  </a:cubicBezTo>
                  <a:cubicBezTo>
                    <a:pt x="217" y="299"/>
                    <a:pt x="299" y="217"/>
                    <a:pt x="299" y="136"/>
                  </a:cubicBezTo>
                  <a:cubicBezTo>
                    <a:pt x="299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933;p55"/>
            <p:cNvSpPr/>
            <p:nvPr/>
          </p:nvSpPr>
          <p:spPr>
            <a:xfrm>
              <a:off x="6474168" y="2393381"/>
              <a:ext cx="16348" cy="16348"/>
            </a:xfrm>
            <a:custGeom>
              <a:avLst/>
              <a:gdLst/>
              <a:ahLst/>
              <a:cxnLst/>
              <a:rect l="l" t="t" r="r" b="b"/>
              <a:pathLst>
                <a:path w="245" h="245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191"/>
                    <a:pt x="0" y="218"/>
                    <a:pt x="27" y="245"/>
                  </a:cubicBezTo>
                  <a:cubicBezTo>
                    <a:pt x="82" y="164"/>
                    <a:pt x="163" y="109"/>
                    <a:pt x="244" y="28"/>
                  </a:cubicBezTo>
                  <a:cubicBezTo>
                    <a:pt x="217" y="1"/>
                    <a:pt x="190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934;p55"/>
            <p:cNvSpPr/>
            <p:nvPr/>
          </p:nvSpPr>
          <p:spPr>
            <a:xfrm>
              <a:off x="6447010" y="2418737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935;p55"/>
            <p:cNvSpPr/>
            <p:nvPr/>
          </p:nvSpPr>
          <p:spPr>
            <a:xfrm>
              <a:off x="6474168" y="244589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82" y="0"/>
                  </a:moveTo>
                  <a:cubicBezTo>
                    <a:pt x="27" y="28"/>
                    <a:pt x="0" y="82"/>
                    <a:pt x="0" y="136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17" y="299"/>
                    <a:pt x="299" y="245"/>
                    <a:pt x="299" y="163"/>
                  </a:cubicBezTo>
                  <a:cubicBezTo>
                    <a:pt x="217" y="136"/>
                    <a:pt x="136" y="82"/>
                    <a:pt x="82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936;p55"/>
            <p:cNvSpPr/>
            <p:nvPr/>
          </p:nvSpPr>
          <p:spPr>
            <a:xfrm>
              <a:off x="6447010" y="2471251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937;p55"/>
            <p:cNvSpPr/>
            <p:nvPr/>
          </p:nvSpPr>
          <p:spPr>
            <a:xfrm>
              <a:off x="6447010" y="2523698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938;p55"/>
            <p:cNvSpPr/>
            <p:nvPr/>
          </p:nvSpPr>
          <p:spPr>
            <a:xfrm>
              <a:off x="6447010" y="2576211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939;p55"/>
            <p:cNvSpPr/>
            <p:nvPr/>
          </p:nvSpPr>
          <p:spPr>
            <a:xfrm>
              <a:off x="6447010" y="2628658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940;p55"/>
            <p:cNvSpPr/>
            <p:nvPr/>
          </p:nvSpPr>
          <p:spPr>
            <a:xfrm>
              <a:off x="6447010" y="2681172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190" y="326"/>
                    <a:pt x="190" y="326"/>
                    <a:pt x="217" y="299"/>
                  </a:cubicBezTo>
                  <a:cubicBezTo>
                    <a:pt x="245" y="272"/>
                    <a:pt x="272" y="218"/>
                    <a:pt x="299" y="163"/>
                  </a:cubicBezTo>
                  <a:lnTo>
                    <a:pt x="326" y="163"/>
                  </a:ln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941;p55"/>
            <p:cNvSpPr/>
            <p:nvPr/>
          </p:nvSpPr>
          <p:spPr>
            <a:xfrm>
              <a:off x="6421654" y="2708330"/>
              <a:ext cx="20018" cy="14546"/>
            </a:xfrm>
            <a:custGeom>
              <a:avLst/>
              <a:gdLst/>
              <a:ahLst/>
              <a:cxnLst/>
              <a:rect l="l" t="t" r="r" b="b"/>
              <a:pathLst>
                <a:path w="300" h="218" extrusionOk="0">
                  <a:moveTo>
                    <a:pt x="136" y="0"/>
                  </a:moveTo>
                  <a:cubicBezTo>
                    <a:pt x="55" y="0"/>
                    <a:pt x="1" y="55"/>
                    <a:pt x="1" y="163"/>
                  </a:cubicBezTo>
                  <a:cubicBezTo>
                    <a:pt x="1" y="163"/>
                    <a:pt x="1" y="190"/>
                    <a:pt x="1" y="190"/>
                  </a:cubicBezTo>
                  <a:cubicBezTo>
                    <a:pt x="55" y="217"/>
                    <a:pt x="109" y="217"/>
                    <a:pt x="163" y="217"/>
                  </a:cubicBezTo>
                  <a:cubicBezTo>
                    <a:pt x="191" y="217"/>
                    <a:pt x="245" y="190"/>
                    <a:pt x="299" y="163"/>
                  </a:cubicBezTo>
                  <a:cubicBezTo>
                    <a:pt x="299" y="55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942;p55"/>
            <p:cNvSpPr/>
            <p:nvPr/>
          </p:nvSpPr>
          <p:spPr>
            <a:xfrm>
              <a:off x="6474168" y="286580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4"/>
                    <a:pt x="0" y="163"/>
                  </a:cubicBezTo>
                  <a:cubicBezTo>
                    <a:pt x="0" y="217"/>
                    <a:pt x="27" y="271"/>
                    <a:pt x="82" y="299"/>
                  </a:cubicBezTo>
                  <a:cubicBezTo>
                    <a:pt x="82" y="271"/>
                    <a:pt x="109" y="244"/>
                    <a:pt x="109" y="244"/>
                  </a:cubicBezTo>
                  <a:cubicBezTo>
                    <a:pt x="136" y="244"/>
                    <a:pt x="163" y="271"/>
                    <a:pt x="190" y="299"/>
                  </a:cubicBezTo>
                  <a:cubicBezTo>
                    <a:pt x="244" y="271"/>
                    <a:pt x="299" y="217"/>
                    <a:pt x="299" y="163"/>
                  </a:cubicBezTo>
                  <a:cubicBezTo>
                    <a:pt x="299" y="54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943;p55"/>
            <p:cNvSpPr/>
            <p:nvPr/>
          </p:nvSpPr>
          <p:spPr>
            <a:xfrm>
              <a:off x="6456085" y="2892962"/>
              <a:ext cx="12678" cy="18149"/>
            </a:xfrm>
            <a:custGeom>
              <a:avLst/>
              <a:gdLst/>
              <a:ahLst/>
              <a:cxnLst/>
              <a:rect l="l" t="t" r="r" b="b"/>
              <a:pathLst>
                <a:path w="190" h="272" extrusionOk="0">
                  <a:moveTo>
                    <a:pt x="54" y="0"/>
                  </a:moveTo>
                  <a:cubicBezTo>
                    <a:pt x="54" y="27"/>
                    <a:pt x="27" y="81"/>
                    <a:pt x="27" y="163"/>
                  </a:cubicBezTo>
                  <a:cubicBezTo>
                    <a:pt x="27" y="190"/>
                    <a:pt x="0" y="217"/>
                    <a:pt x="27" y="217"/>
                  </a:cubicBezTo>
                  <a:cubicBezTo>
                    <a:pt x="81" y="217"/>
                    <a:pt x="81" y="244"/>
                    <a:pt x="81" y="271"/>
                  </a:cubicBezTo>
                  <a:cubicBezTo>
                    <a:pt x="136" y="244"/>
                    <a:pt x="190" y="190"/>
                    <a:pt x="190" y="136"/>
                  </a:cubicBezTo>
                  <a:cubicBezTo>
                    <a:pt x="190" y="81"/>
                    <a:pt x="136" y="0"/>
                    <a:pt x="5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944;p55"/>
            <p:cNvSpPr/>
            <p:nvPr/>
          </p:nvSpPr>
          <p:spPr>
            <a:xfrm>
              <a:off x="6447010" y="2898366"/>
              <a:ext cx="1868" cy="7273"/>
            </a:xfrm>
            <a:custGeom>
              <a:avLst/>
              <a:gdLst/>
              <a:ahLst/>
              <a:cxnLst/>
              <a:rect l="l" t="t" r="r" b="b"/>
              <a:pathLst>
                <a:path w="28" h="109" extrusionOk="0">
                  <a:moveTo>
                    <a:pt x="28" y="0"/>
                  </a:moveTo>
                  <a:cubicBezTo>
                    <a:pt x="0" y="28"/>
                    <a:pt x="0" y="55"/>
                    <a:pt x="0" y="55"/>
                  </a:cubicBezTo>
                  <a:cubicBezTo>
                    <a:pt x="0" y="82"/>
                    <a:pt x="0" y="109"/>
                    <a:pt x="28" y="109"/>
                  </a:cubicBezTo>
                  <a:cubicBezTo>
                    <a:pt x="28" y="82"/>
                    <a:pt x="28" y="55"/>
                    <a:pt x="28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945;p55"/>
            <p:cNvSpPr/>
            <p:nvPr/>
          </p:nvSpPr>
          <p:spPr>
            <a:xfrm>
              <a:off x="6421654" y="3558958"/>
              <a:ext cx="14546" cy="10943"/>
            </a:xfrm>
            <a:custGeom>
              <a:avLst/>
              <a:gdLst/>
              <a:ahLst/>
              <a:cxnLst/>
              <a:rect l="l" t="t" r="r" b="b"/>
              <a:pathLst>
                <a:path w="218" h="164" extrusionOk="0">
                  <a:moveTo>
                    <a:pt x="1" y="1"/>
                  </a:moveTo>
                  <a:cubicBezTo>
                    <a:pt x="1" y="82"/>
                    <a:pt x="55" y="163"/>
                    <a:pt x="136" y="163"/>
                  </a:cubicBezTo>
                  <a:cubicBezTo>
                    <a:pt x="163" y="163"/>
                    <a:pt x="191" y="136"/>
                    <a:pt x="218" y="136"/>
                  </a:cubicBezTo>
                  <a:cubicBezTo>
                    <a:pt x="136" y="82"/>
                    <a:pt x="55" y="28"/>
                    <a:pt x="1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946;p55"/>
            <p:cNvSpPr/>
            <p:nvPr/>
          </p:nvSpPr>
          <p:spPr>
            <a:xfrm>
              <a:off x="6448812" y="3627753"/>
              <a:ext cx="18149" cy="10943"/>
            </a:xfrm>
            <a:custGeom>
              <a:avLst/>
              <a:gdLst/>
              <a:ahLst/>
              <a:cxnLst/>
              <a:rect l="l" t="t" r="r" b="b"/>
              <a:pathLst>
                <a:path w="272" h="164" extrusionOk="0">
                  <a:moveTo>
                    <a:pt x="136" y="0"/>
                  </a:moveTo>
                  <a:cubicBezTo>
                    <a:pt x="82" y="0"/>
                    <a:pt x="28" y="27"/>
                    <a:pt x="1" y="82"/>
                  </a:cubicBezTo>
                  <a:cubicBezTo>
                    <a:pt x="28" y="109"/>
                    <a:pt x="28" y="109"/>
                    <a:pt x="55" y="109"/>
                  </a:cubicBezTo>
                  <a:cubicBezTo>
                    <a:pt x="136" y="109"/>
                    <a:pt x="218" y="136"/>
                    <a:pt x="272" y="163"/>
                  </a:cubicBezTo>
                  <a:cubicBezTo>
                    <a:pt x="272" y="55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947;p55"/>
            <p:cNvSpPr/>
            <p:nvPr/>
          </p:nvSpPr>
          <p:spPr>
            <a:xfrm>
              <a:off x="6447010" y="3785227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948;p55"/>
            <p:cNvSpPr/>
            <p:nvPr/>
          </p:nvSpPr>
          <p:spPr>
            <a:xfrm>
              <a:off x="6447010" y="3837674"/>
              <a:ext cx="21752" cy="20018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949;p55"/>
            <p:cNvSpPr/>
            <p:nvPr/>
          </p:nvSpPr>
          <p:spPr>
            <a:xfrm>
              <a:off x="6421654" y="3812318"/>
              <a:ext cx="20018" cy="20018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55"/>
                    <a:pt x="1" y="137"/>
                  </a:cubicBezTo>
                  <a:cubicBezTo>
                    <a:pt x="1" y="218"/>
                    <a:pt x="55" y="299"/>
                    <a:pt x="136" y="299"/>
                  </a:cubicBezTo>
                  <a:cubicBezTo>
                    <a:pt x="218" y="299"/>
                    <a:pt x="299" y="218"/>
                    <a:pt x="299" y="137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950;p55"/>
            <p:cNvSpPr/>
            <p:nvPr/>
          </p:nvSpPr>
          <p:spPr>
            <a:xfrm>
              <a:off x="6421654" y="3864832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6" y="299"/>
                  </a:cubicBezTo>
                  <a:cubicBezTo>
                    <a:pt x="218" y="299"/>
                    <a:pt x="299" y="218"/>
                    <a:pt x="299" y="136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951;p55"/>
            <p:cNvSpPr/>
            <p:nvPr/>
          </p:nvSpPr>
          <p:spPr>
            <a:xfrm>
              <a:off x="6447010" y="3890188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952;p55"/>
            <p:cNvSpPr/>
            <p:nvPr/>
          </p:nvSpPr>
          <p:spPr>
            <a:xfrm>
              <a:off x="6474168" y="391734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17"/>
                    <a:pt x="55" y="298"/>
                    <a:pt x="136" y="298"/>
                  </a:cubicBezTo>
                  <a:cubicBezTo>
                    <a:pt x="217" y="298"/>
                    <a:pt x="299" y="217"/>
                    <a:pt x="299" y="136"/>
                  </a:cubicBezTo>
                  <a:cubicBezTo>
                    <a:pt x="299" y="54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953;p55"/>
            <p:cNvSpPr/>
            <p:nvPr/>
          </p:nvSpPr>
          <p:spPr>
            <a:xfrm>
              <a:off x="6447010" y="3942635"/>
              <a:ext cx="21752" cy="20018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954;p55"/>
            <p:cNvSpPr/>
            <p:nvPr/>
          </p:nvSpPr>
          <p:spPr>
            <a:xfrm>
              <a:off x="6421654" y="391734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17"/>
                    <a:pt x="55" y="298"/>
                    <a:pt x="136" y="298"/>
                  </a:cubicBezTo>
                  <a:cubicBezTo>
                    <a:pt x="218" y="298"/>
                    <a:pt x="299" y="217"/>
                    <a:pt x="299" y="136"/>
                  </a:cubicBezTo>
                  <a:cubicBezTo>
                    <a:pt x="299" y="54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955;p55"/>
            <p:cNvSpPr/>
            <p:nvPr/>
          </p:nvSpPr>
          <p:spPr>
            <a:xfrm>
              <a:off x="6421654" y="3969792"/>
              <a:ext cx="20018" cy="20018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6" y="299"/>
                  </a:cubicBezTo>
                  <a:cubicBezTo>
                    <a:pt x="218" y="299"/>
                    <a:pt x="299" y="218"/>
                    <a:pt x="299" y="136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956;p55"/>
            <p:cNvSpPr/>
            <p:nvPr/>
          </p:nvSpPr>
          <p:spPr>
            <a:xfrm>
              <a:off x="6447010" y="3995148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957;p55"/>
            <p:cNvSpPr/>
            <p:nvPr/>
          </p:nvSpPr>
          <p:spPr>
            <a:xfrm>
              <a:off x="6474168" y="3969792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36" y="299"/>
                  </a:cubicBezTo>
                  <a:cubicBezTo>
                    <a:pt x="217" y="299"/>
                    <a:pt x="299" y="218"/>
                    <a:pt x="299" y="136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958;p55"/>
            <p:cNvSpPr/>
            <p:nvPr/>
          </p:nvSpPr>
          <p:spPr>
            <a:xfrm>
              <a:off x="6474168" y="402230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5"/>
                    <a:pt x="0" y="136"/>
                  </a:cubicBezTo>
                  <a:cubicBezTo>
                    <a:pt x="0" y="217"/>
                    <a:pt x="55" y="299"/>
                    <a:pt x="136" y="299"/>
                  </a:cubicBezTo>
                  <a:cubicBezTo>
                    <a:pt x="217" y="299"/>
                    <a:pt x="299" y="217"/>
                    <a:pt x="299" y="136"/>
                  </a:cubicBezTo>
                  <a:cubicBezTo>
                    <a:pt x="299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959;p55"/>
            <p:cNvSpPr/>
            <p:nvPr/>
          </p:nvSpPr>
          <p:spPr>
            <a:xfrm>
              <a:off x="6447010" y="4047662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960;p55"/>
            <p:cNvSpPr/>
            <p:nvPr/>
          </p:nvSpPr>
          <p:spPr>
            <a:xfrm>
              <a:off x="6421654" y="4022306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36" y="299"/>
                  </a:cubicBezTo>
                  <a:cubicBezTo>
                    <a:pt x="218" y="299"/>
                    <a:pt x="299" y="217"/>
                    <a:pt x="299" y="136"/>
                  </a:cubicBezTo>
                  <a:cubicBezTo>
                    <a:pt x="299" y="55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961;p55"/>
            <p:cNvSpPr/>
            <p:nvPr/>
          </p:nvSpPr>
          <p:spPr>
            <a:xfrm>
              <a:off x="6421654" y="4074753"/>
              <a:ext cx="20018" cy="20018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6" y="299"/>
                  </a:cubicBezTo>
                  <a:cubicBezTo>
                    <a:pt x="218" y="299"/>
                    <a:pt x="299" y="218"/>
                    <a:pt x="299" y="136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962;p55"/>
            <p:cNvSpPr/>
            <p:nvPr/>
          </p:nvSpPr>
          <p:spPr>
            <a:xfrm>
              <a:off x="6447010" y="4100109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963;p55"/>
            <p:cNvSpPr/>
            <p:nvPr/>
          </p:nvSpPr>
          <p:spPr>
            <a:xfrm>
              <a:off x="6474168" y="4074753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36" y="299"/>
                  </a:cubicBezTo>
                  <a:cubicBezTo>
                    <a:pt x="217" y="299"/>
                    <a:pt x="299" y="218"/>
                    <a:pt x="299" y="136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964;p55"/>
            <p:cNvSpPr/>
            <p:nvPr/>
          </p:nvSpPr>
          <p:spPr>
            <a:xfrm>
              <a:off x="6474168" y="412726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5"/>
                    <a:pt x="0" y="136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17" y="299"/>
                    <a:pt x="299" y="245"/>
                    <a:pt x="299" y="136"/>
                  </a:cubicBezTo>
                  <a:cubicBezTo>
                    <a:pt x="299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" name="Google Shape;965;p55"/>
            <p:cNvSpPr/>
            <p:nvPr/>
          </p:nvSpPr>
          <p:spPr>
            <a:xfrm>
              <a:off x="6447010" y="4152623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" name="Google Shape;966;p55"/>
            <p:cNvSpPr/>
            <p:nvPr/>
          </p:nvSpPr>
          <p:spPr>
            <a:xfrm>
              <a:off x="6421654" y="4127266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36"/>
                  </a:cubicBezTo>
                  <a:cubicBezTo>
                    <a:pt x="299" y="55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" name="Google Shape;967;p55"/>
            <p:cNvSpPr/>
            <p:nvPr/>
          </p:nvSpPr>
          <p:spPr>
            <a:xfrm>
              <a:off x="6456085" y="4205069"/>
              <a:ext cx="12678" cy="16348"/>
            </a:xfrm>
            <a:custGeom>
              <a:avLst/>
              <a:gdLst/>
              <a:ahLst/>
              <a:cxnLst/>
              <a:rect l="l" t="t" r="r" b="b"/>
              <a:pathLst>
                <a:path w="190" h="245" extrusionOk="0">
                  <a:moveTo>
                    <a:pt x="27" y="1"/>
                  </a:moveTo>
                  <a:cubicBezTo>
                    <a:pt x="0" y="1"/>
                    <a:pt x="0" y="1"/>
                    <a:pt x="0" y="28"/>
                  </a:cubicBezTo>
                  <a:cubicBezTo>
                    <a:pt x="0" y="55"/>
                    <a:pt x="27" y="82"/>
                    <a:pt x="27" y="82"/>
                  </a:cubicBezTo>
                  <a:cubicBezTo>
                    <a:pt x="27" y="82"/>
                    <a:pt x="0" y="245"/>
                    <a:pt x="109" y="245"/>
                  </a:cubicBezTo>
                  <a:cubicBezTo>
                    <a:pt x="109" y="245"/>
                    <a:pt x="136" y="245"/>
                    <a:pt x="163" y="218"/>
                  </a:cubicBezTo>
                  <a:cubicBezTo>
                    <a:pt x="163" y="218"/>
                    <a:pt x="190" y="191"/>
                    <a:pt x="190" y="164"/>
                  </a:cubicBezTo>
                  <a:cubicBezTo>
                    <a:pt x="190" y="82"/>
                    <a:pt x="109" y="1"/>
                    <a:pt x="2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" name="Google Shape;968;p55"/>
            <p:cNvSpPr/>
            <p:nvPr/>
          </p:nvSpPr>
          <p:spPr>
            <a:xfrm>
              <a:off x="6396298" y="1946381"/>
              <a:ext cx="18216" cy="19951"/>
            </a:xfrm>
            <a:custGeom>
              <a:avLst/>
              <a:gdLst/>
              <a:ahLst/>
              <a:cxnLst/>
              <a:rect l="l" t="t" r="r" b="b"/>
              <a:pathLst>
                <a:path w="273" h="299" extrusionOk="0">
                  <a:moveTo>
                    <a:pt x="82" y="0"/>
                  </a:moveTo>
                  <a:cubicBezTo>
                    <a:pt x="82" y="82"/>
                    <a:pt x="28" y="163"/>
                    <a:pt x="1" y="217"/>
                  </a:cubicBezTo>
                  <a:cubicBezTo>
                    <a:pt x="28" y="272"/>
                    <a:pt x="82" y="299"/>
                    <a:pt x="137" y="299"/>
                  </a:cubicBezTo>
                  <a:cubicBezTo>
                    <a:pt x="218" y="299"/>
                    <a:pt x="272" y="244"/>
                    <a:pt x="272" y="163"/>
                  </a:cubicBezTo>
                  <a:cubicBezTo>
                    <a:pt x="272" y="55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" name="Google Shape;969;p55"/>
            <p:cNvSpPr/>
            <p:nvPr/>
          </p:nvSpPr>
          <p:spPr>
            <a:xfrm>
              <a:off x="6369208" y="1971737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4" y="0"/>
                    <a:pt x="0" y="81"/>
                    <a:pt x="0" y="163"/>
                  </a:cubicBezTo>
                  <a:cubicBezTo>
                    <a:pt x="0" y="244"/>
                    <a:pt x="54" y="326"/>
                    <a:pt x="136" y="326"/>
                  </a:cubicBezTo>
                  <a:cubicBezTo>
                    <a:pt x="217" y="326"/>
                    <a:pt x="298" y="244"/>
                    <a:pt x="298" y="163"/>
                  </a:cubicBezTo>
                  <a:cubicBezTo>
                    <a:pt x="298" y="81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" name="Google Shape;970;p55"/>
            <p:cNvSpPr/>
            <p:nvPr/>
          </p:nvSpPr>
          <p:spPr>
            <a:xfrm>
              <a:off x="6394497" y="1998828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4" y="1"/>
                  </a:moveTo>
                  <a:cubicBezTo>
                    <a:pt x="82" y="1"/>
                    <a:pt x="1" y="55"/>
                    <a:pt x="1" y="164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" name="Google Shape;971;p55"/>
            <p:cNvSpPr/>
            <p:nvPr/>
          </p:nvSpPr>
          <p:spPr>
            <a:xfrm>
              <a:off x="6421654" y="1971737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6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18" y="326"/>
                    <a:pt x="299" y="244"/>
                    <a:pt x="299" y="163"/>
                  </a:cubicBezTo>
                  <a:cubicBezTo>
                    <a:pt x="299" y="81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" name="Google Shape;972;p55"/>
            <p:cNvSpPr/>
            <p:nvPr/>
          </p:nvSpPr>
          <p:spPr>
            <a:xfrm>
              <a:off x="6394497" y="2051342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82" y="0"/>
                    <a:pt x="1" y="55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" name="Google Shape;973;p55"/>
            <p:cNvSpPr/>
            <p:nvPr/>
          </p:nvSpPr>
          <p:spPr>
            <a:xfrm>
              <a:off x="6421654" y="2024184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18" y="326"/>
                    <a:pt x="299" y="245"/>
                    <a:pt x="299" y="163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" name="Google Shape;974;p55"/>
            <p:cNvSpPr/>
            <p:nvPr/>
          </p:nvSpPr>
          <p:spPr>
            <a:xfrm>
              <a:off x="6394497" y="210385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298"/>
                    <a:pt x="164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81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" name="Google Shape;975;p55"/>
            <p:cNvSpPr/>
            <p:nvPr/>
          </p:nvSpPr>
          <p:spPr>
            <a:xfrm>
              <a:off x="6421654" y="2076698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18" y="326"/>
                    <a:pt x="299" y="244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" name="Google Shape;976;p55"/>
            <p:cNvSpPr/>
            <p:nvPr/>
          </p:nvSpPr>
          <p:spPr>
            <a:xfrm>
              <a:off x="6394497" y="2156302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" name="Google Shape;977;p55"/>
            <p:cNvSpPr/>
            <p:nvPr/>
          </p:nvSpPr>
          <p:spPr>
            <a:xfrm>
              <a:off x="6421654" y="2129145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18" y="326"/>
                    <a:pt x="299" y="245"/>
                    <a:pt x="299" y="164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" name="Google Shape;978;p55"/>
            <p:cNvSpPr/>
            <p:nvPr/>
          </p:nvSpPr>
          <p:spPr>
            <a:xfrm>
              <a:off x="6394497" y="2208816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" name="Google Shape;979;p55"/>
            <p:cNvSpPr/>
            <p:nvPr/>
          </p:nvSpPr>
          <p:spPr>
            <a:xfrm>
              <a:off x="6421654" y="2183460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6" y="299"/>
                  </a:cubicBezTo>
                  <a:cubicBezTo>
                    <a:pt x="218" y="299"/>
                    <a:pt x="299" y="218"/>
                    <a:pt x="299" y="136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" name="Google Shape;980;p55"/>
            <p:cNvSpPr/>
            <p:nvPr/>
          </p:nvSpPr>
          <p:spPr>
            <a:xfrm>
              <a:off x="6394497" y="2261263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" name="Google Shape;981;p55"/>
            <p:cNvSpPr/>
            <p:nvPr/>
          </p:nvSpPr>
          <p:spPr>
            <a:xfrm>
              <a:off x="6421654" y="2235974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17"/>
                    <a:pt x="55" y="298"/>
                    <a:pt x="136" y="298"/>
                  </a:cubicBezTo>
                  <a:cubicBezTo>
                    <a:pt x="218" y="298"/>
                    <a:pt x="299" y="217"/>
                    <a:pt x="299" y="136"/>
                  </a:cubicBezTo>
                  <a:cubicBezTo>
                    <a:pt x="299" y="54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" name="Google Shape;982;p55"/>
            <p:cNvSpPr/>
            <p:nvPr/>
          </p:nvSpPr>
          <p:spPr>
            <a:xfrm>
              <a:off x="6394497" y="2313776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" name="Google Shape;983;p55"/>
            <p:cNvSpPr/>
            <p:nvPr/>
          </p:nvSpPr>
          <p:spPr>
            <a:xfrm>
              <a:off x="6421654" y="2288420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6" y="299"/>
                  </a:cubicBezTo>
                  <a:cubicBezTo>
                    <a:pt x="218" y="299"/>
                    <a:pt x="299" y="218"/>
                    <a:pt x="299" y="136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" name="Google Shape;984;p55"/>
            <p:cNvSpPr/>
            <p:nvPr/>
          </p:nvSpPr>
          <p:spPr>
            <a:xfrm>
              <a:off x="6394497" y="2366290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298"/>
                    <a:pt x="164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81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" name="Google Shape;985;p55"/>
            <p:cNvSpPr/>
            <p:nvPr/>
          </p:nvSpPr>
          <p:spPr>
            <a:xfrm>
              <a:off x="6421654" y="2340934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36" y="299"/>
                  </a:cubicBezTo>
                  <a:cubicBezTo>
                    <a:pt x="218" y="299"/>
                    <a:pt x="299" y="217"/>
                    <a:pt x="299" y="136"/>
                  </a:cubicBezTo>
                  <a:cubicBezTo>
                    <a:pt x="299" y="55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" name="Google Shape;986;p55"/>
            <p:cNvSpPr/>
            <p:nvPr/>
          </p:nvSpPr>
          <p:spPr>
            <a:xfrm>
              <a:off x="6394497" y="2418737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" name="Google Shape;987;p55"/>
            <p:cNvSpPr/>
            <p:nvPr/>
          </p:nvSpPr>
          <p:spPr>
            <a:xfrm>
              <a:off x="6421654" y="2393381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6" y="299"/>
                  </a:cubicBezTo>
                  <a:cubicBezTo>
                    <a:pt x="218" y="299"/>
                    <a:pt x="299" y="218"/>
                    <a:pt x="299" y="136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" name="Google Shape;988;p55"/>
            <p:cNvSpPr/>
            <p:nvPr/>
          </p:nvSpPr>
          <p:spPr>
            <a:xfrm>
              <a:off x="6394497" y="2471251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" name="Google Shape;989;p55"/>
            <p:cNvSpPr/>
            <p:nvPr/>
          </p:nvSpPr>
          <p:spPr>
            <a:xfrm>
              <a:off x="6421654" y="244589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36" y="299"/>
                  </a:cubicBezTo>
                  <a:cubicBezTo>
                    <a:pt x="218" y="299"/>
                    <a:pt x="299" y="217"/>
                    <a:pt x="299" y="136"/>
                  </a:cubicBezTo>
                  <a:cubicBezTo>
                    <a:pt x="299" y="55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" name="Google Shape;990;p55"/>
            <p:cNvSpPr/>
            <p:nvPr/>
          </p:nvSpPr>
          <p:spPr>
            <a:xfrm>
              <a:off x="6394497" y="2523698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" name="Google Shape;991;p55"/>
            <p:cNvSpPr/>
            <p:nvPr/>
          </p:nvSpPr>
          <p:spPr>
            <a:xfrm>
              <a:off x="6421654" y="2498408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44"/>
                    <a:pt x="55" y="298"/>
                    <a:pt x="136" y="298"/>
                  </a:cubicBezTo>
                  <a:cubicBezTo>
                    <a:pt x="218" y="298"/>
                    <a:pt x="299" y="244"/>
                    <a:pt x="299" y="136"/>
                  </a:cubicBezTo>
                  <a:cubicBezTo>
                    <a:pt x="299" y="54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" name="Google Shape;992;p55"/>
            <p:cNvSpPr/>
            <p:nvPr/>
          </p:nvSpPr>
          <p:spPr>
            <a:xfrm>
              <a:off x="6394497" y="2576211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" name="Google Shape;993;p55"/>
            <p:cNvSpPr/>
            <p:nvPr/>
          </p:nvSpPr>
          <p:spPr>
            <a:xfrm>
              <a:off x="6421654" y="255085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36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" name="Google Shape;994;p55"/>
            <p:cNvSpPr/>
            <p:nvPr/>
          </p:nvSpPr>
          <p:spPr>
            <a:xfrm>
              <a:off x="6394497" y="2628658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" name="Google Shape;995;p55"/>
            <p:cNvSpPr/>
            <p:nvPr/>
          </p:nvSpPr>
          <p:spPr>
            <a:xfrm>
              <a:off x="6421654" y="2603369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44"/>
                    <a:pt x="55" y="299"/>
                    <a:pt x="136" y="299"/>
                  </a:cubicBezTo>
                  <a:cubicBezTo>
                    <a:pt x="218" y="299"/>
                    <a:pt x="299" y="244"/>
                    <a:pt x="299" y="136"/>
                  </a:cubicBezTo>
                  <a:cubicBezTo>
                    <a:pt x="299" y="54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" name="Google Shape;996;p55"/>
            <p:cNvSpPr/>
            <p:nvPr/>
          </p:nvSpPr>
          <p:spPr>
            <a:xfrm>
              <a:off x="6421654" y="2655816"/>
              <a:ext cx="20018" cy="9141"/>
            </a:xfrm>
            <a:custGeom>
              <a:avLst/>
              <a:gdLst/>
              <a:ahLst/>
              <a:cxnLst/>
              <a:rect l="l" t="t" r="r" b="b"/>
              <a:pathLst>
                <a:path w="300" h="137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lnTo>
                    <a:pt x="299" y="136"/>
                  </a:ln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" name="Google Shape;997;p55"/>
            <p:cNvSpPr/>
            <p:nvPr/>
          </p:nvSpPr>
          <p:spPr>
            <a:xfrm>
              <a:off x="6394497" y="2681172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" name="Google Shape;998;p55"/>
            <p:cNvSpPr/>
            <p:nvPr/>
          </p:nvSpPr>
          <p:spPr>
            <a:xfrm>
              <a:off x="6421654" y="2666692"/>
              <a:ext cx="20018" cy="9141"/>
            </a:xfrm>
            <a:custGeom>
              <a:avLst/>
              <a:gdLst/>
              <a:ahLst/>
              <a:cxnLst/>
              <a:rect l="l" t="t" r="r" b="b"/>
              <a:pathLst>
                <a:path w="300" h="137" extrusionOk="0">
                  <a:moveTo>
                    <a:pt x="1" y="1"/>
                  </a:moveTo>
                  <a:cubicBezTo>
                    <a:pt x="1" y="82"/>
                    <a:pt x="55" y="136"/>
                    <a:pt x="136" y="136"/>
                  </a:cubicBezTo>
                  <a:cubicBezTo>
                    <a:pt x="218" y="136"/>
                    <a:pt x="299" y="82"/>
                    <a:pt x="299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" name="Google Shape;999;p55"/>
            <p:cNvSpPr/>
            <p:nvPr/>
          </p:nvSpPr>
          <p:spPr>
            <a:xfrm>
              <a:off x="6369208" y="270833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5"/>
                    <a:pt x="0" y="163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190" y="299"/>
                    <a:pt x="217" y="299"/>
                    <a:pt x="244" y="272"/>
                  </a:cubicBezTo>
                  <a:cubicBezTo>
                    <a:pt x="244" y="245"/>
                    <a:pt x="271" y="245"/>
                    <a:pt x="271" y="217"/>
                  </a:cubicBezTo>
                  <a:cubicBezTo>
                    <a:pt x="298" y="190"/>
                    <a:pt x="298" y="190"/>
                    <a:pt x="298" y="163"/>
                  </a:cubicBezTo>
                  <a:cubicBezTo>
                    <a:pt x="298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" name="Google Shape;1000;p55"/>
            <p:cNvSpPr/>
            <p:nvPr/>
          </p:nvSpPr>
          <p:spPr>
            <a:xfrm>
              <a:off x="6394497" y="2891093"/>
              <a:ext cx="20018" cy="10943"/>
            </a:xfrm>
            <a:custGeom>
              <a:avLst/>
              <a:gdLst/>
              <a:ahLst/>
              <a:cxnLst/>
              <a:rect l="l" t="t" r="r" b="b"/>
              <a:pathLst>
                <a:path w="300" h="164" extrusionOk="0">
                  <a:moveTo>
                    <a:pt x="164" y="1"/>
                  </a:moveTo>
                  <a:cubicBezTo>
                    <a:pt x="136" y="1"/>
                    <a:pt x="109" y="28"/>
                    <a:pt x="109" y="28"/>
                  </a:cubicBezTo>
                  <a:cubicBezTo>
                    <a:pt x="82" y="28"/>
                    <a:pt x="82" y="55"/>
                    <a:pt x="55" y="55"/>
                  </a:cubicBezTo>
                  <a:cubicBezTo>
                    <a:pt x="55" y="55"/>
                    <a:pt x="55" y="82"/>
                    <a:pt x="28" y="82"/>
                  </a:cubicBezTo>
                  <a:cubicBezTo>
                    <a:pt x="28" y="109"/>
                    <a:pt x="1" y="137"/>
                    <a:pt x="1" y="164"/>
                  </a:cubicBezTo>
                  <a:lnTo>
                    <a:pt x="82" y="164"/>
                  </a:lnTo>
                  <a:cubicBezTo>
                    <a:pt x="164" y="164"/>
                    <a:pt x="245" y="137"/>
                    <a:pt x="299" y="109"/>
                  </a:cubicBezTo>
                  <a:cubicBezTo>
                    <a:pt x="272" y="55"/>
                    <a:pt x="218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" name="Google Shape;1001;p55"/>
            <p:cNvSpPr/>
            <p:nvPr/>
          </p:nvSpPr>
          <p:spPr>
            <a:xfrm>
              <a:off x="6421654" y="2869407"/>
              <a:ext cx="20018" cy="16348"/>
            </a:xfrm>
            <a:custGeom>
              <a:avLst/>
              <a:gdLst/>
              <a:ahLst/>
              <a:cxnLst/>
              <a:rect l="l" t="t" r="r" b="b"/>
              <a:pathLst>
                <a:path w="300" h="245" extrusionOk="0">
                  <a:moveTo>
                    <a:pt x="109" y="0"/>
                  </a:moveTo>
                  <a:cubicBezTo>
                    <a:pt x="55" y="0"/>
                    <a:pt x="28" y="28"/>
                    <a:pt x="1" y="28"/>
                  </a:cubicBezTo>
                  <a:cubicBezTo>
                    <a:pt x="1" y="55"/>
                    <a:pt x="1" y="82"/>
                    <a:pt x="1" y="109"/>
                  </a:cubicBezTo>
                  <a:cubicBezTo>
                    <a:pt x="1" y="190"/>
                    <a:pt x="55" y="245"/>
                    <a:pt x="136" y="245"/>
                  </a:cubicBezTo>
                  <a:cubicBezTo>
                    <a:pt x="218" y="245"/>
                    <a:pt x="299" y="190"/>
                    <a:pt x="299" y="109"/>
                  </a:cubicBezTo>
                  <a:cubicBezTo>
                    <a:pt x="299" y="55"/>
                    <a:pt x="299" y="28"/>
                    <a:pt x="272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" name="Google Shape;1002;p55"/>
            <p:cNvSpPr/>
            <p:nvPr/>
          </p:nvSpPr>
          <p:spPr>
            <a:xfrm>
              <a:off x="6421654" y="2918251"/>
              <a:ext cx="9141" cy="10943"/>
            </a:xfrm>
            <a:custGeom>
              <a:avLst/>
              <a:gdLst/>
              <a:ahLst/>
              <a:cxnLst/>
              <a:rect l="l" t="t" r="r" b="b"/>
              <a:pathLst>
                <a:path w="137" h="164" extrusionOk="0">
                  <a:moveTo>
                    <a:pt x="136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55" y="164"/>
                    <a:pt x="109" y="82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1003;p55"/>
            <p:cNvSpPr/>
            <p:nvPr/>
          </p:nvSpPr>
          <p:spPr>
            <a:xfrm>
              <a:off x="6394497" y="2945409"/>
              <a:ext cx="5538" cy="12744"/>
            </a:xfrm>
            <a:custGeom>
              <a:avLst/>
              <a:gdLst/>
              <a:ahLst/>
              <a:cxnLst/>
              <a:rect l="l" t="t" r="r" b="b"/>
              <a:pathLst>
                <a:path w="83" h="191" extrusionOk="0">
                  <a:moveTo>
                    <a:pt x="82" y="1"/>
                  </a:moveTo>
                  <a:cubicBezTo>
                    <a:pt x="28" y="28"/>
                    <a:pt x="1" y="82"/>
                    <a:pt x="1" y="136"/>
                  </a:cubicBezTo>
                  <a:cubicBezTo>
                    <a:pt x="1" y="163"/>
                    <a:pt x="1" y="163"/>
                    <a:pt x="1" y="190"/>
                  </a:cubicBezTo>
                  <a:cubicBezTo>
                    <a:pt x="28" y="136"/>
                    <a:pt x="55" y="82"/>
                    <a:pt x="82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1004;p55"/>
            <p:cNvSpPr/>
            <p:nvPr/>
          </p:nvSpPr>
          <p:spPr>
            <a:xfrm>
              <a:off x="6372811" y="2918251"/>
              <a:ext cx="16348" cy="16348"/>
            </a:xfrm>
            <a:custGeom>
              <a:avLst/>
              <a:gdLst/>
              <a:ahLst/>
              <a:cxnLst/>
              <a:rect l="l" t="t" r="r" b="b"/>
              <a:pathLst>
                <a:path w="245" h="245" extrusionOk="0">
                  <a:moveTo>
                    <a:pt x="82" y="1"/>
                  </a:moveTo>
                  <a:cubicBezTo>
                    <a:pt x="55" y="1"/>
                    <a:pt x="55" y="1"/>
                    <a:pt x="27" y="28"/>
                  </a:cubicBezTo>
                  <a:cubicBezTo>
                    <a:pt x="0" y="55"/>
                    <a:pt x="0" y="55"/>
                    <a:pt x="0" y="82"/>
                  </a:cubicBezTo>
                  <a:cubicBezTo>
                    <a:pt x="0" y="136"/>
                    <a:pt x="27" y="191"/>
                    <a:pt x="55" y="191"/>
                  </a:cubicBezTo>
                  <a:cubicBezTo>
                    <a:pt x="82" y="191"/>
                    <a:pt x="136" y="136"/>
                    <a:pt x="163" y="136"/>
                  </a:cubicBezTo>
                  <a:cubicBezTo>
                    <a:pt x="136" y="109"/>
                    <a:pt x="163" y="82"/>
                    <a:pt x="163" y="55"/>
                  </a:cubicBezTo>
                  <a:cubicBezTo>
                    <a:pt x="163" y="109"/>
                    <a:pt x="190" y="164"/>
                    <a:pt x="217" y="191"/>
                  </a:cubicBezTo>
                  <a:lnTo>
                    <a:pt x="217" y="245"/>
                  </a:lnTo>
                  <a:cubicBezTo>
                    <a:pt x="244" y="218"/>
                    <a:pt x="244" y="191"/>
                    <a:pt x="244" y="164"/>
                  </a:cubicBezTo>
                  <a:cubicBezTo>
                    <a:pt x="244" y="82"/>
                    <a:pt x="163" y="1"/>
                    <a:pt x="82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1005;p55"/>
            <p:cNvSpPr/>
            <p:nvPr/>
          </p:nvSpPr>
          <p:spPr>
            <a:xfrm>
              <a:off x="6396298" y="3575239"/>
              <a:ext cx="18216" cy="20018"/>
            </a:xfrm>
            <a:custGeom>
              <a:avLst/>
              <a:gdLst/>
              <a:ahLst/>
              <a:cxnLst/>
              <a:rect l="l" t="t" r="r" b="b"/>
              <a:pathLst>
                <a:path w="273" h="300" extrusionOk="0">
                  <a:moveTo>
                    <a:pt x="137" y="1"/>
                  </a:moveTo>
                  <a:cubicBezTo>
                    <a:pt x="55" y="1"/>
                    <a:pt x="1" y="28"/>
                    <a:pt x="1" y="82"/>
                  </a:cubicBezTo>
                  <a:cubicBezTo>
                    <a:pt x="55" y="109"/>
                    <a:pt x="109" y="136"/>
                    <a:pt x="137" y="191"/>
                  </a:cubicBezTo>
                  <a:cubicBezTo>
                    <a:pt x="137" y="218"/>
                    <a:pt x="164" y="272"/>
                    <a:pt x="191" y="272"/>
                  </a:cubicBezTo>
                  <a:cubicBezTo>
                    <a:pt x="191" y="299"/>
                    <a:pt x="191" y="299"/>
                    <a:pt x="191" y="299"/>
                  </a:cubicBezTo>
                  <a:cubicBezTo>
                    <a:pt x="245" y="272"/>
                    <a:pt x="272" y="218"/>
                    <a:pt x="272" y="163"/>
                  </a:cubicBezTo>
                  <a:cubicBezTo>
                    <a:pt x="272" y="55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1006;p55"/>
            <p:cNvSpPr/>
            <p:nvPr/>
          </p:nvSpPr>
          <p:spPr>
            <a:xfrm>
              <a:off x="6421654" y="3600595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163" y="299"/>
                    <a:pt x="163" y="272"/>
                    <a:pt x="163" y="245"/>
                  </a:cubicBezTo>
                  <a:lnTo>
                    <a:pt x="163" y="326"/>
                  </a:ln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1007;p55"/>
            <p:cNvSpPr/>
            <p:nvPr/>
          </p:nvSpPr>
          <p:spPr>
            <a:xfrm>
              <a:off x="6376414" y="3761673"/>
              <a:ext cx="12744" cy="9141"/>
            </a:xfrm>
            <a:custGeom>
              <a:avLst/>
              <a:gdLst/>
              <a:ahLst/>
              <a:cxnLst/>
              <a:rect l="l" t="t" r="r" b="b"/>
              <a:pathLst>
                <a:path w="191" h="137" extrusionOk="0">
                  <a:moveTo>
                    <a:pt x="136" y="0"/>
                  </a:moveTo>
                  <a:cubicBezTo>
                    <a:pt x="109" y="28"/>
                    <a:pt x="82" y="28"/>
                    <a:pt x="1" y="55"/>
                  </a:cubicBezTo>
                  <a:cubicBezTo>
                    <a:pt x="28" y="82"/>
                    <a:pt x="109" y="109"/>
                    <a:pt x="190" y="136"/>
                  </a:cubicBezTo>
                  <a:cubicBezTo>
                    <a:pt x="190" y="136"/>
                    <a:pt x="190" y="109"/>
                    <a:pt x="190" y="109"/>
                  </a:cubicBezTo>
                  <a:cubicBezTo>
                    <a:pt x="190" y="82"/>
                    <a:pt x="163" y="28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" name="Google Shape;1008;p55"/>
            <p:cNvSpPr/>
            <p:nvPr/>
          </p:nvSpPr>
          <p:spPr>
            <a:xfrm>
              <a:off x="6394497" y="3785227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298"/>
                    <a:pt x="164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81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" name="Google Shape;1009;p55"/>
            <p:cNvSpPr/>
            <p:nvPr/>
          </p:nvSpPr>
          <p:spPr>
            <a:xfrm>
              <a:off x="6421654" y="3768879"/>
              <a:ext cx="16348" cy="10943"/>
            </a:xfrm>
            <a:custGeom>
              <a:avLst/>
              <a:gdLst/>
              <a:ahLst/>
              <a:cxnLst/>
              <a:rect l="l" t="t" r="r" b="b"/>
              <a:pathLst>
                <a:path w="245" h="164" extrusionOk="0">
                  <a:moveTo>
                    <a:pt x="1" y="1"/>
                  </a:moveTo>
                  <a:cubicBezTo>
                    <a:pt x="1" y="82"/>
                    <a:pt x="55" y="164"/>
                    <a:pt x="136" y="164"/>
                  </a:cubicBezTo>
                  <a:cubicBezTo>
                    <a:pt x="191" y="164"/>
                    <a:pt x="218" y="137"/>
                    <a:pt x="245" y="109"/>
                  </a:cubicBezTo>
                  <a:cubicBezTo>
                    <a:pt x="163" y="82"/>
                    <a:pt x="82" y="55"/>
                    <a:pt x="1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" name="Google Shape;1010;p55"/>
            <p:cNvSpPr/>
            <p:nvPr/>
          </p:nvSpPr>
          <p:spPr>
            <a:xfrm>
              <a:off x="6394497" y="3837674"/>
              <a:ext cx="20018" cy="20018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1011;p55"/>
            <p:cNvSpPr/>
            <p:nvPr/>
          </p:nvSpPr>
          <p:spPr>
            <a:xfrm>
              <a:off x="6369208" y="3812318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81" y="1"/>
                    <a:pt x="27" y="28"/>
                    <a:pt x="0" y="82"/>
                  </a:cubicBezTo>
                  <a:cubicBezTo>
                    <a:pt x="0" y="137"/>
                    <a:pt x="0" y="164"/>
                    <a:pt x="0" y="218"/>
                  </a:cubicBezTo>
                  <a:cubicBezTo>
                    <a:pt x="27" y="272"/>
                    <a:pt x="81" y="299"/>
                    <a:pt x="136" y="299"/>
                  </a:cubicBezTo>
                  <a:cubicBezTo>
                    <a:pt x="217" y="299"/>
                    <a:pt x="298" y="218"/>
                    <a:pt x="298" y="137"/>
                  </a:cubicBezTo>
                  <a:cubicBezTo>
                    <a:pt x="298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1012;p55"/>
            <p:cNvSpPr/>
            <p:nvPr/>
          </p:nvSpPr>
          <p:spPr>
            <a:xfrm>
              <a:off x="6369208" y="386483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18"/>
                    <a:pt x="54" y="299"/>
                    <a:pt x="136" y="299"/>
                  </a:cubicBezTo>
                  <a:cubicBezTo>
                    <a:pt x="217" y="299"/>
                    <a:pt x="298" y="218"/>
                    <a:pt x="298" y="136"/>
                  </a:cubicBezTo>
                  <a:cubicBezTo>
                    <a:pt x="298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1013;p55"/>
            <p:cNvSpPr/>
            <p:nvPr/>
          </p:nvSpPr>
          <p:spPr>
            <a:xfrm>
              <a:off x="6394497" y="3890188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1014;p55"/>
            <p:cNvSpPr/>
            <p:nvPr/>
          </p:nvSpPr>
          <p:spPr>
            <a:xfrm>
              <a:off x="6394497" y="3942635"/>
              <a:ext cx="20018" cy="20018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1015;p55"/>
            <p:cNvSpPr/>
            <p:nvPr/>
          </p:nvSpPr>
          <p:spPr>
            <a:xfrm>
              <a:off x="6369208" y="391734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4"/>
                    <a:pt x="0" y="136"/>
                  </a:cubicBezTo>
                  <a:cubicBezTo>
                    <a:pt x="0" y="217"/>
                    <a:pt x="54" y="298"/>
                    <a:pt x="136" y="298"/>
                  </a:cubicBezTo>
                  <a:cubicBezTo>
                    <a:pt x="217" y="298"/>
                    <a:pt x="298" y="217"/>
                    <a:pt x="298" y="136"/>
                  </a:cubicBezTo>
                  <a:cubicBezTo>
                    <a:pt x="298" y="54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1016;p55"/>
            <p:cNvSpPr/>
            <p:nvPr/>
          </p:nvSpPr>
          <p:spPr>
            <a:xfrm>
              <a:off x="6369208" y="3969792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18"/>
                    <a:pt x="54" y="299"/>
                    <a:pt x="136" y="299"/>
                  </a:cubicBezTo>
                  <a:cubicBezTo>
                    <a:pt x="217" y="299"/>
                    <a:pt x="298" y="218"/>
                    <a:pt x="298" y="136"/>
                  </a:cubicBezTo>
                  <a:cubicBezTo>
                    <a:pt x="298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1017;p55"/>
            <p:cNvSpPr/>
            <p:nvPr/>
          </p:nvSpPr>
          <p:spPr>
            <a:xfrm>
              <a:off x="6394497" y="3995148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1018;p55"/>
            <p:cNvSpPr/>
            <p:nvPr/>
          </p:nvSpPr>
          <p:spPr>
            <a:xfrm>
              <a:off x="6394497" y="4047662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4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1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1019;p55"/>
            <p:cNvSpPr/>
            <p:nvPr/>
          </p:nvSpPr>
          <p:spPr>
            <a:xfrm>
              <a:off x="6369208" y="402230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5"/>
                    <a:pt x="0" y="136"/>
                  </a:cubicBezTo>
                  <a:cubicBezTo>
                    <a:pt x="0" y="217"/>
                    <a:pt x="54" y="299"/>
                    <a:pt x="136" y="299"/>
                  </a:cubicBezTo>
                  <a:cubicBezTo>
                    <a:pt x="217" y="299"/>
                    <a:pt x="298" y="217"/>
                    <a:pt x="298" y="136"/>
                  </a:cubicBezTo>
                  <a:cubicBezTo>
                    <a:pt x="298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" name="Google Shape;1020;p55"/>
            <p:cNvSpPr/>
            <p:nvPr/>
          </p:nvSpPr>
          <p:spPr>
            <a:xfrm>
              <a:off x="6369208" y="4074753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18"/>
                    <a:pt x="54" y="299"/>
                    <a:pt x="136" y="299"/>
                  </a:cubicBezTo>
                  <a:cubicBezTo>
                    <a:pt x="217" y="299"/>
                    <a:pt x="298" y="218"/>
                    <a:pt x="298" y="136"/>
                  </a:cubicBezTo>
                  <a:cubicBezTo>
                    <a:pt x="298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" name="Google Shape;1021;p55"/>
            <p:cNvSpPr/>
            <p:nvPr/>
          </p:nvSpPr>
          <p:spPr>
            <a:xfrm>
              <a:off x="6394497" y="4100109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1022;p55"/>
            <p:cNvSpPr/>
            <p:nvPr/>
          </p:nvSpPr>
          <p:spPr>
            <a:xfrm>
              <a:off x="6399968" y="4152623"/>
              <a:ext cx="12744" cy="3670"/>
            </a:xfrm>
            <a:custGeom>
              <a:avLst/>
              <a:gdLst/>
              <a:ahLst/>
              <a:cxnLst/>
              <a:rect l="l" t="t" r="r" b="b"/>
              <a:pathLst>
                <a:path w="191" h="55" extrusionOk="0">
                  <a:moveTo>
                    <a:pt x="82" y="0"/>
                  </a:moveTo>
                  <a:cubicBezTo>
                    <a:pt x="54" y="0"/>
                    <a:pt x="27" y="27"/>
                    <a:pt x="0" y="27"/>
                  </a:cubicBezTo>
                  <a:cubicBezTo>
                    <a:pt x="82" y="27"/>
                    <a:pt x="136" y="54"/>
                    <a:pt x="190" y="54"/>
                  </a:cubicBezTo>
                  <a:cubicBezTo>
                    <a:pt x="163" y="27"/>
                    <a:pt x="136" y="0"/>
                    <a:pt x="82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1023;p55"/>
            <p:cNvSpPr/>
            <p:nvPr/>
          </p:nvSpPr>
          <p:spPr>
            <a:xfrm>
              <a:off x="6369208" y="412726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5"/>
                    <a:pt x="0" y="136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17" y="299"/>
                    <a:pt x="298" y="245"/>
                    <a:pt x="298" y="136"/>
                  </a:cubicBezTo>
                  <a:cubicBezTo>
                    <a:pt x="298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1024;p55"/>
            <p:cNvSpPr/>
            <p:nvPr/>
          </p:nvSpPr>
          <p:spPr>
            <a:xfrm>
              <a:off x="6342050" y="1893867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55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299" y="245"/>
                    <a:pt x="299" y="163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1025;p55"/>
            <p:cNvSpPr/>
            <p:nvPr/>
          </p:nvSpPr>
          <p:spPr>
            <a:xfrm>
              <a:off x="6342050" y="1946381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55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299" y="244"/>
                    <a:pt x="299" y="163"/>
                  </a:cubicBezTo>
                  <a:cubicBezTo>
                    <a:pt x="299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1026;p55"/>
            <p:cNvSpPr/>
            <p:nvPr/>
          </p:nvSpPr>
          <p:spPr>
            <a:xfrm>
              <a:off x="6342050" y="1998828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55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299" y="245"/>
                    <a:pt x="299" y="164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1027;p55"/>
            <p:cNvSpPr/>
            <p:nvPr/>
          </p:nvSpPr>
          <p:spPr>
            <a:xfrm>
              <a:off x="6342050" y="205134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55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299" y="245"/>
                    <a:pt x="299" y="163"/>
                  </a:cubicBezTo>
                  <a:cubicBezTo>
                    <a:pt x="299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1028;p55"/>
            <p:cNvSpPr/>
            <p:nvPr/>
          </p:nvSpPr>
          <p:spPr>
            <a:xfrm>
              <a:off x="6369208" y="2024184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245"/>
                    <a:pt x="54" y="326"/>
                    <a:pt x="136" y="326"/>
                  </a:cubicBezTo>
                  <a:cubicBezTo>
                    <a:pt x="217" y="326"/>
                    <a:pt x="298" y="245"/>
                    <a:pt x="298" y="163"/>
                  </a:cubicBezTo>
                  <a:cubicBezTo>
                    <a:pt x="298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1029;p55"/>
            <p:cNvSpPr/>
            <p:nvPr/>
          </p:nvSpPr>
          <p:spPr>
            <a:xfrm>
              <a:off x="6342050" y="2103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4" y="298"/>
                    <a:pt x="299" y="244"/>
                    <a:pt x="299" y="163"/>
                  </a:cubicBezTo>
                  <a:cubicBezTo>
                    <a:pt x="299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1030;p55"/>
            <p:cNvSpPr/>
            <p:nvPr/>
          </p:nvSpPr>
          <p:spPr>
            <a:xfrm>
              <a:off x="6369208" y="2076698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4"/>
                    <a:pt x="54" y="326"/>
                    <a:pt x="136" y="326"/>
                  </a:cubicBezTo>
                  <a:cubicBezTo>
                    <a:pt x="217" y="326"/>
                    <a:pt x="298" y="244"/>
                    <a:pt x="298" y="163"/>
                  </a:cubicBezTo>
                  <a:cubicBezTo>
                    <a:pt x="298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" name="Google Shape;1031;p55"/>
            <p:cNvSpPr/>
            <p:nvPr/>
          </p:nvSpPr>
          <p:spPr>
            <a:xfrm>
              <a:off x="6342050" y="2156302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299" y="245"/>
                    <a:pt x="299" y="163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" name="Google Shape;1032;p55"/>
            <p:cNvSpPr/>
            <p:nvPr/>
          </p:nvSpPr>
          <p:spPr>
            <a:xfrm>
              <a:off x="6369208" y="2129145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4" y="1"/>
                    <a:pt x="0" y="82"/>
                    <a:pt x="0" y="164"/>
                  </a:cubicBezTo>
                  <a:cubicBezTo>
                    <a:pt x="0" y="245"/>
                    <a:pt x="54" y="326"/>
                    <a:pt x="136" y="326"/>
                  </a:cubicBezTo>
                  <a:cubicBezTo>
                    <a:pt x="217" y="326"/>
                    <a:pt x="298" y="245"/>
                    <a:pt x="298" y="164"/>
                  </a:cubicBezTo>
                  <a:cubicBezTo>
                    <a:pt x="298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1033;p55"/>
            <p:cNvSpPr/>
            <p:nvPr/>
          </p:nvSpPr>
          <p:spPr>
            <a:xfrm>
              <a:off x="6342050" y="220881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299" y="244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1034;p55"/>
            <p:cNvSpPr/>
            <p:nvPr/>
          </p:nvSpPr>
          <p:spPr>
            <a:xfrm>
              <a:off x="6369208" y="218346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18"/>
                    <a:pt x="54" y="299"/>
                    <a:pt x="136" y="299"/>
                  </a:cubicBezTo>
                  <a:cubicBezTo>
                    <a:pt x="217" y="299"/>
                    <a:pt x="298" y="218"/>
                    <a:pt x="298" y="136"/>
                  </a:cubicBezTo>
                  <a:cubicBezTo>
                    <a:pt x="298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1035;p55"/>
            <p:cNvSpPr/>
            <p:nvPr/>
          </p:nvSpPr>
          <p:spPr>
            <a:xfrm>
              <a:off x="6342050" y="2261263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299" y="245"/>
                    <a:pt x="299" y="164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1036;p55"/>
            <p:cNvSpPr/>
            <p:nvPr/>
          </p:nvSpPr>
          <p:spPr>
            <a:xfrm>
              <a:off x="6369208" y="223597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4"/>
                    <a:pt x="0" y="136"/>
                  </a:cubicBezTo>
                  <a:cubicBezTo>
                    <a:pt x="0" y="217"/>
                    <a:pt x="54" y="298"/>
                    <a:pt x="136" y="298"/>
                  </a:cubicBezTo>
                  <a:cubicBezTo>
                    <a:pt x="217" y="298"/>
                    <a:pt x="298" y="217"/>
                    <a:pt x="298" y="136"/>
                  </a:cubicBezTo>
                  <a:cubicBezTo>
                    <a:pt x="298" y="54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1037;p55"/>
            <p:cNvSpPr/>
            <p:nvPr/>
          </p:nvSpPr>
          <p:spPr>
            <a:xfrm>
              <a:off x="6342050" y="231377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299" y="245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1038;p55"/>
            <p:cNvSpPr/>
            <p:nvPr/>
          </p:nvSpPr>
          <p:spPr>
            <a:xfrm>
              <a:off x="6369208" y="2288420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18"/>
                    <a:pt x="54" y="299"/>
                    <a:pt x="136" y="299"/>
                  </a:cubicBezTo>
                  <a:cubicBezTo>
                    <a:pt x="217" y="299"/>
                    <a:pt x="298" y="218"/>
                    <a:pt x="298" y="136"/>
                  </a:cubicBezTo>
                  <a:cubicBezTo>
                    <a:pt x="298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1039;p55"/>
            <p:cNvSpPr/>
            <p:nvPr/>
          </p:nvSpPr>
          <p:spPr>
            <a:xfrm>
              <a:off x="6342050" y="236629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4" y="298"/>
                    <a:pt x="299" y="244"/>
                    <a:pt x="299" y="163"/>
                  </a:cubicBezTo>
                  <a:cubicBezTo>
                    <a:pt x="299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1040;p55"/>
            <p:cNvSpPr/>
            <p:nvPr/>
          </p:nvSpPr>
          <p:spPr>
            <a:xfrm>
              <a:off x="6369208" y="234093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5"/>
                    <a:pt x="0" y="136"/>
                  </a:cubicBezTo>
                  <a:cubicBezTo>
                    <a:pt x="0" y="217"/>
                    <a:pt x="54" y="299"/>
                    <a:pt x="136" y="299"/>
                  </a:cubicBezTo>
                  <a:cubicBezTo>
                    <a:pt x="217" y="299"/>
                    <a:pt x="298" y="217"/>
                    <a:pt x="298" y="136"/>
                  </a:cubicBezTo>
                  <a:cubicBezTo>
                    <a:pt x="298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1041;p55"/>
            <p:cNvSpPr/>
            <p:nvPr/>
          </p:nvSpPr>
          <p:spPr>
            <a:xfrm>
              <a:off x="6342050" y="2418737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299" y="245"/>
                    <a:pt x="299" y="163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1042;p55"/>
            <p:cNvSpPr/>
            <p:nvPr/>
          </p:nvSpPr>
          <p:spPr>
            <a:xfrm>
              <a:off x="6369208" y="2393381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18"/>
                    <a:pt x="54" y="299"/>
                    <a:pt x="136" y="299"/>
                  </a:cubicBezTo>
                  <a:cubicBezTo>
                    <a:pt x="217" y="299"/>
                    <a:pt x="298" y="218"/>
                    <a:pt x="298" y="136"/>
                  </a:cubicBezTo>
                  <a:cubicBezTo>
                    <a:pt x="298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1043;p55"/>
            <p:cNvSpPr/>
            <p:nvPr/>
          </p:nvSpPr>
          <p:spPr>
            <a:xfrm>
              <a:off x="6342050" y="247125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1044;p55"/>
            <p:cNvSpPr/>
            <p:nvPr/>
          </p:nvSpPr>
          <p:spPr>
            <a:xfrm>
              <a:off x="6369208" y="244589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5"/>
                    <a:pt x="0" y="136"/>
                  </a:cubicBezTo>
                  <a:cubicBezTo>
                    <a:pt x="0" y="217"/>
                    <a:pt x="54" y="299"/>
                    <a:pt x="136" y="299"/>
                  </a:cubicBezTo>
                  <a:cubicBezTo>
                    <a:pt x="217" y="299"/>
                    <a:pt x="298" y="217"/>
                    <a:pt x="298" y="136"/>
                  </a:cubicBezTo>
                  <a:cubicBezTo>
                    <a:pt x="298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1045;p55"/>
            <p:cNvSpPr/>
            <p:nvPr/>
          </p:nvSpPr>
          <p:spPr>
            <a:xfrm>
              <a:off x="6342050" y="2523698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299" y="245"/>
                    <a:pt x="299" y="164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1046;p55"/>
            <p:cNvSpPr/>
            <p:nvPr/>
          </p:nvSpPr>
          <p:spPr>
            <a:xfrm>
              <a:off x="6369208" y="249840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4"/>
                    <a:pt x="0" y="136"/>
                  </a:cubicBezTo>
                  <a:cubicBezTo>
                    <a:pt x="0" y="244"/>
                    <a:pt x="54" y="298"/>
                    <a:pt x="136" y="298"/>
                  </a:cubicBezTo>
                  <a:cubicBezTo>
                    <a:pt x="217" y="298"/>
                    <a:pt x="298" y="244"/>
                    <a:pt x="298" y="136"/>
                  </a:cubicBezTo>
                  <a:cubicBezTo>
                    <a:pt x="298" y="54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1047;p55"/>
            <p:cNvSpPr/>
            <p:nvPr/>
          </p:nvSpPr>
          <p:spPr>
            <a:xfrm>
              <a:off x="6342050" y="257621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1048;p55"/>
            <p:cNvSpPr/>
            <p:nvPr/>
          </p:nvSpPr>
          <p:spPr>
            <a:xfrm>
              <a:off x="6369208" y="2550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17" y="299"/>
                    <a:pt x="298" y="245"/>
                    <a:pt x="298" y="136"/>
                  </a:cubicBezTo>
                  <a:cubicBezTo>
                    <a:pt x="298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1049;p55"/>
            <p:cNvSpPr/>
            <p:nvPr/>
          </p:nvSpPr>
          <p:spPr>
            <a:xfrm>
              <a:off x="6342050" y="2628658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299" y="245"/>
                    <a:pt x="299" y="164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1050;p55"/>
            <p:cNvSpPr/>
            <p:nvPr/>
          </p:nvSpPr>
          <p:spPr>
            <a:xfrm>
              <a:off x="6369208" y="2603369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4"/>
                    <a:pt x="0" y="136"/>
                  </a:cubicBezTo>
                  <a:cubicBezTo>
                    <a:pt x="0" y="244"/>
                    <a:pt x="54" y="299"/>
                    <a:pt x="136" y="299"/>
                  </a:cubicBezTo>
                  <a:cubicBezTo>
                    <a:pt x="217" y="299"/>
                    <a:pt x="298" y="244"/>
                    <a:pt x="298" y="136"/>
                  </a:cubicBezTo>
                  <a:cubicBezTo>
                    <a:pt x="298" y="54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1051;p55"/>
            <p:cNvSpPr/>
            <p:nvPr/>
          </p:nvSpPr>
          <p:spPr>
            <a:xfrm>
              <a:off x="6369208" y="2655816"/>
              <a:ext cx="19951" cy="9141"/>
            </a:xfrm>
            <a:custGeom>
              <a:avLst/>
              <a:gdLst/>
              <a:ahLst/>
              <a:cxnLst/>
              <a:rect l="l" t="t" r="r" b="b"/>
              <a:pathLst>
                <a:path w="299" h="137" extrusionOk="0">
                  <a:moveTo>
                    <a:pt x="136" y="1"/>
                  </a:moveTo>
                  <a:cubicBezTo>
                    <a:pt x="54" y="1"/>
                    <a:pt x="0" y="55"/>
                    <a:pt x="0" y="136"/>
                  </a:cubicBezTo>
                  <a:lnTo>
                    <a:pt x="298" y="136"/>
                  </a:lnTo>
                  <a:cubicBezTo>
                    <a:pt x="298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1052;p55"/>
            <p:cNvSpPr/>
            <p:nvPr/>
          </p:nvSpPr>
          <p:spPr>
            <a:xfrm>
              <a:off x="6342050" y="2681172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299" y="245"/>
                    <a:pt x="299" y="163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1053;p55"/>
            <p:cNvSpPr/>
            <p:nvPr/>
          </p:nvSpPr>
          <p:spPr>
            <a:xfrm>
              <a:off x="6369208" y="2666692"/>
              <a:ext cx="19951" cy="9141"/>
            </a:xfrm>
            <a:custGeom>
              <a:avLst/>
              <a:gdLst/>
              <a:ahLst/>
              <a:cxnLst/>
              <a:rect l="l" t="t" r="r" b="b"/>
              <a:pathLst>
                <a:path w="299" h="137" extrusionOk="0">
                  <a:moveTo>
                    <a:pt x="0" y="1"/>
                  </a:moveTo>
                  <a:cubicBezTo>
                    <a:pt x="0" y="82"/>
                    <a:pt x="54" y="136"/>
                    <a:pt x="136" y="136"/>
                  </a:cubicBezTo>
                  <a:cubicBezTo>
                    <a:pt x="217" y="136"/>
                    <a:pt x="298" y="82"/>
                    <a:pt x="298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1054;p55"/>
            <p:cNvSpPr/>
            <p:nvPr/>
          </p:nvSpPr>
          <p:spPr>
            <a:xfrm>
              <a:off x="6342050" y="2733686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1055;p55"/>
            <p:cNvSpPr/>
            <p:nvPr/>
          </p:nvSpPr>
          <p:spPr>
            <a:xfrm>
              <a:off x="6342050" y="2797009"/>
              <a:ext cx="9075" cy="10943"/>
            </a:xfrm>
            <a:custGeom>
              <a:avLst/>
              <a:gdLst/>
              <a:ahLst/>
              <a:cxnLst/>
              <a:rect l="l" t="t" r="r" b="b"/>
              <a:pathLst>
                <a:path w="136" h="164" extrusionOk="0">
                  <a:moveTo>
                    <a:pt x="0" y="0"/>
                  </a:moveTo>
                  <a:cubicBezTo>
                    <a:pt x="0" y="82"/>
                    <a:pt x="54" y="136"/>
                    <a:pt x="136" y="163"/>
                  </a:cubicBezTo>
                  <a:cubicBezTo>
                    <a:pt x="109" y="136"/>
                    <a:pt x="109" y="109"/>
                    <a:pt x="82" y="109"/>
                  </a:cubicBezTo>
                  <a:cubicBezTo>
                    <a:pt x="54" y="55"/>
                    <a:pt x="27" y="28"/>
                    <a:pt x="0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1056;p55"/>
            <p:cNvSpPr/>
            <p:nvPr/>
          </p:nvSpPr>
          <p:spPr>
            <a:xfrm>
              <a:off x="6342050" y="2838646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1057;p55"/>
            <p:cNvSpPr/>
            <p:nvPr/>
          </p:nvSpPr>
          <p:spPr>
            <a:xfrm>
              <a:off x="6322099" y="2865804"/>
              <a:ext cx="14546" cy="19951"/>
            </a:xfrm>
            <a:custGeom>
              <a:avLst/>
              <a:gdLst/>
              <a:ahLst/>
              <a:cxnLst/>
              <a:rect l="l" t="t" r="r" b="b"/>
              <a:pathLst>
                <a:path w="218" h="299" extrusionOk="0">
                  <a:moveTo>
                    <a:pt x="82" y="0"/>
                  </a:moveTo>
                  <a:cubicBezTo>
                    <a:pt x="82" y="27"/>
                    <a:pt x="1" y="163"/>
                    <a:pt x="1" y="217"/>
                  </a:cubicBezTo>
                  <a:cubicBezTo>
                    <a:pt x="1" y="244"/>
                    <a:pt x="1" y="271"/>
                    <a:pt x="28" y="299"/>
                  </a:cubicBezTo>
                  <a:lnTo>
                    <a:pt x="55" y="299"/>
                  </a:lnTo>
                  <a:cubicBezTo>
                    <a:pt x="136" y="299"/>
                    <a:pt x="218" y="244"/>
                    <a:pt x="218" y="163"/>
                  </a:cubicBezTo>
                  <a:cubicBezTo>
                    <a:pt x="218" y="82"/>
                    <a:pt x="164" y="0"/>
                    <a:pt x="82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1058;p55"/>
            <p:cNvSpPr/>
            <p:nvPr/>
          </p:nvSpPr>
          <p:spPr>
            <a:xfrm>
              <a:off x="6342050" y="3522792"/>
              <a:ext cx="14546" cy="19951"/>
            </a:xfrm>
            <a:custGeom>
              <a:avLst/>
              <a:gdLst/>
              <a:ahLst/>
              <a:cxnLst/>
              <a:rect l="l" t="t" r="r" b="b"/>
              <a:pathLst>
                <a:path w="218" h="299" extrusionOk="0">
                  <a:moveTo>
                    <a:pt x="109" y="0"/>
                  </a:moveTo>
                  <a:cubicBezTo>
                    <a:pt x="54" y="27"/>
                    <a:pt x="0" y="81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lnTo>
                    <a:pt x="190" y="298"/>
                  </a:lnTo>
                  <a:cubicBezTo>
                    <a:pt x="163" y="244"/>
                    <a:pt x="136" y="244"/>
                    <a:pt x="136" y="190"/>
                  </a:cubicBezTo>
                  <a:cubicBezTo>
                    <a:pt x="136" y="136"/>
                    <a:pt x="217" y="136"/>
                    <a:pt x="217" y="81"/>
                  </a:cubicBezTo>
                  <a:cubicBezTo>
                    <a:pt x="163" y="54"/>
                    <a:pt x="136" y="27"/>
                    <a:pt x="109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1059;p55"/>
            <p:cNvSpPr/>
            <p:nvPr/>
          </p:nvSpPr>
          <p:spPr>
            <a:xfrm>
              <a:off x="6316694" y="3608535"/>
              <a:ext cx="16348" cy="13812"/>
            </a:xfrm>
            <a:custGeom>
              <a:avLst/>
              <a:gdLst/>
              <a:ahLst/>
              <a:cxnLst/>
              <a:rect l="l" t="t" r="r" b="b"/>
              <a:pathLst>
                <a:path w="245" h="207" extrusionOk="0">
                  <a:moveTo>
                    <a:pt x="77" y="0"/>
                  </a:moveTo>
                  <a:cubicBezTo>
                    <a:pt x="35" y="0"/>
                    <a:pt x="0" y="21"/>
                    <a:pt x="0" y="71"/>
                  </a:cubicBezTo>
                  <a:cubicBezTo>
                    <a:pt x="0" y="98"/>
                    <a:pt x="28" y="126"/>
                    <a:pt x="55" y="180"/>
                  </a:cubicBezTo>
                  <a:cubicBezTo>
                    <a:pt x="82" y="180"/>
                    <a:pt x="109" y="207"/>
                    <a:pt x="136" y="207"/>
                  </a:cubicBezTo>
                  <a:cubicBezTo>
                    <a:pt x="163" y="207"/>
                    <a:pt x="190" y="207"/>
                    <a:pt x="217" y="180"/>
                  </a:cubicBezTo>
                  <a:cubicBezTo>
                    <a:pt x="217" y="153"/>
                    <a:pt x="245" y="126"/>
                    <a:pt x="245" y="126"/>
                  </a:cubicBezTo>
                  <a:cubicBezTo>
                    <a:pt x="245" y="58"/>
                    <a:pt x="149" y="0"/>
                    <a:pt x="7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1060;p55"/>
            <p:cNvSpPr/>
            <p:nvPr/>
          </p:nvSpPr>
          <p:spPr>
            <a:xfrm>
              <a:off x="6369208" y="3607801"/>
              <a:ext cx="18149" cy="12744"/>
            </a:xfrm>
            <a:custGeom>
              <a:avLst/>
              <a:gdLst/>
              <a:ahLst/>
              <a:cxnLst/>
              <a:rect l="l" t="t" r="r" b="b"/>
              <a:pathLst>
                <a:path w="272" h="191" extrusionOk="0">
                  <a:moveTo>
                    <a:pt x="0" y="1"/>
                  </a:moveTo>
                  <a:cubicBezTo>
                    <a:pt x="0" y="1"/>
                    <a:pt x="0" y="28"/>
                    <a:pt x="0" y="55"/>
                  </a:cubicBezTo>
                  <a:cubicBezTo>
                    <a:pt x="0" y="82"/>
                    <a:pt x="0" y="109"/>
                    <a:pt x="0" y="109"/>
                  </a:cubicBezTo>
                  <a:cubicBezTo>
                    <a:pt x="81" y="137"/>
                    <a:pt x="136" y="191"/>
                    <a:pt x="190" y="191"/>
                  </a:cubicBezTo>
                  <a:cubicBezTo>
                    <a:pt x="244" y="191"/>
                    <a:pt x="271" y="164"/>
                    <a:pt x="271" y="137"/>
                  </a:cubicBezTo>
                  <a:cubicBezTo>
                    <a:pt x="244" y="109"/>
                    <a:pt x="217" y="82"/>
                    <a:pt x="190" y="28"/>
                  </a:cubicBezTo>
                  <a:cubicBezTo>
                    <a:pt x="163" y="28"/>
                    <a:pt x="136" y="35"/>
                    <a:pt x="112" y="35"/>
                  </a:cubicBezTo>
                  <a:cubicBezTo>
                    <a:pt x="88" y="35"/>
                    <a:pt x="68" y="28"/>
                    <a:pt x="5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1061;p55"/>
            <p:cNvSpPr/>
            <p:nvPr/>
          </p:nvSpPr>
          <p:spPr>
            <a:xfrm>
              <a:off x="6342050" y="3837674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299" y="245"/>
                    <a:pt x="299" y="163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1062;p55"/>
            <p:cNvSpPr/>
            <p:nvPr/>
          </p:nvSpPr>
          <p:spPr>
            <a:xfrm>
              <a:off x="6316694" y="3812318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109" y="1"/>
                    <a:pt x="55" y="55"/>
                    <a:pt x="0" y="109"/>
                  </a:cubicBezTo>
                  <a:cubicBezTo>
                    <a:pt x="0" y="109"/>
                    <a:pt x="0" y="137"/>
                    <a:pt x="0" y="137"/>
                  </a:cubicBezTo>
                  <a:cubicBezTo>
                    <a:pt x="0" y="218"/>
                    <a:pt x="55" y="299"/>
                    <a:pt x="136" y="299"/>
                  </a:cubicBezTo>
                  <a:cubicBezTo>
                    <a:pt x="217" y="299"/>
                    <a:pt x="299" y="218"/>
                    <a:pt x="299" y="137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1063;p55"/>
            <p:cNvSpPr/>
            <p:nvPr/>
          </p:nvSpPr>
          <p:spPr>
            <a:xfrm>
              <a:off x="6316694" y="386483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36" y="299"/>
                  </a:cubicBezTo>
                  <a:cubicBezTo>
                    <a:pt x="217" y="299"/>
                    <a:pt x="299" y="218"/>
                    <a:pt x="299" y="136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1064;p55"/>
            <p:cNvSpPr/>
            <p:nvPr/>
          </p:nvSpPr>
          <p:spPr>
            <a:xfrm>
              <a:off x="6342050" y="389018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299" y="244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1065;p55"/>
            <p:cNvSpPr/>
            <p:nvPr/>
          </p:nvSpPr>
          <p:spPr>
            <a:xfrm>
              <a:off x="6342050" y="3942635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299" y="245"/>
                    <a:pt x="299" y="164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1066;p55"/>
            <p:cNvSpPr/>
            <p:nvPr/>
          </p:nvSpPr>
          <p:spPr>
            <a:xfrm>
              <a:off x="6316694" y="391734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17"/>
                    <a:pt x="55" y="298"/>
                    <a:pt x="136" y="298"/>
                  </a:cubicBezTo>
                  <a:cubicBezTo>
                    <a:pt x="217" y="298"/>
                    <a:pt x="299" y="217"/>
                    <a:pt x="299" y="136"/>
                  </a:cubicBezTo>
                  <a:cubicBezTo>
                    <a:pt x="299" y="54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1067;p55"/>
            <p:cNvSpPr/>
            <p:nvPr/>
          </p:nvSpPr>
          <p:spPr>
            <a:xfrm>
              <a:off x="6316694" y="3969792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36" y="299"/>
                  </a:cubicBezTo>
                  <a:cubicBezTo>
                    <a:pt x="217" y="299"/>
                    <a:pt x="299" y="218"/>
                    <a:pt x="299" y="136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1068;p55"/>
            <p:cNvSpPr/>
            <p:nvPr/>
          </p:nvSpPr>
          <p:spPr>
            <a:xfrm>
              <a:off x="6342050" y="399514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299" y="245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1069;p55"/>
            <p:cNvSpPr/>
            <p:nvPr/>
          </p:nvSpPr>
          <p:spPr>
            <a:xfrm>
              <a:off x="6342050" y="4047662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1070;p55"/>
            <p:cNvSpPr/>
            <p:nvPr/>
          </p:nvSpPr>
          <p:spPr>
            <a:xfrm>
              <a:off x="6316694" y="402230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5"/>
                    <a:pt x="0" y="136"/>
                  </a:cubicBezTo>
                  <a:cubicBezTo>
                    <a:pt x="0" y="217"/>
                    <a:pt x="55" y="299"/>
                    <a:pt x="136" y="299"/>
                  </a:cubicBezTo>
                  <a:cubicBezTo>
                    <a:pt x="217" y="299"/>
                    <a:pt x="299" y="217"/>
                    <a:pt x="299" y="136"/>
                  </a:cubicBezTo>
                  <a:cubicBezTo>
                    <a:pt x="299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1071;p55"/>
            <p:cNvSpPr/>
            <p:nvPr/>
          </p:nvSpPr>
          <p:spPr>
            <a:xfrm>
              <a:off x="6316694" y="4074753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36" y="299"/>
                  </a:cubicBezTo>
                  <a:cubicBezTo>
                    <a:pt x="217" y="299"/>
                    <a:pt x="299" y="218"/>
                    <a:pt x="299" y="136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1072;p55"/>
            <p:cNvSpPr/>
            <p:nvPr/>
          </p:nvSpPr>
          <p:spPr>
            <a:xfrm>
              <a:off x="6342050" y="4100109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299" y="245"/>
                    <a:pt x="299" y="163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1073;p55"/>
            <p:cNvSpPr/>
            <p:nvPr/>
          </p:nvSpPr>
          <p:spPr>
            <a:xfrm>
              <a:off x="6342050" y="4152623"/>
              <a:ext cx="18149" cy="14546"/>
            </a:xfrm>
            <a:custGeom>
              <a:avLst/>
              <a:gdLst/>
              <a:ahLst/>
              <a:cxnLst/>
              <a:rect l="l" t="t" r="r" b="b"/>
              <a:pathLst>
                <a:path w="272" h="218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190"/>
                    <a:pt x="0" y="217"/>
                    <a:pt x="27" y="217"/>
                  </a:cubicBezTo>
                  <a:lnTo>
                    <a:pt x="54" y="217"/>
                  </a:lnTo>
                  <a:cubicBezTo>
                    <a:pt x="163" y="190"/>
                    <a:pt x="217" y="136"/>
                    <a:pt x="271" y="82"/>
                  </a:cubicBezTo>
                  <a:cubicBezTo>
                    <a:pt x="244" y="27"/>
                    <a:pt x="217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1074;p55"/>
            <p:cNvSpPr/>
            <p:nvPr/>
          </p:nvSpPr>
          <p:spPr>
            <a:xfrm>
              <a:off x="6316694" y="412726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5"/>
                    <a:pt x="0" y="136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17" y="299"/>
                    <a:pt x="299" y="245"/>
                    <a:pt x="299" y="136"/>
                  </a:cubicBezTo>
                  <a:cubicBezTo>
                    <a:pt x="299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1075;p55"/>
            <p:cNvSpPr/>
            <p:nvPr/>
          </p:nvSpPr>
          <p:spPr>
            <a:xfrm>
              <a:off x="6316694" y="1868511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09" y="1"/>
                  </a:moveTo>
                  <a:cubicBezTo>
                    <a:pt x="28" y="1"/>
                    <a:pt x="0" y="55"/>
                    <a:pt x="0" y="137"/>
                  </a:cubicBezTo>
                  <a:cubicBezTo>
                    <a:pt x="0" y="218"/>
                    <a:pt x="55" y="299"/>
                    <a:pt x="136" y="299"/>
                  </a:cubicBezTo>
                  <a:cubicBezTo>
                    <a:pt x="217" y="299"/>
                    <a:pt x="299" y="218"/>
                    <a:pt x="299" y="137"/>
                  </a:cubicBezTo>
                  <a:cubicBezTo>
                    <a:pt x="299" y="82"/>
                    <a:pt x="272" y="55"/>
                    <a:pt x="245" y="28"/>
                  </a:cubicBezTo>
                  <a:cubicBezTo>
                    <a:pt x="190" y="1"/>
                    <a:pt x="163" y="1"/>
                    <a:pt x="109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1076;p55"/>
            <p:cNvSpPr/>
            <p:nvPr/>
          </p:nvSpPr>
          <p:spPr>
            <a:xfrm>
              <a:off x="6289536" y="1893867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1" y="55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1077;p55"/>
            <p:cNvSpPr/>
            <p:nvPr/>
          </p:nvSpPr>
          <p:spPr>
            <a:xfrm>
              <a:off x="6289536" y="1946381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1" y="55"/>
                    <a:pt x="1" y="163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1078;p55"/>
            <p:cNvSpPr/>
            <p:nvPr/>
          </p:nvSpPr>
          <p:spPr>
            <a:xfrm>
              <a:off x="6316694" y="1919223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17" y="326"/>
                    <a:pt x="299" y="245"/>
                    <a:pt x="299" y="163"/>
                  </a:cubicBezTo>
                  <a:cubicBezTo>
                    <a:pt x="299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1079;p55"/>
            <p:cNvSpPr/>
            <p:nvPr/>
          </p:nvSpPr>
          <p:spPr>
            <a:xfrm>
              <a:off x="6289536" y="1998828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1" y="55"/>
                    <a:pt x="1" y="164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1080;p55"/>
            <p:cNvSpPr/>
            <p:nvPr/>
          </p:nvSpPr>
          <p:spPr>
            <a:xfrm>
              <a:off x="6316694" y="1971737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0" y="81"/>
                    <a:pt x="0" y="163"/>
                  </a:cubicBezTo>
                  <a:cubicBezTo>
                    <a:pt x="0" y="244"/>
                    <a:pt x="55" y="326"/>
                    <a:pt x="136" y="326"/>
                  </a:cubicBezTo>
                  <a:cubicBezTo>
                    <a:pt x="217" y="326"/>
                    <a:pt x="299" y="244"/>
                    <a:pt x="299" y="163"/>
                  </a:cubicBezTo>
                  <a:cubicBezTo>
                    <a:pt x="299" y="81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1081;p55"/>
            <p:cNvSpPr/>
            <p:nvPr/>
          </p:nvSpPr>
          <p:spPr>
            <a:xfrm>
              <a:off x="6289536" y="205134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1" y="55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1082;p55"/>
            <p:cNvSpPr/>
            <p:nvPr/>
          </p:nvSpPr>
          <p:spPr>
            <a:xfrm>
              <a:off x="6316694" y="2024184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17" y="326"/>
                    <a:pt x="299" y="245"/>
                    <a:pt x="299" y="163"/>
                  </a:cubicBezTo>
                  <a:cubicBezTo>
                    <a:pt x="299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1083;p55"/>
            <p:cNvSpPr/>
            <p:nvPr/>
          </p:nvSpPr>
          <p:spPr>
            <a:xfrm>
              <a:off x="6289536" y="2103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1084;p55"/>
            <p:cNvSpPr/>
            <p:nvPr/>
          </p:nvSpPr>
          <p:spPr>
            <a:xfrm>
              <a:off x="6316694" y="2076698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326"/>
                    <a:pt x="136" y="326"/>
                  </a:cubicBezTo>
                  <a:cubicBezTo>
                    <a:pt x="217" y="326"/>
                    <a:pt x="299" y="244"/>
                    <a:pt x="299" y="163"/>
                  </a:cubicBezTo>
                  <a:cubicBezTo>
                    <a:pt x="299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1085;p55"/>
            <p:cNvSpPr/>
            <p:nvPr/>
          </p:nvSpPr>
          <p:spPr>
            <a:xfrm>
              <a:off x="6289536" y="2156302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1086;p55"/>
            <p:cNvSpPr/>
            <p:nvPr/>
          </p:nvSpPr>
          <p:spPr>
            <a:xfrm>
              <a:off x="6316694" y="2129145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0" y="82"/>
                    <a:pt x="0" y="164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17" y="326"/>
                    <a:pt x="299" y="245"/>
                    <a:pt x="299" y="164"/>
                  </a:cubicBezTo>
                  <a:cubicBezTo>
                    <a:pt x="299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1087;p55"/>
            <p:cNvSpPr/>
            <p:nvPr/>
          </p:nvSpPr>
          <p:spPr>
            <a:xfrm>
              <a:off x="6289536" y="220881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1088;p55"/>
            <p:cNvSpPr/>
            <p:nvPr/>
          </p:nvSpPr>
          <p:spPr>
            <a:xfrm>
              <a:off x="6316694" y="218346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36" y="299"/>
                  </a:cubicBezTo>
                  <a:cubicBezTo>
                    <a:pt x="217" y="299"/>
                    <a:pt x="299" y="218"/>
                    <a:pt x="299" y="136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1089;p55"/>
            <p:cNvSpPr/>
            <p:nvPr/>
          </p:nvSpPr>
          <p:spPr>
            <a:xfrm>
              <a:off x="6289536" y="2261263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1090;p55"/>
            <p:cNvSpPr/>
            <p:nvPr/>
          </p:nvSpPr>
          <p:spPr>
            <a:xfrm>
              <a:off x="6316694" y="223597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17"/>
                    <a:pt x="55" y="298"/>
                    <a:pt x="136" y="298"/>
                  </a:cubicBezTo>
                  <a:cubicBezTo>
                    <a:pt x="217" y="298"/>
                    <a:pt x="299" y="217"/>
                    <a:pt x="299" y="136"/>
                  </a:cubicBezTo>
                  <a:cubicBezTo>
                    <a:pt x="299" y="54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1091;p55"/>
            <p:cNvSpPr/>
            <p:nvPr/>
          </p:nvSpPr>
          <p:spPr>
            <a:xfrm>
              <a:off x="6289536" y="231377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1092;p55"/>
            <p:cNvSpPr/>
            <p:nvPr/>
          </p:nvSpPr>
          <p:spPr>
            <a:xfrm>
              <a:off x="6316694" y="2288420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36" y="299"/>
                  </a:cubicBezTo>
                  <a:cubicBezTo>
                    <a:pt x="217" y="299"/>
                    <a:pt x="299" y="218"/>
                    <a:pt x="299" y="136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1093;p55"/>
            <p:cNvSpPr/>
            <p:nvPr/>
          </p:nvSpPr>
          <p:spPr>
            <a:xfrm>
              <a:off x="6289536" y="236629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1094;p55"/>
            <p:cNvSpPr/>
            <p:nvPr/>
          </p:nvSpPr>
          <p:spPr>
            <a:xfrm>
              <a:off x="6316694" y="234093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5"/>
                    <a:pt x="0" y="136"/>
                  </a:cubicBezTo>
                  <a:cubicBezTo>
                    <a:pt x="0" y="217"/>
                    <a:pt x="55" y="299"/>
                    <a:pt x="136" y="299"/>
                  </a:cubicBezTo>
                  <a:cubicBezTo>
                    <a:pt x="217" y="299"/>
                    <a:pt x="299" y="217"/>
                    <a:pt x="299" y="136"/>
                  </a:cubicBezTo>
                  <a:cubicBezTo>
                    <a:pt x="299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1095;p55"/>
            <p:cNvSpPr/>
            <p:nvPr/>
          </p:nvSpPr>
          <p:spPr>
            <a:xfrm>
              <a:off x="6289536" y="2418737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1096;p55"/>
            <p:cNvSpPr/>
            <p:nvPr/>
          </p:nvSpPr>
          <p:spPr>
            <a:xfrm>
              <a:off x="6316694" y="2393381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36" y="299"/>
                  </a:cubicBezTo>
                  <a:cubicBezTo>
                    <a:pt x="217" y="299"/>
                    <a:pt x="299" y="218"/>
                    <a:pt x="299" y="136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1097;p55"/>
            <p:cNvSpPr/>
            <p:nvPr/>
          </p:nvSpPr>
          <p:spPr>
            <a:xfrm>
              <a:off x="6289536" y="247125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1098;p55"/>
            <p:cNvSpPr/>
            <p:nvPr/>
          </p:nvSpPr>
          <p:spPr>
            <a:xfrm>
              <a:off x="6316694" y="244589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5"/>
                    <a:pt x="0" y="136"/>
                  </a:cubicBezTo>
                  <a:cubicBezTo>
                    <a:pt x="0" y="217"/>
                    <a:pt x="55" y="299"/>
                    <a:pt x="136" y="299"/>
                  </a:cubicBezTo>
                  <a:cubicBezTo>
                    <a:pt x="217" y="299"/>
                    <a:pt x="299" y="217"/>
                    <a:pt x="299" y="136"/>
                  </a:cubicBezTo>
                  <a:cubicBezTo>
                    <a:pt x="299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1099;p55"/>
            <p:cNvSpPr/>
            <p:nvPr/>
          </p:nvSpPr>
          <p:spPr>
            <a:xfrm>
              <a:off x="6289536" y="2523698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1100;p55"/>
            <p:cNvSpPr/>
            <p:nvPr/>
          </p:nvSpPr>
          <p:spPr>
            <a:xfrm>
              <a:off x="6316694" y="249840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44"/>
                    <a:pt x="55" y="298"/>
                    <a:pt x="136" y="298"/>
                  </a:cubicBezTo>
                  <a:cubicBezTo>
                    <a:pt x="217" y="298"/>
                    <a:pt x="299" y="244"/>
                    <a:pt x="299" y="136"/>
                  </a:cubicBezTo>
                  <a:cubicBezTo>
                    <a:pt x="299" y="54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1101;p55"/>
            <p:cNvSpPr/>
            <p:nvPr/>
          </p:nvSpPr>
          <p:spPr>
            <a:xfrm>
              <a:off x="6289536" y="257621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1102;p55"/>
            <p:cNvSpPr/>
            <p:nvPr/>
          </p:nvSpPr>
          <p:spPr>
            <a:xfrm>
              <a:off x="6316694" y="2550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17" y="299"/>
                    <a:pt x="299" y="245"/>
                    <a:pt x="299" y="136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1103;p55"/>
            <p:cNvSpPr/>
            <p:nvPr/>
          </p:nvSpPr>
          <p:spPr>
            <a:xfrm>
              <a:off x="6289536" y="2628658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1104;p55"/>
            <p:cNvSpPr/>
            <p:nvPr/>
          </p:nvSpPr>
          <p:spPr>
            <a:xfrm>
              <a:off x="6316694" y="2603369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44"/>
                    <a:pt x="55" y="299"/>
                    <a:pt x="136" y="299"/>
                  </a:cubicBezTo>
                  <a:cubicBezTo>
                    <a:pt x="217" y="299"/>
                    <a:pt x="299" y="244"/>
                    <a:pt x="299" y="136"/>
                  </a:cubicBezTo>
                  <a:cubicBezTo>
                    <a:pt x="299" y="54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1105;p55"/>
            <p:cNvSpPr/>
            <p:nvPr/>
          </p:nvSpPr>
          <p:spPr>
            <a:xfrm>
              <a:off x="6316694" y="2655816"/>
              <a:ext cx="19951" cy="9141"/>
            </a:xfrm>
            <a:custGeom>
              <a:avLst/>
              <a:gdLst/>
              <a:ahLst/>
              <a:cxnLst/>
              <a:rect l="l" t="t" r="r" b="b"/>
              <a:pathLst>
                <a:path w="299" h="137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lnTo>
                    <a:pt x="299" y="136"/>
                  </a:ln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1106;p55"/>
            <p:cNvSpPr/>
            <p:nvPr/>
          </p:nvSpPr>
          <p:spPr>
            <a:xfrm>
              <a:off x="6289536" y="2681172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1107;p55"/>
            <p:cNvSpPr/>
            <p:nvPr/>
          </p:nvSpPr>
          <p:spPr>
            <a:xfrm>
              <a:off x="6316694" y="2666692"/>
              <a:ext cx="19951" cy="9141"/>
            </a:xfrm>
            <a:custGeom>
              <a:avLst/>
              <a:gdLst/>
              <a:ahLst/>
              <a:cxnLst/>
              <a:rect l="l" t="t" r="r" b="b"/>
              <a:pathLst>
                <a:path w="299" h="137" extrusionOk="0">
                  <a:moveTo>
                    <a:pt x="0" y="1"/>
                  </a:moveTo>
                  <a:cubicBezTo>
                    <a:pt x="0" y="82"/>
                    <a:pt x="55" y="136"/>
                    <a:pt x="136" y="136"/>
                  </a:cubicBezTo>
                  <a:cubicBezTo>
                    <a:pt x="217" y="136"/>
                    <a:pt x="299" y="82"/>
                    <a:pt x="299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1108;p55"/>
            <p:cNvSpPr/>
            <p:nvPr/>
          </p:nvSpPr>
          <p:spPr>
            <a:xfrm>
              <a:off x="6289536" y="2733686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1109;p55"/>
            <p:cNvSpPr/>
            <p:nvPr/>
          </p:nvSpPr>
          <p:spPr>
            <a:xfrm>
              <a:off x="6316694" y="270833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5"/>
                    <a:pt x="0" y="163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17" y="299"/>
                    <a:pt x="299" y="245"/>
                    <a:pt x="299" y="163"/>
                  </a:cubicBezTo>
                  <a:cubicBezTo>
                    <a:pt x="299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1110;p55"/>
            <p:cNvSpPr/>
            <p:nvPr/>
          </p:nvSpPr>
          <p:spPr>
            <a:xfrm>
              <a:off x="6304016" y="2789736"/>
              <a:ext cx="5471" cy="16414"/>
            </a:xfrm>
            <a:custGeom>
              <a:avLst/>
              <a:gdLst/>
              <a:ahLst/>
              <a:cxnLst/>
              <a:rect l="l" t="t" r="r" b="b"/>
              <a:pathLst>
                <a:path w="82" h="246" extrusionOk="0">
                  <a:moveTo>
                    <a:pt x="28" y="1"/>
                  </a:moveTo>
                  <a:cubicBezTo>
                    <a:pt x="1" y="55"/>
                    <a:pt x="28" y="82"/>
                    <a:pt x="28" y="191"/>
                  </a:cubicBezTo>
                  <a:cubicBezTo>
                    <a:pt x="28" y="218"/>
                    <a:pt x="28" y="218"/>
                    <a:pt x="1" y="245"/>
                  </a:cubicBezTo>
                  <a:cubicBezTo>
                    <a:pt x="55" y="218"/>
                    <a:pt x="82" y="164"/>
                    <a:pt x="82" y="109"/>
                  </a:cubicBezTo>
                  <a:cubicBezTo>
                    <a:pt x="82" y="55"/>
                    <a:pt x="55" y="28"/>
                    <a:pt x="28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1111;p55"/>
            <p:cNvSpPr/>
            <p:nvPr/>
          </p:nvSpPr>
          <p:spPr>
            <a:xfrm>
              <a:off x="6316694" y="276084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4"/>
                    <a:pt x="0" y="163"/>
                  </a:cubicBezTo>
                  <a:cubicBezTo>
                    <a:pt x="0" y="244"/>
                    <a:pt x="55" y="298"/>
                    <a:pt x="136" y="298"/>
                  </a:cubicBezTo>
                  <a:cubicBezTo>
                    <a:pt x="217" y="298"/>
                    <a:pt x="299" y="244"/>
                    <a:pt x="299" y="163"/>
                  </a:cubicBezTo>
                  <a:cubicBezTo>
                    <a:pt x="299" y="54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1112;p55"/>
            <p:cNvSpPr/>
            <p:nvPr/>
          </p:nvSpPr>
          <p:spPr>
            <a:xfrm>
              <a:off x="6316694" y="281329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5" y="1"/>
                    <a:pt x="0" y="55"/>
                    <a:pt x="0" y="163"/>
                  </a:cubicBezTo>
                  <a:cubicBezTo>
                    <a:pt x="55" y="163"/>
                    <a:pt x="136" y="218"/>
                    <a:pt x="163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1113;p55"/>
            <p:cNvSpPr/>
            <p:nvPr/>
          </p:nvSpPr>
          <p:spPr>
            <a:xfrm>
              <a:off x="6289536" y="3325482"/>
              <a:ext cx="14546" cy="7340"/>
            </a:xfrm>
            <a:custGeom>
              <a:avLst/>
              <a:gdLst/>
              <a:ahLst/>
              <a:cxnLst/>
              <a:rect l="l" t="t" r="r" b="b"/>
              <a:pathLst>
                <a:path w="218" h="110" extrusionOk="0">
                  <a:moveTo>
                    <a:pt x="1" y="1"/>
                  </a:moveTo>
                  <a:cubicBezTo>
                    <a:pt x="28" y="55"/>
                    <a:pt x="82" y="109"/>
                    <a:pt x="163" y="109"/>
                  </a:cubicBezTo>
                  <a:lnTo>
                    <a:pt x="218" y="109"/>
                  </a:lnTo>
                  <a:cubicBezTo>
                    <a:pt x="218" y="82"/>
                    <a:pt x="218" y="55"/>
                    <a:pt x="218" y="28"/>
                  </a:cubicBezTo>
                  <a:cubicBezTo>
                    <a:pt x="136" y="28"/>
                    <a:pt x="109" y="1"/>
                    <a:pt x="55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1114;p55"/>
            <p:cNvSpPr/>
            <p:nvPr/>
          </p:nvSpPr>
          <p:spPr>
            <a:xfrm>
              <a:off x="6307619" y="3372524"/>
              <a:ext cx="1868" cy="9141"/>
            </a:xfrm>
            <a:custGeom>
              <a:avLst/>
              <a:gdLst/>
              <a:ahLst/>
              <a:cxnLst/>
              <a:rect l="l" t="t" r="r" b="b"/>
              <a:pathLst>
                <a:path w="28" h="137" extrusionOk="0">
                  <a:moveTo>
                    <a:pt x="1" y="1"/>
                  </a:moveTo>
                  <a:cubicBezTo>
                    <a:pt x="1" y="28"/>
                    <a:pt x="1" y="82"/>
                    <a:pt x="1" y="136"/>
                  </a:cubicBezTo>
                  <a:cubicBezTo>
                    <a:pt x="28" y="109"/>
                    <a:pt x="28" y="82"/>
                    <a:pt x="28" y="28"/>
                  </a:cubicBezTo>
                  <a:cubicBezTo>
                    <a:pt x="28" y="28"/>
                    <a:pt x="28" y="28"/>
                    <a:pt x="28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1115;p55"/>
            <p:cNvSpPr/>
            <p:nvPr/>
          </p:nvSpPr>
          <p:spPr>
            <a:xfrm>
              <a:off x="6273255" y="3354441"/>
              <a:ext cx="7273" cy="5471"/>
            </a:xfrm>
            <a:custGeom>
              <a:avLst/>
              <a:gdLst/>
              <a:ahLst/>
              <a:cxnLst/>
              <a:rect l="l" t="t" r="r" b="b"/>
              <a:pathLst>
                <a:path w="109" h="82" extrusionOk="0">
                  <a:moveTo>
                    <a:pt x="28" y="1"/>
                  </a:moveTo>
                  <a:cubicBezTo>
                    <a:pt x="28" y="1"/>
                    <a:pt x="28" y="28"/>
                    <a:pt x="1" y="82"/>
                  </a:cubicBezTo>
                  <a:cubicBezTo>
                    <a:pt x="55" y="82"/>
                    <a:pt x="82" y="55"/>
                    <a:pt x="109" y="28"/>
                  </a:cubicBezTo>
                  <a:cubicBezTo>
                    <a:pt x="109" y="1"/>
                    <a:pt x="82" y="1"/>
                    <a:pt x="28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1116;p55"/>
            <p:cNvSpPr/>
            <p:nvPr/>
          </p:nvSpPr>
          <p:spPr>
            <a:xfrm>
              <a:off x="6316694" y="3392475"/>
              <a:ext cx="9141" cy="19951"/>
            </a:xfrm>
            <a:custGeom>
              <a:avLst/>
              <a:gdLst/>
              <a:ahLst/>
              <a:cxnLst/>
              <a:rect l="l" t="t" r="r" b="b"/>
              <a:pathLst>
                <a:path w="137" h="299" extrusionOk="0">
                  <a:moveTo>
                    <a:pt x="82" y="0"/>
                  </a:moveTo>
                  <a:cubicBezTo>
                    <a:pt x="28" y="27"/>
                    <a:pt x="0" y="82"/>
                    <a:pt x="0" y="136"/>
                  </a:cubicBezTo>
                  <a:cubicBezTo>
                    <a:pt x="0" y="217"/>
                    <a:pt x="55" y="299"/>
                    <a:pt x="136" y="299"/>
                  </a:cubicBezTo>
                  <a:cubicBezTo>
                    <a:pt x="136" y="190"/>
                    <a:pt x="109" y="109"/>
                    <a:pt x="82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0" name="Google Shape;1117;p55"/>
            <p:cNvSpPr/>
            <p:nvPr/>
          </p:nvSpPr>
          <p:spPr>
            <a:xfrm>
              <a:off x="6289536" y="3417765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1" y="55"/>
                    <a:pt x="1" y="137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18" y="299"/>
                    <a:pt x="272" y="272"/>
                    <a:pt x="299" y="218"/>
                  </a:cubicBezTo>
                  <a:cubicBezTo>
                    <a:pt x="299" y="218"/>
                    <a:pt x="272" y="191"/>
                    <a:pt x="272" y="191"/>
                  </a:cubicBezTo>
                  <a:cubicBezTo>
                    <a:pt x="272" y="164"/>
                    <a:pt x="299" y="164"/>
                    <a:pt x="299" y="137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1" name="Google Shape;1118;p55"/>
            <p:cNvSpPr/>
            <p:nvPr/>
          </p:nvSpPr>
          <p:spPr>
            <a:xfrm>
              <a:off x="6289536" y="3522792"/>
              <a:ext cx="12744" cy="19951"/>
            </a:xfrm>
            <a:custGeom>
              <a:avLst/>
              <a:gdLst/>
              <a:ahLst/>
              <a:cxnLst/>
              <a:rect l="l" t="t" r="r" b="b"/>
              <a:pathLst>
                <a:path w="191" h="299" extrusionOk="0">
                  <a:moveTo>
                    <a:pt x="163" y="0"/>
                  </a:moveTo>
                  <a:cubicBezTo>
                    <a:pt x="109" y="27"/>
                    <a:pt x="55" y="81"/>
                    <a:pt x="1" y="109"/>
                  </a:cubicBezTo>
                  <a:cubicBezTo>
                    <a:pt x="1" y="136"/>
                    <a:pt x="1" y="136"/>
                    <a:pt x="1" y="163"/>
                  </a:cubicBezTo>
                  <a:cubicBezTo>
                    <a:pt x="1" y="217"/>
                    <a:pt x="28" y="271"/>
                    <a:pt x="82" y="298"/>
                  </a:cubicBezTo>
                  <a:cubicBezTo>
                    <a:pt x="136" y="217"/>
                    <a:pt x="136" y="136"/>
                    <a:pt x="163" y="81"/>
                  </a:cubicBezTo>
                  <a:cubicBezTo>
                    <a:pt x="190" y="81"/>
                    <a:pt x="190" y="27"/>
                    <a:pt x="190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2" name="Google Shape;1119;p55"/>
            <p:cNvSpPr/>
            <p:nvPr/>
          </p:nvSpPr>
          <p:spPr>
            <a:xfrm>
              <a:off x="6289536" y="3732713"/>
              <a:ext cx="10943" cy="9141"/>
            </a:xfrm>
            <a:custGeom>
              <a:avLst/>
              <a:gdLst/>
              <a:ahLst/>
              <a:cxnLst/>
              <a:rect l="l" t="t" r="r" b="b"/>
              <a:pathLst>
                <a:path w="164" h="137" extrusionOk="0">
                  <a:moveTo>
                    <a:pt x="163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82" y="109"/>
                    <a:pt x="136" y="55"/>
                    <a:pt x="163" y="28"/>
                  </a:cubicBezTo>
                  <a:cubicBezTo>
                    <a:pt x="163" y="28"/>
                    <a:pt x="163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3" name="Google Shape;1120;p55"/>
            <p:cNvSpPr/>
            <p:nvPr/>
          </p:nvSpPr>
          <p:spPr>
            <a:xfrm>
              <a:off x="6316694" y="3709159"/>
              <a:ext cx="16348" cy="12744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28" y="1"/>
                  </a:moveTo>
                  <a:cubicBezTo>
                    <a:pt x="0" y="28"/>
                    <a:pt x="0" y="82"/>
                    <a:pt x="0" y="109"/>
                  </a:cubicBezTo>
                  <a:cubicBezTo>
                    <a:pt x="0" y="136"/>
                    <a:pt x="0" y="164"/>
                    <a:pt x="28" y="191"/>
                  </a:cubicBezTo>
                  <a:cubicBezTo>
                    <a:pt x="109" y="164"/>
                    <a:pt x="217" y="109"/>
                    <a:pt x="245" y="28"/>
                  </a:cubicBezTo>
                  <a:cubicBezTo>
                    <a:pt x="217" y="1"/>
                    <a:pt x="136" y="1"/>
                    <a:pt x="28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4" name="Google Shape;1121;p55"/>
            <p:cNvSpPr/>
            <p:nvPr/>
          </p:nvSpPr>
          <p:spPr>
            <a:xfrm>
              <a:off x="6291338" y="3837674"/>
              <a:ext cx="18149" cy="20018"/>
            </a:xfrm>
            <a:custGeom>
              <a:avLst/>
              <a:gdLst/>
              <a:ahLst/>
              <a:cxnLst/>
              <a:rect l="l" t="t" r="r" b="b"/>
              <a:pathLst>
                <a:path w="272" h="300" extrusionOk="0">
                  <a:moveTo>
                    <a:pt x="109" y="1"/>
                  </a:moveTo>
                  <a:cubicBezTo>
                    <a:pt x="82" y="82"/>
                    <a:pt x="28" y="136"/>
                    <a:pt x="1" y="245"/>
                  </a:cubicBezTo>
                  <a:cubicBezTo>
                    <a:pt x="28" y="299"/>
                    <a:pt x="82" y="299"/>
                    <a:pt x="136" y="299"/>
                  </a:cubicBezTo>
                  <a:cubicBezTo>
                    <a:pt x="218" y="299"/>
                    <a:pt x="272" y="245"/>
                    <a:pt x="272" y="163"/>
                  </a:cubicBezTo>
                  <a:cubicBezTo>
                    <a:pt x="272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5" name="Google Shape;1122;p55"/>
            <p:cNvSpPr/>
            <p:nvPr/>
          </p:nvSpPr>
          <p:spPr>
            <a:xfrm>
              <a:off x="6264180" y="3864832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218" y="1"/>
                  </a:moveTo>
                  <a:cubicBezTo>
                    <a:pt x="218" y="82"/>
                    <a:pt x="191" y="136"/>
                    <a:pt x="164" y="163"/>
                  </a:cubicBezTo>
                  <a:cubicBezTo>
                    <a:pt x="137" y="109"/>
                    <a:pt x="109" y="82"/>
                    <a:pt x="55" y="28"/>
                  </a:cubicBezTo>
                  <a:cubicBezTo>
                    <a:pt x="28" y="55"/>
                    <a:pt x="1" y="82"/>
                    <a:pt x="1" y="136"/>
                  </a:cubicBezTo>
                  <a:cubicBezTo>
                    <a:pt x="1" y="218"/>
                    <a:pt x="55" y="299"/>
                    <a:pt x="137" y="299"/>
                  </a:cubicBezTo>
                  <a:cubicBezTo>
                    <a:pt x="218" y="299"/>
                    <a:pt x="299" y="218"/>
                    <a:pt x="299" y="136"/>
                  </a:cubicBezTo>
                  <a:cubicBezTo>
                    <a:pt x="299" y="82"/>
                    <a:pt x="272" y="28"/>
                    <a:pt x="218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6" name="Google Shape;1123;p55"/>
            <p:cNvSpPr/>
            <p:nvPr/>
          </p:nvSpPr>
          <p:spPr>
            <a:xfrm>
              <a:off x="6289536" y="389018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7" name="Google Shape;1124;p55"/>
            <p:cNvSpPr/>
            <p:nvPr/>
          </p:nvSpPr>
          <p:spPr>
            <a:xfrm>
              <a:off x="6289536" y="3942635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8" name="Google Shape;1125;p55"/>
            <p:cNvSpPr/>
            <p:nvPr/>
          </p:nvSpPr>
          <p:spPr>
            <a:xfrm>
              <a:off x="6264180" y="391734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17"/>
                    <a:pt x="55" y="298"/>
                    <a:pt x="137" y="298"/>
                  </a:cubicBezTo>
                  <a:cubicBezTo>
                    <a:pt x="218" y="298"/>
                    <a:pt x="299" y="217"/>
                    <a:pt x="299" y="136"/>
                  </a:cubicBezTo>
                  <a:cubicBezTo>
                    <a:pt x="299" y="54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9" name="Google Shape;1126;p55"/>
            <p:cNvSpPr/>
            <p:nvPr/>
          </p:nvSpPr>
          <p:spPr>
            <a:xfrm>
              <a:off x="6264180" y="3969792"/>
              <a:ext cx="20018" cy="20018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7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7" y="299"/>
                  </a:cubicBezTo>
                  <a:cubicBezTo>
                    <a:pt x="218" y="299"/>
                    <a:pt x="299" y="218"/>
                    <a:pt x="299" y="136"/>
                  </a:cubicBezTo>
                  <a:cubicBezTo>
                    <a:pt x="299" y="55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" name="Google Shape;1127;p55"/>
            <p:cNvSpPr/>
            <p:nvPr/>
          </p:nvSpPr>
          <p:spPr>
            <a:xfrm>
              <a:off x="6289536" y="399514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" name="Google Shape;1128;p55"/>
            <p:cNvSpPr/>
            <p:nvPr/>
          </p:nvSpPr>
          <p:spPr>
            <a:xfrm>
              <a:off x="6289536" y="4047662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2" name="Google Shape;1129;p55"/>
            <p:cNvSpPr/>
            <p:nvPr/>
          </p:nvSpPr>
          <p:spPr>
            <a:xfrm>
              <a:off x="6264180" y="4022306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37" y="299"/>
                  </a:cubicBezTo>
                  <a:cubicBezTo>
                    <a:pt x="218" y="299"/>
                    <a:pt x="299" y="217"/>
                    <a:pt x="299" y="136"/>
                  </a:cubicBezTo>
                  <a:cubicBezTo>
                    <a:pt x="299" y="55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3" name="Google Shape;1130;p55"/>
            <p:cNvSpPr/>
            <p:nvPr/>
          </p:nvSpPr>
          <p:spPr>
            <a:xfrm>
              <a:off x="6264180" y="4074753"/>
              <a:ext cx="20018" cy="20018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7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7" y="299"/>
                  </a:cubicBezTo>
                  <a:cubicBezTo>
                    <a:pt x="218" y="299"/>
                    <a:pt x="299" y="218"/>
                    <a:pt x="299" y="136"/>
                  </a:cubicBezTo>
                  <a:cubicBezTo>
                    <a:pt x="299" y="55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4" name="Google Shape;1131;p55"/>
            <p:cNvSpPr/>
            <p:nvPr/>
          </p:nvSpPr>
          <p:spPr>
            <a:xfrm>
              <a:off x="6289536" y="4100109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5" name="Google Shape;1132;p55"/>
            <p:cNvSpPr/>
            <p:nvPr/>
          </p:nvSpPr>
          <p:spPr>
            <a:xfrm>
              <a:off x="6289536" y="4152623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" name="Google Shape;1133;p55"/>
            <p:cNvSpPr/>
            <p:nvPr/>
          </p:nvSpPr>
          <p:spPr>
            <a:xfrm>
              <a:off x="6264180" y="4127266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45"/>
                    <a:pt x="55" y="299"/>
                    <a:pt x="137" y="299"/>
                  </a:cubicBezTo>
                  <a:cubicBezTo>
                    <a:pt x="218" y="299"/>
                    <a:pt x="299" y="245"/>
                    <a:pt x="299" y="136"/>
                  </a:cubicBezTo>
                  <a:cubicBezTo>
                    <a:pt x="299" y="55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7" name="Google Shape;1134;p55"/>
            <p:cNvSpPr/>
            <p:nvPr/>
          </p:nvSpPr>
          <p:spPr>
            <a:xfrm>
              <a:off x="6264180" y="4179780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44"/>
                    <a:pt x="55" y="298"/>
                    <a:pt x="137" y="298"/>
                  </a:cubicBezTo>
                  <a:cubicBezTo>
                    <a:pt x="191" y="298"/>
                    <a:pt x="245" y="271"/>
                    <a:pt x="272" y="244"/>
                  </a:cubicBezTo>
                  <a:cubicBezTo>
                    <a:pt x="272" y="190"/>
                    <a:pt x="272" y="163"/>
                    <a:pt x="299" y="136"/>
                  </a:cubicBezTo>
                  <a:cubicBezTo>
                    <a:pt x="299" y="54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8" name="Google Shape;1135;p55"/>
            <p:cNvSpPr/>
            <p:nvPr/>
          </p:nvSpPr>
          <p:spPr>
            <a:xfrm>
              <a:off x="6237089" y="1893867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1" y="1"/>
                    <a:pt x="0" y="55"/>
                    <a:pt x="0" y="163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298" y="245"/>
                    <a:pt x="298" y="163"/>
                  </a:cubicBezTo>
                  <a:cubicBezTo>
                    <a:pt x="298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9" name="Google Shape;1136;p55"/>
            <p:cNvSpPr/>
            <p:nvPr/>
          </p:nvSpPr>
          <p:spPr>
            <a:xfrm>
              <a:off x="6271453" y="1868511"/>
              <a:ext cx="12744" cy="20017"/>
            </a:xfrm>
            <a:custGeom>
              <a:avLst/>
              <a:gdLst/>
              <a:ahLst/>
              <a:cxnLst/>
              <a:rect l="l" t="t" r="r" b="b"/>
              <a:pathLst>
                <a:path w="191" h="300" extrusionOk="0">
                  <a:moveTo>
                    <a:pt x="82" y="1"/>
                  </a:moveTo>
                  <a:cubicBezTo>
                    <a:pt x="28" y="55"/>
                    <a:pt x="0" y="137"/>
                    <a:pt x="0" y="272"/>
                  </a:cubicBezTo>
                  <a:cubicBezTo>
                    <a:pt x="0" y="299"/>
                    <a:pt x="28" y="299"/>
                    <a:pt x="28" y="299"/>
                  </a:cubicBezTo>
                  <a:cubicBezTo>
                    <a:pt x="109" y="299"/>
                    <a:pt x="190" y="218"/>
                    <a:pt x="190" y="137"/>
                  </a:cubicBezTo>
                  <a:cubicBezTo>
                    <a:pt x="190" y="82"/>
                    <a:pt x="136" y="28"/>
                    <a:pt x="82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0" name="Google Shape;1137;p55"/>
            <p:cNvSpPr/>
            <p:nvPr/>
          </p:nvSpPr>
          <p:spPr>
            <a:xfrm>
              <a:off x="6237089" y="1946381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1" y="0"/>
                    <a:pt x="0" y="55"/>
                    <a:pt x="0" y="163"/>
                  </a:cubicBezTo>
                  <a:cubicBezTo>
                    <a:pt x="0" y="244"/>
                    <a:pt x="81" y="299"/>
                    <a:pt x="163" y="299"/>
                  </a:cubicBezTo>
                  <a:cubicBezTo>
                    <a:pt x="244" y="299"/>
                    <a:pt x="298" y="244"/>
                    <a:pt x="298" y="163"/>
                  </a:cubicBezTo>
                  <a:cubicBezTo>
                    <a:pt x="298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1" name="Google Shape;1138;p55"/>
            <p:cNvSpPr/>
            <p:nvPr/>
          </p:nvSpPr>
          <p:spPr>
            <a:xfrm>
              <a:off x="6264180" y="1919223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7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5"/>
                    <a:pt x="55" y="326"/>
                    <a:pt x="137" y="326"/>
                  </a:cubicBezTo>
                  <a:cubicBezTo>
                    <a:pt x="218" y="326"/>
                    <a:pt x="299" y="245"/>
                    <a:pt x="299" y="163"/>
                  </a:cubicBezTo>
                  <a:cubicBezTo>
                    <a:pt x="299" y="82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2" name="Google Shape;1139;p55"/>
            <p:cNvSpPr/>
            <p:nvPr/>
          </p:nvSpPr>
          <p:spPr>
            <a:xfrm>
              <a:off x="6237089" y="1998828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1" y="1"/>
                    <a:pt x="0" y="55"/>
                    <a:pt x="0" y="164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298" y="245"/>
                    <a:pt x="298" y="164"/>
                  </a:cubicBezTo>
                  <a:cubicBezTo>
                    <a:pt x="298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3" name="Google Shape;1140;p55"/>
            <p:cNvSpPr/>
            <p:nvPr/>
          </p:nvSpPr>
          <p:spPr>
            <a:xfrm>
              <a:off x="6264180" y="1971737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7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326"/>
                    <a:pt x="137" y="326"/>
                  </a:cubicBezTo>
                  <a:cubicBezTo>
                    <a:pt x="218" y="326"/>
                    <a:pt x="299" y="244"/>
                    <a:pt x="299" y="163"/>
                  </a:cubicBezTo>
                  <a:cubicBezTo>
                    <a:pt x="299" y="81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4" name="Google Shape;1141;p55"/>
            <p:cNvSpPr/>
            <p:nvPr/>
          </p:nvSpPr>
          <p:spPr>
            <a:xfrm>
              <a:off x="6237089" y="205134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1" y="0"/>
                    <a:pt x="0" y="55"/>
                    <a:pt x="0" y="163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298" y="245"/>
                    <a:pt x="298" y="163"/>
                  </a:cubicBezTo>
                  <a:cubicBezTo>
                    <a:pt x="298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5" name="Google Shape;1142;p55"/>
            <p:cNvSpPr/>
            <p:nvPr/>
          </p:nvSpPr>
          <p:spPr>
            <a:xfrm>
              <a:off x="6264180" y="2024184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7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7" y="326"/>
                  </a:cubicBezTo>
                  <a:cubicBezTo>
                    <a:pt x="218" y="326"/>
                    <a:pt x="299" y="245"/>
                    <a:pt x="299" y="163"/>
                  </a:cubicBezTo>
                  <a:cubicBezTo>
                    <a:pt x="299" y="82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6" name="Google Shape;1143;p55"/>
            <p:cNvSpPr/>
            <p:nvPr/>
          </p:nvSpPr>
          <p:spPr>
            <a:xfrm>
              <a:off x="6237089" y="2103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1" y="0"/>
                    <a:pt x="0" y="81"/>
                    <a:pt x="0" y="163"/>
                  </a:cubicBezTo>
                  <a:cubicBezTo>
                    <a:pt x="0" y="244"/>
                    <a:pt x="81" y="298"/>
                    <a:pt x="163" y="298"/>
                  </a:cubicBezTo>
                  <a:cubicBezTo>
                    <a:pt x="244" y="298"/>
                    <a:pt x="298" y="244"/>
                    <a:pt x="298" y="163"/>
                  </a:cubicBezTo>
                  <a:cubicBezTo>
                    <a:pt x="298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7" name="Google Shape;1144;p55"/>
            <p:cNvSpPr/>
            <p:nvPr/>
          </p:nvSpPr>
          <p:spPr>
            <a:xfrm>
              <a:off x="6264180" y="2076698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7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7" y="326"/>
                  </a:cubicBezTo>
                  <a:cubicBezTo>
                    <a:pt x="218" y="326"/>
                    <a:pt x="299" y="244"/>
                    <a:pt x="299" y="163"/>
                  </a:cubicBezTo>
                  <a:cubicBezTo>
                    <a:pt x="299" y="82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8" name="Google Shape;1145;p55"/>
            <p:cNvSpPr/>
            <p:nvPr/>
          </p:nvSpPr>
          <p:spPr>
            <a:xfrm>
              <a:off x="6237089" y="2156302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1" y="1"/>
                    <a:pt x="0" y="82"/>
                    <a:pt x="0" y="163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298" y="245"/>
                    <a:pt x="298" y="163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9" name="Google Shape;1146;p55"/>
            <p:cNvSpPr/>
            <p:nvPr/>
          </p:nvSpPr>
          <p:spPr>
            <a:xfrm>
              <a:off x="6264180" y="2129145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7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37" y="326"/>
                  </a:cubicBezTo>
                  <a:cubicBezTo>
                    <a:pt x="218" y="326"/>
                    <a:pt x="299" y="245"/>
                    <a:pt x="299" y="164"/>
                  </a:cubicBezTo>
                  <a:cubicBezTo>
                    <a:pt x="299" y="82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0" name="Google Shape;1147;p55"/>
            <p:cNvSpPr/>
            <p:nvPr/>
          </p:nvSpPr>
          <p:spPr>
            <a:xfrm>
              <a:off x="6237089" y="220881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cubicBezTo>
                    <a:pt x="0" y="244"/>
                    <a:pt x="81" y="299"/>
                    <a:pt x="163" y="299"/>
                  </a:cubicBezTo>
                  <a:cubicBezTo>
                    <a:pt x="244" y="299"/>
                    <a:pt x="298" y="244"/>
                    <a:pt x="298" y="163"/>
                  </a:cubicBezTo>
                  <a:cubicBezTo>
                    <a:pt x="298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1" name="Google Shape;1148;p55"/>
            <p:cNvSpPr/>
            <p:nvPr/>
          </p:nvSpPr>
          <p:spPr>
            <a:xfrm>
              <a:off x="6264180" y="2183460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7" y="299"/>
                  </a:cubicBezTo>
                  <a:cubicBezTo>
                    <a:pt x="218" y="299"/>
                    <a:pt x="299" y="218"/>
                    <a:pt x="299" y="136"/>
                  </a:cubicBezTo>
                  <a:cubicBezTo>
                    <a:pt x="299" y="55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2" name="Google Shape;1149;p55"/>
            <p:cNvSpPr/>
            <p:nvPr/>
          </p:nvSpPr>
          <p:spPr>
            <a:xfrm>
              <a:off x="6237089" y="2261263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1" y="1"/>
                    <a:pt x="0" y="82"/>
                    <a:pt x="0" y="164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298" y="245"/>
                    <a:pt x="298" y="164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3" name="Google Shape;1150;p55"/>
            <p:cNvSpPr/>
            <p:nvPr/>
          </p:nvSpPr>
          <p:spPr>
            <a:xfrm>
              <a:off x="6264180" y="2235974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17"/>
                    <a:pt x="55" y="298"/>
                    <a:pt x="137" y="298"/>
                  </a:cubicBezTo>
                  <a:cubicBezTo>
                    <a:pt x="218" y="298"/>
                    <a:pt x="299" y="217"/>
                    <a:pt x="299" y="136"/>
                  </a:cubicBezTo>
                  <a:cubicBezTo>
                    <a:pt x="299" y="54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4" name="Google Shape;1151;p55"/>
            <p:cNvSpPr/>
            <p:nvPr/>
          </p:nvSpPr>
          <p:spPr>
            <a:xfrm>
              <a:off x="6237089" y="231377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298" y="245"/>
                    <a:pt x="298" y="163"/>
                  </a:cubicBezTo>
                  <a:cubicBezTo>
                    <a:pt x="298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5" name="Google Shape;1152;p55"/>
            <p:cNvSpPr/>
            <p:nvPr/>
          </p:nvSpPr>
          <p:spPr>
            <a:xfrm>
              <a:off x="6264180" y="2288420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7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7" y="299"/>
                  </a:cubicBezTo>
                  <a:cubicBezTo>
                    <a:pt x="218" y="299"/>
                    <a:pt x="299" y="218"/>
                    <a:pt x="299" y="136"/>
                  </a:cubicBezTo>
                  <a:cubicBezTo>
                    <a:pt x="299" y="55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6" name="Google Shape;1153;p55"/>
            <p:cNvSpPr/>
            <p:nvPr/>
          </p:nvSpPr>
          <p:spPr>
            <a:xfrm>
              <a:off x="6237089" y="236629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1" y="0"/>
                    <a:pt x="0" y="81"/>
                    <a:pt x="0" y="163"/>
                  </a:cubicBezTo>
                  <a:cubicBezTo>
                    <a:pt x="0" y="244"/>
                    <a:pt x="81" y="298"/>
                    <a:pt x="163" y="298"/>
                  </a:cubicBezTo>
                  <a:cubicBezTo>
                    <a:pt x="244" y="298"/>
                    <a:pt x="298" y="244"/>
                    <a:pt x="298" y="163"/>
                  </a:cubicBezTo>
                  <a:cubicBezTo>
                    <a:pt x="298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7" name="Google Shape;1154;p55"/>
            <p:cNvSpPr/>
            <p:nvPr/>
          </p:nvSpPr>
          <p:spPr>
            <a:xfrm>
              <a:off x="6264180" y="2340934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37" y="299"/>
                  </a:cubicBezTo>
                  <a:cubicBezTo>
                    <a:pt x="218" y="299"/>
                    <a:pt x="299" y="217"/>
                    <a:pt x="299" y="136"/>
                  </a:cubicBezTo>
                  <a:cubicBezTo>
                    <a:pt x="299" y="55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8" name="Google Shape;1155;p55"/>
            <p:cNvSpPr/>
            <p:nvPr/>
          </p:nvSpPr>
          <p:spPr>
            <a:xfrm>
              <a:off x="6237089" y="2418737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1" y="1"/>
                    <a:pt x="0" y="82"/>
                    <a:pt x="0" y="163"/>
                  </a:cubicBezTo>
                  <a:cubicBezTo>
                    <a:pt x="0" y="245"/>
                    <a:pt x="81" y="326"/>
                    <a:pt x="163" y="326"/>
                  </a:cubicBezTo>
                  <a:cubicBezTo>
                    <a:pt x="244" y="326"/>
                    <a:pt x="298" y="245"/>
                    <a:pt x="298" y="163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9" name="Google Shape;1156;p55"/>
            <p:cNvSpPr/>
            <p:nvPr/>
          </p:nvSpPr>
          <p:spPr>
            <a:xfrm>
              <a:off x="6264180" y="2393381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7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7" y="299"/>
                  </a:cubicBezTo>
                  <a:cubicBezTo>
                    <a:pt x="218" y="299"/>
                    <a:pt x="299" y="218"/>
                    <a:pt x="299" y="136"/>
                  </a:cubicBezTo>
                  <a:cubicBezTo>
                    <a:pt x="299" y="55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0" name="Google Shape;1157;p55"/>
            <p:cNvSpPr/>
            <p:nvPr/>
          </p:nvSpPr>
          <p:spPr>
            <a:xfrm>
              <a:off x="6237089" y="247125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cubicBezTo>
                    <a:pt x="0" y="244"/>
                    <a:pt x="81" y="326"/>
                    <a:pt x="163" y="326"/>
                  </a:cubicBezTo>
                  <a:cubicBezTo>
                    <a:pt x="244" y="326"/>
                    <a:pt x="298" y="244"/>
                    <a:pt x="298" y="163"/>
                  </a:cubicBezTo>
                  <a:cubicBezTo>
                    <a:pt x="298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1" name="Google Shape;1158;p55"/>
            <p:cNvSpPr/>
            <p:nvPr/>
          </p:nvSpPr>
          <p:spPr>
            <a:xfrm>
              <a:off x="6264180" y="244589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37" y="299"/>
                  </a:cubicBezTo>
                  <a:cubicBezTo>
                    <a:pt x="218" y="299"/>
                    <a:pt x="299" y="217"/>
                    <a:pt x="299" y="136"/>
                  </a:cubicBezTo>
                  <a:cubicBezTo>
                    <a:pt x="299" y="55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2" name="Google Shape;1159;p55"/>
            <p:cNvSpPr/>
            <p:nvPr/>
          </p:nvSpPr>
          <p:spPr>
            <a:xfrm>
              <a:off x="6237089" y="2523698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1" y="1"/>
                    <a:pt x="0" y="82"/>
                    <a:pt x="0" y="164"/>
                  </a:cubicBezTo>
                  <a:cubicBezTo>
                    <a:pt x="0" y="245"/>
                    <a:pt x="81" y="326"/>
                    <a:pt x="163" y="326"/>
                  </a:cubicBezTo>
                  <a:cubicBezTo>
                    <a:pt x="244" y="326"/>
                    <a:pt x="298" y="245"/>
                    <a:pt x="298" y="164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3" name="Google Shape;1160;p55"/>
            <p:cNvSpPr/>
            <p:nvPr/>
          </p:nvSpPr>
          <p:spPr>
            <a:xfrm>
              <a:off x="6264180" y="2498408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44"/>
                    <a:pt x="55" y="298"/>
                    <a:pt x="137" y="298"/>
                  </a:cubicBezTo>
                  <a:cubicBezTo>
                    <a:pt x="218" y="298"/>
                    <a:pt x="299" y="244"/>
                    <a:pt x="299" y="136"/>
                  </a:cubicBezTo>
                  <a:cubicBezTo>
                    <a:pt x="299" y="54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4" name="Google Shape;1161;p55"/>
            <p:cNvSpPr/>
            <p:nvPr/>
          </p:nvSpPr>
          <p:spPr>
            <a:xfrm>
              <a:off x="6237089" y="257621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cubicBezTo>
                    <a:pt x="0" y="244"/>
                    <a:pt x="81" y="326"/>
                    <a:pt x="163" y="326"/>
                  </a:cubicBezTo>
                  <a:cubicBezTo>
                    <a:pt x="244" y="326"/>
                    <a:pt x="298" y="244"/>
                    <a:pt x="298" y="163"/>
                  </a:cubicBezTo>
                  <a:cubicBezTo>
                    <a:pt x="298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5" name="Google Shape;1162;p55"/>
            <p:cNvSpPr/>
            <p:nvPr/>
          </p:nvSpPr>
          <p:spPr>
            <a:xfrm>
              <a:off x="6264180" y="255085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45"/>
                    <a:pt x="55" y="299"/>
                    <a:pt x="137" y="299"/>
                  </a:cubicBezTo>
                  <a:cubicBezTo>
                    <a:pt x="218" y="299"/>
                    <a:pt x="299" y="245"/>
                    <a:pt x="299" y="136"/>
                  </a:cubicBezTo>
                  <a:cubicBezTo>
                    <a:pt x="299" y="55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6" name="Google Shape;1163;p55"/>
            <p:cNvSpPr/>
            <p:nvPr/>
          </p:nvSpPr>
          <p:spPr>
            <a:xfrm>
              <a:off x="6237089" y="2628658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1" y="1"/>
                    <a:pt x="0" y="82"/>
                    <a:pt x="0" y="164"/>
                  </a:cubicBezTo>
                  <a:cubicBezTo>
                    <a:pt x="0" y="245"/>
                    <a:pt x="81" y="326"/>
                    <a:pt x="163" y="326"/>
                  </a:cubicBezTo>
                  <a:cubicBezTo>
                    <a:pt x="244" y="326"/>
                    <a:pt x="298" y="245"/>
                    <a:pt x="298" y="164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7" name="Google Shape;1164;p55"/>
            <p:cNvSpPr/>
            <p:nvPr/>
          </p:nvSpPr>
          <p:spPr>
            <a:xfrm>
              <a:off x="6264180" y="2603369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44"/>
                    <a:pt x="55" y="299"/>
                    <a:pt x="137" y="299"/>
                  </a:cubicBezTo>
                  <a:cubicBezTo>
                    <a:pt x="218" y="299"/>
                    <a:pt x="299" y="244"/>
                    <a:pt x="299" y="136"/>
                  </a:cubicBezTo>
                  <a:cubicBezTo>
                    <a:pt x="299" y="54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8" name="Google Shape;1165;p55"/>
            <p:cNvSpPr/>
            <p:nvPr/>
          </p:nvSpPr>
          <p:spPr>
            <a:xfrm>
              <a:off x="6264180" y="2655816"/>
              <a:ext cx="20018" cy="9141"/>
            </a:xfrm>
            <a:custGeom>
              <a:avLst/>
              <a:gdLst/>
              <a:ahLst/>
              <a:cxnLst/>
              <a:rect l="l" t="t" r="r" b="b"/>
              <a:pathLst>
                <a:path w="300" h="137" extrusionOk="0">
                  <a:moveTo>
                    <a:pt x="137" y="1"/>
                  </a:moveTo>
                  <a:cubicBezTo>
                    <a:pt x="55" y="1"/>
                    <a:pt x="1" y="55"/>
                    <a:pt x="1" y="136"/>
                  </a:cubicBezTo>
                  <a:lnTo>
                    <a:pt x="299" y="136"/>
                  </a:lnTo>
                  <a:cubicBezTo>
                    <a:pt x="299" y="55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9" name="Google Shape;1166;p55"/>
            <p:cNvSpPr/>
            <p:nvPr/>
          </p:nvSpPr>
          <p:spPr>
            <a:xfrm>
              <a:off x="6237089" y="2681172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1" y="1"/>
                    <a:pt x="0" y="82"/>
                    <a:pt x="0" y="163"/>
                  </a:cubicBezTo>
                  <a:cubicBezTo>
                    <a:pt x="0" y="245"/>
                    <a:pt x="81" y="326"/>
                    <a:pt x="163" y="326"/>
                  </a:cubicBezTo>
                  <a:cubicBezTo>
                    <a:pt x="244" y="326"/>
                    <a:pt x="298" y="245"/>
                    <a:pt x="298" y="163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0" name="Google Shape;1167;p55"/>
            <p:cNvSpPr/>
            <p:nvPr/>
          </p:nvSpPr>
          <p:spPr>
            <a:xfrm>
              <a:off x="6264180" y="2666692"/>
              <a:ext cx="20018" cy="9141"/>
            </a:xfrm>
            <a:custGeom>
              <a:avLst/>
              <a:gdLst/>
              <a:ahLst/>
              <a:cxnLst/>
              <a:rect l="l" t="t" r="r" b="b"/>
              <a:pathLst>
                <a:path w="300" h="137" extrusionOk="0">
                  <a:moveTo>
                    <a:pt x="1" y="1"/>
                  </a:moveTo>
                  <a:cubicBezTo>
                    <a:pt x="1" y="82"/>
                    <a:pt x="55" y="136"/>
                    <a:pt x="137" y="136"/>
                  </a:cubicBezTo>
                  <a:cubicBezTo>
                    <a:pt x="218" y="136"/>
                    <a:pt x="299" y="82"/>
                    <a:pt x="299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1" name="Google Shape;1168;p55"/>
            <p:cNvSpPr/>
            <p:nvPr/>
          </p:nvSpPr>
          <p:spPr>
            <a:xfrm>
              <a:off x="6237089" y="2733686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cubicBezTo>
                    <a:pt x="0" y="244"/>
                    <a:pt x="81" y="326"/>
                    <a:pt x="163" y="326"/>
                  </a:cubicBezTo>
                  <a:cubicBezTo>
                    <a:pt x="244" y="326"/>
                    <a:pt x="298" y="244"/>
                    <a:pt x="298" y="163"/>
                  </a:cubicBezTo>
                  <a:cubicBezTo>
                    <a:pt x="298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2" name="Google Shape;1169;p55"/>
            <p:cNvSpPr/>
            <p:nvPr/>
          </p:nvSpPr>
          <p:spPr>
            <a:xfrm>
              <a:off x="6264180" y="2708330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5"/>
                    <a:pt x="1" y="163"/>
                  </a:cubicBezTo>
                  <a:cubicBezTo>
                    <a:pt x="1" y="245"/>
                    <a:pt x="55" y="299"/>
                    <a:pt x="137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55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3" name="Google Shape;1170;p55"/>
            <p:cNvSpPr/>
            <p:nvPr/>
          </p:nvSpPr>
          <p:spPr>
            <a:xfrm>
              <a:off x="6244296" y="2787934"/>
              <a:ext cx="12744" cy="12744"/>
            </a:xfrm>
            <a:custGeom>
              <a:avLst/>
              <a:gdLst/>
              <a:ahLst/>
              <a:cxnLst/>
              <a:rect l="l" t="t" r="r" b="b"/>
              <a:pathLst>
                <a:path w="191" h="191" extrusionOk="0">
                  <a:moveTo>
                    <a:pt x="82" y="1"/>
                  </a:moveTo>
                  <a:cubicBezTo>
                    <a:pt x="28" y="55"/>
                    <a:pt x="1" y="109"/>
                    <a:pt x="1" y="191"/>
                  </a:cubicBezTo>
                  <a:cubicBezTo>
                    <a:pt x="82" y="191"/>
                    <a:pt x="136" y="164"/>
                    <a:pt x="190" y="109"/>
                  </a:cubicBezTo>
                  <a:cubicBezTo>
                    <a:pt x="190" y="55"/>
                    <a:pt x="136" y="1"/>
                    <a:pt x="82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4" name="Google Shape;1171;p55"/>
            <p:cNvSpPr/>
            <p:nvPr/>
          </p:nvSpPr>
          <p:spPr>
            <a:xfrm>
              <a:off x="6264180" y="2760843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4"/>
                    <a:pt x="1" y="163"/>
                  </a:cubicBezTo>
                  <a:cubicBezTo>
                    <a:pt x="1" y="244"/>
                    <a:pt x="55" y="298"/>
                    <a:pt x="137" y="298"/>
                  </a:cubicBezTo>
                  <a:cubicBezTo>
                    <a:pt x="218" y="298"/>
                    <a:pt x="299" y="244"/>
                    <a:pt x="299" y="163"/>
                  </a:cubicBezTo>
                  <a:cubicBezTo>
                    <a:pt x="299" y="54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5" name="Google Shape;1172;p55"/>
            <p:cNvSpPr/>
            <p:nvPr/>
          </p:nvSpPr>
          <p:spPr>
            <a:xfrm>
              <a:off x="6237089" y="2838646"/>
              <a:ext cx="19951" cy="14546"/>
            </a:xfrm>
            <a:custGeom>
              <a:avLst/>
              <a:gdLst/>
              <a:ahLst/>
              <a:cxnLst/>
              <a:rect l="l" t="t" r="r" b="b"/>
              <a:pathLst>
                <a:path w="299" h="218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cubicBezTo>
                    <a:pt x="0" y="190"/>
                    <a:pt x="0" y="217"/>
                    <a:pt x="27" y="217"/>
                  </a:cubicBezTo>
                  <a:cubicBezTo>
                    <a:pt x="109" y="190"/>
                    <a:pt x="190" y="136"/>
                    <a:pt x="298" y="82"/>
                  </a:cubicBezTo>
                  <a:cubicBezTo>
                    <a:pt x="271" y="55"/>
                    <a:pt x="217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6" name="Google Shape;1173;p55"/>
            <p:cNvSpPr/>
            <p:nvPr/>
          </p:nvSpPr>
          <p:spPr>
            <a:xfrm>
              <a:off x="6229816" y="2825968"/>
              <a:ext cx="1868" cy="1868"/>
            </a:xfrm>
            <a:custGeom>
              <a:avLst/>
              <a:gdLst/>
              <a:ahLst/>
              <a:cxnLst/>
              <a:rect l="l" t="t" r="r" b="b"/>
              <a:pathLst>
                <a:path w="28" h="28" extrusionOk="0">
                  <a:moveTo>
                    <a:pt x="28" y="0"/>
                  </a:moveTo>
                  <a:cubicBezTo>
                    <a:pt x="1" y="28"/>
                    <a:pt x="1" y="28"/>
                    <a:pt x="1" y="28"/>
                  </a:cubicBezTo>
                  <a:cubicBezTo>
                    <a:pt x="1" y="28"/>
                    <a:pt x="1" y="28"/>
                    <a:pt x="28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7" name="Google Shape;1174;p55"/>
            <p:cNvSpPr/>
            <p:nvPr/>
          </p:nvSpPr>
          <p:spPr>
            <a:xfrm>
              <a:off x="6237089" y="2945409"/>
              <a:ext cx="14546" cy="19951"/>
            </a:xfrm>
            <a:custGeom>
              <a:avLst/>
              <a:gdLst/>
              <a:ahLst/>
              <a:cxnLst/>
              <a:rect l="l" t="t" r="r" b="b"/>
              <a:pathLst>
                <a:path w="218" h="299" extrusionOk="0">
                  <a:moveTo>
                    <a:pt x="136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18"/>
                    <a:pt x="81" y="299"/>
                    <a:pt x="163" y="299"/>
                  </a:cubicBezTo>
                  <a:cubicBezTo>
                    <a:pt x="163" y="299"/>
                    <a:pt x="190" y="299"/>
                    <a:pt x="217" y="272"/>
                  </a:cubicBezTo>
                  <a:cubicBezTo>
                    <a:pt x="190" y="163"/>
                    <a:pt x="163" y="82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8" name="Google Shape;1175;p55"/>
            <p:cNvSpPr/>
            <p:nvPr/>
          </p:nvSpPr>
          <p:spPr>
            <a:xfrm>
              <a:off x="6237089" y="2997922"/>
              <a:ext cx="12678" cy="19951"/>
            </a:xfrm>
            <a:custGeom>
              <a:avLst/>
              <a:gdLst/>
              <a:ahLst/>
              <a:cxnLst/>
              <a:rect l="l" t="t" r="r" b="b"/>
              <a:pathLst>
                <a:path w="190" h="299" extrusionOk="0">
                  <a:moveTo>
                    <a:pt x="163" y="0"/>
                  </a:moveTo>
                  <a:cubicBezTo>
                    <a:pt x="81" y="0"/>
                    <a:pt x="0" y="54"/>
                    <a:pt x="0" y="136"/>
                  </a:cubicBezTo>
                  <a:cubicBezTo>
                    <a:pt x="0" y="217"/>
                    <a:pt x="54" y="271"/>
                    <a:pt x="109" y="299"/>
                  </a:cubicBezTo>
                  <a:cubicBezTo>
                    <a:pt x="109" y="190"/>
                    <a:pt x="163" y="109"/>
                    <a:pt x="190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9" name="Google Shape;1176;p55"/>
            <p:cNvSpPr/>
            <p:nvPr/>
          </p:nvSpPr>
          <p:spPr>
            <a:xfrm>
              <a:off x="6237089" y="3102883"/>
              <a:ext cx="12678" cy="19951"/>
            </a:xfrm>
            <a:custGeom>
              <a:avLst/>
              <a:gdLst/>
              <a:ahLst/>
              <a:cxnLst/>
              <a:rect l="l" t="t" r="r" b="b"/>
              <a:pathLst>
                <a:path w="190" h="299" extrusionOk="0">
                  <a:moveTo>
                    <a:pt x="163" y="0"/>
                  </a:moveTo>
                  <a:cubicBezTo>
                    <a:pt x="81" y="0"/>
                    <a:pt x="0" y="55"/>
                    <a:pt x="0" y="136"/>
                  </a:cubicBezTo>
                  <a:cubicBezTo>
                    <a:pt x="0" y="217"/>
                    <a:pt x="54" y="272"/>
                    <a:pt x="109" y="299"/>
                  </a:cubicBezTo>
                  <a:cubicBezTo>
                    <a:pt x="136" y="190"/>
                    <a:pt x="163" y="109"/>
                    <a:pt x="190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0" name="Google Shape;1177;p55"/>
            <p:cNvSpPr/>
            <p:nvPr/>
          </p:nvSpPr>
          <p:spPr>
            <a:xfrm>
              <a:off x="6226213" y="3130040"/>
              <a:ext cx="3670" cy="5471"/>
            </a:xfrm>
            <a:custGeom>
              <a:avLst/>
              <a:gdLst/>
              <a:ahLst/>
              <a:cxnLst/>
              <a:rect l="l" t="t" r="r" b="b"/>
              <a:pathLst>
                <a:path w="55" h="82" extrusionOk="0">
                  <a:moveTo>
                    <a:pt x="0" y="0"/>
                  </a:moveTo>
                  <a:cubicBezTo>
                    <a:pt x="0" y="27"/>
                    <a:pt x="27" y="55"/>
                    <a:pt x="55" y="82"/>
                  </a:cubicBezTo>
                  <a:cubicBezTo>
                    <a:pt x="55" y="55"/>
                    <a:pt x="27" y="27"/>
                    <a:pt x="0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1" name="Google Shape;1178;p55"/>
            <p:cNvSpPr/>
            <p:nvPr/>
          </p:nvSpPr>
          <p:spPr>
            <a:xfrm>
              <a:off x="6238891" y="3216918"/>
              <a:ext cx="9075" cy="10876"/>
            </a:xfrm>
            <a:custGeom>
              <a:avLst/>
              <a:gdLst/>
              <a:ahLst/>
              <a:cxnLst/>
              <a:rect l="l" t="t" r="r" b="b"/>
              <a:pathLst>
                <a:path w="136" h="163" extrusionOk="0">
                  <a:moveTo>
                    <a:pt x="109" y="0"/>
                  </a:moveTo>
                  <a:cubicBezTo>
                    <a:pt x="82" y="27"/>
                    <a:pt x="54" y="82"/>
                    <a:pt x="0" y="82"/>
                  </a:cubicBezTo>
                  <a:cubicBezTo>
                    <a:pt x="0" y="136"/>
                    <a:pt x="54" y="163"/>
                    <a:pt x="136" y="163"/>
                  </a:cubicBezTo>
                  <a:cubicBezTo>
                    <a:pt x="136" y="136"/>
                    <a:pt x="136" y="109"/>
                    <a:pt x="136" y="109"/>
                  </a:cubicBezTo>
                  <a:cubicBezTo>
                    <a:pt x="136" y="82"/>
                    <a:pt x="109" y="54"/>
                    <a:pt x="109" y="54"/>
                  </a:cubicBezTo>
                  <a:cubicBezTo>
                    <a:pt x="109" y="27"/>
                    <a:pt x="109" y="0"/>
                    <a:pt x="109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2" name="Google Shape;1179;p55"/>
            <p:cNvSpPr/>
            <p:nvPr/>
          </p:nvSpPr>
          <p:spPr>
            <a:xfrm>
              <a:off x="6237089" y="3260357"/>
              <a:ext cx="12678" cy="19951"/>
            </a:xfrm>
            <a:custGeom>
              <a:avLst/>
              <a:gdLst/>
              <a:ahLst/>
              <a:cxnLst/>
              <a:rect l="l" t="t" r="r" b="b"/>
              <a:pathLst>
                <a:path w="190" h="299" extrusionOk="0">
                  <a:moveTo>
                    <a:pt x="163" y="0"/>
                  </a:moveTo>
                  <a:cubicBezTo>
                    <a:pt x="81" y="0"/>
                    <a:pt x="0" y="54"/>
                    <a:pt x="0" y="136"/>
                  </a:cubicBezTo>
                  <a:cubicBezTo>
                    <a:pt x="0" y="217"/>
                    <a:pt x="54" y="271"/>
                    <a:pt x="136" y="299"/>
                  </a:cubicBezTo>
                  <a:cubicBezTo>
                    <a:pt x="109" y="271"/>
                    <a:pt x="109" y="217"/>
                    <a:pt x="109" y="190"/>
                  </a:cubicBezTo>
                  <a:cubicBezTo>
                    <a:pt x="109" y="109"/>
                    <a:pt x="163" y="54"/>
                    <a:pt x="190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3" name="Google Shape;1180;p55"/>
            <p:cNvSpPr/>
            <p:nvPr/>
          </p:nvSpPr>
          <p:spPr>
            <a:xfrm>
              <a:off x="6238891" y="3312804"/>
              <a:ext cx="12744" cy="16348"/>
            </a:xfrm>
            <a:custGeom>
              <a:avLst/>
              <a:gdLst/>
              <a:ahLst/>
              <a:cxnLst/>
              <a:rect l="l" t="t" r="r" b="b"/>
              <a:pathLst>
                <a:path w="191" h="245" extrusionOk="0">
                  <a:moveTo>
                    <a:pt x="109" y="1"/>
                  </a:moveTo>
                  <a:cubicBezTo>
                    <a:pt x="54" y="1"/>
                    <a:pt x="27" y="28"/>
                    <a:pt x="0" y="82"/>
                  </a:cubicBezTo>
                  <a:cubicBezTo>
                    <a:pt x="54" y="164"/>
                    <a:pt x="82" y="245"/>
                    <a:pt x="109" y="245"/>
                  </a:cubicBezTo>
                  <a:cubicBezTo>
                    <a:pt x="136" y="245"/>
                    <a:pt x="190" y="136"/>
                    <a:pt x="163" y="82"/>
                  </a:cubicBezTo>
                  <a:cubicBezTo>
                    <a:pt x="163" y="28"/>
                    <a:pt x="136" y="1"/>
                    <a:pt x="109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4" name="Google Shape;1181;p55"/>
            <p:cNvSpPr/>
            <p:nvPr/>
          </p:nvSpPr>
          <p:spPr>
            <a:xfrm>
              <a:off x="6264180" y="3292920"/>
              <a:ext cx="14546" cy="14546"/>
            </a:xfrm>
            <a:custGeom>
              <a:avLst/>
              <a:gdLst/>
              <a:ahLst/>
              <a:cxnLst/>
              <a:rect l="l" t="t" r="r" b="b"/>
              <a:pathLst>
                <a:path w="218" h="218" extrusionOk="0">
                  <a:moveTo>
                    <a:pt x="1" y="0"/>
                  </a:moveTo>
                  <a:cubicBezTo>
                    <a:pt x="1" y="28"/>
                    <a:pt x="1" y="28"/>
                    <a:pt x="1" y="55"/>
                  </a:cubicBezTo>
                  <a:cubicBezTo>
                    <a:pt x="1" y="136"/>
                    <a:pt x="55" y="217"/>
                    <a:pt x="137" y="217"/>
                  </a:cubicBezTo>
                  <a:cubicBezTo>
                    <a:pt x="164" y="217"/>
                    <a:pt x="191" y="190"/>
                    <a:pt x="191" y="190"/>
                  </a:cubicBezTo>
                  <a:cubicBezTo>
                    <a:pt x="218" y="190"/>
                    <a:pt x="218" y="163"/>
                    <a:pt x="218" y="136"/>
                  </a:cubicBezTo>
                  <a:lnTo>
                    <a:pt x="191" y="136"/>
                  </a:lnTo>
                  <a:cubicBezTo>
                    <a:pt x="164" y="136"/>
                    <a:pt x="137" y="190"/>
                    <a:pt x="109" y="190"/>
                  </a:cubicBezTo>
                  <a:cubicBezTo>
                    <a:pt x="82" y="190"/>
                    <a:pt x="55" y="55"/>
                    <a:pt x="1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5" name="Google Shape;1182;p55"/>
            <p:cNvSpPr/>
            <p:nvPr/>
          </p:nvSpPr>
          <p:spPr>
            <a:xfrm>
              <a:off x="6264180" y="3341763"/>
              <a:ext cx="9141" cy="16348"/>
            </a:xfrm>
            <a:custGeom>
              <a:avLst/>
              <a:gdLst/>
              <a:ahLst/>
              <a:cxnLst/>
              <a:rect l="l" t="t" r="r" b="b"/>
              <a:pathLst>
                <a:path w="137" h="245" extrusionOk="0">
                  <a:moveTo>
                    <a:pt x="55" y="1"/>
                  </a:moveTo>
                  <a:cubicBezTo>
                    <a:pt x="1" y="28"/>
                    <a:pt x="1" y="55"/>
                    <a:pt x="1" y="109"/>
                  </a:cubicBezTo>
                  <a:cubicBezTo>
                    <a:pt x="1" y="163"/>
                    <a:pt x="28" y="218"/>
                    <a:pt x="55" y="245"/>
                  </a:cubicBezTo>
                  <a:cubicBezTo>
                    <a:pt x="109" y="191"/>
                    <a:pt x="137" y="136"/>
                    <a:pt x="137" y="82"/>
                  </a:cubicBezTo>
                  <a:cubicBezTo>
                    <a:pt x="137" y="28"/>
                    <a:pt x="82" y="1"/>
                    <a:pt x="55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6" name="Google Shape;1183;p55"/>
            <p:cNvSpPr/>
            <p:nvPr/>
          </p:nvSpPr>
          <p:spPr>
            <a:xfrm>
              <a:off x="6222610" y="3352640"/>
              <a:ext cx="3670" cy="7273"/>
            </a:xfrm>
            <a:custGeom>
              <a:avLst/>
              <a:gdLst/>
              <a:ahLst/>
              <a:cxnLst/>
              <a:rect l="l" t="t" r="r" b="b"/>
              <a:pathLst>
                <a:path w="55" h="109" extrusionOk="0">
                  <a:moveTo>
                    <a:pt x="27" y="0"/>
                  </a:moveTo>
                  <a:cubicBezTo>
                    <a:pt x="0" y="28"/>
                    <a:pt x="0" y="55"/>
                    <a:pt x="0" y="109"/>
                  </a:cubicBezTo>
                  <a:cubicBezTo>
                    <a:pt x="0" y="82"/>
                    <a:pt x="27" y="82"/>
                    <a:pt x="54" y="82"/>
                  </a:cubicBezTo>
                  <a:cubicBezTo>
                    <a:pt x="27" y="55"/>
                    <a:pt x="27" y="28"/>
                    <a:pt x="2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7" name="Google Shape;1184;p55"/>
            <p:cNvSpPr/>
            <p:nvPr/>
          </p:nvSpPr>
          <p:spPr>
            <a:xfrm>
              <a:off x="6237089" y="3529999"/>
              <a:ext cx="19951" cy="12744"/>
            </a:xfrm>
            <a:custGeom>
              <a:avLst/>
              <a:gdLst/>
              <a:ahLst/>
              <a:cxnLst/>
              <a:rect l="l" t="t" r="r" b="b"/>
              <a:pathLst>
                <a:path w="299" h="191" extrusionOk="0">
                  <a:moveTo>
                    <a:pt x="0" y="1"/>
                  </a:moveTo>
                  <a:cubicBezTo>
                    <a:pt x="0" y="28"/>
                    <a:pt x="0" y="28"/>
                    <a:pt x="0" y="55"/>
                  </a:cubicBezTo>
                  <a:cubicBezTo>
                    <a:pt x="0" y="136"/>
                    <a:pt x="81" y="190"/>
                    <a:pt x="163" y="190"/>
                  </a:cubicBezTo>
                  <a:cubicBezTo>
                    <a:pt x="244" y="190"/>
                    <a:pt x="298" y="136"/>
                    <a:pt x="298" y="55"/>
                  </a:cubicBezTo>
                  <a:lnTo>
                    <a:pt x="54" y="1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8" name="Google Shape;1185;p55"/>
            <p:cNvSpPr/>
            <p:nvPr/>
          </p:nvSpPr>
          <p:spPr>
            <a:xfrm>
              <a:off x="6237089" y="3575239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1" y="1"/>
                    <a:pt x="0" y="55"/>
                    <a:pt x="0" y="163"/>
                  </a:cubicBezTo>
                  <a:cubicBezTo>
                    <a:pt x="0" y="245"/>
                    <a:pt x="81" y="299"/>
                    <a:pt x="163" y="299"/>
                  </a:cubicBezTo>
                  <a:lnTo>
                    <a:pt x="190" y="299"/>
                  </a:lnTo>
                  <a:cubicBezTo>
                    <a:pt x="163" y="245"/>
                    <a:pt x="163" y="191"/>
                    <a:pt x="163" y="163"/>
                  </a:cubicBezTo>
                  <a:cubicBezTo>
                    <a:pt x="217" y="163"/>
                    <a:pt x="271" y="163"/>
                    <a:pt x="298" y="136"/>
                  </a:cubicBezTo>
                  <a:cubicBezTo>
                    <a:pt x="298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9" name="Google Shape;1186;p55"/>
            <p:cNvSpPr/>
            <p:nvPr/>
          </p:nvSpPr>
          <p:spPr>
            <a:xfrm>
              <a:off x="6266049" y="3562561"/>
              <a:ext cx="9075" cy="7340"/>
            </a:xfrm>
            <a:custGeom>
              <a:avLst/>
              <a:gdLst/>
              <a:ahLst/>
              <a:cxnLst/>
              <a:rect l="l" t="t" r="r" b="b"/>
              <a:pathLst>
                <a:path w="136" h="110" extrusionOk="0">
                  <a:moveTo>
                    <a:pt x="136" y="1"/>
                  </a:moveTo>
                  <a:cubicBezTo>
                    <a:pt x="136" y="1"/>
                    <a:pt x="54" y="28"/>
                    <a:pt x="0" y="28"/>
                  </a:cubicBezTo>
                  <a:cubicBezTo>
                    <a:pt x="27" y="82"/>
                    <a:pt x="54" y="109"/>
                    <a:pt x="109" y="109"/>
                  </a:cubicBezTo>
                  <a:cubicBezTo>
                    <a:pt x="109" y="82"/>
                    <a:pt x="136" y="82"/>
                    <a:pt x="136" y="82"/>
                  </a:cubicBezTo>
                  <a:lnTo>
                    <a:pt x="136" y="1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0" name="Google Shape;1187;p55"/>
            <p:cNvSpPr/>
            <p:nvPr/>
          </p:nvSpPr>
          <p:spPr>
            <a:xfrm>
              <a:off x="6218940" y="3549883"/>
              <a:ext cx="9141" cy="20018"/>
            </a:xfrm>
            <a:custGeom>
              <a:avLst/>
              <a:gdLst/>
              <a:ahLst/>
              <a:cxnLst/>
              <a:rect l="l" t="t" r="r" b="b"/>
              <a:pathLst>
                <a:path w="137" h="300" extrusionOk="0">
                  <a:moveTo>
                    <a:pt x="55" y="1"/>
                  </a:moveTo>
                  <a:cubicBezTo>
                    <a:pt x="28" y="82"/>
                    <a:pt x="28" y="164"/>
                    <a:pt x="28" y="245"/>
                  </a:cubicBezTo>
                  <a:cubicBezTo>
                    <a:pt x="28" y="245"/>
                    <a:pt x="28" y="272"/>
                    <a:pt x="1" y="299"/>
                  </a:cubicBezTo>
                  <a:lnTo>
                    <a:pt x="28" y="299"/>
                  </a:lnTo>
                  <a:cubicBezTo>
                    <a:pt x="82" y="299"/>
                    <a:pt x="109" y="272"/>
                    <a:pt x="136" y="245"/>
                  </a:cubicBezTo>
                  <a:cubicBezTo>
                    <a:pt x="136" y="191"/>
                    <a:pt x="136" y="137"/>
                    <a:pt x="136" y="109"/>
                  </a:cubicBezTo>
                  <a:cubicBezTo>
                    <a:pt x="136" y="82"/>
                    <a:pt x="136" y="55"/>
                    <a:pt x="136" y="28"/>
                  </a:cubicBezTo>
                  <a:cubicBezTo>
                    <a:pt x="109" y="1"/>
                    <a:pt x="82" y="1"/>
                    <a:pt x="55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1" name="Google Shape;1188;p55"/>
            <p:cNvSpPr/>
            <p:nvPr/>
          </p:nvSpPr>
          <p:spPr>
            <a:xfrm>
              <a:off x="6244296" y="3627753"/>
              <a:ext cx="12744" cy="14546"/>
            </a:xfrm>
            <a:custGeom>
              <a:avLst/>
              <a:gdLst/>
              <a:ahLst/>
              <a:cxnLst/>
              <a:rect l="l" t="t" r="r" b="b"/>
              <a:pathLst>
                <a:path w="191" h="218" extrusionOk="0">
                  <a:moveTo>
                    <a:pt x="1" y="0"/>
                  </a:moveTo>
                  <a:cubicBezTo>
                    <a:pt x="28" y="55"/>
                    <a:pt x="55" y="82"/>
                    <a:pt x="55" y="136"/>
                  </a:cubicBezTo>
                  <a:cubicBezTo>
                    <a:pt x="55" y="163"/>
                    <a:pt x="55" y="190"/>
                    <a:pt x="55" y="217"/>
                  </a:cubicBezTo>
                  <a:lnTo>
                    <a:pt x="136" y="217"/>
                  </a:lnTo>
                  <a:cubicBezTo>
                    <a:pt x="136" y="190"/>
                    <a:pt x="163" y="163"/>
                    <a:pt x="190" y="136"/>
                  </a:cubicBezTo>
                  <a:cubicBezTo>
                    <a:pt x="190" y="55"/>
                    <a:pt x="136" y="0"/>
                    <a:pt x="55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2" name="Google Shape;1189;p55"/>
            <p:cNvSpPr/>
            <p:nvPr/>
          </p:nvSpPr>
          <p:spPr>
            <a:xfrm>
              <a:off x="6266049" y="3709159"/>
              <a:ext cx="1868" cy="1868"/>
            </a:xfrm>
            <a:custGeom>
              <a:avLst/>
              <a:gdLst/>
              <a:ahLst/>
              <a:cxnLst/>
              <a:rect l="l" t="t" r="r" b="b"/>
              <a:pathLst>
                <a:path w="28" h="28" extrusionOk="0">
                  <a:moveTo>
                    <a:pt x="27" y="1"/>
                  </a:moveTo>
                  <a:cubicBezTo>
                    <a:pt x="0" y="1"/>
                    <a:pt x="0" y="1"/>
                    <a:pt x="0" y="28"/>
                  </a:cubicBezTo>
                  <a:cubicBezTo>
                    <a:pt x="0" y="1"/>
                    <a:pt x="0" y="1"/>
                    <a:pt x="2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3" name="Google Shape;1190;p55"/>
            <p:cNvSpPr/>
            <p:nvPr/>
          </p:nvSpPr>
          <p:spPr>
            <a:xfrm>
              <a:off x="6215337" y="3723639"/>
              <a:ext cx="12744" cy="3737"/>
            </a:xfrm>
            <a:custGeom>
              <a:avLst/>
              <a:gdLst/>
              <a:ahLst/>
              <a:cxnLst/>
              <a:rect l="l" t="t" r="r" b="b"/>
              <a:pathLst>
                <a:path w="191" h="56" extrusionOk="0">
                  <a:moveTo>
                    <a:pt x="109" y="1"/>
                  </a:moveTo>
                  <a:cubicBezTo>
                    <a:pt x="82" y="1"/>
                    <a:pt x="28" y="1"/>
                    <a:pt x="1" y="28"/>
                  </a:cubicBezTo>
                  <a:cubicBezTo>
                    <a:pt x="28" y="28"/>
                    <a:pt x="55" y="55"/>
                    <a:pt x="82" y="55"/>
                  </a:cubicBezTo>
                  <a:cubicBezTo>
                    <a:pt x="136" y="55"/>
                    <a:pt x="163" y="28"/>
                    <a:pt x="190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4" name="Google Shape;1191;p55"/>
            <p:cNvSpPr/>
            <p:nvPr/>
          </p:nvSpPr>
          <p:spPr>
            <a:xfrm>
              <a:off x="6246097" y="3899196"/>
              <a:ext cx="10943" cy="10943"/>
            </a:xfrm>
            <a:custGeom>
              <a:avLst/>
              <a:gdLst/>
              <a:ahLst/>
              <a:cxnLst/>
              <a:rect l="l" t="t" r="r" b="b"/>
              <a:pathLst>
                <a:path w="164" h="164" extrusionOk="0">
                  <a:moveTo>
                    <a:pt x="163" y="1"/>
                  </a:moveTo>
                  <a:cubicBezTo>
                    <a:pt x="136" y="55"/>
                    <a:pt x="82" y="109"/>
                    <a:pt x="1" y="164"/>
                  </a:cubicBezTo>
                  <a:lnTo>
                    <a:pt x="28" y="164"/>
                  </a:lnTo>
                  <a:cubicBezTo>
                    <a:pt x="109" y="164"/>
                    <a:pt x="163" y="109"/>
                    <a:pt x="163" y="28"/>
                  </a:cubicBezTo>
                  <a:cubicBezTo>
                    <a:pt x="163" y="1"/>
                    <a:pt x="163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5" name="Google Shape;1192;p55"/>
            <p:cNvSpPr/>
            <p:nvPr/>
          </p:nvSpPr>
          <p:spPr>
            <a:xfrm>
              <a:off x="6211733" y="3920948"/>
              <a:ext cx="19951" cy="16348"/>
            </a:xfrm>
            <a:custGeom>
              <a:avLst/>
              <a:gdLst/>
              <a:ahLst/>
              <a:cxnLst/>
              <a:rect l="l" t="t" r="r" b="b"/>
              <a:pathLst>
                <a:path w="299" h="245" extrusionOk="0">
                  <a:moveTo>
                    <a:pt x="272" y="0"/>
                  </a:moveTo>
                  <a:cubicBezTo>
                    <a:pt x="163" y="55"/>
                    <a:pt x="82" y="82"/>
                    <a:pt x="0" y="109"/>
                  </a:cubicBezTo>
                  <a:cubicBezTo>
                    <a:pt x="0" y="190"/>
                    <a:pt x="55" y="244"/>
                    <a:pt x="136" y="244"/>
                  </a:cubicBezTo>
                  <a:cubicBezTo>
                    <a:pt x="217" y="244"/>
                    <a:pt x="299" y="163"/>
                    <a:pt x="299" y="82"/>
                  </a:cubicBezTo>
                  <a:cubicBezTo>
                    <a:pt x="299" y="55"/>
                    <a:pt x="272" y="27"/>
                    <a:pt x="272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6" name="Google Shape;1193;p55"/>
            <p:cNvSpPr/>
            <p:nvPr/>
          </p:nvSpPr>
          <p:spPr>
            <a:xfrm>
              <a:off x="6237089" y="3942635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1" y="1"/>
                    <a:pt x="0" y="82"/>
                    <a:pt x="0" y="164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298" y="245"/>
                    <a:pt x="298" y="164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7" name="Google Shape;1194;p55"/>
            <p:cNvSpPr/>
            <p:nvPr/>
          </p:nvSpPr>
          <p:spPr>
            <a:xfrm>
              <a:off x="6211733" y="3969792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36" y="299"/>
                  </a:cubicBezTo>
                  <a:cubicBezTo>
                    <a:pt x="217" y="299"/>
                    <a:pt x="299" y="218"/>
                    <a:pt x="299" y="136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8" name="Google Shape;1195;p55"/>
            <p:cNvSpPr/>
            <p:nvPr/>
          </p:nvSpPr>
          <p:spPr>
            <a:xfrm>
              <a:off x="6237089" y="399514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298" y="245"/>
                    <a:pt x="298" y="163"/>
                  </a:cubicBezTo>
                  <a:cubicBezTo>
                    <a:pt x="298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9" name="Google Shape;1196;p55"/>
            <p:cNvSpPr/>
            <p:nvPr/>
          </p:nvSpPr>
          <p:spPr>
            <a:xfrm>
              <a:off x="6237089" y="4047662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1" y="0"/>
                    <a:pt x="0" y="81"/>
                    <a:pt x="0" y="163"/>
                  </a:cubicBezTo>
                  <a:cubicBezTo>
                    <a:pt x="0" y="244"/>
                    <a:pt x="81" y="326"/>
                    <a:pt x="163" y="326"/>
                  </a:cubicBezTo>
                  <a:cubicBezTo>
                    <a:pt x="244" y="326"/>
                    <a:pt x="298" y="244"/>
                    <a:pt x="298" y="163"/>
                  </a:cubicBezTo>
                  <a:cubicBezTo>
                    <a:pt x="298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0" name="Google Shape;1197;p55"/>
            <p:cNvSpPr/>
            <p:nvPr/>
          </p:nvSpPr>
          <p:spPr>
            <a:xfrm>
              <a:off x="6211733" y="402230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5"/>
                    <a:pt x="0" y="136"/>
                  </a:cubicBezTo>
                  <a:cubicBezTo>
                    <a:pt x="0" y="217"/>
                    <a:pt x="55" y="299"/>
                    <a:pt x="136" y="299"/>
                  </a:cubicBezTo>
                  <a:cubicBezTo>
                    <a:pt x="217" y="299"/>
                    <a:pt x="299" y="217"/>
                    <a:pt x="299" y="136"/>
                  </a:cubicBezTo>
                  <a:cubicBezTo>
                    <a:pt x="299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1" name="Google Shape;1198;p55"/>
            <p:cNvSpPr/>
            <p:nvPr/>
          </p:nvSpPr>
          <p:spPr>
            <a:xfrm>
              <a:off x="6211733" y="4074753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36" y="299"/>
                  </a:cubicBezTo>
                  <a:cubicBezTo>
                    <a:pt x="217" y="299"/>
                    <a:pt x="299" y="218"/>
                    <a:pt x="299" y="136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2" name="Google Shape;1199;p55"/>
            <p:cNvSpPr/>
            <p:nvPr/>
          </p:nvSpPr>
          <p:spPr>
            <a:xfrm>
              <a:off x="6237089" y="4100109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1" y="1"/>
                    <a:pt x="0" y="82"/>
                    <a:pt x="0" y="163"/>
                  </a:cubicBezTo>
                  <a:cubicBezTo>
                    <a:pt x="0" y="245"/>
                    <a:pt x="81" y="326"/>
                    <a:pt x="163" y="326"/>
                  </a:cubicBezTo>
                  <a:cubicBezTo>
                    <a:pt x="244" y="326"/>
                    <a:pt x="298" y="245"/>
                    <a:pt x="298" y="163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3" name="Google Shape;1200;p55"/>
            <p:cNvSpPr/>
            <p:nvPr/>
          </p:nvSpPr>
          <p:spPr>
            <a:xfrm>
              <a:off x="6237089" y="4152623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cubicBezTo>
                    <a:pt x="0" y="244"/>
                    <a:pt x="81" y="326"/>
                    <a:pt x="163" y="326"/>
                  </a:cubicBezTo>
                  <a:cubicBezTo>
                    <a:pt x="244" y="326"/>
                    <a:pt x="298" y="244"/>
                    <a:pt x="298" y="163"/>
                  </a:cubicBezTo>
                  <a:cubicBezTo>
                    <a:pt x="298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4" name="Google Shape;1201;p55"/>
            <p:cNvSpPr/>
            <p:nvPr/>
          </p:nvSpPr>
          <p:spPr>
            <a:xfrm>
              <a:off x="6211733" y="412726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5"/>
                    <a:pt x="0" y="136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17" y="299"/>
                    <a:pt x="299" y="245"/>
                    <a:pt x="299" y="136"/>
                  </a:cubicBezTo>
                  <a:cubicBezTo>
                    <a:pt x="299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5" name="Google Shape;1202;p55"/>
            <p:cNvSpPr/>
            <p:nvPr/>
          </p:nvSpPr>
          <p:spPr>
            <a:xfrm>
              <a:off x="6211733" y="417978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44"/>
                    <a:pt x="55" y="298"/>
                    <a:pt x="136" y="298"/>
                  </a:cubicBezTo>
                  <a:cubicBezTo>
                    <a:pt x="217" y="298"/>
                    <a:pt x="299" y="244"/>
                    <a:pt x="299" y="136"/>
                  </a:cubicBezTo>
                  <a:cubicBezTo>
                    <a:pt x="299" y="54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6" name="Google Shape;1203;p55"/>
            <p:cNvSpPr/>
            <p:nvPr/>
          </p:nvSpPr>
          <p:spPr>
            <a:xfrm>
              <a:off x="6184576" y="1893867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55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7" name="Google Shape;1204;p55"/>
            <p:cNvSpPr/>
            <p:nvPr/>
          </p:nvSpPr>
          <p:spPr>
            <a:xfrm>
              <a:off x="6184576" y="1946381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55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8" name="Google Shape;1205;p55"/>
            <p:cNvSpPr/>
            <p:nvPr/>
          </p:nvSpPr>
          <p:spPr>
            <a:xfrm>
              <a:off x="6211733" y="1919223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17" y="326"/>
                    <a:pt x="299" y="245"/>
                    <a:pt x="299" y="163"/>
                  </a:cubicBezTo>
                  <a:cubicBezTo>
                    <a:pt x="299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49" name="Google Shape;1206;p55"/>
            <p:cNvSpPr/>
            <p:nvPr/>
          </p:nvSpPr>
          <p:spPr>
            <a:xfrm>
              <a:off x="6184576" y="1998828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55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0" name="Google Shape;1207;p55"/>
            <p:cNvSpPr/>
            <p:nvPr/>
          </p:nvSpPr>
          <p:spPr>
            <a:xfrm>
              <a:off x="6211733" y="1971737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0" y="81"/>
                    <a:pt x="0" y="163"/>
                  </a:cubicBezTo>
                  <a:cubicBezTo>
                    <a:pt x="0" y="244"/>
                    <a:pt x="55" y="326"/>
                    <a:pt x="136" y="326"/>
                  </a:cubicBezTo>
                  <a:cubicBezTo>
                    <a:pt x="217" y="326"/>
                    <a:pt x="299" y="244"/>
                    <a:pt x="299" y="163"/>
                  </a:cubicBezTo>
                  <a:cubicBezTo>
                    <a:pt x="299" y="81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1" name="Google Shape;1208;p55"/>
            <p:cNvSpPr/>
            <p:nvPr/>
          </p:nvSpPr>
          <p:spPr>
            <a:xfrm>
              <a:off x="6184576" y="205134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55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2" name="Google Shape;1209;p55"/>
            <p:cNvSpPr/>
            <p:nvPr/>
          </p:nvSpPr>
          <p:spPr>
            <a:xfrm>
              <a:off x="6211733" y="2024184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17" y="326"/>
                    <a:pt x="299" y="245"/>
                    <a:pt x="299" y="163"/>
                  </a:cubicBezTo>
                  <a:cubicBezTo>
                    <a:pt x="299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3" name="Google Shape;1210;p55"/>
            <p:cNvSpPr/>
            <p:nvPr/>
          </p:nvSpPr>
          <p:spPr>
            <a:xfrm>
              <a:off x="6184576" y="2103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4" name="Google Shape;1211;p55"/>
            <p:cNvSpPr/>
            <p:nvPr/>
          </p:nvSpPr>
          <p:spPr>
            <a:xfrm>
              <a:off x="6211733" y="2076698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326"/>
                    <a:pt x="136" y="326"/>
                  </a:cubicBezTo>
                  <a:cubicBezTo>
                    <a:pt x="217" y="326"/>
                    <a:pt x="299" y="244"/>
                    <a:pt x="299" y="163"/>
                  </a:cubicBezTo>
                  <a:cubicBezTo>
                    <a:pt x="299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5" name="Google Shape;1212;p55"/>
            <p:cNvSpPr/>
            <p:nvPr/>
          </p:nvSpPr>
          <p:spPr>
            <a:xfrm>
              <a:off x="6184576" y="2156302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6" name="Google Shape;1213;p55"/>
            <p:cNvSpPr/>
            <p:nvPr/>
          </p:nvSpPr>
          <p:spPr>
            <a:xfrm>
              <a:off x="6211733" y="2129145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0" y="82"/>
                    <a:pt x="0" y="164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17" y="326"/>
                    <a:pt x="299" y="245"/>
                    <a:pt x="299" y="164"/>
                  </a:cubicBezTo>
                  <a:cubicBezTo>
                    <a:pt x="299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7" name="Google Shape;1214;p55"/>
            <p:cNvSpPr/>
            <p:nvPr/>
          </p:nvSpPr>
          <p:spPr>
            <a:xfrm>
              <a:off x="6184576" y="220881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8" name="Google Shape;1215;p55"/>
            <p:cNvSpPr/>
            <p:nvPr/>
          </p:nvSpPr>
          <p:spPr>
            <a:xfrm>
              <a:off x="6211733" y="218346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36" y="299"/>
                  </a:cubicBezTo>
                  <a:cubicBezTo>
                    <a:pt x="217" y="299"/>
                    <a:pt x="299" y="218"/>
                    <a:pt x="299" y="136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59" name="Google Shape;1216;p55"/>
            <p:cNvSpPr/>
            <p:nvPr/>
          </p:nvSpPr>
          <p:spPr>
            <a:xfrm>
              <a:off x="6184576" y="2261263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0" name="Google Shape;1217;p55"/>
            <p:cNvSpPr/>
            <p:nvPr/>
          </p:nvSpPr>
          <p:spPr>
            <a:xfrm>
              <a:off x="6211733" y="223597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17"/>
                    <a:pt x="55" y="298"/>
                    <a:pt x="136" y="298"/>
                  </a:cubicBezTo>
                  <a:cubicBezTo>
                    <a:pt x="217" y="298"/>
                    <a:pt x="299" y="217"/>
                    <a:pt x="299" y="136"/>
                  </a:cubicBezTo>
                  <a:cubicBezTo>
                    <a:pt x="299" y="54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1" name="Google Shape;1218;p55"/>
            <p:cNvSpPr/>
            <p:nvPr/>
          </p:nvSpPr>
          <p:spPr>
            <a:xfrm>
              <a:off x="6184576" y="231377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2" name="Google Shape;1219;p55"/>
            <p:cNvSpPr/>
            <p:nvPr/>
          </p:nvSpPr>
          <p:spPr>
            <a:xfrm>
              <a:off x="6211733" y="2288420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36" y="299"/>
                  </a:cubicBezTo>
                  <a:cubicBezTo>
                    <a:pt x="217" y="299"/>
                    <a:pt x="299" y="218"/>
                    <a:pt x="299" y="136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3" name="Google Shape;1220;p55"/>
            <p:cNvSpPr/>
            <p:nvPr/>
          </p:nvSpPr>
          <p:spPr>
            <a:xfrm>
              <a:off x="6184576" y="236629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4" name="Google Shape;1221;p55"/>
            <p:cNvSpPr/>
            <p:nvPr/>
          </p:nvSpPr>
          <p:spPr>
            <a:xfrm>
              <a:off x="6211733" y="234093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5"/>
                    <a:pt x="0" y="136"/>
                  </a:cubicBezTo>
                  <a:cubicBezTo>
                    <a:pt x="0" y="217"/>
                    <a:pt x="55" y="299"/>
                    <a:pt x="136" y="299"/>
                  </a:cubicBezTo>
                  <a:cubicBezTo>
                    <a:pt x="217" y="299"/>
                    <a:pt x="299" y="217"/>
                    <a:pt x="299" y="136"/>
                  </a:cubicBezTo>
                  <a:cubicBezTo>
                    <a:pt x="299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5" name="Google Shape;1222;p55"/>
            <p:cNvSpPr/>
            <p:nvPr/>
          </p:nvSpPr>
          <p:spPr>
            <a:xfrm>
              <a:off x="6184576" y="2418737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6" name="Google Shape;1223;p55"/>
            <p:cNvSpPr/>
            <p:nvPr/>
          </p:nvSpPr>
          <p:spPr>
            <a:xfrm>
              <a:off x="6211733" y="2393381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36" y="299"/>
                  </a:cubicBezTo>
                  <a:cubicBezTo>
                    <a:pt x="217" y="299"/>
                    <a:pt x="299" y="218"/>
                    <a:pt x="299" y="136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7" name="Google Shape;1224;p55"/>
            <p:cNvSpPr/>
            <p:nvPr/>
          </p:nvSpPr>
          <p:spPr>
            <a:xfrm>
              <a:off x="6184576" y="247125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8" name="Google Shape;1225;p55"/>
            <p:cNvSpPr/>
            <p:nvPr/>
          </p:nvSpPr>
          <p:spPr>
            <a:xfrm>
              <a:off x="6211733" y="244589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5"/>
                    <a:pt x="0" y="136"/>
                  </a:cubicBezTo>
                  <a:cubicBezTo>
                    <a:pt x="0" y="217"/>
                    <a:pt x="55" y="299"/>
                    <a:pt x="136" y="299"/>
                  </a:cubicBezTo>
                  <a:cubicBezTo>
                    <a:pt x="217" y="299"/>
                    <a:pt x="299" y="217"/>
                    <a:pt x="299" y="136"/>
                  </a:cubicBezTo>
                  <a:cubicBezTo>
                    <a:pt x="299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9" name="Google Shape;1226;p55"/>
            <p:cNvSpPr/>
            <p:nvPr/>
          </p:nvSpPr>
          <p:spPr>
            <a:xfrm>
              <a:off x="6184576" y="2523698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0" name="Google Shape;1227;p55"/>
            <p:cNvSpPr/>
            <p:nvPr/>
          </p:nvSpPr>
          <p:spPr>
            <a:xfrm>
              <a:off x="6211733" y="249840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44"/>
                    <a:pt x="55" y="298"/>
                    <a:pt x="136" y="298"/>
                  </a:cubicBezTo>
                  <a:cubicBezTo>
                    <a:pt x="217" y="298"/>
                    <a:pt x="299" y="244"/>
                    <a:pt x="299" y="136"/>
                  </a:cubicBezTo>
                  <a:cubicBezTo>
                    <a:pt x="299" y="54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1" name="Google Shape;1228;p55"/>
            <p:cNvSpPr/>
            <p:nvPr/>
          </p:nvSpPr>
          <p:spPr>
            <a:xfrm>
              <a:off x="6184576" y="257621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2" name="Google Shape;1229;p55"/>
            <p:cNvSpPr/>
            <p:nvPr/>
          </p:nvSpPr>
          <p:spPr>
            <a:xfrm>
              <a:off x="6211733" y="2550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17" y="299"/>
                    <a:pt x="299" y="245"/>
                    <a:pt x="299" y="136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3" name="Google Shape;1230;p55"/>
            <p:cNvSpPr/>
            <p:nvPr/>
          </p:nvSpPr>
          <p:spPr>
            <a:xfrm>
              <a:off x="6184576" y="2628658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4" name="Google Shape;1231;p55"/>
            <p:cNvSpPr/>
            <p:nvPr/>
          </p:nvSpPr>
          <p:spPr>
            <a:xfrm>
              <a:off x="6211733" y="2603369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44"/>
                    <a:pt x="55" y="299"/>
                    <a:pt x="136" y="299"/>
                  </a:cubicBezTo>
                  <a:cubicBezTo>
                    <a:pt x="217" y="299"/>
                    <a:pt x="299" y="244"/>
                    <a:pt x="299" y="136"/>
                  </a:cubicBezTo>
                  <a:cubicBezTo>
                    <a:pt x="299" y="54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5" name="Google Shape;1232;p55"/>
            <p:cNvSpPr/>
            <p:nvPr/>
          </p:nvSpPr>
          <p:spPr>
            <a:xfrm>
              <a:off x="6211733" y="2655816"/>
              <a:ext cx="19951" cy="9141"/>
            </a:xfrm>
            <a:custGeom>
              <a:avLst/>
              <a:gdLst/>
              <a:ahLst/>
              <a:cxnLst/>
              <a:rect l="l" t="t" r="r" b="b"/>
              <a:pathLst>
                <a:path w="299" h="137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lnTo>
                    <a:pt x="299" y="136"/>
                  </a:ln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6" name="Google Shape;1233;p55"/>
            <p:cNvSpPr/>
            <p:nvPr/>
          </p:nvSpPr>
          <p:spPr>
            <a:xfrm>
              <a:off x="6184576" y="2681172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7" name="Google Shape;1234;p55"/>
            <p:cNvSpPr/>
            <p:nvPr/>
          </p:nvSpPr>
          <p:spPr>
            <a:xfrm>
              <a:off x="6211733" y="2666692"/>
              <a:ext cx="19951" cy="9141"/>
            </a:xfrm>
            <a:custGeom>
              <a:avLst/>
              <a:gdLst/>
              <a:ahLst/>
              <a:cxnLst/>
              <a:rect l="l" t="t" r="r" b="b"/>
              <a:pathLst>
                <a:path w="299" h="137" extrusionOk="0">
                  <a:moveTo>
                    <a:pt x="0" y="1"/>
                  </a:moveTo>
                  <a:cubicBezTo>
                    <a:pt x="0" y="82"/>
                    <a:pt x="55" y="136"/>
                    <a:pt x="136" y="136"/>
                  </a:cubicBezTo>
                  <a:cubicBezTo>
                    <a:pt x="217" y="136"/>
                    <a:pt x="299" y="82"/>
                    <a:pt x="299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8" name="Google Shape;1235;p55"/>
            <p:cNvSpPr/>
            <p:nvPr/>
          </p:nvSpPr>
          <p:spPr>
            <a:xfrm>
              <a:off x="6184576" y="2733686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79" name="Google Shape;1236;p55"/>
            <p:cNvSpPr/>
            <p:nvPr/>
          </p:nvSpPr>
          <p:spPr>
            <a:xfrm>
              <a:off x="6211733" y="270833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5"/>
                    <a:pt x="0" y="163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17" y="299"/>
                    <a:pt x="299" y="245"/>
                    <a:pt x="299" y="163"/>
                  </a:cubicBezTo>
                  <a:cubicBezTo>
                    <a:pt x="299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0" name="Google Shape;1237;p55"/>
            <p:cNvSpPr/>
            <p:nvPr/>
          </p:nvSpPr>
          <p:spPr>
            <a:xfrm>
              <a:off x="6184576" y="2786133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18"/>
                    <a:pt x="28" y="272"/>
                    <a:pt x="82" y="299"/>
                  </a:cubicBezTo>
                  <a:cubicBezTo>
                    <a:pt x="109" y="191"/>
                    <a:pt x="217" y="191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1" name="Google Shape;1238;p55"/>
            <p:cNvSpPr/>
            <p:nvPr/>
          </p:nvSpPr>
          <p:spPr>
            <a:xfrm>
              <a:off x="6211733" y="276084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4"/>
                    <a:pt x="0" y="163"/>
                  </a:cubicBezTo>
                  <a:cubicBezTo>
                    <a:pt x="0" y="244"/>
                    <a:pt x="55" y="298"/>
                    <a:pt x="136" y="298"/>
                  </a:cubicBezTo>
                  <a:cubicBezTo>
                    <a:pt x="217" y="298"/>
                    <a:pt x="299" y="244"/>
                    <a:pt x="299" y="163"/>
                  </a:cubicBezTo>
                  <a:cubicBezTo>
                    <a:pt x="299" y="54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2" name="Google Shape;1239;p55"/>
            <p:cNvSpPr/>
            <p:nvPr/>
          </p:nvSpPr>
          <p:spPr>
            <a:xfrm>
              <a:off x="6184576" y="2838646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3" name="Google Shape;1240;p55"/>
            <p:cNvSpPr/>
            <p:nvPr/>
          </p:nvSpPr>
          <p:spPr>
            <a:xfrm>
              <a:off x="6184576" y="2891093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4" name="Google Shape;1241;p55"/>
            <p:cNvSpPr/>
            <p:nvPr/>
          </p:nvSpPr>
          <p:spPr>
            <a:xfrm>
              <a:off x="6211733" y="2865804"/>
              <a:ext cx="14546" cy="18149"/>
            </a:xfrm>
            <a:custGeom>
              <a:avLst/>
              <a:gdLst/>
              <a:ahLst/>
              <a:cxnLst/>
              <a:rect l="l" t="t" r="r" b="b"/>
              <a:pathLst>
                <a:path w="218" h="272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17"/>
                    <a:pt x="27" y="244"/>
                    <a:pt x="55" y="271"/>
                  </a:cubicBezTo>
                  <a:cubicBezTo>
                    <a:pt x="55" y="163"/>
                    <a:pt x="190" y="136"/>
                    <a:pt x="217" y="27"/>
                  </a:cubicBezTo>
                  <a:cubicBezTo>
                    <a:pt x="190" y="0"/>
                    <a:pt x="163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5" name="Google Shape;1242;p55"/>
            <p:cNvSpPr/>
            <p:nvPr/>
          </p:nvSpPr>
          <p:spPr>
            <a:xfrm>
              <a:off x="6211733" y="2918251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82"/>
                    <a:pt x="0" y="164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17" y="299"/>
                    <a:pt x="299" y="245"/>
                    <a:pt x="299" y="164"/>
                  </a:cubicBezTo>
                  <a:cubicBezTo>
                    <a:pt x="299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6" name="Google Shape;1243;p55"/>
            <p:cNvSpPr/>
            <p:nvPr/>
          </p:nvSpPr>
          <p:spPr>
            <a:xfrm>
              <a:off x="6184576" y="2943607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7" name="Google Shape;1244;p55"/>
            <p:cNvSpPr/>
            <p:nvPr/>
          </p:nvSpPr>
          <p:spPr>
            <a:xfrm>
              <a:off x="6184576" y="299792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17"/>
                    <a:pt x="82" y="299"/>
                    <a:pt x="163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8" name="Google Shape;1245;p55"/>
            <p:cNvSpPr/>
            <p:nvPr/>
          </p:nvSpPr>
          <p:spPr>
            <a:xfrm>
              <a:off x="6211733" y="297076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299"/>
                    <a:pt x="136" y="299"/>
                  </a:cubicBezTo>
                  <a:cubicBezTo>
                    <a:pt x="217" y="299"/>
                    <a:pt x="299" y="244"/>
                    <a:pt x="299" y="163"/>
                  </a:cubicBezTo>
                  <a:cubicBezTo>
                    <a:pt x="299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89" name="Google Shape;1246;p55"/>
            <p:cNvSpPr/>
            <p:nvPr/>
          </p:nvSpPr>
          <p:spPr>
            <a:xfrm>
              <a:off x="6211733" y="3023212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82"/>
                    <a:pt x="0" y="164"/>
                  </a:cubicBezTo>
                  <a:cubicBezTo>
                    <a:pt x="0" y="245"/>
                    <a:pt x="55" y="299"/>
                    <a:pt x="136" y="299"/>
                  </a:cubicBezTo>
                  <a:lnTo>
                    <a:pt x="217" y="299"/>
                  </a:lnTo>
                  <a:cubicBezTo>
                    <a:pt x="244" y="245"/>
                    <a:pt x="272" y="191"/>
                    <a:pt x="299" y="164"/>
                  </a:cubicBezTo>
                  <a:cubicBezTo>
                    <a:pt x="299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0" name="Google Shape;1247;p55"/>
            <p:cNvSpPr/>
            <p:nvPr/>
          </p:nvSpPr>
          <p:spPr>
            <a:xfrm>
              <a:off x="6184576" y="3050369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1" name="Google Shape;1248;p55"/>
            <p:cNvSpPr/>
            <p:nvPr/>
          </p:nvSpPr>
          <p:spPr>
            <a:xfrm>
              <a:off x="6200857" y="3379797"/>
              <a:ext cx="3670" cy="3670"/>
            </a:xfrm>
            <a:custGeom>
              <a:avLst/>
              <a:gdLst/>
              <a:ahLst/>
              <a:cxnLst/>
              <a:rect l="l" t="t" r="r" b="b"/>
              <a:pathLst>
                <a:path w="55" h="55" extrusionOk="0">
                  <a:moveTo>
                    <a:pt x="55" y="0"/>
                  </a:moveTo>
                  <a:cubicBezTo>
                    <a:pt x="28" y="0"/>
                    <a:pt x="28" y="27"/>
                    <a:pt x="1" y="55"/>
                  </a:cubicBezTo>
                  <a:cubicBezTo>
                    <a:pt x="28" y="27"/>
                    <a:pt x="28" y="27"/>
                    <a:pt x="55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2" name="Google Shape;1249;p55"/>
            <p:cNvSpPr/>
            <p:nvPr/>
          </p:nvSpPr>
          <p:spPr>
            <a:xfrm>
              <a:off x="6184576" y="3425038"/>
              <a:ext cx="5471" cy="10943"/>
            </a:xfrm>
            <a:custGeom>
              <a:avLst/>
              <a:gdLst/>
              <a:ahLst/>
              <a:cxnLst/>
              <a:rect l="l" t="t" r="r" b="b"/>
              <a:pathLst>
                <a:path w="82" h="164" extrusionOk="0">
                  <a:moveTo>
                    <a:pt x="0" y="0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82"/>
                    <a:pt x="28" y="136"/>
                    <a:pt x="82" y="163"/>
                  </a:cubicBezTo>
                  <a:cubicBezTo>
                    <a:pt x="82" y="82"/>
                    <a:pt x="55" y="28"/>
                    <a:pt x="0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3" name="Google Shape;1250;p55"/>
            <p:cNvSpPr/>
            <p:nvPr/>
          </p:nvSpPr>
          <p:spPr>
            <a:xfrm>
              <a:off x="6184576" y="3470278"/>
              <a:ext cx="16348" cy="16348"/>
            </a:xfrm>
            <a:custGeom>
              <a:avLst/>
              <a:gdLst/>
              <a:ahLst/>
              <a:cxnLst/>
              <a:rect l="l" t="t" r="r" b="b"/>
              <a:pathLst>
                <a:path w="245" h="245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190"/>
                    <a:pt x="0" y="218"/>
                    <a:pt x="28" y="245"/>
                  </a:cubicBezTo>
                  <a:cubicBezTo>
                    <a:pt x="28" y="218"/>
                    <a:pt x="55" y="218"/>
                    <a:pt x="55" y="218"/>
                  </a:cubicBezTo>
                  <a:cubicBezTo>
                    <a:pt x="55" y="190"/>
                    <a:pt x="28" y="163"/>
                    <a:pt x="28" y="136"/>
                  </a:cubicBezTo>
                  <a:cubicBezTo>
                    <a:pt x="28" y="136"/>
                    <a:pt x="163" y="55"/>
                    <a:pt x="245" y="28"/>
                  </a:cubicBezTo>
                  <a:cubicBezTo>
                    <a:pt x="217" y="1"/>
                    <a:pt x="190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4" name="Google Shape;1251;p55"/>
            <p:cNvSpPr/>
            <p:nvPr/>
          </p:nvSpPr>
          <p:spPr>
            <a:xfrm>
              <a:off x="6184576" y="352279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54"/>
                    <a:pt x="0" y="163"/>
                  </a:cubicBezTo>
                  <a:cubicBezTo>
                    <a:pt x="0" y="217"/>
                    <a:pt x="28" y="271"/>
                    <a:pt x="82" y="298"/>
                  </a:cubicBezTo>
                  <a:lnTo>
                    <a:pt x="109" y="244"/>
                  </a:lnTo>
                  <a:cubicBezTo>
                    <a:pt x="136" y="217"/>
                    <a:pt x="163" y="217"/>
                    <a:pt x="190" y="217"/>
                  </a:cubicBezTo>
                  <a:lnTo>
                    <a:pt x="299" y="217"/>
                  </a:lnTo>
                  <a:cubicBezTo>
                    <a:pt x="299" y="190"/>
                    <a:pt x="299" y="190"/>
                    <a:pt x="299" y="163"/>
                  </a:cubicBezTo>
                  <a:cubicBezTo>
                    <a:pt x="299" y="136"/>
                    <a:pt x="299" y="109"/>
                    <a:pt x="299" y="81"/>
                  </a:cubicBezTo>
                  <a:cubicBezTo>
                    <a:pt x="272" y="81"/>
                    <a:pt x="245" y="54"/>
                    <a:pt x="217" y="27"/>
                  </a:cubicBezTo>
                  <a:cubicBezTo>
                    <a:pt x="217" y="0"/>
                    <a:pt x="190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5" name="Google Shape;1252;p55"/>
            <p:cNvSpPr/>
            <p:nvPr/>
          </p:nvSpPr>
          <p:spPr>
            <a:xfrm>
              <a:off x="6211733" y="3600595"/>
              <a:ext cx="18149" cy="21752"/>
            </a:xfrm>
            <a:custGeom>
              <a:avLst/>
              <a:gdLst/>
              <a:ahLst/>
              <a:cxnLst/>
              <a:rect l="l" t="t" r="r" b="b"/>
              <a:pathLst>
                <a:path w="272" h="326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190"/>
                    <a:pt x="0" y="245"/>
                    <a:pt x="27" y="272"/>
                  </a:cubicBezTo>
                  <a:lnTo>
                    <a:pt x="82" y="272"/>
                  </a:lnTo>
                  <a:lnTo>
                    <a:pt x="82" y="299"/>
                  </a:lnTo>
                  <a:cubicBezTo>
                    <a:pt x="109" y="326"/>
                    <a:pt x="109" y="326"/>
                    <a:pt x="136" y="326"/>
                  </a:cubicBezTo>
                  <a:cubicBezTo>
                    <a:pt x="190" y="326"/>
                    <a:pt x="244" y="299"/>
                    <a:pt x="272" y="245"/>
                  </a:cubicBezTo>
                  <a:cubicBezTo>
                    <a:pt x="272" y="217"/>
                    <a:pt x="244" y="190"/>
                    <a:pt x="244" y="163"/>
                  </a:cubicBezTo>
                  <a:cubicBezTo>
                    <a:pt x="244" y="136"/>
                    <a:pt x="272" y="109"/>
                    <a:pt x="272" y="82"/>
                  </a:cubicBezTo>
                  <a:cubicBezTo>
                    <a:pt x="244" y="55"/>
                    <a:pt x="190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6" name="Google Shape;1253;p55"/>
            <p:cNvSpPr/>
            <p:nvPr/>
          </p:nvSpPr>
          <p:spPr>
            <a:xfrm>
              <a:off x="6218940" y="3653109"/>
              <a:ext cx="9141" cy="5471"/>
            </a:xfrm>
            <a:custGeom>
              <a:avLst/>
              <a:gdLst/>
              <a:ahLst/>
              <a:cxnLst/>
              <a:rect l="l" t="t" r="r" b="b"/>
              <a:pathLst>
                <a:path w="137" h="82" extrusionOk="0">
                  <a:moveTo>
                    <a:pt x="28" y="0"/>
                  </a:moveTo>
                  <a:cubicBezTo>
                    <a:pt x="28" y="0"/>
                    <a:pt x="1" y="27"/>
                    <a:pt x="1" y="27"/>
                  </a:cubicBezTo>
                  <a:cubicBezTo>
                    <a:pt x="28" y="54"/>
                    <a:pt x="55" y="81"/>
                    <a:pt x="109" y="81"/>
                  </a:cubicBezTo>
                  <a:cubicBezTo>
                    <a:pt x="109" y="81"/>
                    <a:pt x="109" y="54"/>
                    <a:pt x="136" y="54"/>
                  </a:cubicBezTo>
                  <a:cubicBezTo>
                    <a:pt x="109" y="27"/>
                    <a:pt x="82" y="0"/>
                    <a:pt x="28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7" name="Google Shape;1254;p55"/>
            <p:cNvSpPr/>
            <p:nvPr/>
          </p:nvSpPr>
          <p:spPr>
            <a:xfrm>
              <a:off x="6177303" y="3712829"/>
              <a:ext cx="1935" cy="5471"/>
            </a:xfrm>
            <a:custGeom>
              <a:avLst/>
              <a:gdLst/>
              <a:ahLst/>
              <a:cxnLst/>
              <a:rect l="l" t="t" r="r" b="b"/>
              <a:pathLst>
                <a:path w="29" h="82" extrusionOk="0">
                  <a:moveTo>
                    <a:pt x="1" y="0"/>
                  </a:moveTo>
                  <a:cubicBezTo>
                    <a:pt x="1" y="0"/>
                    <a:pt x="1" y="27"/>
                    <a:pt x="1" y="27"/>
                  </a:cubicBezTo>
                  <a:cubicBezTo>
                    <a:pt x="1" y="54"/>
                    <a:pt x="1" y="54"/>
                    <a:pt x="28" y="81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27"/>
                    <a:pt x="28" y="0"/>
                    <a:pt x="1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8" name="Google Shape;1255;p55"/>
            <p:cNvSpPr/>
            <p:nvPr/>
          </p:nvSpPr>
          <p:spPr>
            <a:xfrm>
              <a:off x="6184576" y="3942635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99" name="Google Shape;1256;p55"/>
            <p:cNvSpPr/>
            <p:nvPr/>
          </p:nvSpPr>
          <p:spPr>
            <a:xfrm>
              <a:off x="6157418" y="3969792"/>
              <a:ext cx="21819" cy="20018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3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0" name="Google Shape;1257;p55"/>
            <p:cNvSpPr/>
            <p:nvPr/>
          </p:nvSpPr>
          <p:spPr>
            <a:xfrm>
              <a:off x="6184576" y="399514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1" name="Google Shape;1258;p55"/>
            <p:cNvSpPr/>
            <p:nvPr/>
          </p:nvSpPr>
          <p:spPr>
            <a:xfrm>
              <a:off x="6184576" y="4047662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2" name="Google Shape;1259;p55"/>
            <p:cNvSpPr/>
            <p:nvPr/>
          </p:nvSpPr>
          <p:spPr>
            <a:xfrm>
              <a:off x="6157418" y="4022306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217"/>
                    <a:pt x="82" y="299"/>
                    <a:pt x="163" y="299"/>
                  </a:cubicBezTo>
                  <a:cubicBezTo>
                    <a:pt x="245" y="299"/>
                    <a:pt x="326" y="217"/>
                    <a:pt x="326" y="136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3" name="Google Shape;1260;p55"/>
            <p:cNvSpPr/>
            <p:nvPr/>
          </p:nvSpPr>
          <p:spPr>
            <a:xfrm>
              <a:off x="6157418" y="4074753"/>
              <a:ext cx="21819" cy="20018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3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4" name="Google Shape;1261;p55"/>
            <p:cNvSpPr/>
            <p:nvPr/>
          </p:nvSpPr>
          <p:spPr>
            <a:xfrm>
              <a:off x="6184576" y="4100109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5" name="Google Shape;1262;p55"/>
            <p:cNvSpPr/>
            <p:nvPr/>
          </p:nvSpPr>
          <p:spPr>
            <a:xfrm>
              <a:off x="6184576" y="4152623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6" name="Google Shape;1263;p55"/>
            <p:cNvSpPr/>
            <p:nvPr/>
          </p:nvSpPr>
          <p:spPr>
            <a:xfrm>
              <a:off x="6157418" y="4127266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36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7" name="Google Shape;1264;p55"/>
            <p:cNvSpPr/>
            <p:nvPr/>
          </p:nvSpPr>
          <p:spPr>
            <a:xfrm>
              <a:off x="6184576" y="4205069"/>
              <a:ext cx="19951" cy="18216"/>
            </a:xfrm>
            <a:custGeom>
              <a:avLst/>
              <a:gdLst/>
              <a:ahLst/>
              <a:cxnLst/>
              <a:rect l="l" t="t" r="r" b="b"/>
              <a:pathLst>
                <a:path w="299" h="273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18"/>
                    <a:pt x="28" y="245"/>
                    <a:pt x="55" y="272"/>
                  </a:cubicBezTo>
                  <a:cubicBezTo>
                    <a:pt x="163" y="272"/>
                    <a:pt x="245" y="245"/>
                    <a:pt x="299" y="191"/>
                  </a:cubicBezTo>
                  <a:cubicBezTo>
                    <a:pt x="299" y="191"/>
                    <a:pt x="299" y="164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8" name="Google Shape;1265;p55"/>
            <p:cNvSpPr/>
            <p:nvPr/>
          </p:nvSpPr>
          <p:spPr>
            <a:xfrm>
              <a:off x="6132062" y="1794311"/>
              <a:ext cx="1868" cy="5538"/>
            </a:xfrm>
            <a:custGeom>
              <a:avLst/>
              <a:gdLst/>
              <a:ahLst/>
              <a:cxnLst/>
              <a:rect l="l" t="t" r="r" b="b"/>
              <a:pathLst>
                <a:path w="28" h="83" extrusionOk="0">
                  <a:moveTo>
                    <a:pt x="28" y="1"/>
                  </a:moveTo>
                  <a:cubicBezTo>
                    <a:pt x="1" y="28"/>
                    <a:pt x="1" y="28"/>
                    <a:pt x="1" y="55"/>
                  </a:cubicBezTo>
                  <a:cubicBezTo>
                    <a:pt x="1" y="82"/>
                    <a:pt x="1" y="82"/>
                    <a:pt x="1" y="82"/>
                  </a:cubicBezTo>
                  <a:cubicBezTo>
                    <a:pt x="1" y="55"/>
                    <a:pt x="28" y="28"/>
                    <a:pt x="28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09" name="Google Shape;1266;p55"/>
            <p:cNvSpPr/>
            <p:nvPr/>
          </p:nvSpPr>
          <p:spPr>
            <a:xfrm>
              <a:off x="6132062" y="1893867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4" y="1"/>
                  </a:moveTo>
                  <a:cubicBezTo>
                    <a:pt x="82" y="1"/>
                    <a:pt x="1" y="55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0" name="Google Shape;1267;p55"/>
            <p:cNvSpPr/>
            <p:nvPr/>
          </p:nvSpPr>
          <p:spPr>
            <a:xfrm>
              <a:off x="6157418" y="1877586"/>
              <a:ext cx="19951" cy="10943"/>
            </a:xfrm>
            <a:custGeom>
              <a:avLst/>
              <a:gdLst/>
              <a:ahLst/>
              <a:cxnLst/>
              <a:rect l="l" t="t" r="r" b="b"/>
              <a:pathLst>
                <a:path w="299" h="164" extrusionOk="0">
                  <a:moveTo>
                    <a:pt x="1" y="1"/>
                  </a:moveTo>
                  <a:cubicBezTo>
                    <a:pt x="1" y="82"/>
                    <a:pt x="82" y="163"/>
                    <a:pt x="163" y="163"/>
                  </a:cubicBezTo>
                  <a:cubicBezTo>
                    <a:pt x="245" y="163"/>
                    <a:pt x="299" y="109"/>
                    <a:pt x="299" y="55"/>
                  </a:cubicBezTo>
                  <a:cubicBezTo>
                    <a:pt x="218" y="28"/>
                    <a:pt x="109" y="28"/>
                    <a:pt x="28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1" name="Google Shape;1268;p55"/>
            <p:cNvSpPr/>
            <p:nvPr/>
          </p:nvSpPr>
          <p:spPr>
            <a:xfrm>
              <a:off x="6132062" y="1946381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82" y="0"/>
                    <a:pt x="1" y="55"/>
                    <a:pt x="1" y="163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2" name="Google Shape;1269;p55"/>
            <p:cNvSpPr/>
            <p:nvPr/>
          </p:nvSpPr>
          <p:spPr>
            <a:xfrm>
              <a:off x="6157418" y="1919223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3" name="Google Shape;1270;p55"/>
            <p:cNvSpPr/>
            <p:nvPr/>
          </p:nvSpPr>
          <p:spPr>
            <a:xfrm>
              <a:off x="6132062" y="1998828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4" y="1"/>
                  </a:moveTo>
                  <a:cubicBezTo>
                    <a:pt x="82" y="1"/>
                    <a:pt x="1" y="55"/>
                    <a:pt x="1" y="164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4" name="Google Shape;1271;p55"/>
            <p:cNvSpPr/>
            <p:nvPr/>
          </p:nvSpPr>
          <p:spPr>
            <a:xfrm>
              <a:off x="6157418" y="1971737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3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5" name="Google Shape;1272;p55"/>
            <p:cNvSpPr/>
            <p:nvPr/>
          </p:nvSpPr>
          <p:spPr>
            <a:xfrm>
              <a:off x="6132062" y="2051342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82" y="0"/>
                    <a:pt x="1" y="55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6" name="Google Shape;1273;p55"/>
            <p:cNvSpPr/>
            <p:nvPr/>
          </p:nvSpPr>
          <p:spPr>
            <a:xfrm>
              <a:off x="6157418" y="2024184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7" name="Google Shape;1274;p55"/>
            <p:cNvSpPr/>
            <p:nvPr/>
          </p:nvSpPr>
          <p:spPr>
            <a:xfrm>
              <a:off x="6132062" y="210385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298"/>
                    <a:pt x="164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81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8" name="Google Shape;1275;p55"/>
            <p:cNvSpPr/>
            <p:nvPr/>
          </p:nvSpPr>
          <p:spPr>
            <a:xfrm>
              <a:off x="6157418" y="2076698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19" name="Google Shape;1276;p55"/>
            <p:cNvSpPr/>
            <p:nvPr/>
          </p:nvSpPr>
          <p:spPr>
            <a:xfrm>
              <a:off x="6132062" y="2156302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0" name="Google Shape;1277;p55"/>
            <p:cNvSpPr/>
            <p:nvPr/>
          </p:nvSpPr>
          <p:spPr>
            <a:xfrm>
              <a:off x="6157418" y="2129145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1" name="Google Shape;1278;p55"/>
            <p:cNvSpPr/>
            <p:nvPr/>
          </p:nvSpPr>
          <p:spPr>
            <a:xfrm>
              <a:off x="6132062" y="2208816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2" name="Google Shape;1279;p55"/>
            <p:cNvSpPr/>
            <p:nvPr/>
          </p:nvSpPr>
          <p:spPr>
            <a:xfrm>
              <a:off x="6157418" y="2183460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3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3" name="Google Shape;1280;p55"/>
            <p:cNvSpPr/>
            <p:nvPr/>
          </p:nvSpPr>
          <p:spPr>
            <a:xfrm>
              <a:off x="6132062" y="2261263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4" name="Google Shape;1281;p55"/>
            <p:cNvSpPr/>
            <p:nvPr/>
          </p:nvSpPr>
          <p:spPr>
            <a:xfrm>
              <a:off x="6157418" y="2235974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17"/>
                    <a:pt x="82" y="298"/>
                    <a:pt x="163" y="298"/>
                  </a:cubicBezTo>
                  <a:cubicBezTo>
                    <a:pt x="245" y="298"/>
                    <a:pt x="326" y="217"/>
                    <a:pt x="326" y="136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5" name="Google Shape;1282;p55"/>
            <p:cNvSpPr/>
            <p:nvPr/>
          </p:nvSpPr>
          <p:spPr>
            <a:xfrm>
              <a:off x="6132062" y="2313776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6" name="Google Shape;1283;p55"/>
            <p:cNvSpPr/>
            <p:nvPr/>
          </p:nvSpPr>
          <p:spPr>
            <a:xfrm>
              <a:off x="6157418" y="2288420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3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7" name="Google Shape;1284;p55"/>
            <p:cNvSpPr/>
            <p:nvPr/>
          </p:nvSpPr>
          <p:spPr>
            <a:xfrm>
              <a:off x="6132062" y="2366290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298"/>
                    <a:pt x="164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81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8" name="Google Shape;1285;p55"/>
            <p:cNvSpPr/>
            <p:nvPr/>
          </p:nvSpPr>
          <p:spPr>
            <a:xfrm>
              <a:off x="6157418" y="2340934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217"/>
                    <a:pt x="82" y="299"/>
                    <a:pt x="163" y="299"/>
                  </a:cubicBezTo>
                  <a:cubicBezTo>
                    <a:pt x="245" y="299"/>
                    <a:pt x="326" y="217"/>
                    <a:pt x="326" y="136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29" name="Google Shape;1286;p55"/>
            <p:cNvSpPr/>
            <p:nvPr/>
          </p:nvSpPr>
          <p:spPr>
            <a:xfrm>
              <a:off x="6132062" y="2418737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0" name="Google Shape;1287;p55"/>
            <p:cNvSpPr/>
            <p:nvPr/>
          </p:nvSpPr>
          <p:spPr>
            <a:xfrm>
              <a:off x="6157418" y="2393381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3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1" name="Google Shape;1288;p55"/>
            <p:cNvSpPr/>
            <p:nvPr/>
          </p:nvSpPr>
          <p:spPr>
            <a:xfrm>
              <a:off x="6132062" y="2471251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2" name="Google Shape;1289;p55"/>
            <p:cNvSpPr/>
            <p:nvPr/>
          </p:nvSpPr>
          <p:spPr>
            <a:xfrm>
              <a:off x="6157418" y="244589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217"/>
                    <a:pt x="82" y="299"/>
                    <a:pt x="163" y="299"/>
                  </a:cubicBezTo>
                  <a:cubicBezTo>
                    <a:pt x="245" y="299"/>
                    <a:pt x="326" y="217"/>
                    <a:pt x="326" y="136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3" name="Google Shape;1290;p55"/>
            <p:cNvSpPr/>
            <p:nvPr/>
          </p:nvSpPr>
          <p:spPr>
            <a:xfrm>
              <a:off x="6132062" y="2523698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4" name="Google Shape;1291;p55"/>
            <p:cNvSpPr/>
            <p:nvPr/>
          </p:nvSpPr>
          <p:spPr>
            <a:xfrm>
              <a:off x="6157418" y="2498408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36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5" name="Google Shape;1292;p55"/>
            <p:cNvSpPr/>
            <p:nvPr/>
          </p:nvSpPr>
          <p:spPr>
            <a:xfrm>
              <a:off x="6132062" y="2576211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6" name="Google Shape;1293;p55"/>
            <p:cNvSpPr/>
            <p:nvPr/>
          </p:nvSpPr>
          <p:spPr>
            <a:xfrm>
              <a:off x="6157418" y="255085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7" name="Google Shape;1294;p55"/>
            <p:cNvSpPr/>
            <p:nvPr/>
          </p:nvSpPr>
          <p:spPr>
            <a:xfrm>
              <a:off x="6132062" y="2628658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8" name="Google Shape;1295;p55"/>
            <p:cNvSpPr/>
            <p:nvPr/>
          </p:nvSpPr>
          <p:spPr>
            <a:xfrm>
              <a:off x="6157418" y="2603369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36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39" name="Google Shape;1296;p55"/>
            <p:cNvSpPr/>
            <p:nvPr/>
          </p:nvSpPr>
          <p:spPr>
            <a:xfrm>
              <a:off x="6157418" y="2655816"/>
              <a:ext cx="21819" cy="9141"/>
            </a:xfrm>
            <a:custGeom>
              <a:avLst/>
              <a:gdLst/>
              <a:ahLst/>
              <a:cxnLst/>
              <a:rect l="l" t="t" r="r" b="b"/>
              <a:pathLst>
                <a:path w="327" h="137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lnTo>
                    <a:pt x="326" y="136"/>
                  </a:ln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0" name="Google Shape;1297;p55"/>
            <p:cNvSpPr/>
            <p:nvPr/>
          </p:nvSpPr>
          <p:spPr>
            <a:xfrm>
              <a:off x="6132062" y="2681172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1" name="Google Shape;1298;p55"/>
            <p:cNvSpPr/>
            <p:nvPr/>
          </p:nvSpPr>
          <p:spPr>
            <a:xfrm>
              <a:off x="6157418" y="2666692"/>
              <a:ext cx="21819" cy="9141"/>
            </a:xfrm>
            <a:custGeom>
              <a:avLst/>
              <a:gdLst/>
              <a:ahLst/>
              <a:cxnLst/>
              <a:rect l="l" t="t" r="r" b="b"/>
              <a:pathLst>
                <a:path w="327" h="137" extrusionOk="0">
                  <a:moveTo>
                    <a:pt x="1" y="1"/>
                  </a:moveTo>
                  <a:cubicBezTo>
                    <a:pt x="1" y="82"/>
                    <a:pt x="82" y="136"/>
                    <a:pt x="163" y="136"/>
                  </a:cubicBezTo>
                  <a:cubicBezTo>
                    <a:pt x="245" y="136"/>
                    <a:pt x="326" y="82"/>
                    <a:pt x="32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2" name="Google Shape;1299;p55"/>
            <p:cNvSpPr/>
            <p:nvPr/>
          </p:nvSpPr>
          <p:spPr>
            <a:xfrm>
              <a:off x="6132062" y="2733686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3" name="Google Shape;1300;p55"/>
            <p:cNvSpPr/>
            <p:nvPr/>
          </p:nvSpPr>
          <p:spPr>
            <a:xfrm>
              <a:off x="6157418" y="2708330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5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4" name="Google Shape;1301;p55"/>
            <p:cNvSpPr/>
            <p:nvPr/>
          </p:nvSpPr>
          <p:spPr>
            <a:xfrm>
              <a:off x="6132062" y="2786133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5" name="Google Shape;1302;p55"/>
            <p:cNvSpPr/>
            <p:nvPr/>
          </p:nvSpPr>
          <p:spPr>
            <a:xfrm>
              <a:off x="6157418" y="2760843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4"/>
                    <a:pt x="1" y="163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6" name="Google Shape;1303;p55"/>
            <p:cNvSpPr/>
            <p:nvPr/>
          </p:nvSpPr>
          <p:spPr>
            <a:xfrm>
              <a:off x="6132062" y="2838646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7" name="Google Shape;1304;p55"/>
            <p:cNvSpPr/>
            <p:nvPr/>
          </p:nvSpPr>
          <p:spPr>
            <a:xfrm>
              <a:off x="6157418" y="2813290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1"/>
                  </a:moveTo>
                  <a:cubicBezTo>
                    <a:pt x="82" y="1"/>
                    <a:pt x="1" y="55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8" name="Google Shape;1305;p55"/>
            <p:cNvSpPr/>
            <p:nvPr/>
          </p:nvSpPr>
          <p:spPr>
            <a:xfrm>
              <a:off x="6132062" y="2891093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49" name="Google Shape;1306;p55"/>
            <p:cNvSpPr/>
            <p:nvPr/>
          </p:nvSpPr>
          <p:spPr>
            <a:xfrm>
              <a:off x="6157418" y="2865804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4"/>
                    <a:pt x="1" y="163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0" name="Google Shape;1307;p55"/>
            <p:cNvSpPr/>
            <p:nvPr/>
          </p:nvSpPr>
          <p:spPr>
            <a:xfrm>
              <a:off x="6157418" y="2918251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28" y="82"/>
                    <a:pt x="1" y="164"/>
                  </a:cubicBezTo>
                  <a:cubicBezTo>
                    <a:pt x="28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1" name="Google Shape;1308;p55"/>
            <p:cNvSpPr/>
            <p:nvPr/>
          </p:nvSpPr>
          <p:spPr>
            <a:xfrm>
              <a:off x="6132062" y="2943607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2" name="Google Shape;1309;p55"/>
            <p:cNvSpPr/>
            <p:nvPr/>
          </p:nvSpPr>
          <p:spPr>
            <a:xfrm>
              <a:off x="6132062" y="2997922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17"/>
                    <a:pt x="82" y="299"/>
                    <a:pt x="164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3" name="Google Shape;1310;p55"/>
            <p:cNvSpPr/>
            <p:nvPr/>
          </p:nvSpPr>
          <p:spPr>
            <a:xfrm>
              <a:off x="6157418" y="297076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4" name="Google Shape;1311;p55"/>
            <p:cNvSpPr/>
            <p:nvPr/>
          </p:nvSpPr>
          <p:spPr>
            <a:xfrm>
              <a:off x="6157418" y="3023212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28" y="82"/>
                    <a:pt x="1" y="164"/>
                  </a:cubicBezTo>
                  <a:cubicBezTo>
                    <a:pt x="28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5" name="Google Shape;1312;p55"/>
            <p:cNvSpPr/>
            <p:nvPr/>
          </p:nvSpPr>
          <p:spPr>
            <a:xfrm>
              <a:off x="6132062" y="3050369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4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6" name="Google Shape;1313;p55"/>
            <p:cNvSpPr/>
            <p:nvPr/>
          </p:nvSpPr>
          <p:spPr>
            <a:xfrm>
              <a:off x="6132062" y="3102883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217"/>
                    <a:pt x="82" y="299"/>
                    <a:pt x="164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7" name="Google Shape;1314;p55"/>
            <p:cNvSpPr/>
            <p:nvPr/>
          </p:nvSpPr>
          <p:spPr>
            <a:xfrm>
              <a:off x="6157418" y="307572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8" name="Google Shape;1315;p55"/>
            <p:cNvSpPr/>
            <p:nvPr/>
          </p:nvSpPr>
          <p:spPr>
            <a:xfrm>
              <a:off x="6132062" y="3470278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1"/>
                  </a:moveTo>
                  <a:cubicBezTo>
                    <a:pt x="82" y="1"/>
                    <a:pt x="1" y="55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59" name="Google Shape;1316;p55"/>
            <p:cNvSpPr/>
            <p:nvPr/>
          </p:nvSpPr>
          <p:spPr>
            <a:xfrm>
              <a:off x="6159220" y="3443121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6" y="1"/>
                  </a:moveTo>
                  <a:cubicBezTo>
                    <a:pt x="109" y="1"/>
                    <a:pt x="82" y="28"/>
                    <a:pt x="55" y="28"/>
                  </a:cubicBezTo>
                  <a:cubicBezTo>
                    <a:pt x="28" y="82"/>
                    <a:pt x="1" y="136"/>
                    <a:pt x="1" y="163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18" y="326"/>
                    <a:pt x="299" y="245"/>
                    <a:pt x="299" y="163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0" name="Google Shape;1317;p55"/>
            <p:cNvSpPr/>
            <p:nvPr/>
          </p:nvSpPr>
          <p:spPr>
            <a:xfrm>
              <a:off x="6157418" y="3495634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28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1" name="Google Shape;1318;p55"/>
            <p:cNvSpPr/>
            <p:nvPr/>
          </p:nvSpPr>
          <p:spPr>
            <a:xfrm>
              <a:off x="6132062" y="3522792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82" y="0"/>
                    <a:pt x="1" y="54"/>
                    <a:pt x="1" y="163"/>
                  </a:cubicBezTo>
                  <a:cubicBezTo>
                    <a:pt x="1" y="244"/>
                    <a:pt x="82" y="298"/>
                    <a:pt x="164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2" name="Google Shape;1319;p55"/>
            <p:cNvSpPr/>
            <p:nvPr/>
          </p:nvSpPr>
          <p:spPr>
            <a:xfrm>
              <a:off x="6132062" y="3575239"/>
              <a:ext cx="20018" cy="20018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4" y="1"/>
                  </a:moveTo>
                  <a:cubicBezTo>
                    <a:pt x="82" y="1"/>
                    <a:pt x="1" y="55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3" name="Google Shape;1320;p55"/>
            <p:cNvSpPr/>
            <p:nvPr/>
          </p:nvSpPr>
          <p:spPr>
            <a:xfrm>
              <a:off x="6157418" y="3548081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3" y="1"/>
                  </a:moveTo>
                  <a:cubicBezTo>
                    <a:pt x="82" y="1"/>
                    <a:pt x="28" y="82"/>
                    <a:pt x="1" y="164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4" name="Google Shape;1321;p55"/>
            <p:cNvSpPr/>
            <p:nvPr/>
          </p:nvSpPr>
          <p:spPr>
            <a:xfrm>
              <a:off x="6104904" y="3600595"/>
              <a:ext cx="21819" cy="16348"/>
            </a:xfrm>
            <a:custGeom>
              <a:avLst/>
              <a:gdLst/>
              <a:ahLst/>
              <a:cxnLst/>
              <a:rect l="l" t="t" r="r" b="b"/>
              <a:pathLst>
                <a:path w="327" h="245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190"/>
                    <a:pt x="28" y="217"/>
                    <a:pt x="28" y="245"/>
                  </a:cubicBezTo>
                  <a:cubicBezTo>
                    <a:pt x="109" y="245"/>
                    <a:pt x="164" y="136"/>
                    <a:pt x="218" y="136"/>
                  </a:cubicBezTo>
                  <a:cubicBezTo>
                    <a:pt x="245" y="136"/>
                    <a:pt x="299" y="163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5" name="Google Shape;1322;p55"/>
            <p:cNvSpPr/>
            <p:nvPr/>
          </p:nvSpPr>
          <p:spPr>
            <a:xfrm>
              <a:off x="6157418" y="3600595"/>
              <a:ext cx="14546" cy="19951"/>
            </a:xfrm>
            <a:custGeom>
              <a:avLst/>
              <a:gdLst/>
              <a:ahLst/>
              <a:cxnLst/>
              <a:rect l="l" t="t" r="r" b="b"/>
              <a:pathLst>
                <a:path w="218" h="299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17"/>
                    <a:pt x="55" y="272"/>
                    <a:pt x="109" y="299"/>
                  </a:cubicBezTo>
                  <a:cubicBezTo>
                    <a:pt x="109" y="299"/>
                    <a:pt x="109" y="272"/>
                    <a:pt x="136" y="272"/>
                  </a:cubicBezTo>
                  <a:cubicBezTo>
                    <a:pt x="136" y="190"/>
                    <a:pt x="190" y="109"/>
                    <a:pt x="218" y="28"/>
                  </a:cubicBezTo>
                  <a:cubicBezTo>
                    <a:pt x="190" y="28"/>
                    <a:pt x="190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6" name="Google Shape;1323;p55"/>
            <p:cNvSpPr/>
            <p:nvPr/>
          </p:nvSpPr>
          <p:spPr>
            <a:xfrm>
              <a:off x="6141137" y="3700151"/>
              <a:ext cx="5471" cy="67"/>
            </a:xfrm>
            <a:custGeom>
              <a:avLst/>
              <a:gdLst/>
              <a:ahLst/>
              <a:cxnLst/>
              <a:rect l="l" t="t" r="r" b="b"/>
              <a:pathLst>
                <a:path w="82" h="1" extrusionOk="0">
                  <a:moveTo>
                    <a:pt x="28" y="0"/>
                  </a:moveTo>
                  <a:cubicBezTo>
                    <a:pt x="28" y="0"/>
                    <a:pt x="55" y="0"/>
                    <a:pt x="82" y="0"/>
                  </a:cubicBezTo>
                  <a:cubicBezTo>
                    <a:pt x="55" y="0"/>
                    <a:pt x="28" y="0"/>
                    <a:pt x="0" y="0"/>
                  </a:cubicBezTo>
                  <a:cubicBezTo>
                    <a:pt x="0" y="0"/>
                    <a:pt x="0" y="0"/>
                    <a:pt x="28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7" name="Google Shape;1324;p55"/>
            <p:cNvSpPr/>
            <p:nvPr/>
          </p:nvSpPr>
          <p:spPr>
            <a:xfrm>
              <a:off x="6132062" y="3692878"/>
              <a:ext cx="9141" cy="7340"/>
            </a:xfrm>
            <a:custGeom>
              <a:avLst/>
              <a:gdLst/>
              <a:ahLst/>
              <a:cxnLst/>
              <a:rect l="l" t="t" r="r" b="b"/>
              <a:pathLst>
                <a:path w="137" h="110" extrusionOk="0">
                  <a:moveTo>
                    <a:pt x="1" y="1"/>
                  </a:moveTo>
                  <a:cubicBezTo>
                    <a:pt x="23" y="45"/>
                    <a:pt x="63" y="89"/>
                    <a:pt x="106" y="104"/>
                  </a:cubicBezTo>
                  <a:lnTo>
                    <a:pt x="106" y="104"/>
                  </a:lnTo>
                  <a:cubicBezTo>
                    <a:pt x="100" y="100"/>
                    <a:pt x="93" y="93"/>
                    <a:pt x="82" y="82"/>
                  </a:cubicBezTo>
                  <a:cubicBezTo>
                    <a:pt x="82" y="82"/>
                    <a:pt x="82" y="1"/>
                    <a:pt x="28" y="1"/>
                  </a:cubicBezTo>
                  <a:close/>
                  <a:moveTo>
                    <a:pt x="106" y="104"/>
                  </a:moveTo>
                  <a:cubicBezTo>
                    <a:pt x="114" y="109"/>
                    <a:pt x="121" y="109"/>
                    <a:pt x="136" y="109"/>
                  </a:cubicBezTo>
                  <a:cubicBezTo>
                    <a:pt x="126" y="109"/>
                    <a:pt x="116" y="107"/>
                    <a:pt x="106" y="104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8" name="Google Shape;1325;p55"/>
            <p:cNvSpPr/>
            <p:nvPr/>
          </p:nvSpPr>
          <p:spPr>
            <a:xfrm>
              <a:off x="6113979" y="3705556"/>
              <a:ext cx="7340" cy="1868"/>
            </a:xfrm>
            <a:custGeom>
              <a:avLst/>
              <a:gdLst/>
              <a:ahLst/>
              <a:cxnLst/>
              <a:rect l="l" t="t" r="r" b="b"/>
              <a:pathLst>
                <a:path w="110" h="28" extrusionOk="0">
                  <a:moveTo>
                    <a:pt x="28" y="1"/>
                  </a:moveTo>
                  <a:cubicBezTo>
                    <a:pt x="28" y="1"/>
                    <a:pt x="28" y="28"/>
                    <a:pt x="1" y="28"/>
                  </a:cubicBezTo>
                  <a:lnTo>
                    <a:pt x="109" y="28"/>
                  </a:lnTo>
                  <a:cubicBezTo>
                    <a:pt x="82" y="28"/>
                    <a:pt x="55" y="1"/>
                    <a:pt x="28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69" name="Google Shape;1326;p55"/>
            <p:cNvSpPr/>
            <p:nvPr/>
          </p:nvSpPr>
          <p:spPr>
            <a:xfrm>
              <a:off x="6142938" y="3953511"/>
              <a:ext cx="9141" cy="9141"/>
            </a:xfrm>
            <a:custGeom>
              <a:avLst/>
              <a:gdLst/>
              <a:ahLst/>
              <a:cxnLst/>
              <a:rect l="l" t="t" r="r" b="b"/>
              <a:pathLst>
                <a:path w="137" h="137" extrusionOk="0">
                  <a:moveTo>
                    <a:pt x="136" y="1"/>
                  </a:moveTo>
                  <a:lnTo>
                    <a:pt x="136" y="1"/>
                  </a:lnTo>
                  <a:cubicBezTo>
                    <a:pt x="109" y="55"/>
                    <a:pt x="55" y="109"/>
                    <a:pt x="1" y="136"/>
                  </a:cubicBezTo>
                  <a:cubicBezTo>
                    <a:pt x="82" y="136"/>
                    <a:pt x="136" y="82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0" name="Google Shape;1327;p55"/>
            <p:cNvSpPr/>
            <p:nvPr/>
          </p:nvSpPr>
          <p:spPr>
            <a:xfrm>
              <a:off x="6126657" y="3977065"/>
              <a:ext cx="67" cy="3670"/>
            </a:xfrm>
            <a:custGeom>
              <a:avLst/>
              <a:gdLst/>
              <a:ahLst/>
              <a:cxnLst/>
              <a:rect l="l" t="t" r="r" b="b"/>
              <a:pathLst>
                <a:path w="1" h="55" extrusionOk="0">
                  <a:moveTo>
                    <a:pt x="0" y="0"/>
                  </a:moveTo>
                  <a:lnTo>
                    <a:pt x="0" y="54"/>
                  </a:lnTo>
                  <a:cubicBezTo>
                    <a:pt x="0" y="54"/>
                    <a:pt x="0" y="54"/>
                    <a:pt x="0" y="27"/>
                  </a:cubicBezTo>
                  <a:cubicBezTo>
                    <a:pt x="0" y="27"/>
                    <a:pt x="0" y="27"/>
                    <a:pt x="0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1" name="Google Shape;1328;p55"/>
            <p:cNvSpPr/>
            <p:nvPr/>
          </p:nvSpPr>
          <p:spPr>
            <a:xfrm>
              <a:off x="6132062" y="3995148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2" name="Google Shape;1329;p55"/>
            <p:cNvSpPr/>
            <p:nvPr/>
          </p:nvSpPr>
          <p:spPr>
            <a:xfrm>
              <a:off x="6132062" y="4047662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4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1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3" name="Google Shape;1330;p55"/>
            <p:cNvSpPr/>
            <p:nvPr/>
          </p:nvSpPr>
          <p:spPr>
            <a:xfrm>
              <a:off x="6142938" y="4100109"/>
              <a:ext cx="9141" cy="19951"/>
            </a:xfrm>
            <a:custGeom>
              <a:avLst/>
              <a:gdLst/>
              <a:ahLst/>
              <a:cxnLst/>
              <a:rect l="l" t="t" r="r" b="b"/>
              <a:pathLst>
                <a:path w="137" h="299" extrusionOk="0">
                  <a:moveTo>
                    <a:pt x="1" y="1"/>
                  </a:moveTo>
                  <a:cubicBezTo>
                    <a:pt x="28" y="82"/>
                    <a:pt x="28" y="190"/>
                    <a:pt x="55" y="299"/>
                  </a:cubicBezTo>
                  <a:cubicBezTo>
                    <a:pt x="109" y="272"/>
                    <a:pt x="136" y="218"/>
                    <a:pt x="136" y="163"/>
                  </a:cubicBezTo>
                  <a:cubicBezTo>
                    <a:pt x="136" y="82"/>
                    <a:pt x="82" y="1"/>
                    <a:pt x="1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4" name="Google Shape;1331;p55"/>
            <p:cNvSpPr/>
            <p:nvPr/>
          </p:nvSpPr>
          <p:spPr>
            <a:xfrm>
              <a:off x="6157418" y="4179780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36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5" name="Google Shape;1332;p55"/>
            <p:cNvSpPr/>
            <p:nvPr/>
          </p:nvSpPr>
          <p:spPr>
            <a:xfrm>
              <a:off x="6079615" y="1788907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45"/>
                    <a:pt x="55" y="299"/>
                    <a:pt x="163" y="299"/>
                  </a:cubicBezTo>
                  <a:cubicBezTo>
                    <a:pt x="244" y="299"/>
                    <a:pt x="299" y="245"/>
                    <a:pt x="299" y="136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6" name="Google Shape;1333;p55"/>
            <p:cNvSpPr/>
            <p:nvPr/>
          </p:nvSpPr>
          <p:spPr>
            <a:xfrm>
              <a:off x="6104904" y="1767221"/>
              <a:ext cx="20018" cy="16348"/>
            </a:xfrm>
            <a:custGeom>
              <a:avLst/>
              <a:gdLst/>
              <a:ahLst/>
              <a:cxnLst/>
              <a:rect l="l" t="t" r="r" b="b"/>
              <a:pathLst>
                <a:path w="300" h="245" extrusionOk="0">
                  <a:moveTo>
                    <a:pt x="28" y="0"/>
                  </a:moveTo>
                  <a:cubicBezTo>
                    <a:pt x="28" y="27"/>
                    <a:pt x="1" y="54"/>
                    <a:pt x="1" y="81"/>
                  </a:cubicBezTo>
                  <a:cubicBezTo>
                    <a:pt x="1" y="163"/>
                    <a:pt x="82" y="244"/>
                    <a:pt x="164" y="244"/>
                  </a:cubicBezTo>
                  <a:cubicBezTo>
                    <a:pt x="218" y="244"/>
                    <a:pt x="272" y="190"/>
                    <a:pt x="299" y="163"/>
                  </a:cubicBezTo>
                  <a:cubicBezTo>
                    <a:pt x="245" y="109"/>
                    <a:pt x="164" y="54"/>
                    <a:pt x="28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7" name="Google Shape;1334;p55"/>
            <p:cNvSpPr/>
            <p:nvPr/>
          </p:nvSpPr>
          <p:spPr>
            <a:xfrm>
              <a:off x="6104904" y="1814263"/>
              <a:ext cx="14546" cy="12744"/>
            </a:xfrm>
            <a:custGeom>
              <a:avLst/>
              <a:gdLst/>
              <a:ahLst/>
              <a:cxnLst/>
              <a:rect l="l" t="t" r="r" b="b"/>
              <a:pathLst>
                <a:path w="218" h="191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163"/>
                    <a:pt x="28" y="190"/>
                    <a:pt x="28" y="190"/>
                  </a:cubicBezTo>
                  <a:cubicBezTo>
                    <a:pt x="109" y="136"/>
                    <a:pt x="164" y="82"/>
                    <a:pt x="218" y="27"/>
                  </a:cubicBezTo>
                  <a:cubicBezTo>
                    <a:pt x="218" y="27"/>
                    <a:pt x="191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8" name="Google Shape;1335;p55"/>
            <p:cNvSpPr/>
            <p:nvPr/>
          </p:nvSpPr>
          <p:spPr>
            <a:xfrm>
              <a:off x="6079615" y="1893867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5" y="1"/>
                    <a:pt x="0" y="55"/>
                    <a:pt x="0" y="163"/>
                  </a:cubicBezTo>
                  <a:cubicBezTo>
                    <a:pt x="0" y="245"/>
                    <a:pt x="55" y="299"/>
                    <a:pt x="163" y="299"/>
                  </a:cubicBezTo>
                  <a:cubicBezTo>
                    <a:pt x="244" y="299"/>
                    <a:pt x="299" y="245"/>
                    <a:pt x="299" y="163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79" name="Google Shape;1336;p55"/>
            <p:cNvSpPr/>
            <p:nvPr/>
          </p:nvSpPr>
          <p:spPr>
            <a:xfrm>
              <a:off x="6104904" y="1866710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0" name="Google Shape;1337;p55"/>
            <p:cNvSpPr/>
            <p:nvPr/>
          </p:nvSpPr>
          <p:spPr>
            <a:xfrm>
              <a:off x="6052458" y="1919223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1" name="Google Shape;1338;p55"/>
            <p:cNvSpPr/>
            <p:nvPr/>
          </p:nvSpPr>
          <p:spPr>
            <a:xfrm>
              <a:off x="6079615" y="1946381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0" y="55"/>
                    <a:pt x="0" y="163"/>
                  </a:cubicBezTo>
                  <a:cubicBezTo>
                    <a:pt x="0" y="244"/>
                    <a:pt x="55" y="299"/>
                    <a:pt x="163" y="299"/>
                  </a:cubicBezTo>
                  <a:cubicBezTo>
                    <a:pt x="244" y="299"/>
                    <a:pt x="299" y="244"/>
                    <a:pt x="299" y="163"/>
                  </a:cubicBezTo>
                  <a:cubicBezTo>
                    <a:pt x="299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2" name="Google Shape;1339;p55"/>
            <p:cNvSpPr/>
            <p:nvPr/>
          </p:nvSpPr>
          <p:spPr>
            <a:xfrm>
              <a:off x="6104904" y="1919223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3" name="Google Shape;1340;p55"/>
            <p:cNvSpPr/>
            <p:nvPr/>
          </p:nvSpPr>
          <p:spPr>
            <a:xfrm>
              <a:off x="6079615" y="1998828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5" y="1"/>
                    <a:pt x="0" y="55"/>
                    <a:pt x="0" y="164"/>
                  </a:cubicBezTo>
                  <a:cubicBezTo>
                    <a:pt x="0" y="245"/>
                    <a:pt x="55" y="299"/>
                    <a:pt x="163" y="299"/>
                  </a:cubicBezTo>
                  <a:cubicBezTo>
                    <a:pt x="244" y="299"/>
                    <a:pt x="299" y="245"/>
                    <a:pt x="299" y="164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4" name="Google Shape;1341;p55"/>
            <p:cNvSpPr/>
            <p:nvPr/>
          </p:nvSpPr>
          <p:spPr>
            <a:xfrm>
              <a:off x="6104904" y="1971737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1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5" name="Google Shape;1342;p55"/>
            <p:cNvSpPr/>
            <p:nvPr/>
          </p:nvSpPr>
          <p:spPr>
            <a:xfrm>
              <a:off x="6079615" y="205134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0" y="55"/>
                    <a:pt x="0" y="163"/>
                  </a:cubicBezTo>
                  <a:cubicBezTo>
                    <a:pt x="0" y="245"/>
                    <a:pt x="55" y="299"/>
                    <a:pt x="163" y="299"/>
                  </a:cubicBezTo>
                  <a:cubicBezTo>
                    <a:pt x="244" y="299"/>
                    <a:pt x="299" y="245"/>
                    <a:pt x="299" y="163"/>
                  </a:cubicBezTo>
                  <a:cubicBezTo>
                    <a:pt x="299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6" name="Google Shape;1343;p55"/>
            <p:cNvSpPr/>
            <p:nvPr/>
          </p:nvSpPr>
          <p:spPr>
            <a:xfrm>
              <a:off x="6104904" y="2024184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7" name="Google Shape;1344;p55"/>
            <p:cNvSpPr/>
            <p:nvPr/>
          </p:nvSpPr>
          <p:spPr>
            <a:xfrm>
              <a:off x="6079615" y="2103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0" y="81"/>
                    <a:pt x="0" y="163"/>
                  </a:cubicBezTo>
                  <a:cubicBezTo>
                    <a:pt x="0" y="244"/>
                    <a:pt x="55" y="298"/>
                    <a:pt x="163" y="298"/>
                  </a:cubicBezTo>
                  <a:cubicBezTo>
                    <a:pt x="244" y="298"/>
                    <a:pt x="299" y="244"/>
                    <a:pt x="299" y="163"/>
                  </a:cubicBezTo>
                  <a:cubicBezTo>
                    <a:pt x="299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8" name="Google Shape;1345;p55"/>
            <p:cNvSpPr/>
            <p:nvPr/>
          </p:nvSpPr>
          <p:spPr>
            <a:xfrm>
              <a:off x="6104904" y="2076698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89" name="Google Shape;1346;p55"/>
            <p:cNvSpPr/>
            <p:nvPr/>
          </p:nvSpPr>
          <p:spPr>
            <a:xfrm>
              <a:off x="6079615" y="2156302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299"/>
                    <a:pt x="163" y="299"/>
                  </a:cubicBezTo>
                  <a:cubicBezTo>
                    <a:pt x="244" y="299"/>
                    <a:pt x="299" y="245"/>
                    <a:pt x="299" y="163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0" name="Google Shape;1347;p55"/>
            <p:cNvSpPr/>
            <p:nvPr/>
          </p:nvSpPr>
          <p:spPr>
            <a:xfrm>
              <a:off x="6104904" y="2129145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1" name="Google Shape;1348;p55"/>
            <p:cNvSpPr/>
            <p:nvPr/>
          </p:nvSpPr>
          <p:spPr>
            <a:xfrm>
              <a:off x="6079615" y="220881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299"/>
                    <a:pt x="163" y="299"/>
                  </a:cubicBezTo>
                  <a:cubicBezTo>
                    <a:pt x="244" y="299"/>
                    <a:pt x="299" y="244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2" name="Google Shape;1349;p55"/>
            <p:cNvSpPr/>
            <p:nvPr/>
          </p:nvSpPr>
          <p:spPr>
            <a:xfrm>
              <a:off x="6104904" y="2183460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4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3" name="Google Shape;1350;p55"/>
            <p:cNvSpPr/>
            <p:nvPr/>
          </p:nvSpPr>
          <p:spPr>
            <a:xfrm>
              <a:off x="6079615" y="2261263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5" y="1"/>
                    <a:pt x="0" y="82"/>
                    <a:pt x="0" y="164"/>
                  </a:cubicBezTo>
                  <a:cubicBezTo>
                    <a:pt x="0" y="245"/>
                    <a:pt x="55" y="299"/>
                    <a:pt x="163" y="299"/>
                  </a:cubicBezTo>
                  <a:cubicBezTo>
                    <a:pt x="244" y="299"/>
                    <a:pt x="299" y="245"/>
                    <a:pt x="299" y="164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4" name="Google Shape;1351;p55"/>
            <p:cNvSpPr/>
            <p:nvPr/>
          </p:nvSpPr>
          <p:spPr>
            <a:xfrm>
              <a:off x="6104904" y="2235974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17"/>
                    <a:pt x="82" y="298"/>
                    <a:pt x="164" y="298"/>
                  </a:cubicBezTo>
                  <a:cubicBezTo>
                    <a:pt x="245" y="298"/>
                    <a:pt x="326" y="217"/>
                    <a:pt x="326" y="136"/>
                  </a:cubicBezTo>
                  <a:cubicBezTo>
                    <a:pt x="326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5" name="Google Shape;1352;p55"/>
            <p:cNvSpPr/>
            <p:nvPr/>
          </p:nvSpPr>
          <p:spPr>
            <a:xfrm>
              <a:off x="6079615" y="231377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5"/>
                    <a:pt x="55" y="299"/>
                    <a:pt x="163" y="299"/>
                  </a:cubicBezTo>
                  <a:cubicBezTo>
                    <a:pt x="244" y="299"/>
                    <a:pt x="299" y="245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6" name="Google Shape;1353;p55"/>
            <p:cNvSpPr/>
            <p:nvPr/>
          </p:nvSpPr>
          <p:spPr>
            <a:xfrm>
              <a:off x="6104904" y="2288420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4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7" name="Google Shape;1354;p55"/>
            <p:cNvSpPr/>
            <p:nvPr/>
          </p:nvSpPr>
          <p:spPr>
            <a:xfrm>
              <a:off x="6079615" y="236629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0" y="81"/>
                    <a:pt x="0" y="163"/>
                  </a:cubicBezTo>
                  <a:cubicBezTo>
                    <a:pt x="0" y="244"/>
                    <a:pt x="55" y="298"/>
                    <a:pt x="163" y="298"/>
                  </a:cubicBezTo>
                  <a:cubicBezTo>
                    <a:pt x="244" y="298"/>
                    <a:pt x="299" y="244"/>
                    <a:pt x="299" y="163"/>
                  </a:cubicBezTo>
                  <a:cubicBezTo>
                    <a:pt x="299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8" name="Google Shape;1355;p55"/>
            <p:cNvSpPr/>
            <p:nvPr/>
          </p:nvSpPr>
          <p:spPr>
            <a:xfrm>
              <a:off x="6104904" y="2340934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217"/>
                    <a:pt x="82" y="299"/>
                    <a:pt x="164" y="299"/>
                  </a:cubicBezTo>
                  <a:cubicBezTo>
                    <a:pt x="245" y="299"/>
                    <a:pt x="326" y="217"/>
                    <a:pt x="326" y="136"/>
                  </a:cubicBezTo>
                  <a:cubicBezTo>
                    <a:pt x="326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9" name="Google Shape;1356;p55"/>
            <p:cNvSpPr/>
            <p:nvPr/>
          </p:nvSpPr>
          <p:spPr>
            <a:xfrm>
              <a:off x="6079615" y="2418737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326"/>
                    <a:pt x="163" y="326"/>
                  </a:cubicBezTo>
                  <a:cubicBezTo>
                    <a:pt x="244" y="326"/>
                    <a:pt x="299" y="245"/>
                    <a:pt x="299" y="163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0" name="Google Shape;1357;p55"/>
            <p:cNvSpPr/>
            <p:nvPr/>
          </p:nvSpPr>
          <p:spPr>
            <a:xfrm>
              <a:off x="6104904" y="2393381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4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1" name="Google Shape;1358;p55"/>
            <p:cNvSpPr/>
            <p:nvPr/>
          </p:nvSpPr>
          <p:spPr>
            <a:xfrm>
              <a:off x="6079615" y="247125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326"/>
                    <a:pt x="163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2" name="Google Shape;1359;p55"/>
            <p:cNvSpPr/>
            <p:nvPr/>
          </p:nvSpPr>
          <p:spPr>
            <a:xfrm>
              <a:off x="6104904" y="244589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217"/>
                    <a:pt x="82" y="299"/>
                    <a:pt x="164" y="299"/>
                  </a:cubicBezTo>
                  <a:cubicBezTo>
                    <a:pt x="245" y="299"/>
                    <a:pt x="326" y="217"/>
                    <a:pt x="326" y="136"/>
                  </a:cubicBezTo>
                  <a:cubicBezTo>
                    <a:pt x="326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3" name="Google Shape;1360;p55"/>
            <p:cNvSpPr/>
            <p:nvPr/>
          </p:nvSpPr>
          <p:spPr>
            <a:xfrm>
              <a:off x="6079615" y="2523698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5" y="1"/>
                    <a:pt x="0" y="82"/>
                    <a:pt x="0" y="164"/>
                  </a:cubicBezTo>
                  <a:cubicBezTo>
                    <a:pt x="0" y="245"/>
                    <a:pt x="55" y="326"/>
                    <a:pt x="163" y="326"/>
                  </a:cubicBezTo>
                  <a:cubicBezTo>
                    <a:pt x="244" y="326"/>
                    <a:pt x="299" y="245"/>
                    <a:pt x="299" y="164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4" name="Google Shape;1361;p55"/>
            <p:cNvSpPr/>
            <p:nvPr/>
          </p:nvSpPr>
          <p:spPr>
            <a:xfrm>
              <a:off x="6104904" y="2498408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44"/>
                    <a:pt x="82" y="298"/>
                    <a:pt x="164" y="298"/>
                  </a:cubicBezTo>
                  <a:cubicBezTo>
                    <a:pt x="245" y="298"/>
                    <a:pt x="326" y="244"/>
                    <a:pt x="326" y="136"/>
                  </a:cubicBezTo>
                  <a:cubicBezTo>
                    <a:pt x="326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1362;p55"/>
            <p:cNvSpPr/>
            <p:nvPr/>
          </p:nvSpPr>
          <p:spPr>
            <a:xfrm>
              <a:off x="6079615" y="257621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326"/>
                    <a:pt x="163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1363;p55"/>
            <p:cNvSpPr/>
            <p:nvPr/>
          </p:nvSpPr>
          <p:spPr>
            <a:xfrm>
              <a:off x="6104904" y="255085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36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1364;p55"/>
            <p:cNvSpPr/>
            <p:nvPr/>
          </p:nvSpPr>
          <p:spPr>
            <a:xfrm>
              <a:off x="6079615" y="2628658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5" y="1"/>
                    <a:pt x="0" y="82"/>
                    <a:pt x="0" y="164"/>
                  </a:cubicBezTo>
                  <a:cubicBezTo>
                    <a:pt x="0" y="245"/>
                    <a:pt x="55" y="326"/>
                    <a:pt x="163" y="326"/>
                  </a:cubicBezTo>
                  <a:cubicBezTo>
                    <a:pt x="244" y="326"/>
                    <a:pt x="299" y="245"/>
                    <a:pt x="299" y="164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1365;p55"/>
            <p:cNvSpPr/>
            <p:nvPr/>
          </p:nvSpPr>
          <p:spPr>
            <a:xfrm>
              <a:off x="6104904" y="2603369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326" y="244"/>
                    <a:pt x="326" y="136"/>
                  </a:cubicBezTo>
                  <a:cubicBezTo>
                    <a:pt x="326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1366;p55"/>
            <p:cNvSpPr/>
            <p:nvPr/>
          </p:nvSpPr>
          <p:spPr>
            <a:xfrm>
              <a:off x="6104904" y="2655816"/>
              <a:ext cx="21819" cy="9141"/>
            </a:xfrm>
            <a:custGeom>
              <a:avLst/>
              <a:gdLst/>
              <a:ahLst/>
              <a:cxnLst/>
              <a:rect l="l" t="t" r="r" b="b"/>
              <a:pathLst>
                <a:path w="327" h="137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lnTo>
                    <a:pt x="326" y="136"/>
                  </a:ln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1367;p55"/>
            <p:cNvSpPr/>
            <p:nvPr/>
          </p:nvSpPr>
          <p:spPr>
            <a:xfrm>
              <a:off x="6079615" y="2681172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326"/>
                    <a:pt x="163" y="326"/>
                  </a:cubicBezTo>
                  <a:cubicBezTo>
                    <a:pt x="244" y="326"/>
                    <a:pt x="299" y="245"/>
                    <a:pt x="299" y="163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1" name="Google Shape;1368;p55"/>
            <p:cNvSpPr/>
            <p:nvPr/>
          </p:nvSpPr>
          <p:spPr>
            <a:xfrm>
              <a:off x="6104904" y="2666692"/>
              <a:ext cx="21819" cy="9141"/>
            </a:xfrm>
            <a:custGeom>
              <a:avLst/>
              <a:gdLst/>
              <a:ahLst/>
              <a:cxnLst/>
              <a:rect l="l" t="t" r="r" b="b"/>
              <a:pathLst>
                <a:path w="327" h="137" extrusionOk="0">
                  <a:moveTo>
                    <a:pt x="1" y="1"/>
                  </a:moveTo>
                  <a:cubicBezTo>
                    <a:pt x="1" y="82"/>
                    <a:pt x="82" y="136"/>
                    <a:pt x="164" y="136"/>
                  </a:cubicBezTo>
                  <a:cubicBezTo>
                    <a:pt x="245" y="136"/>
                    <a:pt x="326" y="82"/>
                    <a:pt x="32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2" name="Google Shape;1369;p55"/>
            <p:cNvSpPr/>
            <p:nvPr/>
          </p:nvSpPr>
          <p:spPr>
            <a:xfrm>
              <a:off x="6079615" y="2733686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326"/>
                    <a:pt x="163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3" name="Google Shape;1370;p55"/>
            <p:cNvSpPr/>
            <p:nvPr/>
          </p:nvSpPr>
          <p:spPr>
            <a:xfrm>
              <a:off x="6104904" y="2708330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5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4" name="Google Shape;1371;p55"/>
            <p:cNvSpPr/>
            <p:nvPr/>
          </p:nvSpPr>
          <p:spPr>
            <a:xfrm>
              <a:off x="6079615" y="2786133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326"/>
                    <a:pt x="163" y="326"/>
                  </a:cubicBezTo>
                  <a:cubicBezTo>
                    <a:pt x="244" y="326"/>
                    <a:pt x="299" y="245"/>
                    <a:pt x="299" y="163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5" name="Google Shape;1372;p55"/>
            <p:cNvSpPr/>
            <p:nvPr/>
          </p:nvSpPr>
          <p:spPr>
            <a:xfrm>
              <a:off x="6104904" y="2760843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4"/>
                    <a:pt x="1" y="163"/>
                  </a:cubicBezTo>
                  <a:cubicBezTo>
                    <a:pt x="1" y="244"/>
                    <a:pt x="82" y="298"/>
                    <a:pt x="164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6" name="Google Shape;1373;p55"/>
            <p:cNvSpPr/>
            <p:nvPr/>
          </p:nvSpPr>
          <p:spPr>
            <a:xfrm>
              <a:off x="6079615" y="2838646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326"/>
                    <a:pt x="163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7" name="Google Shape;1374;p55"/>
            <p:cNvSpPr/>
            <p:nvPr/>
          </p:nvSpPr>
          <p:spPr>
            <a:xfrm>
              <a:off x="6104904" y="2813290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1"/>
                  </a:moveTo>
                  <a:cubicBezTo>
                    <a:pt x="82" y="1"/>
                    <a:pt x="1" y="55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8" name="Google Shape;1375;p55"/>
            <p:cNvSpPr/>
            <p:nvPr/>
          </p:nvSpPr>
          <p:spPr>
            <a:xfrm>
              <a:off x="6079615" y="2891093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5" y="1"/>
                    <a:pt x="0" y="82"/>
                    <a:pt x="0" y="164"/>
                  </a:cubicBezTo>
                  <a:cubicBezTo>
                    <a:pt x="0" y="245"/>
                    <a:pt x="55" y="326"/>
                    <a:pt x="163" y="326"/>
                  </a:cubicBezTo>
                  <a:cubicBezTo>
                    <a:pt x="244" y="326"/>
                    <a:pt x="299" y="245"/>
                    <a:pt x="299" y="164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9" name="Google Shape;1376;p55"/>
            <p:cNvSpPr/>
            <p:nvPr/>
          </p:nvSpPr>
          <p:spPr>
            <a:xfrm>
              <a:off x="6104904" y="2865804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4"/>
                    <a:pt x="1" y="163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0" name="Google Shape;1377;p55"/>
            <p:cNvSpPr/>
            <p:nvPr/>
          </p:nvSpPr>
          <p:spPr>
            <a:xfrm>
              <a:off x="6104904" y="2918251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1" name="Google Shape;1378;p55"/>
            <p:cNvSpPr/>
            <p:nvPr/>
          </p:nvSpPr>
          <p:spPr>
            <a:xfrm>
              <a:off x="6079615" y="2943607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326"/>
                    <a:pt x="163" y="326"/>
                  </a:cubicBezTo>
                  <a:cubicBezTo>
                    <a:pt x="244" y="326"/>
                    <a:pt x="299" y="245"/>
                    <a:pt x="299" y="163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2" name="Google Shape;1379;p55"/>
            <p:cNvSpPr/>
            <p:nvPr/>
          </p:nvSpPr>
          <p:spPr>
            <a:xfrm>
              <a:off x="6079615" y="299792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17"/>
                    <a:pt x="55" y="299"/>
                    <a:pt x="163" y="299"/>
                  </a:cubicBezTo>
                  <a:cubicBezTo>
                    <a:pt x="244" y="299"/>
                    <a:pt x="299" y="217"/>
                    <a:pt x="299" y="136"/>
                  </a:cubicBezTo>
                  <a:cubicBezTo>
                    <a:pt x="299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3" name="Google Shape;1380;p55"/>
            <p:cNvSpPr/>
            <p:nvPr/>
          </p:nvSpPr>
          <p:spPr>
            <a:xfrm>
              <a:off x="6104904" y="297076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4" name="Google Shape;1381;p55"/>
            <p:cNvSpPr/>
            <p:nvPr/>
          </p:nvSpPr>
          <p:spPr>
            <a:xfrm>
              <a:off x="6104904" y="3023212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5" name="Google Shape;1382;p55"/>
            <p:cNvSpPr/>
            <p:nvPr/>
          </p:nvSpPr>
          <p:spPr>
            <a:xfrm>
              <a:off x="6079615" y="3050369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63" y="299"/>
                  </a:cubicBezTo>
                  <a:cubicBezTo>
                    <a:pt x="244" y="299"/>
                    <a:pt x="299" y="218"/>
                    <a:pt x="299" y="136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6" name="Google Shape;1383;p55"/>
            <p:cNvSpPr/>
            <p:nvPr/>
          </p:nvSpPr>
          <p:spPr>
            <a:xfrm>
              <a:off x="6079615" y="310288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0" y="55"/>
                    <a:pt x="0" y="136"/>
                  </a:cubicBezTo>
                  <a:cubicBezTo>
                    <a:pt x="0" y="217"/>
                    <a:pt x="55" y="299"/>
                    <a:pt x="163" y="299"/>
                  </a:cubicBezTo>
                  <a:cubicBezTo>
                    <a:pt x="244" y="299"/>
                    <a:pt x="299" y="217"/>
                    <a:pt x="299" y="136"/>
                  </a:cubicBezTo>
                  <a:cubicBezTo>
                    <a:pt x="299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7" name="Google Shape;1384;p55"/>
            <p:cNvSpPr/>
            <p:nvPr/>
          </p:nvSpPr>
          <p:spPr>
            <a:xfrm>
              <a:off x="6104904" y="307572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8" name="Google Shape;1385;p55"/>
            <p:cNvSpPr/>
            <p:nvPr/>
          </p:nvSpPr>
          <p:spPr>
            <a:xfrm>
              <a:off x="6104904" y="3128239"/>
              <a:ext cx="20018" cy="18149"/>
            </a:xfrm>
            <a:custGeom>
              <a:avLst/>
              <a:gdLst/>
              <a:ahLst/>
              <a:cxnLst/>
              <a:rect l="l" t="t" r="r" b="b"/>
              <a:pathLst>
                <a:path w="300" h="272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190"/>
                    <a:pt x="28" y="244"/>
                    <a:pt x="55" y="271"/>
                  </a:cubicBezTo>
                  <a:cubicBezTo>
                    <a:pt x="137" y="244"/>
                    <a:pt x="218" y="217"/>
                    <a:pt x="272" y="163"/>
                  </a:cubicBezTo>
                  <a:cubicBezTo>
                    <a:pt x="272" y="163"/>
                    <a:pt x="299" y="136"/>
                    <a:pt x="299" y="109"/>
                  </a:cubicBezTo>
                  <a:cubicBezTo>
                    <a:pt x="299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29" name="Google Shape;1386;p55"/>
            <p:cNvSpPr/>
            <p:nvPr/>
          </p:nvSpPr>
          <p:spPr>
            <a:xfrm>
              <a:off x="6079615" y="352279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109" y="54"/>
                    <a:pt x="82" y="109"/>
                    <a:pt x="0" y="136"/>
                  </a:cubicBezTo>
                  <a:cubicBezTo>
                    <a:pt x="0" y="136"/>
                    <a:pt x="0" y="136"/>
                    <a:pt x="0" y="163"/>
                  </a:cubicBezTo>
                  <a:cubicBezTo>
                    <a:pt x="0" y="244"/>
                    <a:pt x="55" y="298"/>
                    <a:pt x="163" y="298"/>
                  </a:cubicBezTo>
                  <a:cubicBezTo>
                    <a:pt x="244" y="298"/>
                    <a:pt x="299" y="244"/>
                    <a:pt x="299" y="163"/>
                  </a:cubicBezTo>
                  <a:cubicBezTo>
                    <a:pt x="299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0" name="Google Shape;1387;p55"/>
            <p:cNvSpPr/>
            <p:nvPr/>
          </p:nvSpPr>
          <p:spPr>
            <a:xfrm>
              <a:off x="6079615" y="3575239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5" y="1"/>
                    <a:pt x="0" y="55"/>
                    <a:pt x="0" y="163"/>
                  </a:cubicBezTo>
                  <a:cubicBezTo>
                    <a:pt x="0" y="245"/>
                    <a:pt x="55" y="299"/>
                    <a:pt x="163" y="299"/>
                  </a:cubicBezTo>
                  <a:cubicBezTo>
                    <a:pt x="244" y="299"/>
                    <a:pt x="299" y="245"/>
                    <a:pt x="299" y="163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1" name="Google Shape;1388;p55"/>
            <p:cNvSpPr/>
            <p:nvPr/>
          </p:nvSpPr>
          <p:spPr>
            <a:xfrm>
              <a:off x="6079615" y="3680200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5" y="1"/>
                    <a:pt x="0" y="55"/>
                    <a:pt x="0" y="164"/>
                  </a:cubicBezTo>
                  <a:cubicBezTo>
                    <a:pt x="0" y="245"/>
                    <a:pt x="55" y="299"/>
                    <a:pt x="163" y="299"/>
                  </a:cubicBezTo>
                  <a:cubicBezTo>
                    <a:pt x="244" y="299"/>
                    <a:pt x="299" y="245"/>
                    <a:pt x="299" y="164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2" name="Google Shape;1389;p55"/>
            <p:cNvSpPr/>
            <p:nvPr/>
          </p:nvSpPr>
          <p:spPr>
            <a:xfrm>
              <a:off x="5999944" y="1761749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3" name="Google Shape;1390;p55"/>
            <p:cNvSpPr/>
            <p:nvPr/>
          </p:nvSpPr>
          <p:spPr>
            <a:xfrm>
              <a:off x="6027102" y="1788907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45"/>
                    <a:pt x="55" y="299"/>
                    <a:pt x="163" y="299"/>
                  </a:cubicBezTo>
                  <a:cubicBezTo>
                    <a:pt x="245" y="299"/>
                    <a:pt x="299" y="245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4" name="Google Shape;1391;p55"/>
            <p:cNvSpPr/>
            <p:nvPr/>
          </p:nvSpPr>
          <p:spPr>
            <a:xfrm>
              <a:off x="6052458" y="1761749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5" name="Google Shape;1392;p55"/>
            <p:cNvSpPr/>
            <p:nvPr/>
          </p:nvSpPr>
          <p:spPr>
            <a:xfrm>
              <a:off x="6027102" y="1841420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44"/>
                    <a:pt x="55" y="298"/>
                    <a:pt x="163" y="298"/>
                  </a:cubicBezTo>
                  <a:cubicBezTo>
                    <a:pt x="245" y="298"/>
                    <a:pt x="299" y="244"/>
                    <a:pt x="299" y="136"/>
                  </a:cubicBezTo>
                  <a:cubicBezTo>
                    <a:pt x="299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6" name="Google Shape;1393;p55"/>
            <p:cNvSpPr/>
            <p:nvPr/>
          </p:nvSpPr>
          <p:spPr>
            <a:xfrm>
              <a:off x="6052458" y="1814263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7" name="Google Shape;1394;p55"/>
            <p:cNvSpPr/>
            <p:nvPr/>
          </p:nvSpPr>
          <p:spPr>
            <a:xfrm>
              <a:off x="6054259" y="1868511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218" y="1"/>
                  </a:moveTo>
                  <a:cubicBezTo>
                    <a:pt x="109" y="82"/>
                    <a:pt x="55" y="137"/>
                    <a:pt x="1" y="164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18"/>
                    <a:pt x="299" y="137"/>
                  </a:cubicBezTo>
                  <a:cubicBezTo>
                    <a:pt x="299" y="82"/>
                    <a:pt x="245" y="28"/>
                    <a:pt x="218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8" name="Google Shape;1395;p55"/>
            <p:cNvSpPr/>
            <p:nvPr/>
          </p:nvSpPr>
          <p:spPr>
            <a:xfrm>
              <a:off x="6027102" y="1893867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3" y="1"/>
                  </a:moveTo>
                  <a:cubicBezTo>
                    <a:pt x="55" y="1"/>
                    <a:pt x="1" y="55"/>
                    <a:pt x="1" y="163"/>
                  </a:cubicBezTo>
                  <a:cubicBezTo>
                    <a:pt x="1" y="245"/>
                    <a:pt x="55" y="299"/>
                    <a:pt x="163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39" name="Google Shape;1396;p55"/>
            <p:cNvSpPr/>
            <p:nvPr/>
          </p:nvSpPr>
          <p:spPr>
            <a:xfrm>
              <a:off x="6027102" y="1946381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55" y="0"/>
                    <a:pt x="1" y="55"/>
                    <a:pt x="1" y="163"/>
                  </a:cubicBezTo>
                  <a:cubicBezTo>
                    <a:pt x="1" y="244"/>
                    <a:pt x="55" y="299"/>
                    <a:pt x="163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0" name="Google Shape;1397;p55"/>
            <p:cNvSpPr/>
            <p:nvPr/>
          </p:nvSpPr>
          <p:spPr>
            <a:xfrm>
              <a:off x="6027102" y="1998828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3" y="1"/>
                  </a:moveTo>
                  <a:cubicBezTo>
                    <a:pt x="55" y="1"/>
                    <a:pt x="1" y="55"/>
                    <a:pt x="1" y="164"/>
                  </a:cubicBezTo>
                  <a:cubicBezTo>
                    <a:pt x="1" y="245"/>
                    <a:pt x="55" y="299"/>
                    <a:pt x="163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1" name="Google Shape;1398;p55"/>
            <p:cNvSpPr/>
            <p:nvPr/>
          </p:nvSpPr>
          <p:spPr>
            <a:xfrm>
              <a:off x="6052458" y="1971737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2" name="Google Shape;1399;p55"/>
            <p:cNvSpPr/>
            <p:nvPr/>
          </p:nvSpPr>
          <p:spPr>
            <a:xfrm>
              <a:off x="6027102" y="2051342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55" y="0"/>
                    <a:pt x="1" y="55"/>
                    <a:pt x="1" y="163"/>
                  </a:cubicBezTo>
                  <a:cubicBezTo>
                    <a:pt x="1" y="245"/>
                    <a:pt x="55" y="299"/>
                    <a:pt x="163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3" name="Google Shape;1400;p55"/>
            <p:cNvSpPr/>
            <p:nvPr/>
          </p:nvSpPr>
          <p:spPr>
            <a:xfrm>
              <a:off x="6052458" y="2024184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4" name="Google Shape;1401;p55"/>
            <p:cNvSpPr/>
            <p:nvPr/>
          </p:nvSpPr>
          <p:spPr>
            <a:xfrm>
              <a:off x="6027102" y="210385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298"/>
                    <a:pt x="163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5" name="Google Shape;1402;p55"/>
            <p:cNvSpPr/>
            <p:nvPr/>
          </p:nvSpPr>
          <p:spPr>
            <a:xfrm>
              <a:off x="6052458" y="2076698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6" name="Google Shape;1403;p55"/>
            <p:cNvSpPr/>
            <p:nvPr/>
          </p:nvSpPr>
          <p:spPr>
            <a:xfrm>
              <a:off x="6027102" y="2156302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3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299"/>
                    <a:pt x="163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7" name="Google Shape;1404;p55"/>
            <p:cNvSpPr/>
            <p:nvPr/>
          </p:nvSpPr>
          <p:spPr>
            <a:xfrm>
              <a:off x="6052458" y="2129145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8" name="Google Shape;1405;p55"/>
            <p:cNvSpPr/>
            <p:nvPr/>
          </p:nvSpPr>
          <p:spPr>
            <a:xfrm>
              <a:off x="6027102" y="2208816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299"/>
                    <a:pt x="163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49" name="Google Shape;1406;p55"/>
            <p:cNvSpPr/>
            <p:nvPr/>
          </p:nvSpPr>
          <p:spPr>
            <a:xfrm>
              <a:off x="6052458" y="2183460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0" name="Google Shape;1407;p55"/>
            <p:cNvSpPr/>
            <p:nvPr/>
          </p:nvSpPr>
          <p:spPr>
            <a:xfrm>
              <a:off x="6027102" y="2261263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3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299"/>
                    <a:pt x="163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1" name="Google Shape;1408;p55"/>
            <p:cNvSpPr/>
            <p:nvPr/>
          </p:nvSpPr>
          <p:spPr>
            <a:xfrm>
              <a:off x="6052458" y="2235974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17"/>
                    <a:pt x="82" y="298"/>
                    <a:pt x="163" y="298"/>
                  </a:cubicBezTo>
                  <a:cubicBezTo>
                    <a:pt x="245" y="298"/>
                    <a:pt x="326" y="217"/>
                    <a:pt x="326" y="136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2" name="Google Shape;1409;p55"/>
            <p:cNvSpPr/>
            <p:nvPr/>
          </p:nvSpPr>
          <p:spPr>
            <a:xfrm>
              <a:off x="6027102" y="2313776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5"/>
                    <a:pt x="55" y="299"/>
                    <a:pt x="163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3" name="Google Shape;1410;p55"/>
            <p:cNvSpPr/>
            <p:nvPr/>
          </p:nvSpPr>
          <p:spPr>
            <a:xfrm>
              <a:off x="6052458" y="2288420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4" name="Google Shape;1411;p55"/>
            <p:cNvSpPr/>
            <p:nvPr/>
          </p:nvSpPr>
          <p:spPr>
            <a:xfrm>
              <a:off x="6027102" y="2366290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298"/>
                    <a:pt x="163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5" name="Google Shape;1412;p55"/>
            <p:cNvSpPr/>
            <p:nvPr/>
          </p:nvSpPr>
          <p:spPr>
            <a:xfrm>
              <a:off x="6052458" y="2340934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36"/>
                  </a:cubicBezTo>
                  <a:cubicBezTo>
                    <a:pt x="0" y="217"/>
                    <a:pt x="82" y="299"/>
                    <a:pt x="163" y="299"/>
                  </a:cubicBezTo>
                  <a:cubicBezTo>
                    <a:pt x="245" y="299"/>
                    <a:pt x="326" y="217"/>
                    <a:pt x="326" y="136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6" name="Google Shape;1413;p55"/>
            <p:cNvSpPr/>
            <p:nvPr/>
          </p:nvSpPr>
          <p:spPr>
            <a:xfrm>
              <a:off x="6027102" y="2418737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3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7" name="Google Shape;1414;p55"/>
            <p:cNvSpPr/>
            <p:nvPr/>
          </p:nvSpPr>
          <p:spPr>
            <a:xfrm>
              <a:off x="6052458" y="2393381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8" name="Google Shape;1415;p55"/>
            <p:cNvSpPr/>
            <p:nvPr/>
          </p:nvSpPr>
          <p:spPr>
            <a:xfrm>
              <a:off x="6027102" y="2471251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3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59" name="Google Shape;1416;p55"/>
            <p:cNvSpPr/>
            <p:nvPr/>
          </p:nvSpPr>
          <p:spPr>
            <a:xfrm>
              <a:off x="6052458" y="244589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36"/>
                  </a:cubicBezTo>
                  <a:cubicBezTo>
                    <a:pt x="0" y="217"/>
                    <a:pt x="82" y="299"/>
                    <a:pt x="163" y="299"/>
                  </a:cubicBezTo>
                  <a:cubicBezTo>
                    <a:pt x="245" y="299"/>
                    <a:pt x="326" y="217"/>
                    <a:pt x="326" y="136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0" name="Google Shape;1417;p55"/>
            <p:cNvSpPr/>
            <p:nvPr/>
          </p:nvSpPr>
          <p:spPr>
            <a:xfrm>
              <a:off x="6027102" y="2523698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3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63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1" name="Google Shape;1418;p55"/>
            <p:cNvSpPr/>
            <p:nvPr/>
          </p:nvSpPr>
          <p:spPr>
            <a:xfrm>
              <a:off x="6052458" y="2498408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36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2" name="Google Shape;1419;p55"/>
            <p:cNvSpPr/>
            <p:nvPr/>
          </p:nvSpPr>
          <p:spPr>
            <a:xfrm>
              <a:off x="6027102" y="2576211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3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3" name="Google Shape;1420;p55"/>
            <p:cNvSpPr/>
            <p:nvPr/>
          </p:nvSpPr>
          <p:spPr>
            <a:xfrm>
              <a:off x="6052458" y="255085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4" name="Google Shape;1421;p55"/>
            <p:cNvSpPr/>
            <p:nvPr/>
          </p:nvSpPr>
          <p:spPr>
            <a:xfrm>
              <a:off x="6027102" y="2628658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3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63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5" name="Google Shape;1422;p55"/>
            <p:cNvSpPr/>
            <p:nvPr/>
          </p:nvSpPr>
          <p:spPr>
            <a:xfrm>
              <a:off x="6052458" y="2603369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36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6" name="Google Shape;1423;p55"/>
            <p:cNvSpPr/>
            <p:nvPr/>
          </p:nvSpPr>
          <p:spPr>
            <a:xfrm>
              <a:off x="6052458" y="2655816"/>
              <a:ext cx="21752" cy="9141"/>
            </a:xfrm>
            <a:custGeom>
              <a:avLst/>
              <a:gdLst/>
              <a:ahLst/>
              <a:cxnLst/>
              <a:rect l="l" t="t" r="r" b="b"/>
              <a:pathLst>
                <a:path w="326" h="137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lnTo>
                    <a:pt x="326" y="136"/>
                  </a:ln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7" name="Google Shape;1424;p55"/>
            <p:cNvSpPr/>
            <p:nvPr/>
          </p:nvSpPr>
          <p:spPr>
            <a:xfrm>
              <a:off x="6027102" y="2681172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3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8" name="Google Shape;1425;p55"/>
            <p:cNvSpPr/>
            <p:nvPr/>
          </p:nvSpPr>
          <p:spPr>
            <a:xfrm>
              <a:off x="6052458" y="2666692"/>
              <a:ext cx="21752" cy="9141"/>
            </a:xfrm>
            <a:custGeom>
              <a:avLst/>
              <a:gdLst/>
              <a:ahLst/>
              <a:cxnLst/>
              <a:rect l="l" t="t" r="r" b="b"/>
              <a:pathLst>
                <a:path w="326" h="137" extrusionOk="0">
                  <a:moveTo>
                    <a:pt x="0" y="1"/>
                  </a:moveTo>
                  <a:cubicBezTo>
                    <a:pt x="0" y="82"/>
                    <a:pt x="82" y="136"/>
                    <a:pt x="163" y="136"/>
                  </a:cubicBezTo>
                  <a:cubicBezTo>
                    <a:pt x="245" y="136"/>
                    <a:pt x="326" y="82"/>
                    <a:pt x="32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69" name="Google Shape;1426;p55"/>
            <p:cNvSpPr/>
            <p:nvPr/>
          </p:nvSpPr>
          <p:spPr>
            <a:xfrm>
              <a:off x="6027102" y="2733686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3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0" name="Google Shape;1427;p55"/>
            <p:cNvSpPr/>
            <p:nvPr/>
          </p:nvSpPr>
          <p:spPr>
            <a:xfrm>
              <a:off x="6052458" y="2708330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1" name="Google Shape;1428;p55"/>
            <p:cNvSpPr/>
            <p:nvPr/>
          </p:nvSpPr>
          <p:spPr>
            <a:xfrm>
              <a:off x="6027102" y="2786133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3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2" name="Google Shape;1429;p55"/>
            <p:cNvSpPr/>
            <p:nvPr/>
          </p:nvSpPr>
          <p:spPr>
            <a:xfrm>
              <a:off x="6052458" y="2760843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3" name="Google Shape;1430;p55"/>
            <p:cNvSpPr/>
            <p:nvPr/>
          </p:nvSpPr>
          <p:spPr>
            <a:xfrm>
              <a:off x="6027102" y="2838646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3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4" name="Google Shape;1431;p55"/>
            <p:cNvSpPr/>
            <p:nvPr/>
          </p:nvSpPr>
          <p:spPr>
            <a:xfrm>
              <a:off x="6052458" y="2813290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2" y="1"/>
                    <a:pt x="0" y="55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5" name="Google Shape;1432;p55"/>
            <p:cNvSpPr/>
            <p:nvPr/>
          </p:nvSpPr>
          <p:spPr>
            <a:xfrm>
              <a:off x="6027102" y="2891093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3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63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6" name="Google Shape;1433;p55"/>
            <p:cNvSpPr/>
            <p:nvPr/>
          </p:nvSpPr>
          <p:spPr>
            <a:xfrm>
              <a:off x="6052458" y="2865804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7" name="Google Shape;1434;p55"/>
            <p:cNvSpPr/>
            <p:nvPr/>
          </p:nvSpPr>
          <p:spPr>
            <a:xfrm>
              <a:off x="6052458" y="2918251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8" name="Google Shape;1435;p55"/>
            <p:cNvSpPr/>
            <p:nvPr/>
          </p:nvSpPr>
          <p:spPr>
            <a:xfrm>
              <a:off x="6027102" y="2943607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3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79" name="Google Shape;1436;p55"/>
            <p:cNvSpPr/>
            <p:nvPr/>
          </p:nvSpPr>
          <p:spPr>
            <a:xfrm>
              <a:off x="6027102" y="2997922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17"/>
                    <a:pt x="55" y="299"/>
                    <a:pt x="163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0" name="Google Shape;1437;p55"/>
            <p:cNvSpPr/>
            <p:nvPr/>
          </p:nvSpPr>
          <p:spPr>
            <a:xfrm>
              <a:off x="6052458" y="297076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1" name="Google Shape;1438;p55"/>
            <p:cNvSpPr/>
            <p:nvPr/>
          </p:nvSpPr>
          <p:spPr>
            <a:xfrm>
              <a:off x="6052458" y="3023212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2" name="Google Shape;1439;p55"/>
            <p:cNvSpPr/>
            <p:nvPr/>
          </p:nvSpPr>
          <p:spPr>
            <a:xfrm>
              <a:off x="6027102" y="3050369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3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63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3" name="Google Shape;1440;p55"/>
            <p:cNvSpPr/>
            <p:nvPr/>
          </p:nvSpPr>
          <p:spPr>
            <a:xfrm>
              <a:off x="6027102" y="3102883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63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4" name="Google Shape;1441;p55"/>
            <p:cNvSpPr/>
            <p:nvPr/>
          </p:nvSpPr>
          <p:spPr>
            <a:xfrm>
              <a:off x="6052458" y="307572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5" name="Google Shape;1442;p55"/>
            <p:cNvSpPr/>
            <p:nvPr/>
          </p:nvSpPr>
          <p:spPr>
            <a:xfrm>
              <a:off x="6052458" y="3128239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6" name="Google Shape;1443;p55"/>
            <p:cNvSpPr/>
            <p:nvPr/>
          </p:nvSpPr>
          <p:spPr>
            <a:xfrm>
              <a:off x="6027102" y="3155330"/>
              <a:ext cx="10943" cy="10943"/>
            </a:xfrm>
            <a:custGeom>
              <a:avLst/>
              <a:gdLst/>
              <a:ahLst/>
              <a:cxnLst/>
              <a:rect l="l" t="t" r="r" b="b"/>
              <a:pathLst>
                <a:path w="164" h="164" extrusionOk="0">
                  <a:moveTo>
                    <a:pt x="163" y="1"/>
                  </a:moveTo>
                  <a:cubicBezTo>
                    <a:pt x="55" y="1"/>
                    <a:pt x="1" y="55"/>
                    <a:pt x="1" y="137"/>
                  </a:cubicBezTo>
                  <a:cubicBezTo>
                    <a:pt x="1" y="164"/>
                    <a:pt x="1" y="164"/>
                    <a:pt x="1" y="164"/>
                  </a:cubicBezTo>
                  <a:cubicBezTo>
                    <a:pt x="55" y="109"/>
                    <a:pt x="136" y="55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7" name="Google Shape;1444;p55"/>
            <p:cNvSpPr/>
            <p:nvPr/>
          </p:nvSpPr>
          <p:spPr>
            <a:xfrm>
              <a:off x="6054259" y="3182487"/>
              <a:ext cx="19951" cy="18216"/>
            </a:xfrm>
            <a:custGeom>
              <a:avLst/>
              <a:gdLst/>
              <a:ahLst/>
              <a:cxnLst/>
              <a:rect l="l" t="t" r="r" b="b"/>
              <a:pathLst>
                <a:path w="299" h="273" extrusionOk="0">
                  <a:moveTo>
                    <a:pt x="245" y="1"/>
                  </a:moveTo>
                  <a:cubicBezTo>
                    <a:pt x="136" y="55"/>
                    <a:pt x="55" y="136"/>
                    <a:pt x="1" y="164"/>
                  </a:cubicBezTo>
                  <a:cubicBezTo>
                    <a:pt x="1" y="245"/>
                    <a:pt x="55" y="272"/>
                    <a:pt x="136" y="272"/>
                  </a:cubicBezTo>
                  <a:cubicBezTo>
                    <a:pt x="218" y="272"/>
                    <a:pt x="299" y="218"/>
                    <a:pt x="299" y="136"/>
                  </a:cubicBezTo>
                  <a:cubicBezTo>
                    <a:pt x="299" y="82"/>
                    <a:pt x="272" y="28"/>
                    <a:pt x="245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8" name="Google Shape;1445;p55"/>
            <p:cNvSpPr/>
            <p:nvPr/>
          </p:nvSpPr>
          <p:spPr>
            <a:xfrm>
              <a:off x="6027102" y="3260357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44"/>
                    <a:pt x="55" y="299"/>
                    <a:pt x="163" y="299"/>
                  </a:cubicBezTo>
                  <a:cubicBezTo>
                    <a:pt x="245" y="299"/>
                    <a:pt x="299" y="244"/>
                    <a:pt x="299" y="136"/>
                  </a:cubicBezTo>
                  <a:cubicBezTo>
                    <a:pt x="299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89" name="Google Shape;1446;p55"/>
            <p:cNvSpPr/>
            <p:nvPr/>
          </p:nvSpPr>
          <p:spPr>
            <a:xfrm>
              <a:off x="6052458" y="3287515"/>
              <a:ext cx="10943" cy="19951"/>
            </a:xfrm>
            <a:custGeom>
              <a:avLst/>
              <a:gdLst/>
              <a:ahLst/>
              <a:cxnLst/>
              <a:rect l="l" t="t" r="r" b="b"/>
              <a:pathLst>
                <a:path w="164" h="299" extrusionOk="0">
                  <a:moveTo>
                    <a:pt x="109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17"/>
                    <a:pt x="82" y="271"/>
                    <a:pt x="163" y="298"/>
                  </a:cubicBezTo>
                  <a:cubicBezTo>
                    <a:pt x="163" y="190"/>
                    <a:pt x="136" y="81"/>
                    <a:pt x="109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0" name="Google Shape;1447;p55"/>
            <p:cNvSpPr/>
            <p:nvPr/>
          </p:nvSpPr>
          <p:spPr>
            <a:xfrm>
              <a:off x="6027102" y="3312804"/>
              <a:ext cx="20018" cy="20018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3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45"/>
                    <a:pt x="55" y="299"/>
                    <a:pt x="163" y="299"/>
                  </a:cubicBezTo>
                  <a:cubicBezTo>
                    <a:pt x="245" y="299"/>
                    <a:pt x="299" y="245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1" name="Google Shape;1448;p55"/>
            <p:cNvSpPr/>
            <p:nvPr/>
          </p:nvSpPr>
          <p:spPr>
            <a:xfrm>
              <a:off x="6054259" y="3339962"/>
              <a:ext cx="3670" cy="5471"/>
            </a:xfrm>
            <a:custGeom>
              <a:avLst/>
              <a:gdLst/>
              <a:ahLst/>
              <a:cxnLst/>
              <a:rect l="l" t="t" r="r" b="b"/>
              <a:pathLst>
                <a:path w="55" h="82" extrusionOk="0">
                  <a:moveTo>
                    <a:pt x="55" y="1"/>
                  </a:moveTo>
                  <a:cubicBezTo>
                    <a:pt x="28" y="28"/>
                    <a:pt x="1" y="55"/>
                    <a:pt x="1" y="82"/>
                  </a:cubicBezTo>
                  <a:lnTo>
                    <a:pt x="1" y="82"/>
                  </a:lnTo>
                  <a:cubicBezTo>
                    <a:pt x="1" y="55"/>
                    <a:pt x="28" y="55"/>
                    <a:pt x="55" y="55"/>
                  </a:cubicBezTo>
                  <a:cubicBezTo>
                    <a:pt x="55" y="28"/>
                    <a:pt x="55" y="28"/>
                    <a:pt x="55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2" name="Google Shape;1449;p55"/>
            <p:cNvSpPr/>
            <p:nvPr/>
          </p:nvSpPr>
          <p:spPr>
            <a:xfrm>
              <a:off x="6005415" y="3662117"/>
              <a:ext cx="16348" cy="12744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90" y="1"/>
                  </a:moveTo>
                  <a:cubicBezTo>
                    <a:pt x="136" y="1"/>
                    <a:pt x="54" y="109"/>
                    <a:pt x="0" y="163"/>
                  </a:cubicBezTo>
                  <a:cubicBezTo>
                    <a:pt x="27" y="163"/>
                    <a:pt x="54" y="191"/>
                    <a:pt x="82" y="191"/>
                  </a:cubicBezTo>
                  <a:cubicBezTo>
                    <a:pt x="163" y="191"/>
                    <a:pt x="244" y="109"/>
                    <a:pt x="244" y="28"/>
                  </a:cubicBezTo>
                  <a:cubicBezTo>
                    <a:pt x="217" y="28"/>
                    <a:pt x="190" y="1"/>
                    <a:pt x="190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3" name="Google Shape;1450;p55"/>
            <p:cNvSpPr/>
            <p:nvPr/>
          </p:nvSpPr>
          <p:spPr>
            <a:xfrm>
              <a:off x="6027102" y="3680200"/>
              <a:ext cx="20018" cy="12744"/>
            </a:xfrm>
            <a:custGeom>
              <a:avLst/>
              <a:gdLst/>
              <a:ahLst/>
              <a:cxnLst/>
              <a:rect l="l" t="t" r="r" b="b"/>
              <a:pathLst>
                <a:path w="300" h="191" extrusionOk="0">
                  <a:moveTo>
                    <a:pt x="163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9" y="170"/>
                    <a:pt x="38" y="172"/>
                    <a:pt x="56" y="172"/>
                  </a:cubicBezTo>
                  <a:cubicBezTo>
                    <a:pt x="89" y="172"/>
                    <a:pt x="122" y="165"/>
                    <a:pt x="155" y="165"/>
                  </a:cubicBezTo>
                  <a:cubicBezTo>
                    <a:pt x="185" y="165"/>
                    <a:pt x="215" y="171"/>
                    <a:pt x="245" y="191"/>
                  </a:cubicBezTo>
                  <a:lnTo>
                    <a:pt x="299" y="191"/>
                  </a:lnTo>
                  <a:cubicBezTo>
                    <a:pt x="299" y="191"/>
                    <a:pt x="299" y="164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4" name="Google Shape;1451;p55"/>
            <p:cNvSpPr/>
            <p:nvPr/>
          </p:nvSpPr>
          <p:spPr>
            <a:xfrm>
              <a:off x="5974655" y="1736393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4" y="1"/>
                    <a:pt x="0" y="55"/>
                    <a:pt x="0" y="137"/>
                  </a:cubicBezTo>
                  <a:cubicBezTo>
                    <a:pt x="0" y="245"/>
                    <a:pt x="54" y="299"/>
                    <a:pt x="163" y="299"/>
                  </a:cubicBezTo>
                  <a:cubicBezTo>
                    <a:pt x="244" y="299"/>
                    <a:pt x="298" y="245"/>
                    <a:pt x="298" y="137"/>
                  </a:cubicBezTo>
                  <a:cubicBezTo>
                    <a:pt x="298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5" name="Google Shape;1452;p55"/>
            <p:cNvSpPr/>
            <p:nvPr/>
          </p:nvSpPr>
          <p:spPr>
            <a:xfrm>
              <a:off x="6005415" y="1729187"/>
              <a:ext cx="1868" cy="67"/>
            </a:xfrm>
            <a:custGeom>
              <a:avLst/>
              <a:gdLst/>
              <a:ahLst/>
              <a:cxnLst/>
              <a:rect l="l" t="t" r="r" b="b"/>
              <a:pathLst>
                <a:path w="28" h="1" extrusionOk="0">
                  <a:moveTo>
                    <a:pt x="0" y="0"/>
                  </a:moveTo>
                  <a:cubicBezTo>
                    <a:pt x="0" y="0"/>
                    <a:pt x="27" y="0"/>
                    <a:pt x="27" y="0"/>
                  </a:cubicBezTo>
                  <a:cubicBezTo>
                    <a:pt x="27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6" name="Google Shape;1453;p55"/>
            <p:cNvSpPr/>
            <p:nvPr/>
          </p:nvSpPr>
          <p:spPr>
            <a:xfrm>
              <a:off x="5947497" y="1761749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7" name="Google Shape;1454;p55"/>
            <p:cNvSpPr/>
            <p:nvPr/>
          </p:nvSpPr>
          <p:spPr>
            <a:xfrm>
              <a:off x="5974655" y="1788907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45"/>
                    <a:pt x="54" y="299"/>
                    <a:pt x="163" y="299"/>
                  </a:cubicBezTo>
                  <a:cubicBezTo>
                    <a:pt x="244" y="299"/>
                    <a:pt x="298" y="245"/>
                    <a:pt x="298" y="136"/>
                  </a:cubicBezTo>
                  <a:cubicBezTo>
                    <a:pt x="298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8" name="Google Shape;1455;p55"/>
            <p:cNvSpPr/>
            <p:nvPr/>
          </p:nvSpPr>
          <p:spPr>
            <a:xfrm>
              <a:off x="5974655" y="184142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4" y="0"/>
                    <a:pt x="0" y="54"/>
                    <a:pt x="0" y="136"/>
                  </a:cubicBezTo>
                  <a:cubicBezTo>
                    <a:pt x="0" y="244"/>
                    <a:pt x="54" y="298"/>
                    <a:pt x="163" y="298"/>
                  </a:cubicBezTo>
                  <a:cubicBezTo>
                    <a:pt x="244" y="298"/>
                    <a:pt x="298" y="244"/>
                    <a:pt x="298" y="136"/>
                  </a:cubicBezTo>
                  <a:cubicBezTo>
                    <a:pt x="298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9" name="Google Shape;1456;p55"/>
            <p:cNvSpPr/>
            <p:nvPr/>
          </p:nvSpPr>
          <p:spPr>
            <a:xfrm>
              <a:off x="5999944" y="1814263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0" name="Google Shape;1457;p55"/>
            <p:cNvSpPr/>
            <p:nvPr/>
          </p:nvSpPr>
          <p:spPr>
            <a:xfrm>
              <a:off x="5974655" y="1893867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4" y="1"/>
                    <a:pt x="0" y="55"/>
                    <a:pt x="0" y="163"/>
                  </a:cubicBezTo>
                  <a:cubicBezTo>
                    <a:pt x="0" y="245"/>
                    <a:pt x="54" y="299"/>
                    <a:pt x="163" y="299"/>
                  </a:cubicBezTo>
                  <a:cubicBezTo>
                    <a:pt x="244" y="299"/>
                    <a:pt x="298" y="245"/>
                    <a:pt x="298" y="163"/>
                  </a:cubicBezTo>
                  <a:cubicBezTo>
                    <a:pt x="298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1" name="Google Shape;1458;p55"/>
            <p:cNvSpPr/>
            <p:nvPr/>
          </p:nvSpPr>
          <p:spPr>
            <a:xfrm>
              <a:off x="5999944" y="1866710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2" name="Google Shape;1459;p55"/>
            <p:cNvSpPr/>
            <p:nvPr/>
          </p:nvSpPr>
          <p:spPr>
            <a:xfrm>
              <a:off x="5974655" y="1946381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4" y="0"/>
                    <a:pt x="0" y="55"/>
                    <a:pt x="0" y="163"/>
                  </a:cubicBezTo>
                  <a:cubicBezTo>
                    <a:pt x="0" y="244"/>
                    <a:pt x="54" y="299"/>
                    <a:pt x="163" y="299"/>
                  </a:cubicBezTo>
                  <a:cubicBezTo>
                    <a:pt x="244" y="299"/>
                    <a:pt x="298" y="244"/>
                    <a:pt x="298" y="163"/>
                  </a:cubicBezTo>
                  <a:cubicBezTo>
                    <a:pt x="298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3" name="Google Shape;1460;p55"/>
            <p:cNvSpPr/>
            <p:nvPr/>
          </p:nvSpPr>
          <p:spPr>
            <a:xfrm>
              <a:off x="5999944" y="1919223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4" name="Google Shape;1461;p55"/>
            <p:cNvSpPr/>
            <p:nvPr/>
          </p:nvSpPr>
          <p:spPr>
            <a:xfrm>
              <a:off x="5974655" y="1998828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4" y="1"/>
                    <a:pt x="0" y="55"/>
                    <a:pt x="0" y="164"/>
                  </a:cubicBezTo>
                  <a:cubicBezTo>
                    <a:pt x="0" y="245"/>
                    <a:pt x="54" y="299"/>
                    <a:pt x="163" y="299"/>
                  </a:cubicBezTo>
                  <a:cubicBezTo>
                    <a:pt x="244" y="299"/>
                    <a:pt x="298" y="245"/>
                    <a:pt x="298" y="164"/>
                  </a:cubicBezTo>
                  <a:cubicBezTo>
                    <a:pt x="298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5" name="Google Shape;1462;p55"/>
            <p:cNvSpPr/>
            <p:nvPr/>
          </p:nvSpPr>
          <p:spPr>
            <a:xfrm>
              <a:off x="5999944" y="1971737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1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6" name="Google Shape;1463;p55"/>
            <p:cNvSpPr/>
            <p:nvPr/>
          </p:nvSpPr>
          <p:spPr>
            <a:xfrm>
              <a:off x="5974655" y="205134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4" y="0"/>
                    <a:pt x="0" y="55"/>
                    <a:pt x="0" y="163"/>
                  </a:cubicBezTo>
                  <a:cubicBezTo>
                    <a:pt x="0" y="245"/>
                    <a:pt x="54" y="299"/>
                    <a:pt x="163" y="299"/>
                  </a:cubicBezTo>
                  <a:cubicBezTo>
                    <a:pt x="244" y="299"/>
                    <a:pt x="298" y="245"/>
                    <a:pt x="298" y="163"/>
                  </a:cubicBezTo>
                  <a:cubicBezTo>
                    <a:pt x="298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7" name="Google Shape;1464;p55"/>
            <p:cNvSpPr/>
            <p:nvPr/>
          </p:nvSpPr>
          <p:spPr>
            <a:xfrm>
              <a:off x="5999944" y="2024184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8" name="Google Shape;1465;p55"/>
            <p:cNvSpPr/>
            <p:nvPr/>
          </p:nvSpPr>
          <p:spPr>
            <a:xfrm>
              <a:off x="5974655" y="2103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4" y="0"/>
                    <a:pt x="0" y="81"/>
                    <a:pt x="0" y="163"/>
                  </a:cubicBezTo>
                  <a:cubicBezTo>
                    <a:pt x="0" y="244"/>
                    <a:pt x="54" y="298"/>
                    <a:pt x="163" y="298"/>
                  </a:cubicBezTo>
                  <a:cubicBezTo>
                    <a:pt x="244" y="298"/>
                    <a:pt x="298" y="244"/>
                    <a:pt x="298" y="163"/>
                  </a:cubicBezTo>
                  <a:cubicBezTo>
                    <a:pt x="298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9" name="Google Shape;1466;p55"/>
            <p:cNvSpPr/>
            <p:nvPr/>
          </p:nvSpPr>
          <p:spPr>
            <a:xfrm>
              <a:off x="5999944" y="2076698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0" name="Google Shape;1467;p55"/>
            <p:cNvSpPr/>
            <p:nvPr/>
          </p:nvSpPr>
          <p:spPr>
            <a:xfrm>
              <a:off x="5974655" y="2156302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245"/>
                    <a:pt x="54" y="299"/>
                    <a:pt x="163" y="299"/>
                  </a:cubicBezTo>
                  <a:cubicBezTo>
                    <a:pt x="244" y="299"/>
                    <a:pt x="298" y="245"/>
                    <a:pt x="298" y="163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1" name="Google Shape;1468;p55"/>
            <p:cNvSpPr/>
            <p:nvPr/>
          </p:nvSpPr>
          <p:spPr>
            <a:xfrm>
              <a:off x="5999944" y="2129145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2" name="Google Shape;1469;p55"/>
            <p:cNvSpPr/>
            <p:nvPr/>
          </p:nvSpPr>
          <p:spPr>
            <a:xfrm>
              <a:off x="5974655" y="220881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4"/>
                    <a:pt x="54" y="299"/>
                    <a:pt x="163" y="299"/>
                  </a:cubicBezTo>
                  <a:cubicBezTo>
                    <a:pt x="244" y="299"/>
                    <a:pt x="298" y="244"/>
                    <a:pt x="298" y="163"/>
                  </a:cubicBezTo>
                  <a:cubicBezTo>
                    <a:pt x="298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3" name="Google Shape;1470;p55"/>
            <p:cNvSpPr/>
            <p:nvPr/>
          </p:nvSpPr>
          <p:spPr>
            <a:xfrm>
              <a:off x="5999944" y="2183460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4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4" name="Google Shape;1471;p55"/>
            <p:cNvSpPr/>
            <p:nvPr/>
          </p:nvSpPr>
          <p:spPr>
            <a:xfrm>
              <a:off x="5974655" y="2261263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4" y="1"/>
                    <a:pt x="0" y="82"/>
                    <a:pt x="0" y="164"/>
                  </a:cubicBezTo>
                  <a:cubicBezTo>
                    <a:pt x="0" y="245"/>
                    <a:pt x="54" y="299"/>
                    <a:pt x="163" y="299"/>
                  </a:cubicBezTo>
                  <a:cubicBezTo>
                    <a:pt x="244" y="299"/>
                    <a:pt x="298" y="245"/>
                    <a:pt x="298" y="164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5" name="Google Shape;1472;p55"/>
            <p:cNvSpPr/>
            <p:nvPr/>
          </p:nvSpPr>
          <p:spPr>
            <a:xfrm>
              <a:off x="5999944" y="2235974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17"/>
                    <a:pt x="82" y="298"/>
                    <a:pt x="164" y="298"/>
                  </a:cubicBezTo>
                  <a:cubicBezTo>
                    <a:pt x="245" y="298"/>
                    <a:pt x="326" y="217"/>
                    <a:pt x="326" y="136"/>
                  </a:cubicBezTo>
                  <a:cubicBezTo>
                    <a:pt x="326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6" name="Google Shape;1473;p55"/>
            <p:cNvSpPr/>
            <p:nvPr/>
          </p:nvSpPr>
          <p:spPr>
            <a:xfrm>
              <a:off x="5974655" y="231377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5"/>
                    <a:pt x="54" y="299"/>
                    <a:pt x="163" y="299"/>
                  </a:cubicBezTo>
                  <a:cubicBezTo>
                    <a:pt x="244" y="299"/>
                    <a:pt x="298" y="245"/>
                    <a:pt x="298" y="163"/>
                  </a:cubicBezTo>
                  <a:cubicBezTo>
                    <a:pt x="298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7" name="Google Shape;1474;p55"/>
            <p:cNvSpPr/>
            <p:nvPr/>
          </p:nvSpPr>
          <p:spPr>
            <a:xfrm>
              <a:off x="5999944" y="2288420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4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8" name="Google Shape;1475;p55"/>
            <p:cNvSpPr/>
            <p:nvPr/>
          </p:nvSpPr>
          <p:spPr>
            <a:xfrm>
              <a:off x="5974655" y="236629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4" y="0"/>
                    <a:pt x="0" y="81"/>
                    <a:pt x="0" y="163"/>
                  </a:cubicBezTo>
                  <a:cubicBezTo>
                    <a:pt x="0" y="244"/>
                    <a:pt x="54" y="298"/>
                    <a:pt x="163" y="298"/>
                  </a:cubicBezTo>
                  <a:cubicBezTo>
                    <a:pt x="244" y="298"/>
                    <a:pt x="298" y="244"/>
                    <a:pt x="298" y="163"/>
                  </a:cubicBezTo>
                  <a:cubicBezTo>
                    <a:pt x="298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9" name="Google Shape;1476;p55"/>
            <p:cNvSpPr/>
            <p:nvPr/>
          </p:nvSpPr>
          <p:spPr>
            <a:xfrm>
              <a:off x="5999944" y="2340934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217"/>
                    <a:pt x="82" y="299"/>
                    <a:pt x="164" y="299"/>
                  </a:cubicBezTo>
                  <a:cubicBezTo>
                    <a:pt x="245" y="299"/>
                    <a:pt x="326" y="217"/>
                    <a:pt x="326" y="136"/>
                  </a:cubicBezTo>
                  <a:cubicBezTo>
                    <a:pt x="326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0" name="Google Shape;1477;p55"/>
            <p:cNvSpPr/>
            <p:nvPr/>
          </p:nvSpPr>
          <p:spPr>
            <a:xfrm>
              <a:off x="5974655" y="2418737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245"/>
                    <a:pt x="54" y="326"/>
                    <a:pt x="163" y="326"/>
                  </a:cubicBezTo>
                  <a:cubicBezTo>
                    <a:pt x="244" y="326"/>
                    <a:pt x="298" y="245"/>
                    <a:pt x="298" y="163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1" name="Google Shape;1478;p55"/>
            <p:cNvSpPr/>
            <p:nvPr/>
          </p:nvSpPr>
          <p:spPr>
            <a:xfrm>
              <a:off x="5999944" y="2393381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4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2" name="Google Shape;1479;p55"/>
            <p:cNvSpPr/>
            <p:nvPr/>
          </p:nvSpPr>
          <p:spPr>
            <a:xfrm>
              <a:off x="5974655" y="247125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4"/>
                    <a:pt x="54" y="326"/>
                    <a:pt x="163" y="326"/>
                  </a:cubicBezTo>
                  <a:cubicBezTo>
                    <a:pt x="244" y="326"/>
                    <a:pt x="298" y="244"/>
                    <a:pt x="298" y="163"/>
                  </a:cubicBezTo>
                  <a:cubicBezTo>
                    <a:pt x="298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3" name="Google Shape;1480;p55"/>
            <p:cNvSpPr/>
            <p:nvPr/>
          </p:nvSpPr>
          <p:spPr>
            <a:xfrm>
              <a:off x="5999944" y="244589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217"/>
                    <a:pt x="82" y="299"/>
                    <a:pt x="164" y="299"/>
                  </a:cubicBezTo>
                  <a:cubicBezTo>
                    <a:pt x="245" y="299"/>
                    <a:pt x="326" y="217"/>
                    <a:pt x="326" y="136"/>
                  </a:cubicBezTo>
                  <a:cubicBezTo>
                    <a:pt x="326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4" name="Google Shape;1481;p55"/>
            <p:cNvSpPr/>
            <p:nvPr/>
          </p:nvSpPr>
          <p:spPr>
            <a:xfrm>
              <a:off x="5974655" y="2523698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4" y="1"/>
                    <a:pt x="0" y="82"/>
                    <a:pt x="0" y="164"/>
                  </a:cubicBezTo>
                  <a:cubicBezTo>
                    <a:pt x="0" y="245"/>
                    <a:pt x="54" y="326"/>
                    <a:pt x="163" y="326"/>
                  </a:cubicBezTo>
                  <a:cubicBezTo>
                    <a:pt x="244" y="326"/>
                    <a:pt x="298" y="245"/>
                    <a:pt x="298" y="164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5" name="Google Shape;1482;p55"/>
            <p:cNvSpPr/>
            <p:nvPr/>
          </p:nvSpPr>
          <p:spPr>
            <a:xfrm>
              <a:off x="5999944" y="2498408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44"/>
                    <a:pt x="82" y="298"/>
                    <a:pt x="164" y="298"/>
                  </a:cubicBezTo>
                  <a:cubicBezTo>
                    <a:pt x="245" y="298"/>
                    <a:pt x="326" y="244"/>
                    <a:pt x="326" y="136"/>
                  </a:cubicBezTo>
                  <a:cubicBezTo>
                    <a:pt x="326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6" name="Google Shape;1483;p55"/>
            <p:cNvSpPr/>
            <p:nvPr/>
          </p:nvSpPr>
          <p:spPr>
            <a:xfrm>
              <a:off x="5974655" y="257621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4"/>
                    <a:pt x="54" y="326"/>
                    <a:pt x="163" y="326"/>
                  </a:cubicBezTo>
                  <a:cubicBezTo>
                    <a:pt x="244" y="326"/>
                    <a:pt x="298" y="244"/>
                    <a:pt x="298" y="163"/>
                  </a:cubicBezTo>
                  <a:cubicBezTo>
                    <a:pt x="298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7" name="Google Shape;1484;p55"/>
            <p:cNvSpPr/>
            <p:nvPr/>
          </p:nvSpPr>
          <p:spPr>
            <a:xfrm>
              <a:off x="5999944" y="255085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36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8" name="Google Shape;1485;p55"/>
            <p:cNvSpPr/>
            <p:nvPr/>
          </p:nvSpPr>
          <p:spPr>
            <a:xfrm>
              <a:off x="5974655" y="2628658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4" y="1"/>
                    <a:pt x="0" y="82"/>
                    <a:pt x="0" y="164"/>
                  </a:cubicBezTo>
                  <a:cubicBezTo>
                    <a:pt x="0" y="245"/>
                    <a:pt x="54" y="326"/>
                    <a:pt x="163" y="326"/>
                  </a:cubicBezTo>
                  <a:cubicBezTo>
                    <a:pt x="244" y="326"/>
                    <a:pt x="298" y="245"/>
                    <a:pt x="298" y="164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9" name="Google Shape;1486;p55"/>
            <p:cNvSpPr/>
            <p:nvPr/>
          </p:nvSpPr>
          <p:spPr>
            <a:xfrm>
              <a:off x="5999944" y="2603369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326" y="244"/>
                    <a:pt x="326" y="136"/>
                  </a:cubicBezTo>
                  <a:cubicBezTo>
                    <a:pt x="326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0" name="Google Shape;1487;p55"/>
            <p:cNvSpPr/>
            <p:nvPr/>
          </p:nvSpPr>
          <p:spPr>
            <a:xfrm>
              <a:off x="5999944" y="2655816"/>
              <a:ext cx="21819" cy="9141"/>
            </a:xfrm>
            <a:custGeom>
              <a:avLst/>
              <a:gdLst/>
              <a:ahLst/>
              <a:cxnLst/>
              <a:rect l="l" t="t" r="r" b="b"/>
              <a:pathLst>
                <a:path w="327" h="137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lnTo>
                    <a:pt x="326" y="136"/>
                  </a:ln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1" name="Google Shape;1488;p55"/>
            <p:cNvSpPr/>
            <p:nvPr/>
          </p:nvSpPr>
          <p:spPr>
            <a:xfrm>
              <a:off x="5974655" y="2681172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245"/>
                    <a:pt x="54" y="326"/>
                    <a:pt x="163" y="326"/>
                  </a:cubicBezTo>
                  <a:cubicBezTo>
                    <a:pt x="244" y="326"/>
                    <a:pt x="298" y="245"/>
                    <a:pt x="298" y="163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2" name="Google Shape;1489;p55"/>
            <p:cNvSpPr/>
            <p:nvPr/>
          </p:nvSpPr>
          <p:spPr>
            <a:xfrm>
              <a:off x="5999944" y="2666692"/>
              <a:ext cx="21819" cy="9141"/>
            </a:xfrm>
            <a:custGeom>
              <a:avLst/>
              <a:gdLst/>
              <a:ahLst/>
              <a:cxnLst/>
              <a:rect l="l" t="t" r="r" b="b"/>
              <a:pathLst>
                <a:path w="327" h="137" extrusionOk="0">
                  <a:moveTo>
                    <a:pt x="1" y="1"/>
                  </a:moveTo>
                  <a:cubicBezTo>
                    <a:pt x="1" y="82"/>
                    <a:pt x="82" y="136"/>
                    <a:pt x="164" y="136"/>
                  </a:cubicBezTo>
                  <a:cubicBezTo>
                    <a:pt x="245" y="136"/>
                    <a:pt x="326" y="82"/>
                    <a:pt x="32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3" name="Google Shape;1490;p55"/>
            <p:cNvSpPr/>
            <p:nvPr/>
          </p:nvSpPr>
          <p:spPr>
            <a:xfrm>
              <a:off x="5974655" y="2733686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4"/>
                    <a:pt x="54" y="326"/>
                    <a:pt x="163" y="326"/>
                  </a:cubicBezTo>
                  <a:cubicBezTo>
                    <a:pt x="244" y="326"/>
                    <a:pt x="298" y="244"/>
                    <a:pt x="298" y="163"/>
                  </a:cubicBezTo>
                  <a:cubicBezTo>
                    <a:pt x="298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4" name="Google Shape;1491;p55"/>
            <p:cNvSpPr/>
            <p:nvPr/>
          </p:nvSpPr>
          <p:spPr>
            <a:xfrm>
              <a:off x="5999944" y="2708330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5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5" name="Google Shape;1492;p55"/>
            <p:cNvSpPr/>
            <p:nvPr/>
          </p:nvSpPr>
          <p:spPr>
            <a:xfrm>
              <a:off x="5974655" y="2786133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245"/>
                    <a:pt x="54" y="326"/>
                    <a:pt x="163" y="326"/>
                  </a:cubicBezTo>
                  <a:cubicBezTo>
                    <a:pt x="244" y="326"/>
                    <a:pt x="298" y="245"/>
                    <a:pt x="298" y="163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6" name="Google Shape;1493;p55"/>
            <p:cNvSpPr/>
            <p:nvPr/>
          </p:nvSpPr>
          <p:spPr>
            <a:xfrm>
              <a:off x="5999944" y="2760843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4"/>
                    <a:pt x="1" y="163"/>
                  </a:cubicBezTo>
                  <a:cubicBezTo>
                    <a:pt x="1" y="244"/>
                    <a:pt x="82" y="298"/>
                    <a:pt x="164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7" name="Google Shape;1494;p55"/>
            <p:cNvSpPr/>
            <p:nvPr/>
          </p:nvSpPr>
          <p:spPr>
            <a:xfrm>
              <a:off x="5974655" y="2838646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4"/>
                    <a:pt x="54" y="326"/>
                    <a:pt x="163" y="326"/>
                  </a:cubicBezTo>
                  <a:cubicBezTo>
                    <a:pt x="244" y="326"/>
                    <a:pt x="298" y="244"/>
                    <a:pt x="298" y="163"/>
                  </a:cubicBezTo>
                  <a:cubicBezTo>
                    <a:pt x="298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8" name="Google Shape;1495;p55"/>
            <p:cNvSpPr/>
            <p:nvPr/>
          </p:nvSpPr>
          <p:spPr>
            <a:xfrm>
              <a:off x="5999944" y="2813290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1"/>
                  </a:moveTo>
                  <a:cubicBezTo>
                    <a:pt x="82" y="1"/>
                    <a:pt x="1" y="55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9" name="Google Shape;1496;p55"/>
            <p:cNvSpPr/>
            <p:nvPr/>
          </p:nvSpPr>
          <p:spPr>
            <a:xfrm>
              <a:off x="5974655" y="2891093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4" y="1"/>
                    <a:pt x="0" y="82"/>
                    <a:pt x="0" y="164"/>
                  </a:cubicBezTo>
                  <a:cubicBezTo>
                    <a:pt x="0" y="245"/>
                    <a:pt x="54" y="326"/>
                    <a:pt x="163" y="326"/>
                  </a:cubicBezTo>
                  <a:cubicBezTo>
                    <a:pt x="244" y="326"/>
                    <a:pt x="298" y="245"/>
                    <a:pt x="298" y="164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0" name="Google Shape;1497;p55"/>
            <p:cNvSpPr/>
            <p:nvPr/>
          </p:nvSpPr>
          <p:spPr>
            <a:xfrm>
              <a:off x="5999944" y="2865804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4"/>
                    <a:pt x="1" y="163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1" name="Google Shape;1498;p55"/>
            <p:cNvSpPr/>
            <p:nvPr/>
          </p:nvSpPr>
          <p:spPr>
            <a:xfrm>
              <a:off x="5999944" y="2918251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2" name="Google Shape;1499;p55"/>
            <p:cNvSpPr/>
            <p:nvPr/>
          </p:nvSpPr>
          <p:spPr>
            <a:xfrm>
              <a:off x="5974655" y="2943607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245"/>
                    <a:pt x="54" y="326"/>
                    <a:pt x="163" y="326"/>
                  </a:cubicBezTo>
                  <a:cubicBezTo>
                    <a:pt x="244" y="326"/>
                    <a:pt x="298" y="245"/>
                    <a:pt x="298" y="163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3" name="Google Shape;1500;p55"/>
            <p:cNvSpPr/>
            <p:nvPr/>
          </p:nvSpPr>
          <p:spPr>
            <a:xfrm>
              <a:off x="5974655" y="299792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4" y="0"/>
                    <a:pt x="0" y="54"/>
                    <a:pt x="0" y="136"/>
                  </a:cubicBezTo>
                  <a:cubicBezTo>
                    <a:pt x="0" y="217"/>
                    <a:pt x="54" y="299"/>
                    <a:pt x="163" y="299"/>
                  </a:cubicBezTo>
                  <a:cubicBezTo>
                    <a:pt x="244" y="299"/>
                    <a:pt x="298" y="217"/>
                    <a:pt x="298" y="136"/>
                  </a:cubicBezTo>
                  <a:cubicBezTo>
                    <a:pt x="298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4" name="Google Shape;1501;p55"/>
            <p:cNvSpPr/>
            <p:nvPr/>
          </p:nvSpPr>
          <p:spPr>
            <a:xfrm>
              <a:off x="5999944" y="297076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5" name="Google Shape;1502;p55"/>
            <p:cNvSpPr/>
            <p:nvPr/>
          </p:nvSpPr>
          <p:spPr>
            <a:xfrm>
              <a:off x="5999944" y="3023212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6" name="Google Shape;1503;p55"/>
            <p:cNvSpPr/>
            <p:nvPr/>
          </p:nvSpPr>
          <p:spPr>
            <a:xfrm>
              <a:off x="5974655" y="3050369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18"/>
                    <a:pt x="54" y="299"/>
                    <a:pt x="163" y="299"/>
                  </a:cubicBezTo>
                  <a:cubicBezTo>
                    <a:pt x="244" y="299"/>
                    <a:pt x="298" y="218"/>
                    <a:pt x="298" y="136"/>
                  </a:cubicBezTo>
                  <a:cubicBezTo>
                    <a:pt x="298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7" name="Google Shape;1504;p55"/>
            <p:cNvSpPr/>
            <p:nvPr/>
          </p:nvSpPr>
          <p:spPr>
            <a:xfrm>
              <a:off x="5974655" y="310288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4" y="0"/>
                    <a:pt x="0" y="55"/>
                    <a:pt x="0" y="136"/>
                  </a:cubicBezTo>
                  <a:cubicBezTo>
                    <a:pt x="0" y="217"/>
                    <a:pt x="54" y="299"/>
                    <a:pt x="163" y="299"/>
                  </a:cubicBezTo>
                  <a:cubicBezTo>
                    <a:pt x="244" y="299"/>
                    <a:pt x="298" y="217"/>
                    <a:pt x="298" y="136"/>
                  </a:cubicBezTo>
                  <a:cubicBezTo>
                    <a:pt x="298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8" name="Google Shape;1505;p55"/>
            <p:cNvSpPr/>
            <p:nvPr/>
          </p:nvSpPr>
          <p:spPr>
            <a:xfrm>
              <a:off x="5999944" y="307572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9" name="Google Shape;1506;p55"/>
            <p:cNvSpPr/>
            <p:nvPr/>
          </p:nvSpPr>
          <p:spPr>
            <a:xfrm>
              <a:off x="5999944" y="3128239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8"/>
                    <a:pt x="164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0" name="Google Shape;1507;p55"/>
            <p:cNvSpPr/>
            <p:nvPr/>
          </p:nvSpPr>
          <p:spPr>
            <a:xfrm>
              <a:off x="5974655" y="3155330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4" y="1"/>
                    <a:pt x="0" y="55"/>
                    <a:pt x="0" y="137"/>
                  </a:cubicBezTo>
                  <a:cubicBezTo>
                    <a:pt x="0" y="218"/>
                    <a:pt x="54" y="299"/>
                    <a:pt x="163" y="299"/>
                  </a:cubicBezTo>
                  <a:cubicBezTo>
                    <a:pt x="244" y="299"/>
                    <a:pt x="298" y="218"/>
                    <a:pt x="298" y="137"/>
                  </a:cubicBezTo>
                  <a:cubicBezTo>
                    <a:pt x="298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1" name="Google Shape;1508;p55"/>
            <p:cNvSpPr/>
            <p:nvPr/>
          </p:nvSpPr>
          <p:spPr>
            <a:xfrm>
              <a:off x="5974655" y="320784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18"/>
                    <a:pt x="54" y="299"/>
                    <a:pt x="163" y="299"/>
                  </a:cubicBezTo>
                  <a:cubicBezTo>
                    <a:pt x="244" y="299"/>
                    <a:pt x="298" y="218"/>
                    <a:pt x="298" y="136"/>
                  </a:cubicBezTo>
                  <a:cubicBezTo>
                    <a:pt x="298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2" name="Google Shape;1509;p55"/>
            <p:cNvSpPr/>
            <p:nvPr/>
          </p:nvSpPr>
          <p:spPr>
            <a:xfrm>
              <a:off x="5999944" y="3180686"/>
              <a:ext cx="12744" cy="20017"/>
            </a:xfrm>
            <a:custGeom>
              <a:avLst/>
              <a:gdLst/>
              <a:ahLst/>
              <a:cxnLst/>
              <a:rect l="l" t="t" r="r" b="b"/>
              <a:pathLst>
                <a:path w="191" h="300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18"/>
                    <a:pt x="55" y="272"/>
                    <a:pt x="82" y="299"/>
                  </a:cubicBezTo>
                  <a:cubicBezTo>
                    <a:pt x="109" y="163"/>
                    <a:pt x="136" y="82"/>
                    <a:pt x="191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3" name="Google Shape;1510;p55"/>
            <p:cNvSpPr/>
            <p:nvPr/>
          </p:nvSpPr>
          <p:spPr>
            <a:xfrm>
              <a:off x="5974655" y="3260357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4" y="0"/>
                    <a:pt x="0" y="54"/>
                    <a:pt x="0" y="136"/>
                  </a:cubicBezTo>
                  <a:cubicBezTo>
                    <a:pt x="0" y="244"/>
                    <a:pt x="54" y="299"/>
                    <a:pt x="163" y="299"/>
                  </a:cubicBezTo>
                  <a:cubicBezTo>
                    <a:pt x="244" y="299"/>
                    <a:pt x="298" y="244"/>
                    <a:pt x="298" y="136"/>
                  </a:cubicBezTo>
                  <a:cubicBezTo>
                    <a:pt x="298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4" name="Google Shape;1511;p55"/>
            <p:cNvSpPr/>
            <p:nvPr/>
          </p:nvSpPr>
          <p:spPr>
            <a:xfrm>
              <a:off x="5999944" y="3233200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5" name="Google Shape;1512;p55"/>
            <p:cNvSpPr/>
            <p:nvPr/>
          </p:nvSpPr>
          <p:spPr>
            <a:xfrm>
              <a:off x="5999944" y="3285646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6" name="Google Shape;1513;p55"/>
            <p:cNvSpPr/>
            <p:nvPr/>
          </p:nvSpPr>
          <p:spPr>
            <a:xfrm>
              <a:off x="5974655" y="3312804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45"/>
                    <a:pt x="54" y="299"/>
                    <a:pt x="163" y="299"/>
                  </a:cubicBezTo>
                  <a:cubicBezTo>
                    <a:pt x="244" y="299"/>
                    <a:pt x="298" y="245"/>
                    <a:pt x="298" y="136"/>
                  </a:cubicBezTo>
                  <a:cubicBezTo>
                    <a:pt x="298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7" name="Google Shape;1514;p55"/>
            <p:cNvSpPr/>
            <p:nvPr/>
          </p:nvSpPr>
          <p:spPr>
            <a:xfrm>
              <a:off x="5963778" y="3339962"/>
              <a:ext cx="5471" cy="10943"/>
            </a:xfrm>
            <a:custGeom>
              <a:avLst/>
              <a:gdLst/>
              <a:ahLst/>
              <a:cxnLst/>
              <a:rect l="l" t="t" r="r" b="b"/>
              <a:pathLst>
                <a:path w="82" h="164" extrusionOk="0">
                  <a:moveTo>
                    <a:pt x="0" y="1"/>
                  </a:moveTo>
                  <a:lnTo>
                    <a:pt x="0" y="1"/>
                  </a:lnTo>
                  <a:cubicBezTo>
                    <a:pt x="27" y="82"/>
                    <a:pt x="27" y="136"/>
                    <a:pt x="82" y="163"/>
                  </a:cubicBezTo>
                  <a:cubicBezTo>
                    <a:pt x="82" y="136"/>
                    <a:pt x="82" y="136"/>
                    <a:pt x="82" y="136"/>
                  </a:cubicBezTo>
                  <a:cubicBezTo>
                    <a:pt x="82" y="82"/>
                    <a:pt x="55" y="28"/>
                    <a:pt x="0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8" name="Google Shape;1515;p55"/>
            <p:cNvSpPr/>
            <p:nvPr/>
          </p:nvSpPr>
          <p:spPr>
            <a:xfrm>
              <a:off x="5994539" y="3374326"/>
              <a:ext cx="67" cy="5538"/>
            </a:xfrm>
            <a:custGeom>
              <a:avLst/>
              <a:gdLst/>
              <a:ahLst/>
              <a:cxnLst/>
              <a:rect l="l" t="t" r="r" b="b"/>
              <a:pathLst>
                <a:path w="1" h="83" extrusionOk="0">
                  <a:moveTo>
                    <a:pt x="0" y="82"/>
                  </a:moveTo>
                  <a:cubicBezTo>
                    <a:pt x="0" y="55"/>
                    <a:pt x="0" y="28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28"/>
                    <a:pt x="0" y="55"/>
                    <a:pt x="0" y="82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9" name="Google Shape;1516;p55"/>
            <p:cNvSpPr/>
            <p:nvPr/>
          </p:nvSpPr>
          <p:spPr>
            <a:xfrm>
              <a:off x="5999944" y="3338160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0" name="Google Shape;1517;p55"/>
            <p:cNvSpPr/>
            <p:nvPr/>
          </p:nvSpPr>
          <p:spPr>
            <a:xfrm>
              <a:off x="5976456" y="3522792"/>
              <a:ext cx="10876" cy="3670"/>
            </a:xfrm>
            <a:custGeom>
              <a:avLst/>
              <a:gdLst/>
              <a:ahLst/>
              <a:cxnLst/>
              <a:rect l="l" t="t" r="r" b="b"/>
              <a:pathLst>
                <a:path w="163" h="55" extrusionOk="0">
                  <a:moveTo>
                    <a:pt x="136" y="0"/>
                  </a:moveTo>
                  <a:cubicBezTo>
                    <a:pt x="82" y="0"/>
                    <a:pt x="27" y="27"/>
                    <a:pt x="0" y="54"/>
                  </a:cubicBezTo>
                  <a:cubicBezTo>
                    <a:pt x="27" y="54"/>
                    <a:pt x="27" y="27"/>
                    <a:pt x="54" y="27"/>
                  </a:cubicBezTo>
                  <a:lnTo>
                    <a:pt x="163" y="27"/>
                  </a:lnTo>
                  <a:cubicBezTo>
                    <a:pt x="163" y="0"/>
                    <a:pt x="163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1" name="Google Shape;1518;p55"/>
            <p:cNvSpPr/>
            <p:nvPr/>
          </p:nvSpPr>
          <p:spPr>
            <a:xfrm>
              <a:off x="5947497" y="3495634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163"/>
                    <a:pt x="0" y="190"/>
                    <a:pt x="27" y="190"/>
                  </a:cubicBezTo>
                  <a:cubicBezTo>
                    <a:pt x="54" y="244"/>
                    <a:pt x="109" y="271"/>
                    <a:pt x="163" y="326"/>
                  </a:cubicBezTo>
                  <a:cubicBezTo>
                    <a:pt x="244" y="326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2" name="Google Shape;1519;p55"/>
            <p:cNvSpPr/>
            <p:nvPr/>
          </p:nvSpPr>
          <p:spPr>
            <a:xfrm>
              <a:off x="5974655" y="3575239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4" y="1"/>
                    <a:pt x="0" y="55"/>
                    <a:pt x="0" y="163"/>
                  </a:cubicBezTo>
                  <a:cubicBezTo>
                    <a:pt x="0" y="245"/>
                    <a:pt x="54" y="299"/>
                    <a:pt x="163" y="299"/>
                  </a:cubicBezTo>
                  <a:cubicBezTo>
                    <a:pt x="217" y="299"/>
                    <a:pt x="271" y="245"/>
                    <a:pt x="298" y="191"/>
                  </a:cubicBezTo>
                  <a:cubicBezTo>
                    <a:pt x="244" y="136"/>
                    <a:pt x="217" y="82"/>
                    <a:pt x="190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3" name="Google Shape;1520;p55"/>
            <p:cNvSpPr/>
            <p:nvPr/>
          </p:nvSpPr>
          <p:spPr>
            <a:xfrm>
              <a:off x="5999944" y="3602397"/>
              <a:ext cx="10943" cy="19951"/>
            </a:xfrm>
            <a:custGeom>
              <a:avLst/>
              <a:gdLst/>
              <a:ahLst/>
              <a:cxnLst/>
              <a:rect l="l" t="t" r="r" b="b"/>
              <a:pathLst>
                <a:path w="164" h="299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82" y="272"/>
                    <a:pt x="164" y="299"/>
                  </a:cubicBezTo>
                  <a:lnTo>
                    <a:pt x="164" y="55"/>
                  </a:lnTo>
                  <a:cubicBezTo>
                    <a:pt x="164" y="28"/>
                    <a:pt x="136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4" name="Google Shape;1521;p55"/>
            <p:cNvSpPr/>
            <p:nvPr/>
          </p:nvSpPr>
          <p:spPr>
            <a:xfrm>
              <a:off x="5974655" y="362775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1" y="0"/>
                    <a:pt x="0" y="55"/>
                    <a:pt x="0" y="136"/>
                  </a:cubicBezTo>
                  <a:cubicBezTo>
                    <a:pt x="27" y="163"/>
                    <a:pt x="54" y="190"/>
                    <a:pt x="81" y="217"/>
                  </a:cubicBezTo>
                  <a:cubicBezTo>
                    <a:pt x="81" y="217"/>
                    <a:pt x="109" y="272"/>
                    <a:pt x="136" y="299"/>
                  </a:cubicBezTo>
                  <a:lnTo>
                    <a:pt x="163" y="299"/>
                  </a:lnTo>
                  <a:cubicBezTo>
                    <a:pt x="244" y="299"/>
                    <a:pt x="298" y="244"/>
                    <a:pt x="298" y="163"/>
                  </a:cubicBezTo>
                  <a:cubicBezTo>
                    <a:pt x="298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5" name="Google Shape;1522;p55"/>
            <p:cNvSpPr/>
            <p:nvPr/>
          </p:nvSpPr>
          <p:spPr>
            <a:xfrm>
              <a:off x="5947497" y="3600595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27" y="82"/>
                    <a:pt x="0" y="163"/>
                  </a:cubicBezTo>
                  <a:cubicBezTo>
                    <a:pt x="27" y="163"/>
                    <a:pt x="27" y="190"/>
                    <a:pt x="54" y="190"/>
                  </a:cubicBezTo>
                  <a:cubicBezTo>
                    <a:pt x="82" y="245"/>
                    <a:pt x="109" y="272"/>
                    <a:pt x="163" y="326"/>
                  </a:cubicBezTo>
                  <a:cubicBezTo>
                    <a:pt x="244" y="326"/>
                    <a:pt x="326" y="245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6" name="Google Shape;1523;p55"/>
            <p:cNvSpPr/>
            <p:nvPr/>
          </p:nvSpPr>
          <p:spPr>
            <a:xfrm>
              <a:off x="6003614" y="3656712"/>
              <a:ext cx="1868" cy="67"/>
            </a:xfrm>
            <a:custGeom>
              <a:avLst/>
              <a:gdLst/>
              <a:ahLst/>
              <a:cxnLst/>
              <a:rect l="l" t="t" r="r" b="b"/>
              <a:pathLst>
                <a:path w="28" h="1" extrusionOk="0">
                  <a:moveTo>
                    <a:pt x="0" y="0"/>
                  </a:moveTo>
                  <a:cubicBezTo>
                    <a:pt x="0" y="0"/>
                    <a:pt x="27" y="0"/>
                    <a:pt x="27" y="0"/>
                  </a:cubicBezTo>
                  <a:cubicBezTo>
                    <a:pt x="27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7" name="Google Shape;1524;p55"/>
            <p:cNvSpPr/>
            <p:nvPr/>
          </p:nvSpPr>
          <p:spPr>
            <a:xfrm>
              <a:off x="5938422" y="1750873"/>
              <a:ext cx="1868" cy="3737"/>
            </a:xfrm>
            <a:custGeom>
              <a:avLst/>
              <a:gdLst/>
              <a:ahLst/>
              <a:cxnLst/>
              <a:rect l="l" t="t" r="r" b="b"/>
              <a:pathLst>
                <a:path w="28" h="56" extrusionOk="0">
                  <a:moveTo>
                    <a:pt x="28" y="1"/>
                  </a:moveTo>
                  <a:cubicBezTo>
                    <a:pt x="28" y="28"/>
                    <a:pt x="1" y="28"/>
                    <a:pt x="1" y="55"/>
                  </a:cubicBezTo>
                  <a:cubicBezTo>
                    <a:pt x="28" y="28"/>
                    <a:pt x="28" y="28"/>
                    <a:pt x="28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8" name="Google Shape;1525;p55"/>
            <p:cNvSpPr/>
            <p:nvPr/>
          </p:nvSpPr>
          <p:spPr>
            <a:xfrm>
              <a:off x="5922141" y="1788907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45"/>
                    <a:pt x="55" y="299"/>
                    <a:pt x="163" y="299"/>
                  </a:cubicBezTo>
                  <a:cubicBezTo>
                    <a:pt x="245" y="299"/>
                    <a:pt x="299" y="245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9" name="Google Shape;1526;p55"/>
            <p:cNvSpPr/>
            <p:nvPr/>
          </p:nvSpPr>
          <p:spPr>
            <a:xfrm>
              <a:off x="5922141" y="184142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44"/>
                    <a:pt x="55" y="298"/>
                    <a:pt x="163" y="298"/>
                  </a:cubicBezTo>
                  <a:cubicBezTo>
                    <a:pt x="245" y="298"/>
                    <a:pt x="299" y="244"/>
                    <a:pt x="299" y="136"/>
                  </a:cubicBezTo>
                  <a:cubicBezTo>
                    <a:pt x="299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0" name="Google Shape;1527;p55"/>
            <p:cNvSpPr/>
            <p:nvPr/>
          </p:nvSpPr>
          <p:spPr>
            <a:xfrm>
              <a:off x="5947497" y="1814263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1" name="Google Shape;1528;p55"/>
            <p:cNvSpPr/>
            <p:nvPr/>
          </p:nvSpPr>
          <p:spPr>
            <a:xfrm>
              <a:off x="5922141" y="1893867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5" y="1"/>
                    <a:pt x="0" y="55"/>
                    <a:pt x="0" y="163"/>
                  </a:cubicBezTo>
                  <a:cubicBezTo>
                    <a:pt x="0" y="245"/>
                    <a:pt x="55" y="299"/>
                    <a:pt x="163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2" name="Google Shape;1529;p55"/>
            <p:cNvSpPr/>
            <p:nvPr/>
          </p:nvSpPr>
          <p:spPr>
            <a:xfrm>
              <a:off x="5947497" y="1866710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3" name="Google Shape;1530;p55"/>
            <p:cNvSpPr/>
            <p:nvPr/>
          </p:nvSpPr>
          <p:spPr>
            <a:xfrm>
              <a:off x="5922141" y="1946381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0" y="55"/>
                    <a:pt x="0" y="163"/>
                  </a:cubicBezTo>
                  <a:cubicBezTo>
                    <a:pt x="0" y="244"/>
                    <a:pt x="55" y="299"/>
                    <a:pt x="163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4" name="Google Shape;1531;p55"/>
            <p:cNvSpPr/>
            <p:nvPr/>
          </p:nvSpPr>
          <p:spPr>
            <a:xfrm>
              <a:off x="5947497" y="1919223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5" name="Google Shape;1532;p55"/>
            <p:cNvSpPr/>
            <p:nvPr/>
          </p:nvSpPr>
          <p:spPr>
            <a:xfrm>
              <a:off x="5922141" y="1998828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5" y="1"/>
                    <a:pt x="0" y="55"/>
                    <a:pt x="0" y="164"/>
                  </a:cubicBezTo>
                  <a:cubicBezTo>
                    <a:pt x="0" y="245"/>
                    <a:pt x="55" y="299"/>
                    <a:pt x="163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6" name="Google Shape;1533;p55"/>
            <p:cNvSpPr/>
            <p:nvPr/>
          </p:nvSpPr>
          <p:spPr>
            <a:xfrm>
              <a:off x="5947497" y="1971737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326" y="244"/>
                    <a:pt x="326" y="163"/>
                  </a:cubicBezTo>
                  <a:cubicBezTo>
                    <a:pt x="326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7" name="Google Shape;1534;p55"/>
            <p:cNvSpPr/>
            <p:nvPr/>
          </p:nvSpPr>
          <p:spPr>
            <a:xfrm>
              <a:off x="5922141" y="205134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0" y="55"/>
                    <a:pt x="0" y="163"/>
                  </a:cubicBezTo>
                  <a:cubicBezTo>
                    <a:pt x="0" y="245"/>
                    <a:pt x="55" y="299"/>
                    <a:pt x="163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8" name="Google Shape;1535;p55"/>
            <p:cNvSpPr/>
            <p:nvPr/>
          </p:nvSpPr>
          <p:spPr>
            <a:xfrm>
              <a:off x="5947497" y="2024184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9" name="Google Shape;1536;p55"/>
            <p:cNvSpPr/>
            <p:nvPr/>
          </p:nvSpPr>
          <p:spPr>
            <a:xfrm>
              <a:off x="5922141" y="2103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0" y="81"/>
                    <a:pt x="0" y="163"/>
                  </a:cubicBezTo>
                  <a:cubicBezTo>
                    <a:pt x="0" y="244"/>
                    <a:pt x="55" y="298"/>
                    <a:pt x="163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0" name="Google Shape;1537;p55"/>
            <p:cNvSpPr/>
            <p:nvPr/>
          </p:nvSpPr>
          <p:spPr>
            <a:xfrm>
              <a:off x="5947497" y="2076698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1" name="Google Shape;1538;p55"/>
            <p:cNvSpPr/>
            <p:nvPr/>
          </p:nvSpPr>
          <p:spPr>
            <a:xfrm>
              <a:off x="5922141" y="2156302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299"/>
                    <a:pt x="163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2" name="Google Shape;1539;p55"/>
            <p:cNvSpPr/>
            <p:nvPr/>
          </p:nvSpPr>
          <p:spPr>
            <a:xfrm>
              <a:off x="5947497" y="2129145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3" name="Google Shape;1540;p55"/>
            <p:cNvSpPr/>
            <p:nvPr/>
          </p:nvSpPr>
          <p:spPr>
            <a:xfrm>
              <a:off x="5922141" y="220881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299"/>
                    <a:pt x="163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4" name="Google Shape;1541;p55"/>
            <p:cNvSpPr/>
            <p:nvPr/>
          </p:nvSpPr>
          <p:spPr>
            <a:xfrm>
              <a:off x="5947497" y="2183460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4" y="299"/>
                    <a:pt x="326" y="218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5" name="Google Shape;1542;p55"/>
            <p:cNvSpPr/>
            <p:nvPr/>
          </p:nvSpPr>
          <p:spPr>
            <a:xfrm>
              <a:off x="5922141" y="2261263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5" y="1"/>
                    <a:pt x="0" y="82"/>
                    <a:pt x="0" y="164"/>
                  </a:cubicBezTo>
                  <a:cubicBezTo>
                    <a:pt x="0" y="245"/>
                    <a:pt x="55" y="299"/>
                    <a:pt x="163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6" name="Google Shape;1543;p55"/>
            <p:cNvSpPr/>
            <p:nvPr/>
          </p:nvSpPr>
          <p:spPr>
            <a:xfrm>
              <a:off x="5947497" y="2235974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17"/>
                    <a:pt x="82" y="298"/>
                    <a:pt x="163" y="298"/>
                  </a:cubicBezTo>
                  <a:cubicBezTo>
                    <a:pt x="244" y="298"/>
                    <a:pt x="326" y="217"/>
                    <a:pt x="326" y="136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7" name="Google Shape;1544;p55"/>
            <p:cNvSpPr/>
            <p:nvPr/>
          </p:nvSpPr>
          <p:spPr>
            <a:xfrm>
              <a:off x="5922141" y="231377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5"/>
                    <a:pt x="55" y="299"/>
                    <a:pt x="163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8" name="Google Shape;1545;p55"/>
            <p:cNvSpPr/>
            <p:nvPr/>
          </p:nvSpPr>
          <p:spPr>
            <a:xfrm>
              <a:off x="5947497" y="2288420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4" y="299"/>
                    <a:pt x="326" y="218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9" name="Google Shape;1546;p55"/>
            <p:cNvSpPr/>
            <p:nvPr/>
          </p:nvSpPr>
          <p:spPr>
            <a:xfrm>
              <a:off x="5922141" y="236629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0" y="81"/>
                    <a:pt x="0" y="163"/>
                  </a:cubicBezTo>
                  <a:cubicBezTo>
                    <a:pt x="0" y="244"/>
                    <a:pt x="55" y="298"/>
                    <a:pt x="163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0" name="Google Shape;1547;p55"/>
            <p:cNvSpPr/>
            <p:nvPr/>
          </p:nvSpPr>
          <p:spPr>
            <a:xfrm>
              <a:off x="5947497" y="2340934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36"/>
                  </a:cubicBezTo>
                  <a:cubicBezTo>
                    <a:pt x="0" y="217"/>
                    <a:pt x="82" y="299"/>
                    <a:pt x="163" y="299"/>
                  </a:cubicBezTo>
                  <a:cubicBezTo>
                    <a:pt x="244" y="299"/>
                    <a:pt x="326" y="217"/>
                    <a:pt x="326" y="136"/>
                  </a:cubicBezTo>
                  <a:cubicBezTo>
                    <a:pt x="326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1" name="Google Shape;1548;p55"/>
            <p:cNvSpPr/>
            <p:nvPr/>
          </p:nvSpPr>
          <p:spPr>
            <a:xfrm>
              <a:off x="5922141" y="2418737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2" name="Google Shape;1549;p55"/>
            <p:cNvSpPr/>
            <p:nvPr/>
          </p:nvSpPr>
          <p:spPr>
            <a:xfrm>
              <a:off x="5947497" y="2393381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4" y="299"/>
                    <a:pt x="326" y="218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1550;p55"/>
            <p:cNvSpPr/>
            <p:nvPr/>
          </p:nvSpPr>
          <p:spPr>
            <a:xfrm>
              <a:off x="5922141" y="247125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1551;p55"/>
            <p:cNvSpPr/>
            <p:nvPr/>
          </p:nvSpPr>
          <p:spPr>
            <a:xfrm>
              <a:off x="5947497" y="244589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36"/>
                  </a:cubicBezTo>
                  <a:cubicBezTo>
                    <a:pt x="0" y="217"/>
                    <a:pt x="82" y="299"/>
                    <a:pt x="163" y="299"/>
                  </a:cubicBezTo>
                  <a:cubicBezTo>
                    <a:pt x="244" y="299"/>
                    <a:pt x="326" y="217"/>
                    <a:pt x="326" y="136"/>
                  </a:cubicBezTo>
                  <a:cubicBezTo>
                    <a:pt x="326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1552;p55"/>
            <p:cNvSpPr/>
            <p:nvPr/>
          </p:nvSpPr>
          <p:spPr>
            <a:xfrm>
              <a:off x="5922141" y="2523698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5" y="1"/>
                    <a:pt x="0" y="82"/>
                    <a:pt x="0" y="164"/>
                  </a:cubicBezTo>
                  <a:cubicBezTo>
                    <a:pt x="0" y="245"/>
                    <a:pt x="55" y="326"/>
                    <a:pt x="163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1553;p55"/>
            <p:cNvSpPr/>
            <p:nvPr/>
          </p:nvSpPr>
          <p:spPr>
            <a:xfrm>
              <a:off x="5947497" y="2498408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4" y="298"/>
                    <a:pt x="326" y="244"/>
                    <a:pt x="326" y="136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1554;p55"/>
            <p:cNvSpPr/>
            <p:nvPr/>
          </p:nvSpPr>
          <p:spPr>
            <a:xfrm>
              <a:off x="5922141" y="257621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1555;p55"/>
            <p:cNvSpPr/>
            <p:nvPr/>
          </p:nvSpPr>
          <p:spPr>
            <a:xfrm>
              <a:off x="5947497" y="255085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9" name="Google Shape;1556;p55"/>
            <p:cNvSpPr/>
            <p:nvPr/>
          </p:nvSpPr>
          <p:spPr>
            <a:xfrm>
              <a:off x="5922141" y="2628658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5" y="1"/>
                    <a:pt x="0" y="82"/>
                    <a:pt x="0" y="164"/>
                  </a:cubicBezTo>
                  <a:cubicBezTo>
                    <a:pt x="0" y="245"/>
                    <a:pt x="55" y="326"/>
                    <a:pt x="163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0" name="Google Shape;1557;p55"/>
            <p:cNvSpPr/>
            <p:nvPr/>
          </p:nvSpPr>
          <p:spPr>
            <a:xfrm>
              <a:off x="5947497" y="2603369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326" y="244"/>
                    <a:pt x="326" y="136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1" name="Google Shape;1558;p55"/>
            <p:cNvSpPr/>
            <p:nvPr/>
          </p:nvSpPr>
          <p:spPr>
            <a:xfrm>
              <a:off x="5947497" y="2655816"/>
              <a:ext cx="21752" cy="9141"/>
            </a:xfrm>
            <a:custGeom>
              <a:avLst/>
              <a:gdLst/>
              <a:ahLst/>
              <a:cxnLst/>
              <a:rect l="l" t="t" r="r" b="b"/>
              <a:pathLst>
                <a:path w="326" h="137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lnTo>
                    <a:pt x="326" y="136"/>
                  </a:ln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2" name="Google Shape;1559;p55"/>
            <p:cNvSpPr/>
            <p:nvPr/>
          </p:nvSpPr>
          <p:spPr>
            <a:xfrm>
              <a:off x="5922141" y="2681172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3" name="Google Shape;1560;p55"/>
            <p:cNvSpPr/>
            <p:nvPr/>
          </p:nvSpPr>
          <p:spPr>
            <a:xfrm>
              <a:off x="5947497" y="2666692"/>
              <a:ext cx="21752" cy="9141"/>
            </a:xfrm>
            <a:custGeom>
              <a:avLst/>
              <a:gdLst/>
              <a:ahLst/>
              <a:cxnLst/>
              <a:rect l="l" t="t" r="r" b="b"/>
              <a:pathLst>
                <a:path w="326" h="137" extrusionOk="0">
                  <a:moveTo>
                    <a:pt x="0" y="1"/>
                  </a:moveTo>
                  <a:cubicBezTo>
                    <a:pt x="0" y="82"/>
                    <a:pt x="82" y="136"/>
                    <a:pt x="163" y="136"/>
                  </a:cubicBezTo>
                  <a:cubicBezTo>
                    <a:pt x="244" y="136"/>
                    <a:pt x="326" y="82"/>
                    <a:pt x="32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4" name="Google Shape;1561;p55"/>
            <p:cNvSpPr/>
            <p:nvPr/>
          </p:nvSpPr>
          <p:spPr>
            <a:xfrm>
              <a:off x="5922141" y="2733686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5" name="Google Shape;1562;p55"/>
            <p:cNvSpPr/>
            <p:nvPr/>
          </p:nvSpPr>
          <p:spPr>
            <a:xfrm>
              <a:off x="5947497" y="2708330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6" name="Google Shape;1563;p55"/>
            <p:cNvSpPr/>
            <p:nvPr/>
          </p:nvSpPr>
          <p:spPr>
            <a:xfrm>
              <a:off x="5922141" y="2786133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7" name="Google Shape;1564;p55"/>
            <p:cNvSpPr/>
            <p:nvPr/>
          </p:nvSpPr>
          <p:spPr>
            <a:xfrm>
              <a:off x="5947497" y="2760843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4" y="298"/>
                    <a:pt x="326" y="244"/>
                    <a:pt x="326" y="163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8" name="Google Shape;1565;p55"/>
            <p:cNvSpPr/>
            <p:nvPr/>
          </p:nvSpPr>
          <p:spPr>
            <a:xfrm>
              <a:off x="5922141" y="2838646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9" name="Google Shape;1566;p55"/>
            <p:cNvSpPr/>
            <p:nvPr/>
          </p:nvSpPr>
          <p:spPr>
            <a:xfrm>
              <a:off x="5947497" y="2813290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2" y="1"/>
                    <a:pt x="0" y="55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0" name="Google Shape;1567;p55"/>
            <p:cNvSpPr/>
            <p:nvPr/>
          </p:nvSpPr>
          <p:spPr>
            <a:xfrm>
              <a:off x="5922141" y="2891093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5" y="1"/>
                    <a:pt x="0" y="82"/>
                    <a:pt x="0" y="164"/>
                  </a:cubicBezTo>
                  <a:cubicBezTo>
                    <a:pt x="0" y="245"/>
                    <a:pt x="55" y="326"/>
                    <a:pt x="163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1" name="Google Shape;1568;p55"/>
            <p:cNvSpPr/>
            <p:nvPr/>
          </p:nvSpPr>
          <p:spPr>
            <a:xfrm>
              <a:off x="5947497" y="2865804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326" y="244"/>
                    <a:pt x="326" y="163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2" name="Google Shape;1569;p55"/>
            <p:cNvSpPr/>
            <p:nvPr/>
          </p:nvSpPr>
          <p:spPr>
            <a:xfrm>
              <a:off x="5947497" y="2918251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3" name="Google Shape;1570;p55"/>
            <p:cNvSpPr/>
            <p:nvPr/>
          </p:nvSpPr>
          <p:spPr>
            <a:xfrm>
              <a:off x="5922141" y="2943607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4" name="Google Shape;1571;p55"/>
            <p:cNvSpPr/>
            <p:nvPr/>
          </p:nvSpPr>
          <p:spPr>
            <a:xfrm>
              <a:off x="5922141" y="299792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17"/>
                    <a:pt x="55" y="299"/>
                    <a:pt x="163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5" name="Google Shape;1572;p55"/>
            <p:cNvSpPr/>
            <p:nvPr/>
          </p:nvSpPr>
          <p:spPr>
            <a:xfrm>
              <a:off x="5947497" y="297076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6" name="Google Shape;1573;p55"/>
            <p:cNvSpPr/>
            <p:nvPr/>
          </p:nvSpPr>
          <p:spPr>
            <a:xfrm>
              <a:off x="5947497" y="3023212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7" name="Google Shape;1574;p55"/>
            <p:cNvSpPr/>
            <p:nvPr/>
          </p:nvSpPr>
          <p:spPr>
            <a:xfrm>
              <a:off x="5922141" y="3050369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63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8" name="Google Shape;1575;p55"/>
            <p:cNvSpPr/>
            <p:nvPr/>
          </p:nvSpPr>
          <p:spPr>
            <a:xfrm>
              <a:off x="5922141" y="310288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0" y="55"/>
                    <a:pt x="0" y="136"/>
                  </a:cubicBezTo>
                  <a:cubicBezTo>
                    <a:pt x="0" y="217"/>
                    <a:pt x="55" y="299"/>
                    <a:pt x="163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9" name="Google Shape;1576;p55"/>
            <p:cNvSpPr/>
            <p:nvPr/>
          </p:nvSpPr>
          <p:spPr>
            <a:xfrm>
              <a:off x="5947497" y="307572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0" name="Google Shape;1577;p55"/>
            <p:cNvSpPr/>
            <p:nvPr/>
          </p:nvSpPr>
          <p:spPr>
            <a:xfrm>
              <a:off x="5947497" y="3128239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4" y="298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1" name="Google Shape;1578;p55"/>
            <p:cNvSpPr/>
            <p:nvPr/>
          </p:nvSpPr>
          <p:spPr>
            <a:xfrm>
              <a:off x="5922141" y="3155330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5" y="1"/>
                    <a:pt x="0" y="55"/>
                    <a:pt x="0" y="137"/>
                  </a:cubicBezTo>
                  <a:cubicBezTo>
                    <a:pt x="0" y="218"/>
                    <a:pt x="55" y="299"/>
                    <a:pt x="163" y="299"/>
                  </a:cubicBezTo>
                  <a:cubicBezTo>
                    <a:pt x="245" y="299"/>
                    <a:pt x="299" y="218"/>
                    <a:pt x="299" y="137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2" name="Google Shape;1579;p55"/>
            <p:cNvSpPr/>
            <p:nvPr/>
          </p:nvSpPr>
          <p:spPr>
            <a:xfrm>
              <a:off x="5922141" y="320784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63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3" name="Google Shape;1580;p55"/>
            <p:cNvSpPr/>
            <p:nvPr/>
          </p:nvSpPr>
          <p:spPr>
            <a:xfrm>
              <a:off x="5947497" y="3180686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4" name="Google Shape;1581;p55"/>
            <p:cNvSpPr/>
            <p:nvPr/>
          </p:nvSpPr>
          <p:spPr>
            <a:xfrm>
              <a:off x="5922141" y="3260357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44"/>
                    <a:pt x="55" y="299"/>
                    <a:pt x="163" y="299"/>
                  </a:cubicBezTo>
                  <a:cubicBezTo>
                    <a:pt x="245" y="299"/>
                    <a:pt x="299" y="244"/>
                    <a:pt x="299" y="136"/>
                  </a:cubicBezTo>
                  <a:cubicBezTo>
                    <a:pt x="299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5" name="Google Shape;1582;p55"/>
            <p:cNvSpPr/>
            <p:nvPr/>
          </p:nvSpPr>
          <p:spPr>
            <a:xfrm>
              <a:off x="5947497" y="3233200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6" name="Google Shape;1583;p55"/>
            <p:cNvSpPr/>
            <p:nvPr/>
          </p:nvSpPr>
          <p:spPr>
            <a:xfrm>
              <a:off x="5947497" y="3285646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7" name="Google Shape;1584;p55"/>
            <p:cNvSpPr/>
            <p:nvPr/>
          </p:nvSpPr>
          <p:spPr>
            <a:xfrm>
              <a:off x="5922141" y="3417765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09" y="1"/>
                  </a:moveTo>
                  <a:cubicBezTo>
                    <a:pt x="55" y="28"/>
                    <a:pt x="0" y="82"/>
                    <a:pt x="0" y="137"/>
                  </a:cubicBezTo>
                  <a:cubicBezTo>
                    <a:pt x="0" y="245"/>
                    <a:pt x="55" y="299"/>
                    <a:pt x="163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17" y="109"/>
                    <a:pt x="163" y="55"/>
                    <a:pt x="109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8" name="Google Shape;1585;p55"/>
            <p:cNvSpPr/>
            <p:nvPr/>
          </p:nvSpPr>
          <p:spPr>
            <a:xfrm>
              <a:off x="5896785" y="3390674"/>
              <a:ext cx="20018" cy="18149"/>
            </a:xfrm>
            <a:custGeom>
              <a:avLst/>
              <a:gdLst/>
              <a:ahLst/>
              <a:cxnLst/>
              <a:rect l="l" t="t" r="r" b="b"/>
              <a:pathLst>
                <a:path w="300" h="272" extrusionOk="0">
                  <a:moveTo>
                    <a:pt x="136" y="0"/>
                  </a:moveTo>
                  <a:cubicBezTo>
                    <a:pt x="82" y="0"/>
                    <a:pt x="28" y="54"/>
                    <a:pt x="1" y="81"/>
                  </a:cubicBezTo>
                  <a:cubicBezTo>
                    <a:pt x="10" y="90"/>
                    <a:pt x="13" y="94"/>
                    <a:pt x="16" y="94"/>
                  </a:cubicBezTo>
                  <a:cubicBezTo>
                    <a:pt x="22" y="94"/>
                    <a:pt x="28" y="81"/>
                    <a:pt x="82" y="81"/>
                  </a:cubicBezTo>
                  <a:cubicBezTo>
                    <a:pt x="136" y="81"/>
                    <a:pt x="191" y="163"/>
                    <a:pt x="218" y="271"/>
                  </a:cubicBezTo>
                  <a:cubicBezTo>
                    <a:pt x="272" y="244"/>
                    <a:pt x="299" y="217"/>
                    <a:pt x="299" y="163"/>
                  </a:cubicBezTo>
                  <a:cubicBezTo>
                    <a:pt x="299" y="81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9" name="Google Shape;1586;p55"/>
            <p:cNvSpPr/>
            <p:nvPr/>
          </p:nvSpPr>
          <p:spPr>
            <a:xfrm>
              <a:off x="5929347" y="3470278"/>
              <a:ext cx="12744" cy="19951"/>
            </a:xfrm>
            <a:custGeom>
              <a:avLst/>
              <a:gdLst/>
              <a:ahLst/>
              <a:cxnLst/>
              <a:rect l="l" t="t" r="r" b="b"/>
              <a:pathLst>
                <a:path w="191" h="299" extrusionOk="0">
                  <a:moveTo>
                    <a:pt x="1" y="1"/>
                  </a:moveTo>
                  <a:cubicBezTo>
                    <a:pt x="1" y="28"/>
                    <a:pt x="1" y="55"/>
                    <a:pt x="1" y="55"/>
                  </a:cubicBezTo>
                  <a:cubicBezTo>
                    <a:pt x="28" y="136"/>
                    <a:pt x="55" y="218"/>
                    <a:pt x="109" y="299"/>
                  </a:cubicBezTo>
                  <a:cubicBezTo>
                    <a:pt x="164" y="272"/>
                    <a:pt x="191" y="218"/>
                    <a:pt x="191" y="163"/>
                  </a:cubicBezTo>
                  <a:lnTo>
                    <a:pt x="191" y="136"/>
                  </a:lnTo>
                  <a:cubicBezTo>
                    <a:pt x="191" y="55"/>
                    <a:pt x="137" y="1"/>
                    <a:pt x="55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0" name="Google Shape;1587;p55"/>
            <p:cNvSpPr/>
            <p:nvPr/>
          </p:nvSpPr>
          <p:spPr>
            <a:xfrm>
              <a:off x="5922141" y="352279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0" y="54"/>
                    <a:pt x="0" y="163"/>
                  </a:cubicBezTo>
                  <a:cubicBezTo>
                    <a:pt x="0" y="244"/>
                    <a:pt x="55" y="298"/>
                    <a:pt x="163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1" name="Google Shape;1588;p55"/>
            <p:cNvSpPr/>
            <p:nvPr/>
          </p:nvSpPr>
          <p:spPr>
            <a:xfrm>
              <a:off x="5911265" y="3549883"/>
              <a:ext cx="67" cy="6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2" name="Google Shape;1589;p55"/>
            <p:cNvSpPr/>
            <p:nvPr/>
          </p:nvSpPr>
          <p:spPr>
            <a:xfrm>
              <a:off x="5929347" y="3575239"/>
              <a:ext cx="12744" cy="18149"/>
            </a:xfrm>
            <a:custGeom>
              <a:avLst/>
              <a:gdLst/>
              <a:ahLst/>
              <a:cxnLst/>
              <a:rect l="l" t="t" r="r" b="b"/>
              <a:pathLst>
                <a:path w="191" h="272" extrusionOk="0">
                  <a:moveTo>
                    <a:pt x="1" y="1"/>
                  </a:moveTo>
                  <a:cubicBezTo>
                    <a:pt x="55" y="109"/>
                    <a:pt x="82" y="191"/>
                    <a:pt x="137" y="272"/>
                  </a:cubicBezTo>
                  <a:cubicBezTo>
                    <a:pt x="164" y="245"/>
                    <a:pt x="191" y="218"/>
                    <a:pt x="191" y="163"/>
                  </a:cubicBezTo>
                  <a:cubicBezTo>
                    <a:pt x="191" y="55"/>
                    <a:pt x="137" y="1"/>
                    <a:pt x="55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3" name="Google Shape;1590;p55"/>
            <p:cNvSpPr/>
            <p:nvPr/>
          </p:nvSpPr>
          <p:spPr>
            <a:xfrm>
              <a:off x="5869627" y="1788907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45"/>
                    <a:pt x="55" y="299"/>
                    <a:pt x="137" y="299"/>
                  </a:cubicBezTo>
                  <a:cubicBezTo>
                    <a:pt x="245" y="299"/>
                    <a:pt x="299" y="245"/>
                    <a:pt x="299" y="136"/>
                  </a:cubicBezTo>
                  <a:cubicBezTo>
                    <a:pt x="299" y="55"/>
                    <a:pt x="245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4" name="Google Shape;1591;p55"/>
            <p:cNvSpPr/>
            <p:nvPr/>
          </p:nvSpPr>
          <p:spPr>
            <a:xfrm>
              <a:off x="5898587" y="1770824"/>
              <a:ext cx="18216" cy="12744"/>
            </a:xfrm>
            <a:custGeom>
              <a:avLst/>
              <a:gdLst/>
              <a:ahLst/>
              <a:cxnLst/>
              <a:rect l="l" t="t" r="r" b="b"/>
              <a:pathLst>
                <a:path w="273" h="191" extrusionOk="0">
                  <a:moveTo>
                    <a:pt x="272" y="0"/>
                  </a:moveTo>
                  <a:cubicBezTo>
                    <a:pt x="191" y="55"/>
                    <a:pt x="82" y="82"/>
                    <a:pt x="1" y="136"/>
                  </a:cubicBezTo>
                  <a:cubicBezTo>
                    <a:pt x="28" y="163"/>
                    <a:pt x="55" y="190"/>
                    <a:pt x="109" y="190"/>
                  </a:cubicBezTo>
                  <a:cubicBezTo>
                    <a:pt x="191" y="190"/>
                    <a:pt x="272" y="109"/>
                    <a:pt x="272" y="27"/>
                  </a:cubicBezTo>
                  <a:cubicBezTo>
                    <a:pt x="272" y="27"/>
                    <a:pt x="272" y="0"/>
                    <a:pt x="272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5" name="Google Shape;1592;p55"/>
            <p:cNvSpPr/>
            <p:nvPr/>
          </p:nvSpPr>
          <p:spPr>
            <a:xfrm>
              <a:off x="5869627" y="1841420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44"/>
                    <a:pt x="55" y="298"/>
                    <a:pt x="137" y="298"/>
                  </a:cubicBezTo>
                  <a:cubicBezTo>
                    <a:pt x="245" y="298"/>
                    <a:pt x="299" y="244"/>
                    <a:pt x="299" y="136"/>
                  </a:cubicBezTo>
                  <a:cubicBezTo>
                    <a:pt x="299" y="54"/>
                    <a:pt x="245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6" name="Google Shape;1593;p55"/>
            <p:cNvSpPr/>
            <p:nvPr/>
          </p:nvSpPr>
          <p:spPr>
            <a:xfrm>
              <a:off x="5894983" y="1814263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7" name="Google Shape;1594;p55"/>
            <p:cNvSpPr/>
            <p:nvPr/>
          </p:nvSpPr>
          <p:spPr>
            <a:xfrm>
              <a:off x="5869627" y="1893867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7" y="1"/>
                  </a:moveTo>
                  <a:cubicBezTo>
                    <a:pt x="55" y="1"/>
                    <a:pt x="1" y="55"/>
                    <a:pt x="1" y="163"/>
                  </a:cubicBezTo>
                  <a:cubicBezTo>
                    <a:pt x="1" y="245"/>
                    <a:pt x="55" y="299"/>
                    <a:pt x="137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55"/>
                    <a:pt x="245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8" name="Google Shape;1595;p55"/>
            <p:cNvSpPr/>
            <p:nvPr/>
          </p:nvSpPr>
          <p:spPr>
            <a:xfrm>
              <a:off x="5894983" y="1866710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9" name="Google Shape;1596;p55"/>
            <p:cNvSpPr/>
            <p:nvPr/>
          </p:nvSpPr>
          <p:spPr>
            <a:xfrm>
              <a:off x="5869627" y="1946381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5"/>
                    <a:pt x="1" y="163"/>
                  </a:cubicBezTo>
                  <a:cubicBezTo>
                    <a:pt x="1" y="244"/>
                    <a:pt x="55" y="299"/>
                    <a:pt x="137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55"/>
                    <a:pt x="245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0" name="Google Shape;1597;p55"/>
            <p:cNvSpPr/>
            <p:nvPr/>
          </p:nvSpPr>
          <p:spPr>
            <a:xfrm>
              <a:off x="5894983" y="1919223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1" name="Google Shape;1598;p55"/>
            <p:cNvSpPr/>
            <p:nvPr/>
          </p:nvSpPr>
          <p:spPr>
            <a:xfrm>
              <a:off x="5869627" y="1998828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7" y="1"/>
                  </a:moveTo>
                  <a:cubicBezTo>
                    <a:pt x="55" y="1"/>
                    <a:pt x="1" y="55"/>
                    <a:pt x="1" y="164"/>
                  </a:cubicBezTo>
                  <a:cubicBezTo>
                    <a:pt x="1" y="245"/>
                    <a:pt x="55" y="299"/>
                    <a:pt x="137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55"/>
                    <a:pt x="245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2" name="Google Shape;1599;p55"/>
            <p:cNvSpPr/>
            <p:nvPr/>
          </p:nvSpPr>
          <p:spPr>
            <a:xfrm>
              <a:off x="5894983" y="1971737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3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3" name="Google Shape;1600;p55"/>
            <p:cNvSpPr/>
            <p:nvPr/>
          </p:nvSpPr>
          <p:spPr>
            <a:xfrm>
              <a:off x="5869627" y="2051342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5"/>
                    <a:pt x="1" y="163"/>
                  </a:cubicBezTo>
                  <a:cubicBezTo>
                    <a:pt x="1" y="245"/>
                    <a:pt x="55" y="299"/>
                    <a:pt x="137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55"/>
                    <a:pt x="245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4" name="Google Shape;1601;p55"/>
            <p:cNvSpPr/>
            <p:nvPr/>
          </p:nvSpPr>
          <p:spPr>
            <a:xfrm>
              <a:off x="5894983" y="2024184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5" name="Google Shape;1602;p55"/>
            <p:cNvSpPr/>
            <p:nvPr/>
          </p:nvSpPr>
          <p:spPr>
            <a:xfrm>
              <a:off x="5869627" y="210385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298"/>
                    <a:pt x="137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81"/>
                    <a:pt x="245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6" name="Google Shape;1603;p55"/>
            <p:cNvSpPr/>
            <p:nvPr/>
          </p:nvSpPr>
          <p:spPr>
            <a:xfrm>
              <a:off x="5894983" y="2076698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7" name="Google Shape;1604;p55"/>
            <p:cNvSpPr/>
            <p:nvPr/>
          </p:nvSpPr>
          <p:spPr>
            <a:xfrm>
              <a:off x="5869627" y="2156302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7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299"/>
                    <a:pt x="137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8" name="Google Shape;1605;p55"/>
            <p:cNvSpPr/>
            <p:nvPr/>
          </p:nvSpPr>
          <p:spPr>
            <a:xfrm>
              <a:off x="5894983" y="2129145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9" name="Google Shape;1606;p55"/>
            <p:cNvSpPr/>
            <p:nvPr/>
          </p:nvSpPr>
          <p:spPr>
            <a:xfrm>
              <a:off x="5869627" y="2208816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299"/>
                    <a:pt x="137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82"/>
                    <a:pt x="245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0" name="Google Shape;1607;p55"/>
            <p:cNvSpPr/>
            <p:nvPr/>
          </p:nvSpPr>
          <p:spPr>
            <a:xfrm>
              <a:off x="5894983" y="2183460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3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1" name="Google Shape;1608;p55"/>
            <p:cNvSpPr/>
            <p:nvPr/>
          </p:nvSpPr>
          <p:spPr>
            <a:xfrm>
              <a:off x="5869627" y="2261263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7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299"/>
                    <a:pt x="137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82"/>
                    <a:pt x="245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2" name="Google Shape;1609;p55"/>
            <p:cNvSpPr/>
            <p:nvPr/>
          </p:nvSpPr>
          <p:spPr>
            <a:xfrm>
              <a:off x="5894983" y="2235974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17"/>
                    <a:pt x="82" y="298"/>
                    <a:pt x="163" y="298"/>
                  </a:cubicBezTo>
                  <a:cubicBezTo>
                    <a:pt x="245" y="298"/>
                    <a:pt x="326" y="217"/>
                    <a:pt x="326" y="136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3" name="Google Shape;1610;p55"/>
            <p:cNvSpPr/>
            <p:nvPr/>
          </p:nvSpPr>
          <p:spPr>
            <a:xfrm>
              <a:off x="5869627" y="2313776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5"/>
                    <a:pt x="55" y="299"/>
                    <a:pt x="137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4" name="Google Shape;1611;p55"/>
            <p:cNvSpPr/>
            <p:nvPr/>
          </p:nvSpPr>
          <p:spPr>
            <a:xfrm>
              <a:off x="5894983" y="2288420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3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5" name="Google Shape;1612;p55"/>
            <p:cNvSpPr/>
            <p:nvPr/>
          </p:nvSpPr>
          <p:spPr>
            <a:xfrm>
              <a:off x="5869627" y="2366290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298"/>
                    <a:pt x="137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81"/>
                    <a:pt x="245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6" name="Google Shape;1613;p55"/>
            <p:cNvSpPr/>
            <p:nvPr/>
          </p:nvSpPr>
          <p:spPr>
            <a:xfrm>
              <a:off x="5894983" y="2340934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217"/>
                    <a:pt x="82" y="299"/>
                    <a:pt x="163" y="299"/>
                  </a:cubicBezTo>
                  <a:cubicBezTo>
                    <a:pt x="245" y="299"/>
                    <a:pt x="326" y="217"/>
                    <a:pt x="326" y="136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7" name="Google Shape;1614;p55"/>
            <p:cNvSpPr/>
            <p:nvPr/>
          </p:nvSpPr>
          <p:spPr>
            <a:xfrm>
              <a:off x="5869627" y="2418737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7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7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8" name="Google Shape;1615;p55"/>
            <p:cNvSpPr/>
            <p:nvPr/>
          </p:nvSpPr>
          <p:spPr>
            <a:xfrm>
              <a:off x="5894983" y="2393381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3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9" name="Google Shape;1616;p55"/>
            <p:cNvSpPr/>
            <p:nvPr/>
          </p:nvSpPr>
          <p:spPr>
            <a:xfrm>
              <a:off x="5869627" y="2471251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7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7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0" name="Google Shape;1617;p55"/>
            <p:cNvSpPr/>
            <p:nvPr/>
          </p:nvSpPr>
          <p:spPr>
            <a:xfrm>
              <a:off x="5894983" y="244589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217"/>
                    <a:pt x="82" y="299"/>
                    <a:pt x="163" y="299"/>
                  </a:cubicBezTo>
                  <a:cubicBezTo>
                    <a:pt x="245" y="299"/>
                    <a:pt x="326" y="217"/>
                    <a:pt x="326" y="136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1" name="Google Shape;1618;p55"/>
            <p:cNvSpPr/>
            <p:nvPr/>
          </p:nvSpPr>
          <p:spPr>
            <a:xfrm>
              <a:off x="5869627" y="2523698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7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37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2" name="Google Shape;1619;p55"/>
            <p:cNvSpPr/>
            <p:nvPr/>
          </p:nvSpPr>
          <p:spPr>
            <a:xfrm>
              <a:off x="5894983" y="2498408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36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3" name="Google Shape;1620;p55"/>
            <p:cNvSpPr/>
            <p:nvPr/>
          </p:nvSpPr>
          <p:spPr>
            <a:xfrm>
              <a:off x="5869627" y="2576211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7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7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4" name="Google Shape;1621;p55"/>
            <p:cNvSpPr/>
            <p:nvPr/>
          </p:nvSpPr>
          <p:spPr>
            <a:xfrm>
              <a:off x="5894983" y="255085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5" name="Google Shape;1622;p55"/>
            <p:cNvSpPr/>
            <p:nvPr/>
          </p:nvSpPr>
          <p:spPr>
            <a:xfrm>
              <a:off x="5869627" y="2628658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7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37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6" name="Google Shape;1623;p55"/>
            <p:cNvSpPr/>
            <p:nvPr/>
          </p:nvSpPr>
          <p:spPr>
            <a:xfrm>
              <a:off x="5894983" y="2603369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36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7" name="Google Shape;1624;p55"/>
            <p:cNvSpPr/>
            <p:nvPr/>
          </p:nvSpPr>
          <p:spPr>
            <a:xfrm>
              <a:off x="5894983" y="2655816"/>
              <a:ext cx="21819" cy="9141"/>
            </a:xfrm>
            <a:custGeom>
              <a:avLst/>
              <a:gdLst/>
              <a:ahLst/>
              <a:cxnLst/>
              <a:rect l="l" t="t" r="r" b="b"/>
              <a:pathLst>
                <a:path w="327" h="137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lnTo>
                    <a:pt x="326" y="136"/>
                  </a:ln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8" name="Google Shape;1625;p55"/>
            <p:cNvSpPr/>
            <p:nvPr/>
          </p:nvSpPr>
          <p:spPr>
            <a:xfrm>
              <a:off x="5869627" y="2681172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7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7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9" name="Google Shape;1626;p55"/>
            <p:cNvSpPr/>
            <p:nvPr/>
          </p:nvSpPr>
          <p:spPr>
            <a:xfrm>
              <a:off x="5894983" y="2666692"/>
              <a:ext cx="21819" cy="9141"/>
            </a:xfrm>
            <a:custGeom>
              <a:avLst/>
              <a:gdLst/>
              <a:ahLst/>
              <a:cxnLst/>
              <a:rect l="l" t="t" r="r" b="b"/>
              <a:pathLst>
                <a:path w="327" h="137" extrusionOk="0">
                  <a:moveTo>
                    <a:pt x="1" y="1"/>
                  </a:moveTo>
                  <a:cubicBezTo>
                    <a:pt x="1" y="82"/>
                    <a:pt x="82" y="136"/>
                    <a:pt x="163" y="136"/>
                  </a:cubicBezTo>
                  <a:cubicBezTo>
                    <a:pt x="245" y="136"/>
                    <a:pt x="326" y="82"/>
                    <a:pt x="32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0" name="Google Shape;1627;p55"/>
            <p:cNvSpPr/>
            <p:nvPr/>
          </p:nvSpPr>
          <p:spPr>
            <a:xfrm>
              <a:off x="5869627" y="2733686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7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7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1" name="Google Shape;1628;p55"/>
            <p:cNvSpPr/>
            <p:nvPr/>
          </p:nvSpPr>
          <p:spPr>
            <a:xfrm>
              <a:off x="5894983" y="2708330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5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2" name="Google Shape;1629;p55"/>
            <p:cNvSpPr/>
            <p:nvPr/>
          </p:nvSpPr>
          <p:spPr>
            <a:xfrm>
              <a:off x="5869627" y="2786133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7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7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3" name="Google Shape;1630;p55"/>
            <p:cNvSpPr/>
            <p:nvPr/>
          </p:nvSpPr>
          <p:spPr>
            <a:xfrm>
              <a:off x="5894983" y="2760843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4"/>
                    <a:pt x="1" y="163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4" name="Google Shape;1631;p55"/>
            <p:cNvSpPr/>
            <p:nvPr/>
          </p:nvSpPr>
          <p:spPr>
            <a:xfrm>
              <a:off x="5869627" y="2838646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7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7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5" name="Google Shape;1632;p55"/>
            <p:cNvSpPr/>
            <p:nvPr/>
          </p:nvSpPr>
          <p:spPr>
            <a:xfrm>
              <a:off x="5894983" y="2813290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1"/>
                  </a:moveTo>
                  <a:cubicBezTo>
                    <a:pt x="82" y="1"/>
                    <a:pt x="1" y="55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6" name="Google Shape;1633;p55"/>
            <p:cNvSpPr/>
            <p:nvPr/>
          </p:nvSpPr>
          <p:spPr>
            <a:xfrm>
              <a:off x="5869627" y="2891093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7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37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7" name="Google Shape;1634;p55"/>
            <p:cNvSpPr/>
            <p:nvPr/>
          </p:nvSpPr>
          <p:spPr>
            <a:xfrm>
              <a:off x="5894983" y="2865804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4"/>
                    <a:pt x="1" y="163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8" name="Google Shape;1635;p55"/>
            <p:cNvSpPr/>
            <p:nvPr/>
          </p:nvSpPr>
          <p:spPr>
            <a:xfrm>
              <a:off x="5894983" y="2918251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9" name="Google Shape;1636;p55"/>
            <p:cNvSpPr/>
            <p:nvPr/>
          </p:nvSpPr>
          <p:spPr>
            <a:xfrm>
              <a:off x="5869627" y="2943607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7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7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0" name="Google Shape;1637;p55"/>
            <p:cNvSpPr/>
            <p:nvPr/>
          </p:nvSpPr>
          <p:spPr>
            <a:xfrm>
              <a:off x="5869627" y="2997922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17"/>
                    <a:pt x="55" y="299"/>
                    <a:pt x="137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4"/>
                    <a:pt x="245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1" name="Google Shape;1638;p55"/>
            <p:cNvSpPr/>
            <p:nvPr/>
          </p:nvSpPr>
          <p:spPr>
            <a:xfrm>
              <a:off x="5894983" y="297076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2" name="Google Shape;1639;p55"/>
            <p:cNvSpPr/>
            <p:nvPr/>
          </p:nvSpPr>
          <p:spPr>
            <a:xfrm>
              <a:off x="5894983" y="3023212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3" name="Google Shape;1640;p55"/>
            <p:cNvSpPr/>
            <p:nvPr/>
          </p:nvSpPr>
          <p:spPr>
            <a:xfrm>
              <a:off x="5869627" y="3050369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7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7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4" name="Google Shape;1641;p55"/>
            <p:cNvSpPr/>
            <p:nvPr/>
          </p:nvSpPr>
          <p:spPr>
            <a:xfrm>
              <a:off x="5869627" y="3102883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37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5" name="Google Shape;1642;p55"/>
            <p:cNvSpPr/>
            <p:nvPr/>
          </p:nvSpPr>
          <p:spPr>
            <a:xfrm>
              <a:off x="5894983" y="307572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6" name="Google Shape;1643;p55"/>
            <p:cNvSpPr/>
            <p:nvPr/>
          </p:nvSpPr>
          <p:spPr>
            <a:xfrm>
              <a:off x="5894983" y="3128239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7" name="Google Shape;1644;p55"/>
            <p:cNvSpPr/>
            <p:nvPr/>
          </p:nvSpPr>
          <p:spPr>
            <a:xfrm>
              <a:off x="5869627" y="3155330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7" y="1"/>
                  </a:moveTo>
                  <a:cubicBezTo>
                    <a:pt x="55" y="1"/>
                    <a:pt x="1" y="55"/>
                    <a:pt x="1" y="137"/>
                  </a:cubicBezTo>
                  <a:cubicBezTo>
                    <a:pt x="1" y="218"/>
                    <a:pt x="55" y="299"/>
                    <a:pt x="137" y="299"/>
                  </a:cubicBezTo>
                  <a:cubicBezTo>
                    <a:pt x="245" y="299"/>
                    <a:pt x="299" y="218"/>
                    <a:pt x="299" y="137"/>
                  </a:cubicBezTo>
                  <a:cubicBezTo>
                    <a:pt x="299" y="55"/>
                    <a:pt x="245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8" name="Google Shape;1645;p55"/>
            <p:cNvSpPr/>
            <p:nvPr/>
          </p:nvSpPr>
          <p:spPr>
            <a:xfrm>
              <a:off x="5869627" y="3207843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7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9" name="Google Shape;1646;p55"/>
            <p:cNvSpPr/>
            <p:nvPr/>
          </p:nvSpPr>
          <p:spPr>
            <a:xfrm>
              <a:off x="5894983" y="3180686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0" name="Google Shape;1647;p55"/>
            <p:cNvSpPr/>
            <p:nvPr/>
          </p:nvSpPr>
          <p:spPr>
            <a:xfrm>
              <a:off x="5882305" y="3262159"/>
              <a:ext cx="7340" cy="16348"/>
            </a:xfrm>
            <a:custGeom>
              <a:avLst/>
              <a:gdLst/>
              <a:ahLst/>
              <a:cxnLst/>
              <a:rect l="l" t="t" r="r" b="b"/>
              <a:pathLst>
                <a:path w="110" h="245" extrusionOk="0">
                  <a:moveTo>
                    <a:pt x="28" y="0"/>
                  </a:moveTo>
                  <a:cubicBezTo>
                    <a:pt x="28" y="109"/>
                    <a:pt x="1" y="244"/>
                    <a:pt x="55" y="244"/>
                  </a:cubicBezTo>
                  <a:cubicBezTo>
                    <a:pt x="82" y="217"/>
                    <a:pt x="109" y="163"/>
                    <a:pt x="109" y="109"/>
                  </a:cubicBezTo>
                  <a:cubicBezTo>
                    <a:pt x="109" y="55"/>
                    <a:pt x="82" y="27"/>
                    <a:pt x="28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1" name="Google Shape;1648;p55"/>
            <p:cNvSpPr/>
            <p:nvPr/>
          </p:nvSpPr>
          <p:spPr>
            <a:xfrm>
              <a:off x="5894983" y="3233200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2" name="Google Shape;1649;p55"/>
            <p:cNvSpPr/>
            <p:nvPr/>
          </p:nvSpPr>
          <p:spPr>
            <a:xfrm>
              <a:off x="5894983" y="3285646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3" name="Google Shape;1650;p55"/>
            <p:cNvSpPr/>
            <p:nvPr/>
          </p:nvSpPr>
          <p:spPr>
            <a:xfrm>
              <a:off x="5869627" y="3470278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1"/>
                  </a:moveTo>
                  <a:cubicBezTo>
                    <a:pt x="55" y="1"/>
                    <a:pt x="1" y="55"/>
                    <a:pt x="1" y="136"/>
                  </a:cubicBezTo>
                  <a:lnTo>
                    <a:pt x="1" y="163"/>
                  </a:lnTo>
                  <a:cubicBezTo>
                    <a:pt x="1" y="163"/>
                    <a:pt x="1" y="163"/>
                    <a:pt x="1" y="190"/>
                  </a:cubicBezTo>
                  <a:cubicBezTo>
                    <a:pt x="28" y="190"/>
                    <a:pt x="55" y="218"/>
                    <a:pt x="82" y="245"/>
                  </a:cubicBezTo>
                  <a:cubicBezTo>
                    <a:pt x="82" y="272"/>
                    <a:pt x="82" y="272"/>
                    <a:pt x="109" y="299"/>
                  </a:cubicBezTo>
                  <a:lnTo>
                    <a:pt x="137" y="299"/>
                  </a:lnTo>
                  <a:cubicBezTo>
                    <a:pt x="245" y="299"/>
                    <a:pt x="299" y="245"/>
                    <a:pt x="299" y="163"/>
                  </a:cubicBezTo>
                  <a:lnTo>
                    <a:pt x="299" y="136"/>
                  </a:lnTo>
                  <a:cubicBezTo>
                    <a:pt x="299" y="55"/>
                    <a:pt x="245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4" name="Google Shape;1651;p55"/>
            <p:cNvSpPr/>
            <p:nvPr/>
          </p:nvSpPr>
          <p:spPr>
            <a:xfrm>
              <a:off x="5847941" y="3450394"/>
              <a:ext cx="14546" cy="14546"/>
            </a:xfrm>
            <a:custGeom>
              <a:avLst/>
              <a:gdLst/>
              <a:ahLst/>
              <a:cxnLst/>
              <a:rect l="l" t="t" r="r" b="b"/>
              <a:pathLst>
                <a:path w="218" h="218" extrusionOk="0">
                  <a:moveTo>
                    <a:pt x="0" y="0"/>
                  </a:moveTo>
                  <a:lnTo>
                    <a:pt x="0" y="82"/>
                  </a:lnTo>
                  <a:cubicBezTo>
                    <a:pt x="28" y="109"/>
                    <a:pt x="28" y="163"/>
                    <a:pt x="55" y="190"/>
                  </a:cubicBezTo>
                  <a:cubicBezTo>
                    <a:pt x="55" y="217"/>
                    <a:pt x="82" y="217"/>
                    <a:pt x="82" y="217"/>
                  </a:cubicBezTo>
                  <a:cubicBezTo>
                    <a:pt x="163" y="217"/>
                    <a:pt x="217" y="163"/>
                    <a:pt x="217" y="82"/>
                  </a:cubicBezTo>
                  <a:cubicBezTo>
                    <a:pt x="163" y="54"/>
                    <a:pt x="136" y="0"/>
                    <a:pt x="55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5" name="Google Shape;1652;p55"/>
            <p:cNvSpPr/>
            <p:nvPr/>
          </p:nvSpPr>
          <p:spPr>
            <a:xfrm>
              <a:off x="5884107" y="3533602"/>
              <a:ext cx="5538" cy="7340"/>
            </a:xfrm>
            <a:custGeom>
              <a:avLst/>
              <a:gdLst/>
              <a:ahLst/>
              <a:cxnLst/>
              <a:rect l="l" t="t" r="r" b="b"/>
              <a:pathLst>
                <a:path w="83" h="110" extrusionOk="0">
                  <a:moveTo>
                    <a:pt x="1" y="1"/>
                  </a:moveTo>
                  <a:cubicBezTo>
                    <a:pt x="1" y="28"/>
                    <a:pt x="28" y="55"/>
                    <a:pt x="55" y="109"/>
                  </a:cubicBezTo>
                  <a:cubicBezTo>
                    <a:pt x="55" y="82"/>
                    <a:pt x="82" y="55"/>
                    <a:pt x="82" y="28"/>
                  </a:cubicBezTo>
                  <a:cubicBezTo>
                    <a:pt x="55" y="1"/>
                    <a:pt x="55" y="1"/>
                    <a:pt x="28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6" name="Google Shape;1653;p55"/>
            <p:cNvSpPr/>
            <p:nvPr/>
          </p:nvSpPr>
          <p:spPr>
            <a:xfrm>
              <a:off x="5817180" y="1788907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44" y="299"/>
                    <a:pt x="299" y="245"/>
                    <a:pt x="299" y="136"/>
                  </a:cubicBezTo>
                  <a:cubicBezTo>
                    <a:pt x="299" y="55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7" name="Google Shape;1654;p55"/>
            <p:cNvSpPr/>
            <p:nvPr/>
          </p:nvSpPr>
          <p:spPr>
            <a:xfrm>
              <a:off x="5844338" y="1774427"/>
              <a:ext cx="14546" cy="9141"/>
            </a:xfrm>
            <a:custGeom>
              <a:avLst/>
              <a:gdLst/>
              <a:ahLst/>
              <a:cxnLst/>
              <a:rect l="l" t="t" r="r" b="b"/>
              <a:pathLst>
                <a:path w="218" h="137" extrusionOk="0">
                  <a:moveTo>
                    <a:pt x="217" y="1"/>
                  </a:moveTo>
                  <a:cubicBezTo>
                    <a:pt x="163" y="1"/>
                    <a:pt x="82" y="28"/>
                    <a:pt x="0" y="55"/>
                  </a:cubicBezTo>
                  <a:cubicBezTo>
                    <a:pt x="27" y="82"/>
                    <a:pt x="82" y="136"/>
                    <a:pt x="136" y="136"/>
                  </a:cubicBezTo>
                  <a:cubicBezTo>
                    <a:pt x="163" y="136"/>
                    <a:pt x="190" y="109"/>
                    <a:pt x="217" y="109"/>
                  </a:cubicBezTo>
                  <a:cubicBezTo>
                    <a:pt x="190" y="82"/>
                    <a:pt x="190" y="28"/>
                    <a:pt x="21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8" name="Google Shape;1655;p55"/>
            <p:cNvSpPr/>
            <p:nvPr/>
          </p:nvSpPr>
          <p:spPr>
            <a:xfrm>
              <a:off x="5842536" y="1814263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cubicBezTo>
                    <a:pt x="0" y="244"/>
                    <a:pt x="81" y="326"/>
                    <a:pt x="163" y="326"/>
                  </a:cubicBezTo>
                  <a:cubicBezTo>
                    <a:pt x="244" y="326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9" name="Google Shape;1656;p55"/>
            <p:cNvSpPr/>
            <p:nvPr/>
          </p:nvSpPr>
          <p:spPr>
            <a:xfrm>
              <a:off x="5790023" y="1814263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0" name="Google Shape;1657;p55"/>
            <p:cNvSpPr/>
            <p:nvPr/>
          </p:nvSpPr>
          <p:spPr>
            <a:xfrm>
              <a:off x="5817180" y="184142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44"/>
                    <a:pt x="55" y="298"/>
                    <a:pt x="136" y="298"/>
                  </a:cubicBezTo>
                  <a:cubicBezTo>
                    <a:pt x="244" y="298"/>
                    <a:pt x="299" y="244"/>
                    <a:pt x="299" y="136"/>
                  </a:cubicBezTo>
                  <a:cubicBezTo>
                    <a:pt x="299" y="54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1" name="Google Shape;1658;p55"/>
            <p:cNvSpPr/>
            <p:nvPr/>
          </p:nvSpPr>
          <p:spPr>
            <a:xfrm>
              <a:off x="5817180" y="1893867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55"/>
                    <a:pt x="0" y="163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44" y="299"/>
                    <a:pt x="299" y="245"/>
                    <a:pt x="299" y="163"/>
                  </a:cubicBezTo>
                  <a:cubicBezTo>
                    <a:pt x="299" y="55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2" name="Google Shape;1659;p55"/>
            <p:cNvSpPr/>
            <p:nvPr/>
          </p:nvSpPr>
          <p:spPr>
            <a:xfrm>
              <a:off x="5842536" y="1866710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1" y="1"/>
                    <a:pt x="0" y="82"/>
                    <a:pt x="0" y="164"/>
                  </a:cubicBezTo>
                  <a:cubicBezTo>
                    <a:pt x="0" y="245"/>
                    <a:pt x="81" y="326"/>
                    <a:pt x="163" y="326"/>
                  </a:cubicBezTo>
                  <a:cubicBezTo>
                    <a:pt x="244" y="326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3" name="Google Shape;1660;p55"/>
            <p:cNvSpPr/>
            <p:nvPr/>
          </p:nvSpPr>
          <p:spPr>
            <a:xfrm>
              <a:off x="5817180" y="1946381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5"/>
                    <a:pt x="0" y="163"/>
                  </a:cubicBezTo>
                  <a:cubicBezTo>
                    <a:pt x="0" y="244"/>
                    <a:pt x="55" y="299"/>
                    <a:pt x="136" y="299"/>
                  </a:cubicBezTo>
                  <a:cubicBezTo>
                    <a:pt x="244" y="299"/>
                    <a:pt x="299" y="244"/>
                    <a:pt x="299" y="163"/>
                  </a:cubicBezTo>
                  <a:cubicBezTo>
                    <a:pt x="299" y="55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4" name="Google Shape;1661;p55"/>
            <p:cNvSpPr/>
            <p:nvPr/>
          </p:nvSpPr>
          <p:spPr>
            <a:xfrm>
              <a:off x="5842536" y="1919223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cubicBezTo>
                    <a:pt x="0" y="245"/>
                    <a:pt x="81" y="326"/>
                    <a:pt x="163" y="326"/>
                  </a:cubicBezTo>
                  <a:cubicBezTo>
                    <a:pt x="244" y="326"/>
                    <a:pt x="326" y="245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5" name="Google Shape;1662;p55"/>
            <p:cNvSpPr/>
            <p:nvPr/>
          </p:nvSpPr>
          <p:spPr>
            <a:xfrm>
              <a:off x="5817180" y="1998828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55"/>
                    <a:pt x="0" y="164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44" y="299"/>
                    <a:pt x="299" y="245"/>
                    <a:pt x="299" y="164"/>
                  </a:cubicBezTo>
                  <a:cubicBezTo>
                    <a:pt x="299" y="55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6" name="Google Shape;1663;p55"/>
            <p:cNvSpPr/>
            <p:nvPr/>
          </p:nvSpPr>
          <p:spPr>
            <a:xfrm>
              <a:off x="5842536" y="1971737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1" y="0"/>
                    <a:pt x="0" y="81"/>
                    <a:pt x="0" y="163"/>
                  </a:cubicBezTo>
                  <a:cubicBezTo>
                    <a:pt x="0" y="244"/>
                    <a:pt x="81" y="326"/>
                    <a:pt x="163" y="326"/>
                  </a:cubicBezTo>
                  <a:cubicBezTo>
                    <a:pt x="244" y="326"/>
                    <a:pt x="326" y="244"/>
                    <a:pt x="326" y="163"/>
                  </a:cubicBezTo>
                  <a:cubicBezTo>
                    <a:pt x="326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7" name="Google Shape;1664;p55"/>
            <p:cNvSpPr/>
            <p:nvPr/>
          </p:nvSpPr>
          <p:spPr>
            <a:xfrm>
              <a:off x="5817180" y="205134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5"/>
                    <a:pt x="0" y="163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44" y="299"/>
                    <a:pt x="299" y="245"/>
                    <a:pt x="299" y="163"/>
                  </a:cubicBezTo>
                  <a:cubicBezTo>
                    <a:pt x="299" y="55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8" name="Google Shape;1665;p55"/>
            <p:cNvSpPr/>
            <p:nvPr/>
          </p:nvSpPr>
          <p:spPr>
            <a:xfrm>
              <a:off x="5842536" y="2024184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1" y="1"/>
                    <a:pt x="0" y="82"/>
                    <a:pt x="0" y="163"/>
                  </a:cubicBezTo>
                  <a:cubicBezTo>
                    <a:pt x="0" y="245"/>
                    <a:pt x="81" y="326"/>
                    <a:pt x="163" y="326"/>
                  </a:cubicBezTo>
                  <a:cubicBezTo>
                    <a:pt x="244" y="326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9" name="Google Shape;1666;p55"/>
            <p:cNvSpPr/>
            <p:nvPr/>
          </p:nvSpPr>
          <p:spPr>
            <a:xfrm>
              <a:off x="5817180" y="2103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81"/>
                    <a:pt x="0" y="163"/>
                  </a:cubicBezTo>
                  <a:cubicBezTo>
                    <a:pt x="0" y="244"/>
                    <a:pt x="55" y="298"/>
                    <a:pt x="136" y="298"/>
                  </a:cubicBezTo>
                  <a:cubicBezTo>
                    <a:pt x="244" y="298"/>
                    <a:pt x="299" y="244"/>
                    <a:pt x="299" y="163"/>
                  </a:cubicBezTo>
                  <a:cubicBezTo>
                    <a:pt x="299" y="81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0" name="Google Shape;1667;p55"/>
            <p:cNvSpPr/>
            <p:nvPr/>
          </p:nvSpPr>
          <p:spPr>
            <a:xfrm>
              <a:off x="5842536" y="2076698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cubicBezTo>
                    <a:pt x="0" y="244"/>
                    <a:pt x="81" y="326"/>
                    <a:pt x="163" y="326"/>
                  </a:cubicBezTo>
                  <a:cubicBezTo>
                    <a:pt x="244" y="326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1" name="Google Shape;1668;p55"/>
            <p:cNvSpPr/>
            <p:nvPr/>
          </p:nvSpPr>
          <p:spPr>
            <a:xfrm>
              <a:off x="5817180" y="2156302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44" y="299"/>
                    <a:pt x="299" y="245"/>
                    <a:pt x="299" y="163"/>
                  </a:cubicBezTo>
                  <a:cubicBezTo>
                    <a:pt x="299" y="82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2" name="Google Shape;1669;p55"/>
            <p:cNvSpPr/>
            <p:nvPr/>
          </p:nvSpPr>
          <p:spPr>
            <a:xfrm>
              <a:off x="5842536" y="2129145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1" y="1"/>
                    <a:pt x="0" y="82"/>
                    <a:pt x="0" y="164"/>
                  </a:cubicBezTo>
                  <a:cubicBezTo>
                    <a:pt x="0" y="245"/>
                    <a:pt x="81" y="326"/>
                    <a:pt x="163" y="326"/>
                  </a:cubicBezTo>
                  <a:cubicBezTo>
                    <a:pt x="244" y="326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3" name="Google Shape;1670;p55"/>
            <p:cNvSpPr/>
            <p:nvPr/>
          </p:nvSpPr>
          <p:spPr>
            <a:xfrm>
              <a:off x="5817180" y="220881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299"/>
                    <a:pt x="136" y="299"/>
                  </a:cubicBezTo>
                  <a:cubicBezTo>
                    <a:pt x="244" y="299"/>
                    <a:pt x="299" y="244"/>
                    <a:pt x="299" y="163"/>
                  </a:cubicBezTo>
                  <a:cubicBezTo>
                    <a:pt x="299" y="82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4" name="Google Shape;1671;p55"/>
            <p:cNvSpPr/>
            <p:nvPr/>
          </p:nvSpPr>
          <p:spPr>
            <a:xfrm>
              <a:off x="5842536" y="2183460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1" y="1"/>
                    <a:pt x="0" y="55"/>
                    <a:pt x="0" y="136"/>
                  </a:cubicBezTo>
                  <a:cubicBezTo>
                    <a:pt x="0" y="218"/>
                    <a:pt x="81" y="299"/>
                    <a:pt x="163" y="299"/>
                  </a:cubicBezTo>
                  <a:cubicBezTo>
                    <a:pt x="244" y="299"/>
                    <a:pt x="326" y="218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5" name="Google Shape;1672;p55"/>
            <p:cNvSpPr/>
            <p:nvPr/>
          </p:nvSpPr>
          <p:spPr>
            <a:xfrm>
              <a:off x="5817180" y="2261263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82"/>
                    <a:pt x="0" y="164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44" y="299"/>
                    <a:pt x="299" y="245"/>
                    <a:pt x="299" y="164"/>
                  </a:cubicBezTo>
                  <a:cubicBezTo>
                    <a:pt x="299" y="82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6" name="Google Shape;1673;p55"/>
            <p:cNvSpPr/>
            <p:nvPr/>
          </p:nvSpPr>
          <p:spPr>
            <a:xfrm>
              <a:off x="5842536" y="2235974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54"/>
                    <a:pt x="0" y="136"/>
                  </a:cubicBezTo>
                  <a:cubicBezTo>
                    <a:pt x="0" y="217"/>
                    <a:pt x="81" y="298"/>
                    <a:pt x="163" y="298"/>
                  </a:cubicBezTo>
                  <a:cubicBezTo>
                    <a:pt x="244" y="298"/>
                    <a:pt x="326" y="217"/>
                    <a:pt x="326" y="136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7" name="Google Shape;1674;p55"/>
            <p:cNvSpPr/>
            <p:nvPr/>
          </p:nvSpPr>
          <p:spPr>
            <a:xfrm>
              <a:off x="5817180" y="231377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44" y="299"/>
                    <a:pt x="299" y="245"/>
                    <a:pt x="299" y="163"/>
                  </a:cubicBezTo>
                  <a:cubicBezTo>
                    <a:pt x="299" y="82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8" name="Google Shape;1675;p55"/>
            <p:cNvSpPr/>
            <p:nvPr/>
          </p:nvSpPr>
          <p:spPr>
            <a:xfrm>
              <a:off x="5842536" y="2288420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1" y="1"/>
                    <a:pt x="0" y="55"/>
                    <a:pt x="0" y="136"/>
                  </a:cubicBezTo>
                  <a:cubicBezTo>
                    <a:pt x="0" y="218"/>
                    <a:pt x="81" y="299"/>
                    <a:pt x="163" y="299"/>
                  </a:cubicBezTo>
                  <a:cubicBezTo>
                    <a:pt x="244" y="299"/>
                    <a:pt x="326" y="218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9" name="Google Shape;1676;p55"/>
            <p:cNvSpPr/>
            <p:nvPr/>
          </p:nvSpPr>
          <p:spPr>
            <a:xfrm>
              <a:off x="5817180" y="236629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81"/>
                    <a:pt x="0" y="163"/>
                  </a:cubicBezTo>
                  <a:cubicBezTo>
                    <a:pt x="0" y="244"/>
                    <a:pt x="55" y="298"/>
                    <a:pt x="136" y="298"/>
                  </a:cubicBezTo>
                  <a:cubicBezTo>
                    <a:pt x="244" y="298"/>
                    <a:pt x="299" y="244"/>
                    <a:pt x="299" y="163"/>
                  </a:cubicBezTo>
                  <a:cubicBezTo>
                    <a:pt x="299" y="81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0" name="Google Shape;1677;p55"/>
            <p:cNvSpPr/>
            <p:nvPr/>
          </p:nvSpPr>
          <p:spPr>
            <a:xfrm>
              <a:off x="5842536" y="2340934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55"/>
                    <a:pt x="0" y="136"/>
                  </a:cubicBezTo>
                  <a:cubicBezTo>
                    <a:pt x="0" y="217"/>
                    <a:pt x="81" y="299"/>
                    <a:pt x="163" y="299"/>
                  </a:cubicBezTo>
                  <a:cubicBezTo>
                    <a:pt x="244" y="299"/>
                    <a:pt x="326" y="217"/>
                    <a:pt x="326" y="136"/>
                  </a:cubicBezTo>
                  <a:cubicBezTo>
                    <a:pt x="326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1" name="Google Shape;1678;p55"/>
            <p:cNvSpPr/>
            <p:nvPr/>
          </p:nvSpPr>
          <p:spPr>
            <a:xfrm>
              <a:off x="5817180" y="2418737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44" y="326"/>
                    <a:pt x="299" y="245"/>
                    <a:pt x="299" y="163"/>
                  </a:cubicBezTo>
                  <a:cubicBezTo>
                    <a:pt x="299" y="82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2" name="Google Shape;1679;p55"/>
            <p:cNvSpPr/>
            <p:nvPr/>
          </p:nvSpPr>
          <p:spPr>
            <a:xfrm>
              <a:off x="5842536" y="2393381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1" y="1"/>
                    <a:pt x="0" y="55"/>
                    <a:pt x="0" y="136"/>
                  </a:cubicBezTo>
                  <a:cubicBezTo>
                    <a:pt x="0" y="218"/>
                    <a:pt x="81" y="299"/>
                    <a:pt x="163" y="299"/>
                  </a:cubicBezTo>
                  <a:cubicBezTo>
                    <a:pt x="244" y="299"/>
                    <a:pt x="326" y="218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3" name="Google Shape;1680;p55"/>
            <p:cNvSpPr/>
            <p:nvPr/>
          </p:nvSpPr>
          <p:spPr>
            <a:xfrm>
              <a:off x="5817180" y="247125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326"/>
                    <a:pt x="136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2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4" name="Google Shape;1681;p55"/>
            <p:cNvSpPr/>
            <p:nvPr/>
          </p:nvSpPr>
          <p:spPr>
            <a:xfrm>
              <a:off x="5842536" y="244589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55"/>
                    <a:pt x="0" y="136"/>
                  </a:cubicBezTo>
                  <a:cubicBezTo>
                    <a:pt x="0" y="217"/>
                    <a:pt x="81" y="299"/>
                    <a:pt x="163" y="299"/>
                  </a:cubicBezTo>
                  <a:cubicBezTo>
                    <a:pt x="244" y="299"/>
                    <a:pt x="326" y="217"/>
                    <a:pt x="326" y="136"/>
                  </a:cubicBezTo>
                  <a:cubicBezTo>
                    <a:pt x="326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5" name="Google Shape;1682;p55"/>
            <p:cNvSpPr/>
            <p:nvPr/>
          </p:nvSpPr>
          <p:spPr>
            <a:xfrm>
              <a:off x="5817180" y="2523698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0" y="82"/>
                    <a:pt x="0" y="164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44" y="326"/>
                    <a:pt x="299" y="245"/>
                    <a:pt x="299" y="164"/>
                  </a:cubicBezTo>
                  <a:cubicBezTo>
                    <a:pt x="299" y="82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6" name="Google Shape;1683;p55"/>
            <p:cNvSpPr/>
            <p:nvPr/>
          </p:nvSpPr>
          <p:spPr>
            <a:xfrm>
              <a:off x="5842536" y="2498408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54"/>
                    <a:pt x="0" y="136"/>
                  </a:cubicBezTo>
                  <a:cubicBezTo>
                    <a:pt x="0" y="244"/>
                    <a:pt x="81" y="298"/>
                    <a:pt x="163" y="298"/>
                  </a:cubicBezTo>
                  <a:cubicBezTo>
                    <a:pt x="244" y="298"/>
                    <a:pt x="326" y="244"/>
                    <a:pt x="326" y="136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7" name="Google Shape;1684;p55"/>
            <p:cNvSpPr/>
            <p:nvPr/>
          </p:nvSpPr>
          <p:spPr>
            <a:xfrm>
              <a:off x="5817180" y="257621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326"/>
                    <a:pt x="136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2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8" name="Google Shape;1685;p55"/>
            <p:cNvSpPr/>
            <p:nvPr/>
          </p:nvSpPr>
          <p:spPr>
            <a:xfrm>
              <a:off x="5842536" y="255085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1" y="1"/>
                    <a:pt x="0" y="55"/>
                    <a:pt x="0" y="136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326" y="245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9" name="Google Shape;1686;p55"/>
            <p:cNvSpPr/>
            <p:nvPr/>
          </p:nvSpPr>
          <p:spPr>
            <a:xfrm>
              <a:off x="5817180" y="2628658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0" y="82"/>
                    <a:pt x="0" y="164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44" y="326"/>
                    <a:pt x="299" y="245"/>
                    <a:pt x="299" y="164"/>
                  </a:cubicBezTo>
                  <a:cubicBezTo>
                    <a:pt x="299" y="82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0" name="Google Shape;1687;p55"/>
            <p:cNvSpPr/>
            <p:nvPr/>
          </p:nvSpPr>
          <p:spPr>
            <a:xfrm>
              <a:off x="5842536" y="2603369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54"/>
                    <a:pt x="0" y="136"/>
                  </a:cubicBezTo>
                  <a:cubicBezTo>
                    <a:pt x="0" y="244"/>
                    <a:pt x="81" y="299"/>
                    <a:pt x="163" y="299"/>
                  </a:cubicBezTo>
                  <a:cubicBezTo>
                    <a:pt x="244" y="299"/>
                    <a:pt x="326" y="244"/>
                    <a:pt x="326" y="136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1" name="Google Shape;1688;p55"/>
            <p:cNvSpPr/>
            <p:nvPr/>
          </p:nvSpPr>
          <p:spPr>
            <a:xfrm>
              <a:off x="5842536" y="2655816"/>
              <a:ext cx="21752" cy="9141"/>
            </a:xfrm>
            <a:custGeom>
              <a:avLst/>
              <a:gdLst/>
              <a:ahLst/>
              <a:cxnLst/>
              <a:rect l="l" t="t" r="r" b="b"/>
              <a:pathLst>
                <a:path w="326" h="137" extrusionOk="0">
                  <a:moveTo>
                    <a:pt x="163" y="1"/>
                  </a:moveTo>
                  <a:cubicBezTo>
                    <a:pt x="81" y="1"/>
                    <a:pt x="0" y="55"/>
                    <a:pt x="0" y="136"/>
                  </a:cubicBezTo>
                  <a:lnTo>
                    <a:pt x="326" y="136"/>
                  </a:ln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2" name="Google Shape;1689;p55"/>
            <p:cNvSpPr/>
            <p:nvPr/>
          </p:nvSpPr>
          <p:spPr>
            <a:xfrm>
              <a:off x="5817180" y="2681172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44" y="326"/>
                    <a:pt x="299" y="245"/>
                    <a:pt x="299" y="163"/>
                  </a:cubicBezTo>
                  <a:cubicBezTo>
                    <a:pt x="299" y="82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3" name="Google Shape;1690;p55"/>
            <p:cNvSpPr/>
            <p:nvPr/>
          </p:nvSpPr>
          <p:spPr>
            <a:xfrm>
              <a:off x="5842536" y="2666692"/>
              <a:ext cx="21752" cy="9141"/>
            </a:xfrm>
            <a:custGeom>
              <a:avLst/>
              <a:gdLst/>
              <a:ahLst/>
              <a:cxnLst/>
              <a:rect l="l" t="t" r="r" b="b"/>
              <a:pathLst>
                <a:path w="326" h="137" extrusionOk="0">
                  <a:moveTo>
                    <a:pt x="0" y="1"/>
                  </a:moveTo>
                  <a:cubicBezTo>
                    <a:pt x="0" y="82"/>
                    <a:pt x="81" y="136"/>
                    <a:pt x="163" y="136"/>
                  </a:cubicBezTo>
                  <a:cubicBezTo>
                    <a:pt x="244" y="136"/>
                    <a:pt x="326" y="82"/>
                    <a:pt x="32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4" name="Google Shape;1691;p55"/>
            <p:cNvSpPr/>
            <p:nvPr/>
          </p:nvSpPr>
          <p:spPr>
            <a:xfrm>
              <a:off x="5817180" y="2733686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326"/>
                    <a:pt x="136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2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5" name="Google Shape;1692;p55"/>
            <p:cNvSpPr/>
            <p:nvPr/>
          </p:nvSpPr>
          <p:spPr>
            <a:xfrm>
              <a:off x="5842536" y="2708330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55"/>
                    <a:pt x="0" y="163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6" name="Google Shape;1693;p55"/>
            <p:cNvSpPr/>
            <p:nvPr/>
          </p:nvSpPr>
          <p:spPr>
            <a:xfrm>
              <a:off x="5817180" y="2786133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44" y="326"/>
                    <a:pt x="299" y="245"/>
                    <a:pt x="299" y="163"/>
                  </a:cubicBezTo>
                  <a:cubicBezTo>
                    <a:pt x="299" y="82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7" name="Google Shape;1694;p55"/>
            <p:cNvSpPr/>
            <p:nvPr/>
          </p:nvSpPr>
          <p:spPr>
            <a:xfrm>
              <a:off x="5842536" y="2760843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54"/>
                    <a:pt x="0" y="163"/>
                  </a:cubicBezTo>
                  <a:cubicBezTo>
                    <a:pt x="0" y="244"/>
                    <a:pt x="81" y="298"/>
                    <a:pt x="163" y="298"/>
                  </a:cubicBezTo>
                  <a:cubicBezTo>
                    <a:pt x="244" y="298"/>
                    <a:pt x="326" y="244"/>
                    <a:pt x="326" y="163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8" name="Google Shape;1695;p55"/>
            <p:cNvSpPr/>
            <p:nvPr/>
          </p:nvSpPr>
          <p:spPr>
            <a:xfrm>
              <a:off x="5817180" y="2838646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326"/>
                    <a:pt x="136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2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9" name="Google Shape;1696;p55"/>
            <p:cNvSpPr/>
            <p:nvPr/>
          </p:nvSpPr>
          <p:spPr>
            <a:xfrm>
              <a:off x="5842536" y="2813290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1" y="1"/>
                    <a:pt x="0" y="55"/>
                    <a:pt x="0" y="163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0" name="Google Shape;1697;p55"/>
            <p:cNvSpPr/>
            <p:nvPr/>
          </p:nvSpPr>
          <p:spPr>
            <a:xfrm>
              <a:off x="5817180" y="2891093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0" y="82"/>
                    <a:pt x="0" y="164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44" y="326"/>
                    <a:pt x="299" y="245"/>
                    <a:pt x="299" y="164"/>
                  </a:cubicBezTo>
                  <a:cubicBezTo>
                    <a:pt x="299" y="82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1" name="Google Shape;1698;p55"/>
            <p:cNvSpPr/>
            <p:nvPr/>
          </p:nvSpPr>
          <p:spPr>
            <a:xfrm>
              <a:off x="5842536" y="2865804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54"/>
                    <a:pt x="0" y="163"/>
                  </a:cubicBezTo>
                  <a:cubicBezTo>
                    <a:pt x="0" y="244"/>
                    <a:pt x="81" y="299"/>
                    <a:pt x="163" y="299"/>
                  </a:cubicBezTo>
                  <a:cubicBezTo>
                    <a:pt x="244" y="299"/>
                    <a:pt x="326" y="244"/>
                    <a:pt x="326" y="163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2" name="Google Shape;1699;p55"/>
            <p:cNvSpPr/>
            <p:nvPr/>
          </p:nvSpPr>
          <p:spPr>
            <a:xfrm>
              <a:off x="5842536" y="2918251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1" y="1"/>
                    <a:pt x="0" y="82"/>
                    <a:pt x="0" y="164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3" name="Google Shape;1700;p55"/>
            <p:cNvSpPr/>
            <p:nvPr/>
          </p:nvSpPr>
          <p:spPr>
            <a:xfrm>
              <a:off x="5817180" y="2943607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44" y="326"/>
                    <a:pt x="299" y="245"/>
                    <a:pt x="299" y="163"/>
                  </a:cubicBezTo>
                  <a:cubicBezTo>
                    <a:pt x="299" y="82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4" name="Google Shape;1701;p55"/>
            <p:cNvSpPr/>
            <p:nvPr/>
          </p:nvSpPr>
          <p:spPr>
            <a:xfrm>
              <a:off x="5817180" y="299792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17"/>
                    <a:pt x="55" y="299"/>
                    <a:pt x="136" y="299"/>
                  </a:cubicBezTo>
                  <a:cubicBezTo>
                    <a:pt x="244" y="299"/>
                    <a:pt x="299" y="217"/>
                    <a:pt x="299" y="136"/>
                  </a:cubicBezTo>
                  <a:cubicBezTo>
                    <a:pt x="299" y="54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5" name="Google Shape;1702;p55"/>
            <p:cNvSpPr/>
            <p:nvPr/>
          </p:nvSpPr>
          <p:spPr>
            <a:xfrm>
              <a:off x="5842536" y="297076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cubicBezTo>
                    <a:pt x="0" y="244"/>
                    <a:pt x="81" y="299"/>
                    <a:pt x="163" y="299"/>
                  </a:cubicBezTo>
                  <a:cubicBezTo>
                    <a:pt x="244" y="299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6" name="Google Shape;1703;p55"/>
            <p:cNvSpPr/>
            <p:nvPr/>
          </p:nvSpPr>
          <p:spPr>
            <a:xfrm>
              <a:off x="5842536" y="3023212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1" y="1"/>
                    <a:pt x="0" y="82"/>
                    <a:pt x="0" y="164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7" name="Google Shape;1704;p55"/>
            <p:cNvSpPr/>
            <p:nvPr/>
          </p:nvSpPr>
          <p:spPr>
            <a:xfrm>
              <a:off x="5817180" y="3050369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36" y="299"/>
                  </a:cubicBezTo>
                  <a:cubicBezTo>
                    <a:pt x="244" y="299"/>
                    <a:pt x="299" y="218"/>
                    <a:pt x="299" y="136"/>
                  </a:cubicBezTo>
                  <a:cubicBezTo>
                    <a:pt x="299" y="55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8" name="Google Shape;1705;p55"/>
            <p:cNvSpPr/>
            <p:nvPr/>
          </p:nvSpPr>
          <p:spPr>
            <a:xfrm>
              <a:off x="5817180" y="310288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5"/>
                    <a:pt x="0" y="136"/>
                  </a:cubicBezTo>
                  <a:cubicBezTo>
                    <a:pt x="0" y="217"/>
                    <a:pt x="55" y="299"/>
                    <a:pt x="136" y="299"/>
                  </a:cubicBezTo>
                  <a:cubicBezTo>
                    <a:pt x="244" y="299"/>
                    <a:pt x="299" y="217"/>
                    <a:pt x="299" y="136"/>
                  </a:cubicBezTo>
                  <a:cubicBezTo>
                    <a:pt x="299" y="55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9" name="Google Shape;1706;p55"/>
            <p:cNvSpPr/>
            <p:nvPr/>
          </p:nvSpPr>
          <p:spPr>
            <a:xfrm>
              <a:off x="5842536" y="307572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1" y="1"/>
                    <a:pt x="0" y="82"/>
                    <a:pt x="0" y="163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0" name="Google Shape;1707;p55"/>
            <p:cNvSpPr/>
            <p:nvPr/>
          </p:nvSpPr>
          <p:spPr>
            <a:xfrm>
              <a:off x="5842536" y="3128239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cubicBezTo>
                    <a:pt x="0" y="244"/>
                    <a:pt x="81" y="298"/>
                    <a:pt x="163" y="298"/>
                  </a:cubicBezTo>
                  <a:cubicBezTo>
                    <a:pt x="244" y="298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1" name="Google Shape;1708;p55"/>
            <p:cNvSpPr/>
            <p:nvPr/>
          </p:nvSpPr>
          <p:spPr>
            <a:xfrm>
              <a:off x="5817180" y="3155330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55"/>
                    <a:pt x="0" y="137"/>
                  </a:cubicBezTo>
                  <a:cubicBezTo>
                    <a:pt x="0" y="218"/>
                    <a:pt x="55" y="299"/>
                    <a:pt x="136" y="299"/>
                  </a:cubicBezTo>
                  <a:cubicBezTo>
                    <a:pt x="244" y="299"/>
                    <a:pt x="299" y="218"/>
                    <a:pt x="299" y="137"/>
                  </a:cubicBezTo>
                  <a:cubicBezTo>
                    <a:pt x="299" y="55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2" name="Google Shape;1709;p55"/>
            <p:cNvSpPr/>
            <p:nvPr/>
          </p:nvSpPr>
          <p:spPr>
            <a:xfrm>
              <a:off x="5829858" y="3207843"/>
              <a:ext cx="7273" cy="16348"/>
            </a:xfrm>
            <a:custGeom>
              <a:avLst/>
              <a:gdLst/>
              <a:ahLst/>
              <a:cxnLst/>
              <a:rect l="l" t="t" r="r" b="b"/>
              <a:pathLst>
                <a:path w="109" h="245" extrusionOk="0">
                  <a:moveTo>
                    <a:pt x="0" y="1"/>
                  </a:moveTo>
                  <a:cubicBezTo>
                    <a:pt x="27" y="55"/>
                    <a:pt x="54" y="136"/>
                    <a:pt x="82" y="190"/>
                  </a:cubicBezTo>
                  <a:cubicBezTo>
                    <a:pt x="82" y="218"/>
                    <a:pt x="82" y="218"/>
                    <a:pt x="82" y="245"/>
                  </a:cubicBezTo>
                  <a:cubicBezTo>
                    <a:pt x="109" y="218"/>
                    <a:pt x="109" y="190"/>
                    <a:pt x="109" y="136"/>
                  </a:cubicBezTo>
                  <a:cubicBezTo>
                    <a:pt x="109" y="82"/>
                    <a:pt x="54" y="28"/>
                    <a:pt x="0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3" name="Google Shape;1710;p55"/>
            <p:cNvSpPr/>
            <p:nvPr/>
          </p:nvSpPr>
          <p:spPr>
            <a:xfrm>
              <a:off x="5842536" y="3180686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1" y="1"/>
                    <a:pt x="0" y="82"/>
                    <a:pt x="0" y="163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4" name="Google Shape;1711;p55"/>
            <p:cNvSpPr/>
            <p:nvPr/>
          </p:nvSpPr>
          <p:spPr>
            <a:xfrm>
              <a:off x="5842536" y="3233200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cubicBezTo>
                    <a:pt x="0" y="244"/>
                    <a:pt x="81" y="326"/>
                    <a:pt x="163" y="326"/>
                  </a:cubicBezTo>
                  <a:cubicBezTo>
                    <a:pt x="244" y="326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5" name="Google Shape;1712;p55"/>
            <p:cNvSpPr/>
            <p:nvPr/>
          </p:nvSpPr>
          <p:spPr>
            <a:xfrm>
              <a:off x="5764667" y="1794311"/>
              <a:ext cx="20018" cy="14546"/>
            </a:xfrm>
            <a:custGeom>
              <a:avLst/>
              <a:gdLst/>
              <a:ahLst/>
              <a:cxnLst/>
              <a:rect l="l" t="t" r="r" b="b"/>
              <a:pathLst>
                <a:path w="300" h="218" extrusionOk="0">
                  <a:moveTo>
                    <a:pt x="272" y="1"/>
                  </a:moveTo>
                  <a:cubicBezTo>
                    <a:pt x="191" y="28"/>
                    <a:pt x="82" y="55"/>
                    <a:pt x="1" y="109"/>
                  </a:cubicBezTo>
                  <a:cubicBezTo>
                    <a:pt x="28" y="164"/>
                    <a:pt x="82" y="218"/>
                    <a:pt x="136" y="218"/>
                  </a:cubicBezTo>
                  <a:cubicBezTo>
                    <a:pt x="245" y="218"/>
                    <a:pt x="299" y="164"/>
                    <a:pt x="299" y="55"/>
                  </a:cubicBezTo>
                  <a:cubicBezTo>
                    <a:pt x="299" y="28"/>
                    <a:pt x="299" y="1"/>
                    <a:pt x="272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6" name="Google Shape;1713;p55"/>
            <p:cNvSpPr/>
            <p:nvPr/>
          </p:nvSpPr>
          <p:spPr>
            <a:xfrm>
              <a:off x="5737509" y="1814263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7" name="Google Shape;1714;p55"/>
            <p:cNvSpPr/>
            <p:nvPr/>
          </p:nvSpPr>
          <p:spPr>
            <a:xfrm>
              <a:off x="5764667" y="1841420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44"/>
                    <a:pt x="55" y="298"/>
                    <a:pt x="136" y="298"/>
                  </a:cubicBezTo>
                  <a:cubicBezTo>
                    <a:pt x="245" y="298"/>
                    <a:pt x="299" y="244"/>
                    <a:pt x="299" y="136"/>
                  </a:cubicBezTo>
                  <a:cubicBezTo>
                    <a:pt x="299" y="54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8" name="Google Shape;1715;p55"/>
            <p:cNvSpPr/>
            <p:nvPr/>
          </p:nvSpPr>
          <p:spPr>
            <a:xfrm>
              <a:off x="5737509" y="1866710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9" name="Google Shape;1716;p55"/>
            <p:cNvSpPr/>
            <p:nvPr/>
          </p:nvSpPr>
          <p:spPr>
            <a:xfrm>
              <a:off x="5764667" y="1893867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55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0" name="Google Shape;1717;p55"/>
            <p:cNvSpPr/>
            <p:nvPr/>
          </p:nvSpPr>
          <p:spPr>
            <a:xfrm>
              <a:off x="5790023" y="1866710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1" name="Google Shape;1718;p55"/>
            <p:cNvSpPr/>
            <p:nvPr/>
          </p:nvSpPr>
          <p:spPr>
            <a:xfrm>
              <a:off x="5737509" y="1919223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2" name="Google Shape;1719;p55"/>
            <p:cNvSpPr/>
            <p:nvPr/>
          </p:nvSpPr>
          <p:spPr>
            <a:xfrm>
              <a:off x="5764667" y="1946381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5"/>
                    <a:pt x="1" y="163"/>
                  </a:cubicBezTo>
                  <a:cubicBezTo>
                    <a:pt x="1" y="244"/>
                    <a:pt x="55" y="299"/>
                    <a:pt x="136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55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3" name="Google Shape;1720;p55"/>
            <p:cNvSpPr/>
            <p:nvPr/>
          </p:nvSpPr>
          <p:spPr>
            <a:xfrm>
              <a:off x="5790023" y="1919223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4" name="Google Shape;1721;p55"/>
            <p:cNvSpPr/>
            <p:nvPr/>
          </p:nvSpPr>
          <p:spPr>
            <a:xfrm>
              <a:off x="5737509" y="1971737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1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5" name="Google Shape;1722;p55"/>
            <p:cNvSpPr/>
            <p:nvPr/>
          </p:nvSpPr>
          <p:spPr>
            <a:xfrm>
              <a:off x="5764667" y="1998828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55"/>
                    <a:pt x="1" y="164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6" name="Google Shape;1723;p55"/>
            <p:cNvSpPr/>
            <p:nvPr/>
          </p:nvSpPr>
          <p:spPr>
            <a:xfrm>
              <a:off x="5790023" y="1971737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7" name="Google Shape;1724;p55"/>
            <p:cNvSpPr/>
            <p:nvPr/>
          </p:nvSpPr>
          <p:spPr>
            <a:xfrm>
              <a:off x="5737509" y="2024184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8" name="Google Shape;1725;p55"/>
            <p:cNvSpPr/>
            <p:nvPr/>
          </p:nvSpPr>
          <p:spPr>
            <a:xfrm>
              <a:off x="5764667" y="2051342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5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55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9" name="Google Shape;1726;p55"/>
            <p:cNvSpPr/>
            <p:nvPr/>
          </p:nvSpPr>
          <p:spPr>
            <a:xfrm>
              <a:off x="5790023" y="2024184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0" name="Google Shape;1727;p55"/>
            <p:cNvSpPr/>
            <p:nvPr/>
          </p:nvSpPr>
          <p:spPr>
            <a:xfrm>
              <a:off x="5737509" y="2076698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1" name="Google Shape;1728;p55"/>
            <p:cNvSpPr/>
            <p:nvPr/>
          </p:nvSpPr>
          <p:spPr>
            <a:xfrm>
              <a:off x="5764667" y="210385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298"/>
                    <a:pt x="136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81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2" name="Google Shape;1729;p55"/>
            <p:cNvSpPr/>
            <p:nvPr/>
          </p:nvSpPr>
          <p:spPr>
            <a:xfrm>
              <a:off x="5790023" y="2076698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3" name="Google Shape;1730;p55"/>
            <p:cNvSpPr/>
            <p:nvPr/>
          </p:nvSpPr>
          <p:spPr>
            <a:xfrm>
              <a:off x="5737509" y="2129145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4" name="Google Shape;1731;p55"/>
            <p:cNvSpPr/>
            <p:nvPr/>
          </p:nvSpPr>
          <p:spPr>
            <a:xfrm>
              <a:off x="5764667" y="2156302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5" name="Google Shape;1732;p55"/>
            <p:cNvSpPr/>
            <p:nvPr/>
          </p:nvSpPr>
          <p:spPr>
            <a:xfrm>
              <a:off x="5790023" y="2129145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6" name="Google Shape;1733;p55"/>
            <p:cNvSpPr/>
            <p:nvPr/>
          </p:nvSpPr>
          <p:spPr>
            <a:xfrm>
              <a:off x="5737509" y="2183460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4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7" name="Google Shape;1734;p55"/>
            <p:cNvSpPr/>
            <p:nvPr/>
          </p:nvSpPr>
          <p:spPr>
            <a:xfrm>
              <a:off x="5764667" y="2208816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299"/>
                    <a:pt x="136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82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8" name="Google Shape;1735;p55"/>
            <p:cNvSpPr/>
            <p:nvPr/>
          </p:nvSpPr>
          <p:spPr>
            <a:xfrm>
              <a:off x="5790023" y="2183460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9" name="Google Shape;1736;p55"/>
            <p:cNvSpPr/>
            <p:nvPr/>
          </p:nvSpPr>
          <p:spPr>
            <a:xfrm>
              <a:off x="5737509" y="2235974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17"/>
                    <a:pt x="82" y="298"/>
                    <a:pt x="164" y="298"/>
                  </a:cubicBezTo>
                  <a:cubicBezTo>
                    <a:pt x="245" y="298"/>
                    <a:pt x="326" y="217"/>
                    <a:pt x="326" y="136"/>
                  </a:cubicBezTo>
                  <a:cubicBezTo>
                    <a:pt x="326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0" name="Google Shape;1737;p55"/>
            <p:cNvSpPr/>
            <p:nvPr/>
          </p:nvSpPr>
          <p:spPr>
            <a:xfrm>
              <a:off x="5764667" y="2261263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82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1" name="Google Shape;1738;p55"/>
            <p:cNvSpPr/>
            <p:nvPr/>
          </p:nvSpPr>
          <p:spPr>
            <a:xfrm>
              <a:off x="5790023" y="2235974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17"/>
                    <a:pt x="82" y="298"/>
                    <a:pt x="163" y="298"/>
                  </a:cubicBezTo>
                  <a:cubicBezTo>
                    <a:pt x="245" y="298"/>
                    <a:pt x="326" y="217"/>
                    <a:pt x="326" y="136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2" name="Google Shape;1739;p55"/>
            <p:cNvSpPr/>
            <p:nvPr/>
          </p:nvSpPr>
          <p:spPr>
            <a:xfrm>
              <a:off x="5737509" y="2288420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4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3" name="Google Shape;1740;p55"/>
            <p:cNvSpPr/>
            <p:nvPr/>
          </p:nvSpPr>
          <p:spPr>
            <a:xfrm>
              <a:off x="5764667" y="2313776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4" name="Google Shape;1741;p55"/>
            <p:cNvSpPr/>
            <p:nvPr/>
          </p:nvSpPr>
          <p:spPr>
            <a:xfrm>
              <a:off x="5790023" y="2288420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5" name="Google Shape;1742;p55"/>
            <p:cNvSpPr/>
            <p:nvPr/>
          </p:nvSpPr>
          <p:spPr>
            <a:xfrm>
              <a:off x="5737509" y="2340934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217"/>
                    <a:pt x="82" y="299"/>
                    <a:pt x="164" y="299"/>
                  </a:cubicBezTo>
                  <a:cubicBezTo>
                    <a:pt x="245" y="299"/>
                    <a:pt x="326" y="217"/>
                    <a:pt x="326" y="136"/>
                  </a:cubicBezTo>
                  <a:cubicBezTo>
                    <a:pt x="326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6" name="Google Shape;1743;p55"/>
            <p:cNvSpPr/>
            <p:nvPr/>
          </p:nvSpPr>
          <p:spPr>
            <a:xfrm>
              <a:off x="5764667" y="2366290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298"/>
                    <a:pt x="136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81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7" name="Google Shape;1744;p55"/>
            <p:cNvSpPr/>
            <p:nvPr/>
          </p:nvSpPr>
          <p:spPr>
            <a:xfrm>
              <a:off x="5790023" y="2340934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36"/>
                  </a:cubicBezTo>
                  <a:cubicBezTo>
                    <a:pt x="0" y="217"/>
                    <a:pt x="82" y="299"/>
                    <a:pt x="163" y="299"/>
                  </a:cubicBezTo>
                  <a:cubicBezTo>
                    <a:pt x="245" y="299"/>
                    <a:pt x="326" y="217"/>
                    <a:pt x="326" y="136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8" name="Google Shape;1745;p55"/>
            <p:cNvSpPr/>
            <p:nvPr/>
          </p:nvSpPr>
          <p:spPr>
            <a:xfrm>
              <a:off x="5737509" y="2393381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4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9" name="Google Shape;1746;p55"/>
            <p:cNvSpPr/>
            <p:nvPr/>
          </p:nvSpPr>
          <p:spPr>
            <a:xfrm>
              <a:off x="5764667" y="2418737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0" name="Google Shape;1747;p55"/>
            <p:cNvSpPr/>
            <p:nvPr/>
          </p:nvSpPr>
          <p:spPr>
            <a:xfrm>
              <a:off x="5790023" y="2393381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1" name="Google Shape;1748;p55"/>
            <p:cNvSpPr/>
            <p:nvPr/>
          </p:nvSpPr>
          <p:spPr>
            <a:xfrm>
              <a:off x="5737509" y="244589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217"/>
                    <a:pt x="82" y="299"/>
                    <a:pt x="164" y="299"/>
                  </a:cubicBezTo>
                  <a:cubicBezTo>
                    <a:pt x="245" y="299"/>
                    <a:pt x="326" y="217"/>
                    <a:pt x="326" y="136"/>
                  </a:cubicBezTo>
                  <a:cubicBezTo>
                    <a:pt x="326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2" name="Google Shape;1749;p55"/>
            <p:cNvSpPr/>
            <p:nvPr/>
          </p:nvSpPr>
          <p:spPr>
            <a:xfrm>
              <a:off x="5764667" y="2471251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3" name="Google Shape;1750;p55"/>
            <p:cNvSpPr/>
            <p:nvPr/>
          </p:nvSpPr>
          <p:spPr>
            <a:xfrm>
              <a:off x="5790023" y="244589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36"/>
                  </a:cubicBezTo>
                  <a:cubicBezTo>
                    <a:pt x="0" y="217"/>
                    <a:pt x="82" y="299"/>
                    <a:pt x="163" y="299"/>
                  </a:cubicBezTo>
                  <a:cubicBezTo>
                    <a:pt x="245" y="299"/>
                    <a:pt x="326" y="217"/>
                    <a:pt x="326" y="136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4" name="Google Shape;1751;p55"/>
            <p:cNvSpPr/>
            <p:nvPr/>
          </p:nvSpPr>
          <p:spPr>
            <a:xfrm>
              <a:off x="5737509" y="2498408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44"/>
                    <a:pt x="82" y="298"/>
                    <a:pt x="164" y="298"/>
                  </a:cubicBezTo>
                  <a:cubicBezTo>
                    <a:pt x="245" y="298"/>
                    <a:pt x="326" y="244"/>
                    <a:pt x="326" y="136"/>
                  </a:cubicBezTo>
                  <a:cubicBezTo>
                    <a:pt x="326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5" name="Google Shape;1752;p55"/>
            <p:cNvSpPr/>
            <p:nvPr/>
          </p:nvSpPr>
          <p:spPr>
            <a:xfrm>
              <a:off x="5764667" y="2523698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6" name="Google Shape;1753;p55"/>
            <p:cNvSpPr/>
            <p:nvPr/>
          </p:nvSpPr>
          <p:spPr>
            <a:xfrm>
              <a:off x="5790023" y="2498408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36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7" name="Google Shape;1754;p55"/>
            <p:cNvSpPr/>
            <p:nvPr/>
          </p:nvSpPr>
          <p:spPr>
            <a:xfrm>
              <a:off x="5737509" y="255085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36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8" name="Google Shape;1755;p55"/>
            <p:cNvSpPr/>
            <p:nvPr/>
          </p:nvSpPr>
          <p:spPr>
            <a:xfrm>
              <a:off x="5764667" y="2576211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9" name="Google Shape;1756;p55"/>
            <p:cNvSpPr/>
            <p:nvPr/>
          </p:nvSpPr>
          <p:spPr>
            <a:xfrm>
              <a:off x="5790023" y="255085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0" name="Google Shape;1757;p55"/>
            <p:cNvSpPr/>
            <p:nvPr/>
          </p:nvSpPr>
          <p:spPr>
            <a:xfrm>
              <a:off x="5737509" y="2603369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326" y="244"/>
                    <a:pt x="326" y="136"/>
                  </a:cubicBezTo>
                  <a:cubicBezTo>
                    <a:pt x="326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1" name="Google Shape;1758;p55"/>
            <p:cNvSpPr/>
            <p:nvPr/>
          </p:nvSpPr>
          <p:spPr>
            <a:xfrm>
              <a:off x="5764667" y="2628658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2" name="Google Shape;1759;p55"/>
            <p:cNvSpPr/>
            <p:nvPr/>
          </p:nvSpPr>
          <p:spPr>
            <a:xfrm>
              <a:off x="5790023" y="2603369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36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3" name="Google Shape;1760;p55"/>
            <p:cNvSpPr/>
            <p:nvPr/>
          </p:nvSpPr>
          <p:spPr>
            <a:xfrm>
              <a:off x="5790023" y="2655816"/>
              <a:ext cx="21752" cy="9141"/>
            </a:xfrm>
            <a:custGeom>
              <a:avLst/>
              <a:gdLst/>
              <a:ahLst/>
              <a:cxnLst/>
              <a:rect l="l" t="t" r="r" b="b"/>
              <a:pathLst>
                <a:path w="326" h="137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lnTo>
                    <a:pt x="326" y="136"/>
                  </a:ln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4" name="Google Shape;1761;p55"/>
            <p:cNvSpPr/>
            <p:nvPr/>
          </p:nvSpPr>
          <p:spPr>
            <a:xfrm>
              <a:off x="5737509" y="2655816"/>
              <a:ext cx="21819" cy="10943"/>
            </a:xfrm>
            <a:custGeom>
              <a:avLst/>
              <a:gdLst/>
              <a:ahLst/>
              <a:cxnLst/>
              <a:rect l="l" t="t" r="r" b="b"/>
              <a:pathLst>
                <a:path w="327" h="164" extrusionOk="0">
                  <a:moveTo>
                    <a:pt x="164" y="1"/>
                  </a:moveTo>
                  <a:cubicBezTo>
                    <a:pt x="82" y="1"/>
                    <a:pt x="1" y="55"/>
                    <a:pt x="1" y="164"/>
                  </a:cubicBezTo>
                  <a:lnTo>
                    <a:pt x="326" y="164"/>
                  </a:ln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5" name="Google Shape;1762;p55"/>
            <p:cNvSpPr/>
            <p:nvPr/>
          </p:nvSpPr>
          <p:spPr>
            <a:xfrm>
              <a:off x="5764667" y="2681172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6" name="Google Shape;1763;p55"/>
            <p:cNvSpPr/>
            <p:nvPr/>
          </p:nvSpPr>
          <p:spPr>
            <a:xfrm>
              <a:off x="5790023" y="2666692"/>
              <a:ext cx="21752" cy="9141"/>
            </a:xfrm>
            <a:custGeom>
              <a:avLst/>
              <a:gdLst/>
              <a:ahLst/>
              <a:cxnLst/>
              <a:rect l="l" t="t" r="r" b="b"/>
              <a:pathLst>
                <a:path w="326" h="137" extrusionOk="0">
                  <a:moveTo>
                    <a:pt x="0" y="1"/>
                  </a:moveTo>
                  <a:cubicBezTo>
                    <a:pt x="0" y="82"/>
                    <a:pt x="82" y="136"/>
                    <a:pt x="163" y="136"/>
                  </a:cubicBezTo>
                  <a:cubicBezTo>
                    <a:pt x="245" y="136"/>
                    <a:pt x="326" y="82"/>
                    <a:pt x="32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7" name="Google Shape;1764;p55"/>
            <p:cNvSpPr/>
            <p:nvPr/>
          </p:nvSpPr>
          <p:spPr>
            <a:xfrm>
              <a:off x="5737509" y="2664891"/>
              <a:ext cx="21819" cy="10943"/>
            </a:xfrm>
            <a:custGeom>
              <a:avLst/>
              <a:gdLst/>
              <a:ahLst/>
              <a:cxnLst/>
              <a:rect l="l" t="t" r="r" b="b"/>
              <a:pathLst>
                <a:path w="327" h="164" extrusionOk="0">
                  <a:moveTo>
                    <a:pt x="1" y="0"/>
                  </a:moveTo>
                  <a:cubicBezTo>
                    <a:pt x="1" y="109"/>
                    <a:pt x="82" y="163"/>
                    <a:pt x="164" y="163"/>
                  </a:cubicBezTo>
                  <a:cubicBezTo>
                    <a:pt x="245" y="163"/>
                    <a:pt x="326" y="109"/>
                    <a:pt x="32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8" name="Google Shape;1765;p55"/>
            <p:cNvSpPr/>
            <p:nvPr/>
          </p:nvSpPr>
          <p:spPr>
            <a:xfrm>
              <a:off x="5737509" y="2708330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5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9" name="Google Shape;1766;p55"/>
            <p:cNvSpPr/>
            <p:nvPr/>
          </p:nvSpPr>
          <p:spPr>
            <a:xfrm>
              <a:off x="5764667" y="2733686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0" name="Google Shape;1767;p55"/>
            <p:cNvSpPr/>
            <p:nvPr/>
          </p:nvSpPr>
          <p:spPr>
            <a:xfrm>
              <a:off x="5790023" y="2708330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1" name="Google Shape;1768;p55"/>
            <p:cNvSpPr/>
            <p:nvPr/>
          </p:nvSpPr>
          <p:spPr>
            <a:xfrm>
              <a:off x="5737509" y="2760843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4"/>
                    <a:pt x="1" y="163"/>
                  </a:cubicBezTo>
                  <a:cubicBezTo>
                    <a:pt x="1" y="244"/>
                    <a:pt x="82" y="298"/>
                    <a:pt x="164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2" name="Google Shape;1769;p55"/>
            <p:cNvSpPr/>
            <p:nvPr/>
          </p:nvSpPr>
          <p:spPr>
            <a:xfrm>
              <a:off x="5764667" y="2786133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3" name="Google Shape;1770;p55"/>
            <p:cNvSpPr/>
            <p:nvPr/>
          </p:nvSpPr>
          <p:spPr>
            <a:xfrm>
              <a:off x="5790023" y="2760843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4" name="Google Shape;1771;p55"/>
            <p:cNvSpPr/>
            <p:nvPr/>
          </p:nvSpPr>
          <p:spPr>
            <a:xfrm>
              <a:off x="5737509" y="2813290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1"/>
                  </a:moveTo>
                  <a:cubicBezTo>
                    <a:pt x="82" y="1"/>
                    <a:pt x="1" y="55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5" name="Google Shape;1772;p55"/>
            <p:cNvSpPr/>
            <p:nvPr/>
          </p:nvSpPr>
          <p:spPr>
            <a:xfrm>
              <a:off x="5764667" y="2838646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6" name="Google Shape;1773;p55"/>
            <p:cNvSpPr/>
            <p:nvPr/>
          </p:nvSpPr>
          <p:spPr>
            <a:xfrm>
              <a:off x="5790023" y="2813290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2" y="1"/>
                    <a:pt x="0" y="55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7" name="Google Shape;1774;p55"/>
            <p:cNvSpPr/>
            <p:nvPr/>
          </p:nvSpPr>
          <p:spPr>
            <a:xfrm>
              <a:off x="5737509" y="2865804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4"/>
                    <a:pt x="1" y="163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8" name="Google Shape;1775;p55"/>
            <p:cNvSpPr/>
            <p:nvPr/>
          </p:nvSpPr>
          <p:spPr>
            <a:xfrm>
              <a:off x="5764667" y="2891093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9" name="Google Shape;1776;p55"/>
            <p:cNvSpPr/>
            <p:nvPr/>
          </p:nvSpPr>
          <p:spPr>
            <a:xfrm>
              <a:off x="5790023" y="2865804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0" name="Google Shape;1777;p55"/>
            <p:cNvSpPr/>
            <p:nvPr/>
          </p:nvSpPr>
          <p:spPr>
            <a:xfrm>
              <a:off x="5790023" y="2918251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1" name="Google Shape;1778;p55"/>
            <p:cNvSpPr/>
            <p:nvPr/>
          </p:nvSpPr>
          <p:spPr>
            <a:xfrm>
              <a:off x="5764667" y="2943607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2" name="Google Shape;1779;p55"/>
            <p:cNvSpPr/>
            <p:nvPr/>
          </p:nvSpPr>
          <p:spPr>
            <a:xfrm>
              <a:off x="5737509" y="2918251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3" name="Google Shape;1780;p55"/>
            <p:cNvSpPr/>
            <p:nvPr/>
          </p:nvSpPr>
          <p:spPr>
            <a:xfrm>
              <a:off x="5737509" y="297076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4" name="Google Shape;1781;p55"/>
            <p:cNvSpPr/>
            <p:nvPr/>
          </p:nvSpPr>
          <p:spPr>
            <a:xfrm>
              <a:off x="5764667" y="2997922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17"/>
                    <a:pt x="55" y="299"/>
                    <a:pt x="136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4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5" name="Google Shape;1782;p55"/>
            <p:cNvSpPr/>
            <p:nvPr/>
          </p:nvSpPr>
          <p:spPr>
            <a:xfrm>
              <a:off x="5790023" y="297076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6" name="Google Shape;1783;p55"/>
            <p:cNvSpPr/>
            <p:nvPr/>
          </p:nvSpPr>
          <p:spPr>
            <a:xfrm>
              <a:off x="5790023" y="3023212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7" name="Google Shape;1784;p55"/>
            <p:cNvSpPr/>
            <p:nvPr/>
          </p:nvSpPr>
          <p:spPr>
            <a:xfrm>
              <a:off x="5764667" y="3050369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6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8" name="Google Shape;1785;p55"/>
            <p:cNvSpPr/>
            <p:nvPr/>
          </p:nvSpPr>
          <p:spPr>
            <a:xfrm>
              <a:off x="5737509" y="3023212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9" name="Google Shape;1786;p55"/>
            <p:cNvSpPr/>
            <p:nvPr/>
          </p:nvSpPr>
          <p:spPr>
            <a:xfrm>
              <a:off x="5737509" y="307572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0" name="Google Shape;1787;p55"/>
            <p:cNvSpPr/>
            <p:nvPr/>
          </p:nvSpPr>
          <p:spPr>
            <a:xfrm>
              <a:off x="5764667" y="3102883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36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1" name="Google Shape;1788;p55"/>
            <p:cNvSpPr/>
            <p:nvPr/>
          </p:nvSpPr>
          <p:spPr>
            <a:xfrm>
              <a:off x="5790023" y="307572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2" name="Google Shape;1789;p55"/>
            <p:cNvSpPr/>
            <p:nvPr/>
          </p:nvSpPr>
          <p:spPr>
            <a:xfrm>
              <a:off x="5791824" y="3128239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82" y="0"/>
                    <a:pt x="28" y="27"/>
                    <a:pt x="1" y="82"/>
                  </a:cubicBezTo>
                  <a:cubicBezTo>
                    <a:pt x="28" y="109"/>
                    <a:pt x="55" y="163"/>
                    <a:pt x="55" y="190"/>
                  </a:cubicBezTo>
                  <a:cubicBezTo>
                    <a:pt x="82" y="217"/>
                    <a:pt x="82" y="271"/>
                    <a:pt x="82" y="298"/>
                  </a:cubicBezTo>
                  <a:lnTo>
                    <a:pt x="136" y="298"/>
                  </a:lnTo>
                  <a:cubicBezTo>
                    <a:pt x="218" y="298"/>
                    <a:pt x="299" y="244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3" name="Google Shape;1790;p55"/>
            <p:cNvSpPr/>
            <p:nvPr/>
          </p:nvSpPr>
          <p:spPr>
            <a:xfrm>
              <a:off x="5712220" y="184142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09" y="0"/>
                  </a:moveTo>
                  <a:cubicBezTo>
                    <a:pt x="81" y="81"/>
                    <a:pt x="54" y="163"/>
                    <a:pt x="0" y="217"/>
                  </a:cubicBezTo>
                  <a:cubicBezTo>
                    <a:pt x="27" y="271"/>
                    <a:pt x="81" y="298"/>
                    <a:pt x="136" y="298"/>
                  </a:cubicBezTo>
                  <a:cubicBezTo>
                    <a:pt x="244" y="298"/>
                    <a:pt x="298" y="244"/>
                    <a:pt x="298" y="136"/>
                  </a:cubicBezTo>
                  <a:cubicBezTo>
                    <a:pt x="298" y="54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4" name="Google Shape;1791;p55"/>
            <p:cNvSpPr/>
            <p:nvPr/>
          </p:nvSpPr>
          <p:spPr>
            <a:xfrm>
              <a:off x="5695872" y="1866710"/>
              <a:ext cx="10943" cy="21819"/>
            </a:xfrm>
            <a:custGeom>
              <a:avLst/>
              <a:gdLst/>
              <a:ahLst/>
              <a:cxnLst/>
              <a:rect l="l" t="t" r="r" b="b"/>
              <a:pathLst>
                <a:path w="164" h="327" extrusionOk="0">
                  <a:moveTo>
                    <a:pt x="1" y="1"/>
                  </a:moveTo>
                  <a:lnTo>
                    <a:pt x="1" y="164"/>
                  </a:lnTo>
                  <a:lnTo>
                    <a:pt x="1" y="326"/>
                  </a:lnTo>
                  <a:cubicBezTo>
                    <a:pt x="82" y="326"/>
                    <a:pt x="164" y="245"/>
                    <a:pt x="164" y="164"/>
                  </a:cubicBezTo>
                  <a:cubicBezTo>
                    <a:pt x="164" y="82"/>
                    <a:pt x="82" y="1"/>
                    <a:pt x="1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5" name="Google Shape;1792;p55"/>
            <p:cNvSpPr/>
            <p:nvPr/>
          </p:nvSpPr>
          <p:spPr>
            <a:xfrm>
              <a:off x="5712220" y="1893867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4" y="1"/>
                    <a:pt x="0" y="55"/>
                    <a:pt x="0" y="163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44" y="299"/>
                    <a:pt x="298" y="245"/>
                    <a:pt x="298" y="163"/>
                  </a:cubicBezTo>
                  <a:cubicBezTo>
                    <a:pt x="298" y="55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6" name="Google Shape;1793;p55"/>
            <p:cNvSpPr/>
            <p:nvPr/>
          </p:nvSpPr>
          <p:spPr>
            <a:xfrm>
              <a:off x="5695872" y="1919223"/>
              <a:ext cx="10943" cy="21752"/>
            </a:xfrm>
            <a:custGeom>
              <a:avLst/>
              <a:gdLst/>
              <a:ahLst/>
              <a:cxnLst/>
              <a:rect l="l" t="t" r="r" b="b"/>
              <a:pathLst>
                <a:path w="164" h="326" extrusionOk="0">
                  <a:moveTo>
                    <a:pt x="1" y="0"/>
                  </a:moveTo>
                  <a:lnTo>
                    <a:pt x="1" y="163"/>
                  </a:lnTo>
                  <a:lnTo>
                    <a:pt x="1" y="326"/>
                  </a:lnTo>
                  <a:cubicBezTo>
                    <a:pt x="82" y="326"/>
                    <a:pt x="164" y="245"/>
                    <a:pt x="164" y="163"/>
                  </a:cubicBezTo>
                  <a:cubicBezTo>
                    <a:pt x="164" y="82"/>
                    <a:pt x="82" y="0"/>
                    <a:pt x="1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7" name="Google Shape;1794;p55"/>
            <p:cNvSpPr/>
            <p:nvPr/>
          </p:nvSpPr>
          <p:spPr>
            <a:xfrm>
              <a:off x="5712220" y="1946381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5"/>
                    <a:pt x="0" y="163"/>
                  </a:cubicBezTo>
                  <a:cubicBezTo>
                    <a:pt x="0" y="244"/>
                    <a:pt x="54" y="299"/>
                    <a:pt x="136" y="299"/>
                  </a:cubicBezTo>
                  <a:cubicBezTo>
                    <a:pt x="244" y="299"/>
                    <a:pt x="298" y="244"/>
                    <a:pt x="298" y="163"/>
                  </a:cubicBezTo>
                  <a:cubicBezTo>
                    <a:pt x="298" y="55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8" name="Google Shape;1795;p55"/>
            <p:cNvSpPr/>
            <p:nvPr/>
          </p:nvSpPr>
          <p:spPr>
            <a:xfrm>
              <a:off x="5695872" y="1971737"/>
              <a:ext cx="10943" cy="21752"/>
            </a:xfrm>
            <a:custGeom>
              <a:avLst/>
              <a:gdLst/>
              <a:ahLst/>
              <a:cxnLst/>
              <a:rect l="l" t="t" r="r" b="b"/>
              <a:pathLst>
                <a:path w="164" h="326" extrusionOk="0">
                  <a:moveTo>
                    <a:pt x="1" y="0"/>
                  </a:moveTo>
                  <a:lnTo>
                    <a:pt x="1" y="163"/>
                  </a:lnTo>
                  <a:lnTo>
                    <a:pt x="1" y="326"/>
                  </a:lnTo>
                  <a:cubicBezTo>
                    <a:pt x="82" y="326"/>
                    <a:pt x="164" y="244"/>
                    <a:pt x="164" y="163"/>
                  </a:cubicBezTo>
                  <a:cubicBezTo>
                    <a:pt x="164" y="81"/>
                    <a:pt x="82" y="0"/>
                    <a:pt x="1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9" name="Google Shape;1796;p55"/>
            <p:cNvSpPr/>
            <p:nvPr/>
          </p:nvSpPr>
          <p:spPr>
            <a:xfrm>
              <a:off x="5712220" y="1998828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4" y="1"/>
                    <a:pt x="0" y="55"/>
                    <a:pt x="0" y="164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44" y="299"/>
                    <a:pt x="298" y="245"/>
                    <a:pt x="298" y="164"/>
                  </a:cubicBezTo>
                  <a:cubicBezTo>
                    <a:pt x="298" y="55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0" name="Google Shape;1797;p55"/>
            <p:cNvSpPr/>
            <p:nvPr/>
          </p:nvSpPr>
          <p:spPr>
            <a:xfrm>
              <a:off x="5695872" y="2024184"/>
              <a:ext cx="10943" cy="21819"/>
            </a:xfrm>
            <a:custGeom>
              <a:avLst/>
              <a:gdLst/>
              <a:ahLst/>
              <a:cxnLst/>
              <a:rect l="l" t="t" r="r" b="b"/>
              <a:pathLst>
                <a:path w="164" h="327" extrusionOk="0">
                  <a:moveTo>
                    <a:pt x="1" y="1"/>
                  </a:moveTo>
                  <a:lnTo>
                    <a:pt x="1" y="163"/>
                  </a:lnTo>
                  <a:lnTo>
                    <a:pt x="1" y="326"/>
                  </a:lnTo>
                  <a:cubicBezTo>
                    <a:pt x="82" y="326"/>
                    <a:pt x="164" y="245"/>
                    <a:pt x="164" y="163"/>
                  </a:cubicBezTo>
                  <a:cubicBezTo>
                    <a:pt x="164" y="82"/>
                    <a:pt x="82" y="1"/>
                    <a:pt x="1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1" name="Google Shape;1798;p55"/>
            <p:cNvSpPr/>
            <p:nvPr/>
          </p:nvSpPr>
          <p:spPr>
            <a:xfrm>
              <a:off x="5712220" y="205134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5"/>
                    <a:pt x="0" y="163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44" y="299"/>
                    <a:pt x="298" y="245"/>
                    <a:pt x="298" y="163"/>
                  </a:cubicBezTo>
                  <a:cubicBezTo>
                    <a:pt x="298" y="55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2" name="Google Shape;1799;p55"/>
            <p:cNvSpPr/>
            <p:nvPr/>
          </p:nvSpPr>
          <p:spPr>
            <a:xfrm>
              <a:off x="5695872" y="2076698"/>
              <a:ext cx="10943" cy="21752"/>
            </a:xfrm>
            <a:custGeom>
              <a:avLst/>
              <a:gdLst/>
              <a:ahLst/>
              <a:cxnLst/>
              <a:rect l="l" t="t" r="r" b="b"/>
              <a:pathLst>
                <a:path w="164" h="326" extrusionOk="0">
                  <a:moveTo>
                    <a:pt x="1" y="0"/>
                  </a:moveTo>
                  <a:lnTo>
                    <a:pt x="1" y="163"/>
                  </a:lnTo>
                  <a:lnTo>
                    <a:pt x="1" y="326"/>
                  </a:lnTo>
                  <a:cubicBezTo>
                    <a:pt x="82" y="326"/>
                    <a:pt x="164" y="244"/>
                    <a:pt x="164" y="163"/>
                  </a:cubicBezTo>
                  <a:cubicBezTo>
                    <a:pt x="164" y="82"/>
                    <a:pt x="82" y="0"/>
                    <a:pt x="1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3" name="Google Shape;1800;p55"/>
            <p:cNvSpPr/>
            <p:nvPr/>
          </p:nvSpPr>
          <p:spPr>
            <a:xfrm>
              <a:off x="5712220" y="2103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81"/>
                    <a:pt x="0" y="163"/>
                  </a:cubicBezTo>
                  <a:cubicBezTo>
                    <a:pt x="0" y="244"/>
                    <a:pt x="54" y="298"/>
                    <a:pt x="136" y="298"/>
                  </a:cubicBezTo>
                  <a:cubicBezTo>
                    <a:pt x="244" y="298"/>
                    <a:pt x="298" y="244"/>
                    <a:pt x="298" y="163"/>
                  </a:cubicBezTo>
                  <a:cubicBezTo>
                    <a:pt x="298" y="81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4" name="Google Shape;1801;p55"/>
            <p:cNvSpPr/>
            <p:nvPr/>
          </p:nvSpPr>
          <p:spPr>
            <a:xfrm>
              <a:off x="5695872" y="2130946"/>
              <a:ext cx="10943" cy="20017"/>
            </a:xfrm>
            <a:custGeom>
              <a:avLst/>
              <a:gdLst/>
              <a:ahLst/>
              <a:cxnLst/>
              <a:rect l="l" t="t" r="r" b="b"/>
              <a:pathLst>
                <a:path w="164" h="300" extrusionOk="0">
                  <a:moveTo>
                    <a:pt x="1" y="1"/>
                  </a:moveTo>
                  <a:lnTo>
                    <a:pt x="1" y="137"/>
                  </a:lnTo>
                  <a:lnTo>
                    <a:pt x="1" y="299"/>
                  </a:lnTo>
                  <a:cubicBezTo>
                    <a:pt x="82" y="299"/>
                    <a:pt x="164" y="218"/>
                    <a:pt x="164" y="137"/>
                  </a:cubicBezTo>
                  <a:cubicBezTo>
                    <a:pt x="164" y="55"/>
                    <a:pt x="82" y="1"/>
                    <a:pt x="1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5" name="Google Shape;1802;p55"/>
            <p:cNvSpPr/>
            <p:nvPr/>
          </p:nvSpPr>
          <p:spPr>
            <a:xfrm>
              <a:off x="5712220" y="2156302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44" y="299"/>
                    <a:pt x="298" y="245"/>
                    <a:pt x="298" y="163"/>
                  </a:cubicBezTo>
                  <a:cubicBezTo>
                    <a:pt x="298" y="82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6" name="Google Shape;1803;p55"/>
            <p:cNvSpPr/>
            <p:nvPr/>
          </p:nvSpPr>
          <p:spPr>
            <a:xfrm>
              <a:off x="5695872" y="2183460"/>
              <a:ext cx="10943" cy="19951"/>
            </a:xfrm>
            <a:custGeom>
              <a:avLst/>
              <a:gdLst/>
              <a:ahLst/>
              <a:cxnLst/>
              <a:rect l="l" t="t" r="r" b="b"/>
              <a:pathLst>
                <a:path w="164" h="299" extrusionOk="0">
                  <a:moveTo>
                    <a:pt x="1" y="1"/>
                  </a:moveTo>
                  <a:lnTo>
                    <a:pt x="1" y="136"/>
                  </a:lnTo>
                  <a:lnTo>
                    <a:pt x="1" y="299"/>
                  </a:lnTo>
                  <a:cubicBezTo>
                    <a:pt x="82" y="299"/>
                    <a:pt x="164" y="218"/>
                    <a:pt x="164" y="136"/>
                  </a:cubicBezTo>
                  <a:cubicBezTo>
                    <a:pt x="164" y="55"/>
                    <a:pt x="82" y="1"/>
                    <a:pt x="1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7" name="Google Shape;1804;p55"/>
            <p:cNvSpPr/>
            <p:nvPr/>
          </p:nvSpPr>
          <p:spPr>
            <a:xfrm>
              <a:off x="5712220" y="220881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4"/>
                    <a:pt x="54" y="299"/>
                    <a:pt x="136" y="299"/>
                  </a:cubicBezTo>
                  <a:cubicBezTo>
                    <a:pt x="244" y="299"/>
                    <a:pt x="298" y="244"/>
                    <a:pt x="298" y="163"/>
                  </a:cubicBezTo>
                  <a:cubicBezTo>
                    <a:pt x="298" y="82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8" name="Google Shape;1805;p55"/>
            <p:cNvSpPr/>
            <p:nvPr/>
          </p:nvSpPr>
          <p:spPr>
            <a:xfrm>
              <a:off x="5695872" y="2235974"/>
              <a:ext cx="10943" cy="19951"/>
            </a:xfrm>
            <a:custGeom>
              <a:avLst/>
              <a:gdLst/>
              <a:ahLst/>
              <a:cxnLst/>
              <a:rect l="l" t="t" r="r" b="b"/>
              <a:pathLst>
                <a:path w="164" h="299" extrusionOk="0">
                  <a:moveTo>
                    <a:pt x="1" y="0"/>
                  </a:moveTo>
                  <a:lnTo>
                    <a:pt x="1" y="136"/>
                  </a:lnTo>
                  <a:lnTo>
                    <a:pt x="1" y="298"/>
                  </a:lnTo>
                  <a:cubicBezTo>
                    <a:pt x="82" y="298"/>
                    <a:pt x="164" y="217"/>
                    <a:pt x="164" y="136"/>
                  </a:cubicBezTo>
                  <a:cubicBezTo>
                    <a:pt x="164" y="54"/>
                    <a:pt x="82" y="0"/>
                    <a:pt x="1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9" name="Google Shape;1806;p55"/>
            <p:cNvSpPr/>
            <p:nvPr/>
          </p:nvSpPr>
          <p:spPr>
            <a:xfrm>
              <a:off x="5712220" y="2261263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4" y="1"/>
                    <a:pt x="0" y="82"/>
                    <a:pt x="0" y="164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44" y="299"/>
                    <a:pt x="298" y="245"/>
                    <a:pt x="298" y="164"/>
                  </a:cubicBezTo>
                  <a:cubicBezTo>
                    <a:pt x="298" y="82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0" name="Google Shape;1807;p55"/>
            <p:cNvSpPr/>
            <p:nvPr/>
          </p:nvSpPr>
          <p:spPr>
            <a:xfrm>
              <a:off x="5695872" y="2288420"/>
              <a:ext cx="10943" cy="20017"/>
            </a:xfrm>
            <a:custGeom>
              <a:avLst/>
              <a:gdLst/>
              <a:ahLst/>
              <a:cxnLst/>
              <a:rect l="l" t="t" r="r" b="b"/>
              <a:pathLst>
                <a:path w="164" h="300" extrusionOk="0">
                  <a:moveTo>
                    <a:pt x="1" y="1"/>
                  </a:moveTo>
                  <a:lnTo>
                    <a:pt x="1" y="136"/>
                  </a:lnTo>
                  <a:lnTo>
                    <a:pt x="1" y="299"/>
                  </a:lnTo>
                  <a:cubicBezTo>
                    <a:pt x="82" y="299"/>
                    <a:pt x="164" y="218"/>
                    <a:pt x="164" y="136"/>
                  </a:cubicBezTo>
                  <a:cubicBezTo>
                    <a:pt x="164" y="55"/>
                    <a:pt x="82" y="1"/>
                    <a:pt x="1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1" name="Google Shape;1808;p55"/>
            <p:cNvSpPr/>
            <p:nvPr/>
          </p:nvSpPr>
          <p:spPr>
            <a:xfrm>
              <a:off x="5712220" y="231377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44" y="299"/>
                    <a:pt x="298" y="245"/>
                    <a:pt x="298" y="163"/>
                  </a:cubicBezTo>
                  <a:cubicBezTo>
                    <a:pt x="298" y="82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2" name="Google Shape;1809;p55"/>
            <p:cNvSpPr/>
            <p:nvPr/>
          </p:nvSpPr>
          <p:spPr>
            <a:xfrm>
              <a:off x="5695872" y="2340934"/>
              <a:ext cx="10943" cy="19951"/>
            </a:xfrm>
            <a:custGeom>
              <a:avLst/>
              <a:gdLst/>
              <a:ahLst/>
              <a:cxnLst/>
              <a:rect l="l" t="t" r="r" b="b"/>
              <a:pathLst>
                <a:path w="164" h="299" extrusionOk="0">
                  <a:moveTo>
                    <a:pt x="1" y="0"/>
                  </a:moveTo>
                  <a:lnTo>
                    <a:pt x="1" y="136"/>
                  </a:lnTo>
                  <a:lnTo>
                    <a:pt x="1" y="299"/>
                  </a:lnTo>
                  <a:cubicBezTo>
                    <a:pt x="82" y="299"/>
                    <a:pt x="164" y="217"/>
                    <a:pt x="164" y="136"/>
                  </a:cubicBezTo>
                  <a:cubicBezTo>
                    <a:pt x="164" y="55"/>
                    <a:pt x="82" y="0"/>
                    <a:pt x="1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3" name="Google Shape;1810;p55"/>
            <p:cNvSpPr/>
            <p:nvPr/>
          </p:nvSpPr>
          <p:spPr>
            <a:xfrm>
              <a:off x="5712220" y="236629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81"/>
                    <a:pt x="0" y="163"/>
                  </a:cubicBezTo>
                  <a:cubicBezTo>
                    <a:pt x="0" y="244"/>
                    <a:pt x="54" y="298"/>
                    <a:pt x="136" y="298"/>
                  </a:cubicBezTo>
                  <a:cubicBezTo>
                    <a:pt x="244" y="298"/>
                    <a:pt x="298" y="244"/>
                    <a:pt x="298" y="163"/>
                  </a:cubicBezTo>
                  <a:cubicBezTo>
                    <a:pt x="298" y="81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4" name="Google Shape;1811;p55"/>
            <p:cNvSpPr/>
            <p:nvPr/>
          </p:nvSpPr>
          <p:spPr>
            <a:xfrm>
              <a:off x="5695872" y="2393381"/>
              <a:ext cx="10943" cy="20017"/>
            </a:xfrm>
            <a:custGeom>
              <a:avLst/>
              <a:gdLst/>
              <a:ahLst/>
              <a:cxnLst/>
              <a:rect l="l" t="t" r="r" b="b"/>
              <a:pathLst>
                <a:path w="164" h="300" extrusionOk="0">
                  <a:moveTo>
                    <a:pt x="1" y="1"/>
                  </a:moveTo>
                  <a:lnTo>
                    <a:pt x="1" y="136"/>
                  </a:lnTo>
                  <a:lnTo>
                    <a:pt x="1" y="299"/>
                  </a:lnTo>
                  <a:cubicBezTo>
                    <a:pt x="82" y="299"/>
                    <a:pt x="164" y="218"/>
                    <a:pt x="164" y="136"/>
                  </a:cubicBezTo>
                  <a:cubicBezTo>
                    <a:pt x="164" y="55"/>
                    <a:pt x="82" y="1"/>
                    <a:pt x="1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5" name="Google Shape;1812;p55"/>
            <p:cNvSpPr/>
            <p:nvPr/>
          </p:nvSpPr>
          <p:spPr>
            <a:xfrm>
              <a:off x="5712220" y="2418737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245"/>
                    <a:pt x="54" y="326"/>
                    <a:pt x="136" y="326"/>
                  </a:cubicBezTo>
                  <a:cubicBezTo>
                    <a:pt x="244" y="326"/>
                    <a:pt x="298" y="245"/>
                    <a:pt x="298" y="163"/>
                  </a:cubicBezTo>
                  <a:cubicBezTo>
                    <a:pt x="298" y="82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6" name="Google Shape;1813;p55"/>
            <p:cNvSpPr/>
            <p:nvPr/>
          </p:nvSpPr>
          <p:spPr>
            <a:xfrm>
              <a:off x="5695872" y="2445895"/>
              <a:ext cx="10943" cy="19951"/>
            </a:xfrm>
            <a:custGeom>
              <a:avLst/>
              <a:gdLst/>
              <a:ahLst/>
              <a:cxnLst/>
              <a:rect l="l" t="t" r="r" b="b"/>
              <a:pathLst>
                <a:path w="164" h="299" extrusionOk="0">
                  <a:moveTo>
                    <a:pt x="1" y="0"/>
                  </a:moveTo>
                  <a:lnTo>
                    <a:pt x="1" y="136"/>
                  </a:lnTo>
                  <a:lnTo>
                    <a:pt x="1" y="299"/>
                  </a:lnTo>
                  <a:cubicBezTo>
                    <a:pt x="82" y="299"/>
                    <a:pt x="164" y="245"/>
                    <a:pt x="164" y="136"/>
                  </a:cubicBezTo>
                  <a:cubicBezTo>
                    <a:pt x="164" y="55"/>
                    <a:pt x="82" y="0"/>
                    <a:pt x="1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7" name="Google Shape;1814;p55"/>
            <p:cNvSpPr/>
            <p:nvPr/>
          </p:nvSpPr>
          <p:spPr>
            <a:xfrm>
              <a:off x="5712220" y="247125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4"/>
                    <a:pt x="54" y="326"/>
                    <a:pt x="136" y="326"/>
                  </a:cubicBezTo>
                  <a:cubicBezTo>
                    <a:pt x="244" y="326"/>
                    <a:pt x="298" y="244"/>
                    <a:pt x="298" y="163"/>
                  </a:cubicBezTo>
                  <a:cubicBezTo>
                    <a:pt x="298" y="82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8" name="Google Shape;1815;p55"/>
            <p:cNvSpPr/>
            <p:nvPr/>
          </p:nvSpPr>
          <p:spPr>
            <a:xfrm>
              <a:off x="5695872" y="2498408"/>
              <a:ext cx="10943" cy="19951"/>
            </a:xfrm>
            <a:custGeom>
              <a:avLst/>
              <a:gdLst/>
              <a:ahLst/>
              <a:cxnLst/>
              <a:rect l="l" t="t" r="r" b="b"/>
              <a:pathLst>
                <a:path w="164" h="299" extrusionOk="0">
                  <a:moveTo>
                    <a:pt x="1" y="0"/>
                  </a:moveTo>
                  <a:lnTo>
                    <a:pt x="1" y="136"/>
                  </a:lnTo>
                  <a:lnTo>
                    <a:pt x="1" y="298"/>
                  </a:lnTo>
                  <a:cubicBezTo>
                    <a:pt x="82" y="298"/>
                    <a:pt x="164" y="244"/>
                    <a:pt x="164" y="136"/>
                  </a:cubicBezTo>
                  <a:cubicBezTo>
                    <a:pt x="164" y="54"/>
                    <a:pt x="82" y="0"/>
                    <a:pt x="1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9" name="Google Shape;1816;p55"/>
            <p:cNvSpPr/>
            <p:nvPr/>
          </p:nvSpPr>
          <p:spPr>
            <a:xfrm>
              <a:off x="5712220" y="2523698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4" y="1"/>
                    <a:pt x="0" y="82"/>
                    <a:pt x="0" y="164"/>
                  </a:cubicBezTo>
                  <a:cubicBezTo>
                    <a:pt x="0" y="245"/>
                    <a:pt x="54" y="326"/>
                    <a:pt x="136" y="326"/>
                  </a:cubicBezTo>
                  <a:cubicBezTo>
                    <a:pt x="244" y="326"/>
                    <a:pt x="298" y="245"/>
                    <a:pt x="298" y="164"/>
                  </a:cubicBezTo>
                  <a:cubicBezTo>
                    <a:pt x="298" y="82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0" name="Google Shape;1817;p55"/>
            <p:cNvSpPr/>
            <p:nvPr/>
          </p:nvSpPr>
          <p:spPr>
            <a:xfrm>
              <a:off x="5695872" y="2550855"/>
              <a:ext cx="10943" cy="19951"/>
            </a:xfrm>
            <a:custGeom>
              <a:avLst/>
              <a:gdLst/>
              <a:ahLst/>
              <a:cxnLst/>
              <a:rect l="l" t="t" r="r" b="b"/>
              <a:pathLst>
                <a:path w="164" h="299" extrusionOk="0">
                  <a:moveTo>
                    <a:pt x="1" y="1"/>
                  </a:moveTo>
                  <a:lnTo>
                    <a:pt x="1" y="136"/>
                  </a:lnTo>
                  <a:lnTo>
                    <a:pt x="1" y="299"/>
                  </a:lnTo>
                  <a:cubicBezTo>
                    <a:pt x="82" y="299"/>
                    <a:pt x="164" y="245"/>
                    <a:pt x="164" y="136"/>
                  </a:cubicBezTo>
                  <a:cubicBezTo>
                    <a:pt x="164" y="55"/>
                    <a:pt x="82" y="1"/>
                    <a:pt x="1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1" name="Google Shape;1818;p55"/>
            <p:cNvSpPr/>
            <p:nvPr/>
          </p:nvSpPr>
          <p:spPr>
            <a:xfrm>
              <a:off x="5712220" y="257621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4"/>
                    <a:pt x="54" y="326"/>
                    <a:pt x="136" y="326"/>
                  </a:cubicBezTo>
                  <a:cubicBezTo>
                    <a:pt x="244" y="326"/>
                    <a:pt x="298" y="244"/>
                    <a:pt x="298" y="163"/>
                  </a:cubicBezTo>
                  <a:cubicBezTo>
                    <a:pt x="298" y="82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2" name="Google Shape;1819;p55"/>
            <p:cNvSpPr/>
            <p:nvPr/>
          </p:nvSpPr>
          <p:spPr>
            <a:xfrm>
              <a:off x="5695872" y="2603369"/>
              <a:ext cx="10943" cy="19951"/>
            </a:xfrm>
            <a:custGeom>
              <a:avLst/>
              <a:gdLst/>
              <a:ahLst/>
              <a:cxnLst/>
              <a:rect l="l" t="t" r="r" b="b"/>
              <a:pathLst>
                <a:path w="164" h="299" extrusionOk="0">
                  <a:moveTo>
                    <a:pt x="1" y="0"/>
                  </a:moveTo>
                  <a:lnTo>
                    <a:pt x="1" y="136"/>
                  </a:lnTo>
                  <a:lnTo>
                    <a:pt x="1" y="299"/>
                  </a:lnTo>
                  <a:cubicBezTo>
                    <a:pt x="82" y="299"/>
                    <a:pt x="164" y="244"/>
                    <a:pt x="164" y="136"/>
                  </a:cubicBezTo>
                  <a:cubicBezTo>
                    <a:pt x="164" y="54"/>
                    <a:pt x="82" y="0"/>
                    <a:pt x="1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3" name="Google Shape;1820;p55"/>
            <p:cNvSpPr/>
            <p:nvPr/>
          </p:nvSpPr>
          <p:spPr>
            <a:xfrm>
              <a:off x="5712220" y="2628658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4" y="1"/>
                    <a:pt x="0" y="82"/>
                    <a:pt x="0" y="164"/>
                  </a:cubicBezTo>
                  <a:cubicBezTo>
                    <a:pt x="0" y="245"/>
                    <a:pt x="54" y="326"/>
                    <a:pt x="136" y="326"/>
                  </a:cubicBezTo>
                  <a:cubicBezTo>
                    <a:pt x="244" y="326"/>
                    <a:pt x="298" y="245"/>
                    <a:pt x="298" y="164"/>
                  </a:cubicBezTo>
                  <a:cubicBezTo>
                    <a:pt x="298" y="82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4" name="Google Shape;1821;p55"/>
            <p:cNvSpPr/>
            <p:nvPr/>
          </p:nvSpPr>
          <p:spPr>
            <a:xfrm>
              <a:off x="5695872" y="2655816"/>
              <a:ext cx="10943" cy="10943"/>
            </a:xfrm>
            <a:custGeom>
              <a:avLst/>
              <a:gdLst/>
              <a:ahLst/>
              <a:cxnLst/>
              <a:rect l="l" t="t" r="r" b="b"/>
              <a:pathLst>
                <a:path w="164" h="164" extrusionOk="0">
                  <a:moveTo>
                    <a:pt x="1" y="1"/>
                  </a:moveTo>
                  <a:lnTo>
                    <a:pt x="1" y="164"/>
                  </a:lnTo>
                  <a:lnTo>
                    <a:pt x="164" y="164"/>
                  </a:lnTo>
                  <a:cubicBezTo>
                    <a:pt x="164" y="55"/>
                    <a:pt x="82" y="1"/>
                    <a:pt x="1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5" name="Google Shape;1822;p55"/>
            <p:cNvSpPr/>
            <p:nvPr/>
          </p:nvSpPr>
          <p:spPr>
            <a:xfrm>
              <a:off x="5712220" y="2681172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245"/>
                    <a:pt x="54" y="326"/>
                    <a:pt x="136" y="326"/>
                  </a:cubicBezTo>
                  <a:cubicBezTo>
                    <a:pt x="244" y="326"/>
                    <a:pt x="298" y="245"/>
                    <a:pt x="298" y="163"/>
                  </a:cubicBezTo>
                  <a:cubicBezTo>
                    <a:pt x="298" y="82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6" name="Google Shape;1823;p55"/>
            <p:cNvSpPr/>
            <p:nvPr/>
          </p:nvSpPr>
          <p:spPr>
            <a:xfrm>
              <a:off x="5695872" y="2664891"/>
              <a:ext cx="10943" cy="10943"/>
            </a:xfrm>
            <a:custGeom>
              <a:avLst/>
              <a:gdLst/>
              <a:ahLst/>
              <a:cxnLst/>
              <a:rect l="l" t="t" r="r" b="b"/>
              <a:pathLst>
                <a:path w="164" h="164" extrusionOk="0">
                  <a:moveTo>
                    <a:pt x="1" y="0"/>
                  </a:moveTo>
                  <a:lnTo>
                    <a:pt x="1" y="163"/>
                  </a:lnTo>
                  <a:cubicBezTo>
                    <a:pt x="82" y="163"/>
                    <a:pt x="164" y="109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7" name="Google Shape;1824;p55"/>
            <p:cNvSpPr/>
            <p:nvPr/>
          </p:nvSpPr>
          <p:spPr>
            <a:xfrm>
              <a:off x="5695872" y="2708330"/>
              <a:ext cx="10943" cy="19951"/>
            </a:xfrm>
            <a:custGeom>
              <a:avLst/>
              <a:gdLst/>
              <a:ahLst/>
              <a:cxnLst/>
              <a:rect l="l" t="t" r="r" b="b"/>
              <a:pathLst>
                <a:path w="164" h="299" extrusionOk="0">
                  <a:moveTo>
                    <a:pt x="1" y="0"/>
                  </a:moveTo>
                  <a:lnTo>
                    <a:pt x="1" y="163"/>
                  </a:lnTo>
                  <a:lnTo>
                    <a:pt x="1" y="299"/>
                  </a:lnTo>
                  <a:cubicBezTo>
                    <a:pt x="82" y="299"/>
                    <a:pt x="164" y="245"/>
                    <a:pt x="164" y="163"/>
                  </a:cubicBezTo>
                  <a:cubicBezTo>
                    <a:pt x="164" y="55"/>
                    <a:pt x="82" y="0"/>
                    <a:pt x="1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8" name="Google Shape;1825;p55"/>
            <p:cNvSpPr/>
            <p:nvPr/>
          </p:nvSpPr>
          <p:spPr>
            <a:xfrm>
              <a:off x="5712220" y="2733686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4"/>
                    <a:pt x="54" y="326"/>
                    <a:pt x="136" y="326"/>
                  </a:cubicBezTo>
                  <a:cubicBezTo>
                    <a:pt x="244" y="326"/>
                    <a:pt x="298" y="244"/>
                    <a:pt x="298" y="163"/>
                  </a:cubicBezTo>
                  <a:cubicBezTo>
                    <a:pt x="298" y="82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9" name="Google Shape;1826;p55"/>
            <p:cNvSpPr/>
            <p:nvPr/>
          </p:nvSpPr>
          <p:spPr>
            <a:xfrm>
              <a:off x="5695872" y="2760843"/>
              <a:ext cx="10943" cy="19951"/>
            </a:xfrm>
            <a:custGeom>
              <a:avLst/>
              <a:gdLst/>
              <a:ahLst/>
              <a:cxnLst/>
              <a:rect l="l" t="t" r="r" b="b"/>
              <a:pathLst>
                <a:path w="164" h="299" extrusionOk="0">
                  <a:moveTo>
                    <a:pt x="1" y="0"/>
                  </a:moveTo>
                  <a:lnTo>
                    <a:pt x="1" y="163"/>
                  </a:lnTo>
                  <a:lnTo>
                    <a:pt x="1" y="298"/>
                  </a:lnTo>
                  <a:cubicBezTo>
                    <a:pt x="82" y="298"/>
                    <a:pt x="164" y="244"/>
                    <a:pt x="164" y="163"/>
                  </a:cubicBezTo>
                  <a:cubicBezTo>
                    <a:pt x="164" y="54"/>
                    <a:pt x="82" y="0"/>
                    <a:pt x="1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0" name="Google Shape;1827;p55"/>
            <p:cNvSpPr/>
            <p:nvPr/>
          </p:nvSpPr>
          <p:spPr>
            <a:xfrm>
              <a:off x="5712220" y="2786133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245"/>
                    <a:pt x="54" y="326"/>
                    <a:pt x="136" y="326"/>
                  </a:cubicBezTo>
                  <a:cubicBezTo>
                    <a:pt x="244" y="326"/>
                    <a:pt x="298" y="245"/>
                    <a:pt x="298" y="163"/>
                  </a:cubicBezTo>
                  <a:cubicBezTo>
                    <a:pt x="298" y="82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1" name="Google Shape;1828;p55"/>
            <p:cNvSpPr/>
            <p:nvPr/>
          </p:nvSpPr>
          <p:spPr>
            <a:xfrm>
              <a:off x="5695872" y="2813290"/>
              <a:ext cx="10943" cy="19951"/>
            </a:xfrm>
            <a:custGeom>
              <a:avLst/>
              <a:gdLst/>
              <a:ahLst/>
              <a:cxnLst/>
              <a:rect l="l" t="t" r="r" b="b"/>
              <a:pathLst>
                <a:path w="164" h="299" extrusionOk="0">
                  <a:moveTo>
                    <a:pt x="1" y="1"/>
                  </a:moveTo>
                  <a:lnTo>
                    <a:pt x="1" y="163"/>
                  </a:lnTo>
                  <a:lnTo>
                    <a:pt x="1" y="299"/>
                  </a:lnTo>
                  <a:cubicBezTo>
                    <a:pt x="82" y="299"/>
                    <a:pt x="164" y="245"/>
                    <a:pt x="164" y="163"/>
                  </a:cubicBezTo>
                  <a:cubicBezTo>
                    <a:pt x="164" y="55"/>
                    <a:pt x="82" y="1"/>
                    <a:pt x="1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2" name="Google Shape;1829;p55"/>
            <p:cNvSpPr/>
            <p:nvPr/>
          </p:nvSpPr>
          <p:spPr>
            <a:xfrm>
              <a:off x="5712220" y="2838646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4"/>
                    <a:pt x="54" y="326"/>
                    <a:pt x="136" y="326"/>
                  </a:cubicBezTo>
                  <a:cubicBezTo>
                    <a:pt x="244" y="326"/>
                    <a:pt x="298" y="244"/>
                    <a:pt x="298" y="163"/>
                  </a:cubicBezTo>
                  <a:cubicBezTo>
                    <a:pt x="298" y="82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3" name="Google Shape;1830;p55"/>
            <p:cNvSpPr/>
            <p:nvPr/>
          </p:nvSpPr>
          <p:spPr>
            <a:xfrm>
              <a:off x="5695872" y="2865804"/>
              <a:ext cx="10943" cy="19951"/>
            </a:xfrm>
            <a:custGeom>
              <a:avLst/>
              <a:gdLst/>
              <a:ahLst/>
              <a:cxnLst/>
              <a:rect l="l" t="t" r="r" b="b"/>
              <a:pathLst>
                <a:path w="164" h="299" extrusionOk="0">
                  <a:moveTo>
                    <a:pt x="1" y="0"/>
                  </a:moveTo>
                  <a:lnTo>
                    <a:pt x="1" y="163"/>
                  </a:lnTo>
                  <a:lnTo>
                    <a:pt x="1" y="299"/>
                  </a:lnTo>
                  <a:cubicBezTo>
                    <a:pt x="82" y="299"/>
                    <a:pt x="164" y="244"/>
                    <a:pt x="164" y="163"/>
                  </a:cubicBezTo>
                  <a:cubicBezTo>
                    <a:pt x="164" y="54"/>
                    <a:pt x="82" y="0"/>
                    <a:pt x="1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4" name="Google Shape;1831;p55"/>
            <p:cNvSpPr/>
            <p:nvPr/>
          </p:nvSpPr>
          <p:spPr>
            <a:xfrm>
              <a:off x="5712220" y="2891093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4" y="1"/>
                    <a:pt x="0" y="82"/>
                    <a:pt x="0" y="164"/>
                  </a:cubicBezTo>
                  <a:cubicBezTo>
                    <a:pt x="0" y="245"/>
                    <a:pt x="54" y="326"/>
                    <a:pt x="136" y="326"/>
                  </a:cubicBezTo>
                  <a:cubicBezTo>
                    <a:pt x="244" y="326"/>
                    <a:pt x="298" y="245"/>
                    <a:pt x="298" y="164"/>
                  </a:cubicBezTo>
                  <a:cubicBezTo>
                    <a:pt x="298" y="82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5" name="Google Shape;1832;p55"/>
            <p:cNvSpPr/>
            <p:nvPr/>
          </p:nvSpPr>
          <p:spPr>
            <a:xfrm>
              <a:off x="5712220" y="2943607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245"/>
                    <a:pt x="54" y="326"/>
                    <a:pt x="136" y="326"/>
                  </a:cubicBezTo>
                  <a:cubicBezTo>
                    <a:pt x="244" y="326"/>
                    <a:pt x="298" y="245"/>
                    <a:pt x="298" y="163"/>
                  </a:cubicBezTo>
                  <a:cubicBezTo>
                    <a:pt x="298" y="82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6" name="Google Shape;1833;p55"/>
            <p:cNvSpPr/>
            <p:nvPr/>
          </p:nvSpPr>
          <p:spPr>
            <a:xfrm>
              <a:off x="5695872" y="2918251"/>
              <a:ext cx="10943" cy="20017"/>
            </a:xfrm>
            <a:custGeom>
              <a:avLst/>
              <a:gdLst/>
              <a:ahLst/>
              <a:cxnLst/>
              <a:rect l="l" t="t" r="r" b="b"/>
              <a:pathLst>
                <a:path w="164" h="300" extrusionOk="0">
                  <a:moveTo>
                    <a:pt x="1" y="1"/>
                  </a:moveTo>
                  <a:lnTo>
                    <a:pt x="1" y="164"/>
                  </a:lnTo>
                  <a:lnTo>
                    <a:pt x="1" y="299"/>
                  </a:lnTo>
                  <a:cubicBezTo>
                    <a:pt x="82" y="299"/>
                    <a:pt x="164" y="245"/>
                    <a:pt x="164" y="164"/>
                  </a:cubicBezTo>
                  <a:cubicBezTo>
                    <a:pt x="164" y="82"/>
                    <a:pt x="82" y="1"/>
                    <a:pt x="1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7" name="Google Shape;1834;p55"/>
            <p:cNvSpPr/>
            <p:nvPr/>
          </p:nvSpPr>
          <p:spPr>
            <a:xfrm>
              <a:off x="5695872" y="2970765"/>
              <a:ext cx="10943" cy="19951"/>
            </a:xfrm>
            <a:custGeom>
              <a:avLst/>
              <a:gdLst/>
              <a:ahLst/>
              <a:cxnLst/>
              <a:rect l="l" t="t" r="r" b="b"/>
              <a:pathLst>
                <a:path w="164" h="299" extrusionOk="0">
                  <a:moveTo>
                    <a:pt x="1" y="0"/>
                  </a:moveTo>
                  <a:lnTo>
                    <a:pt x="1" y="163"/>
                  </a:lnTo>
                  <a:lnTo>
                    <a:pt x="1" y="299"/>
                  </a:lnTo>
                  <a:cubicBezTo>
                    <a:pt x="82" y="299"/>
                    <a:pt x="164" y="244"/>
                    <a:pt x="164" y="163"/>
                  </a:cubicBezTo>
                  <a:cubicBezTo>
                    <a:pt x="164" y="82"/>
                    <a:pt x="82" y="0"/>
                    <a:pt x="1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8" name="Google Shape;1835;p55"/>
            <p:cNvSpPr/>
            <p:nvPr/>
          </p:nvSpPr>
          <p:spPr>
            <a:xfrm>
              <a:off x="5712220" y="299792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4"/>
                    <a:pt x="0" y="136"/>
                  </a:cubicBezTo>
                  <a:cubicBezTo>
                    <a:pt x="0" y="217"/>
                    <a:pt x="54" y="299"/>
                    <a:pt x="136" y="299"/>
                  </a:cubicBezTo>
                  <a:cubicBezTo>
                    <a:pt x="244" y="299"/>
                    <a:pt x="298" y="217"/>
                    <a:pt x="298" y="136"/>
                  </a:cubicBezTo>
                  <a:cubicBezTo>
                    <a:pt x="298" y="54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9" name="Google Shape;1836;p55"/>
            <p:cNvSpPr/>
            <p:nvPr/>
          </p:nvSpPr>
          <p:spPr>
            <a:xfrm>
              <a:off x="5712220" y="3050369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18"/>
                    <a:pt x="54" y="299"/>
                    <a:pt x="136" y="299"/>
                  </a:cubicBezTo>
                  <a:cubicBezTo>
                    <a:pt x="244" y="299"/>
                    <a:pt x="298" y="218"/>
                    <a:pt x="298" y="136"/>
                  </a:cubicBezTo>
                  <a:cubicBezTo>
                    <a:pt x="298" y="55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0" name="Google Shape;1837;p55"/>
            <p:cNvSpPr/>
            <p:nvPr/>
          </p:nvSpPr>
          <p:spPr>
            <a:xfrm>
              <a:off x="5695872" y="3023212"/>
              <a:ext cx="10943" cy="20017"/>
            </a:xfrm>
            <a:custGeom>
              <a:avLst/>
              <a:gdLst/>
              <a:ahLst/>
              <a:cxnLst/>
              <a:rect l="l" t="t" r="r" b="b"/>
              <a:pathLst>
                <a:path w="164" h="300" extrusionOk="0">
                  <a:moveTo>
                    <a:pt x="1" y="1"/>
                  </a:moveTo>
                  <a:lnTo>
                    <a:pt x="1" y="164"/>
                  </a:lnTo>
                  <a:lnTo>
                    <a:pt x="1" y="299"/>
                  </a:lnTo>
                  <a:cubicBezTo>
                    <a:pt x="82" y="299"/>
                    <a:pt x="164" y="245"/>
                    <a:pt x="164" y="164"/>
                  </a:cubicBezTo>
                  <a:cubicBezTo>
                    <a:pt x="164" y="82"/>
                    <a:pt x="82" y="1"/>
                    <a:pt x="1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1" name="Google Shape;1838;p55"/>
            <p:cNvSpPr/>
            <p:nvPr/>
          </p:nvSpPr>
          <p:spPr>
            <a:xfrm>
              <a:off x="5695872" y="3075725"/>
              <a:ext cx="10943" cy="19951"/>
            </a:xfrm>
            <a:custGeom>
              <a:avLst/>
              <a:gdLst/>
              <a:ahLst/>
              <a:cxnLst/>
              <a:rect l="l" t="t" r="r" b="b"/>
              <a:pathLst>
                <a:path w="164" h="299" extrusionOk="0">
                  <a:moveTo>
                    <a:pt x="1" y="1"/>
                  </a:moveTo>
                  <a:lnTo>
                    <a:pt x="1" y="163"/>
                  </a:lnTo>
                  <a:lnTo>
                    <a:pt x="1" y="299"/>
                  </a:lnTo>
                  <a:cubicBezTo>
                    <a:pt x="82" y="299"/>
                    <a:pt x="164" y="245"/>
                    <a:pt x="164" y="163"/>
                  </a:cubicBezTo>
                  <a:cubicBezTo>
                    <a:pt x="164" y="82"/>
                    <a:pt x="82" y="1"/>
                    <a:pt x="1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2" name="Google Shape;1839;p55"/>
            <p:cNvSpPr/>
            <p:nvPr/>
          </p:nvSpPr>
          <p:spPr>
            <a:xfrm>
              <a:off x="5712220" y="310288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5"/>
                    <a:pt x="0" y="136"/>
                  </a:cubicBezTo>
                  <a:cubicBezTo>
                    <a:pt x="0" y="217"/>
                    <a:pt x="54" y="299"/>
                    <a:pt x="136" y="299"/>
                  </a:cubicBezTo>
                  <a:cubicBezTo>
                    <a:pt x="244" y="299"/>
                    <a:pt x="298" y="217"/>
                    <a:pt x="298" y="136"/>
                  </a:cubicBezTo>
                  <a:cubicBezTo>
                    <a:pt x="298" y="55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3" name="Google Shape;1840;p55"/>
            <p:cNvSpPr/>
            <p:nvPr/>
          </p:nvSpPr>
          <p:spPr>
            <a:xfrm>
              <a:off x="5737509" y="3128239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8"/>
                    <a:pt x="164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4" name="Google Shape;1841;p55"/>
            <p:cNvSpPr/>
            <p:nvPr/>
          </p:nvSpPr>
          <p:spPr>
            <a:xfrm>
              <a:off x="5712220" y="3155330"/>
              <a:ext cx="10876" cy="18216"/>
            </a:xfrm>
            <a:custGeom>
              <a:avLst/>
              <a:gdLst/>
              <a:ahLst/>
              <a:cxnLst/>
              <a:rect l="l" t="t" r="r" b="b"/>
              <a:pathLst>
                <a:path w="163" h="273" extrusionOk="0">
                  <a:moveTo>
                    <a:pt x="136" y="1"/>
                  </a:moveTo>
                  <a:cubicBezTo>
                    <a:pt x="54" y="1"/>
                    <a:pt x="0" y="55"/>
                    <a:pt x="0" y="137"/>
                  </a:cubicBezTo>
                  <a:cubicBezTo>
                    <a:pt x="0" y="191"/>
                    <a:pt x="27" y="245"/>
                    <a:pt x="54" y="272"/>
                  </a:cubicBezTo>
                  <a:cubicBezTo>
                    <a:pt x="81" y="191"/>
                    <a:pt x="81" y="137"/>
                    <a:pt x="81" y="55"/>
                  </a:cubicBezTo>
                  <a:cubicBezTo>
                    <a:pt x="109" y="28"/>
                    <a:pt x="136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5" name="Google Shape;1842;p55"/>
            <p:cNvSpPr/>
            <p:nvPr/>
          </p:nvSpPr>
          <p:spPr>
            <a:xfrm>
              <a:off x="5695872" y="3128239"/>
              <a:ext cx="10943" cy="19951"/>
            </a:xfrm>
            <a:custGeom>
              <a:avLst/>
              <a:gdLst/>
              <a:ahLst/>
              <a:cxnLst/>
              <a:rect l="l" t="t" r="r" b="b"/>
              <a:pathLst>
                <a:path w="164" h="299" extrusionOk="0">
                  <a:moveTo>
                    <a:pt x="1" y="0"/>
                  </a:moveTo>
                  <a:lnTo>
                    <a:pt x="1" y="163"/>
                  </a:lnTo>
                  <a:lnTo>
                    <a:pt x="1" y="298"/>
                  </a:lnTo>
                  <a:cubicBezTo>
                    <a:pt x="82" y="298"/>
                    <a:pt x="164" y="244"/>
                    <a:pt x="164" y="163"/>
                  </a:cubicBezTo>
                  <a:cubicBezTo>
                    <a:pt x="164" y="82"/>
                    <a:pt x="82" y="0"/>
                    <a:pt x="1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6" name="Google Shape;1843;p55"/>
            <p:cNvSpPr/>
            <p:nvPr/>
          </p:nvSpPr>
          <p:spPr>
            <a:xfrm>
              <a:off x="5695872" y="3180686"/>
              <a:ext cx="9141" cy="12744"/>
            </a:xfrm>
            <a:custGeom>
              <a:avLst/>
              <a:gdLst/>
              <a:ahLst/>
              <a:cxnLst/>
              <a:rect l="l" t="t" r="r" b="b"/>
              <a:pathLst>
                <a:path w="137" h="191" extrusionOk="0">
                  <a:moveTo>
                    <a:pt x="1" y="1"/>
                  </a:moveTo>
                  <a:lnTo>
                    <a:pt x="1" y="163"/>
                  </a:lnTo>
                  <a:lnTo>
                    <a:pt x="1" y="191"/>
                  </a:lnTo>
                  <a:cubicBezTo>
                    <a:pt x="55" y="163"/>
                    <a:pt x="82" y="136"/>
                    <a:pt x="137" y="109"/>
                  </a:cubicBezTo>
                  <a:cubicBezTo>
                    <a:pt x="109" y="55"/>
                    <a:pt x="55" y="1"/>
                    <a:pt x="1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7" name="Google Shape;1844;p55"/>
            <p:cNvSpPr/>
            <p:nvPr/>
          </p:nvSpPr>
          <p:spPr>
            <a:xfrm>
              <a:off x="5632549" y="1866710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8" name="Google Shape;1845;p55"/>
            <p:cNvSpPr/>
            <p:nvPr/>
          </p:nvSpPr>
          <p:spPr>
            <a:xfrm>
              <a:off x="5659706" y="1893867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1" y="55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89" name="Google Shape;1846;p55"/>
            <p:cNvSpPr/>
            <p:nvPr/>
          </p:nvSpPr>
          <p:spPr>
            <a:xfrm>
              <a:off x="5685062" y="1866710"/>
              <a:ext cx="10876" cy="21819"/>
            </a:xfrm>
            <a:custGeom>
              <a:avLst/>
              <a:gdLst/>
              <a:ahLst/>
              <a:cxnLst/>
              <a:rect l="l" t="t" r="r" b="b"/>
              <a:pathLst>
                <a:path w="163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lnTo>
                    <a:pt x="163" y="164"/>
                  </a:lnTo>
                  <a:lnTo>
                    <a:pt x="163" y="1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0" name="Google Shape;1847;p55"/>
            <p:cNvSpPr/>
            <p:nvPr/>
          </p:nvSpPr>
          <p:spPr>
            <a:xfrm>
              <a:off x="5632549" y="1919223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1" name="Google Shape;1848;p55"/>
            <p:cNvSpPr/>
            <p:nvPr/>
          </p:nvSpPr>
          <p:spPr>
            <a:xfrm>
              <a:off x="5659706" y="1946381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55"/>
                    <a:pt x="1" y="163"/>
                  </a:cubicBezTo>
                  <a:cubicBezTo>
                    <a:pt x="1" y="244"/>
                    <a:pt x="55" y="299"/>
                    <a:pt x="136" y="299"/>
                  </a:cubicBezTo>
                  <a:cubicBezTo>
                    <a:pt x="218" y="299"/>
                    <a:pt x="299" y="244"/>
                    <a:pt x="299" y="163"/>
                  </a:cubicBezTo>
                  <a:cubicBezTo>
                    <a:pt x="299" y="55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2" name="Google Shape;1849;p55"/>
            <p:cNvSpPr/>
            <p:nvPr/>
          </p:nvSpPr>
          <p:spPr>
            <a:xfrm>
              <a:off x="5685062" y="1919223"/>
              <a:ext cx="10876" cy="21752"/>
            </a:xfrm>
            <a:custGeom>
              <a:avLst/>
              <a:gdLst/>
              <a:ahLst/>
              <a:cxnLst/>
              <a:rect l="l" t="t" r="r" b="b"/>
              <a:pathLst>
                <a:path w="163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lnTo>
                    <a:pt x="163" y="163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3" name="Google Shape;1850;p55"/>
            <p:cNvSpPr/>
            <p:nvPr/>
          </p:nvSpPr>
          <p:spPr>
            <a:xfrm>
              <a:off x="5632549" y="1971737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3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4" name="Google Shape;1851;p55"/>
            <p:cNvSpPr/>
            <p:nvPr/>
          </p:nvSpPr>
          <p:spPr>
            <a:xfrm>
              <a:off x="5659706" y="1998828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1" y="55"/>
                    <a:pt x="1" y="164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64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5" name="Google Shape;1852;p55"/>
            <p:cNvSpPr/>
            <p:nvPr/>
          </p:nvSpPr>
          <p:spPr>
            <a:xfrm>
              <a:off x="5685062" y="1971737"/>
              <a:ext cx="10876" cy="21752"/>
            </a:xfrm>
            <a:custGeom>
              <a:avLst/>
              <a:gdLst/>
              <a:ahLst/>
              <a:cxnLst/>
              <a:rect l="l" t="t" r="r" b="b"/>
              <a:pathLst>
                <a:path w="163" h="326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lnTo>
                    <a:pt x="163" y="163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6" name="Google Shape;1853;p55"/>
            <p:cNvSpPr/>
            <p:nvPr/>
          </p:nvSpPr>
          <p:spPr>
            <a:xfrm>
              <a:off x="5632549" y="2024184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7" name="Google Shape;1854;p55"/>
            <p:cNvSpPr/>
            <p:nvPr/>
          </p:nvSpPr>
          <p:spPr>
            <a:xfrm>
              <a:off x="5659706" y="205134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55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55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8" name="Google Shape;1855;p55"/>
            <p:cNvSpPr/>
            <p:nvPr/>
          </p:nvSpPr>
          <p:spPr>
            <a:xfrm>
              <a:off x="5685062" y="2024184"/>
              <a:ext cx="10876" cy="21819"/>
            </a:xfrm>
            <a:custGeom>
              <a:avLst/>
              <a:gdLst/>
              <a:ahLst/>
              <a:cxnLst/>
              <a:rect l="l" t="t" r="r" b="b"/>
              <a:pathLst>
                <a:path w="163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lnTo>
                    <a:pt x="163" y="163"/>
                  </a:lnTo>
                  <a:lnTo>
                    <a:pt x="163" y="1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99" name="Google Shape;1856;p55"/>
            <p:cNvSpPr/>
            <p:nvPr/>
          </p:nvSpPr>
          <p:spPr>
            <a:xfrm>
              <a:off x="5632549" y="2076698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0" name="Google Shape;1857;p55"/>
            <p:cNvSpPr/>
            <p:nvPr/>
          </p:nvSpPr>
          <p:spPr>
            <a:xfrm>
              <a:off x="5659706" y="2103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298"/>
                    <a:pt x="136" y="298"/>
                  </a:cubicBezTo>
                  <a:cubicBezTo>
                    <a:pt x="218" y="298"/>
                    <a:pt x="299" y="244"/>
                    <a:pt x="299" y="163"/>
                  </a:cubicBezTo>
                  <a:cubicBezTo>
                    <a:pt x="299" y="81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1" name="Google Shape;1858;p55"/>
            <p:cNvSpPr/>
            <p:nvPr/>
          </p:nvSpPr>
          <p:spPr>
            <a:xfrm>
              <a:off x="5685062" y="2076698"/>
              <a:ext cx="10876" cy="21752"/>
            </a:xfrm>
            <a:custGeom>
              <a:avLst/>
              <a:gdLst/>
              <a:ahLst/>
              <a:cxnLst/>
              <a:rect l="l" t="t" r="r" b="b"/>
              <a:pathLst>
                <a:path w="163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lnTo>
                    <a:pt x="163" y="163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2" name="Google Shape;1859;p55"/>
            <p:cNvSpPr/>
            <p:nvPr/>
          </p:nvSpPr>
          <p:spPr>
            <a:xfrm>
              <a:off x="5632549" y="2129145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3" name="Google Shape;1860;p55"/>
            <p:cNvSpPr/>
            <p:nvPr/>
          </p:nvSpPr>
          <p:spPr>
            <a:xfrm>
              <a:off x="5659706" y="2156302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4" name="Google Shape;1861;p55"/>
            <p:cNvSpPr/>
            <p:nvPr/>
          </p:nvSpPr>
          <p:spPr>
            <a:xfrm>
              <a:off x="5685062" y="2129145"/>
              <a:ext cx="10876" cy="21819"/>
            </a:xfrm>
            <a:custGeom>
              <a:avLst/>
              <a:gdLst/>
              <a:ahLst/>
              <a:cxnLst/>
              <a:rect l="l" t="t" r="r" b="b"/>
              <a:pathLst>
                <a:path w="163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lnTo>
                    <a:pt x="163" y="164"/>
                  </a:lnTo>
                  <a:lnTo>
                    <a:pt x="163" y="1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5" name="Google Shape;1862;p55"/>
            <p:cNvSpPr/>
            <p:nvPr/>
          </p:nvSpPr>
          <p:spPr>
            <a:xfrm>
              <a:off x="5632549" y="2183460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3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6" name="Google Shape;1863;p55"/>
            <p:cNvSpPr/>
            <p:nvPr/>
          </p:nvSpPr>
          <p:spPr>
            <a:xfrm>
              <a:off x="5659706" y="220881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299"/>
                    <a:pt x="136" y="299"/>
                  </a:cubicBezTo>
                  <a:cubicBezTo>
                    <a:pt x="218" y="299"/>
                    <a:pt x="299" y="244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7" name="Google Shape;1864;p55"/>
            <p:cNvSpPr/>
            <p:nvPr/>
          </p:nvSpPr>
          <p:spPr>
            <a:xfrm>
              <a:off x="5685062" y="2183460"/>
              <a:ext cx="10876" cy="19951"/>
            </a:xfrm>
            <a:custGeom>
              <a:avLst/>
              <a:gdLst/>
              <a:ahLst/>
              <a:cxnLst/>
              <a:rect l="l" t="t" r="r" b="b"/>
              <a:pathLst>
                <a:path w="163" h="299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lnTo>
                    <a:pt x="163" y="136"/>
                  </a:lnTo>
                  <a:lnTo>
                    <a:pt x="163" y="1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8" name="Google Shape;1865;p55"/>
            <p:cNvSpPr/>
            <p:nvPr/>
          </p:nvSpPr>
          <p:spPr>
            <a:xfrm>
              <a:off x="5632549" y="2235974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17"/>
                    <a:pt x="82" y="298"/>
                    <a:pt x="163" y="298"/>
                  </a:cubicBezTo>
                  <a:cubicBezTo>
                    <a:pt x="245" y="298"/>
                    <a:pt x="326" y="217"/>
                    <a:pt x="326" y="136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9" name="Google Shape;1866;p55"/>
            <p:cNvSpPr/>
            <p:nvPr/>
          </p:nvSpPr>
          <p:spPr>
            <a:xfrm>
              <a:off x="5659706" y="2261263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64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0" name="Google Shape;1867;p55"/>
            <p:cNvSpPr/>
            <p:nvPr/>
          </p:nvSpPr>
          <p:spPr>
            <a:xfrm>
              <a:off x="5685062" y="2235974"/>
              <a:ext cx="10876" cy="19951"/>
            </a:xfrm>
            <a:custGeom>
              <a:avLst/>
              <a:gdLst/>
              <a:ahLst/>
              <a:cxnLst/>
              <a:rect l="l" t="t" r="r" b="b"/>
              <a:pathLst>
                <a:path w="163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17"/>
                    <a:pt x="82" y="298"/>
                    <a:pt x="163" y="298"/>
                  </a:cubicBezTo>
                  <a:lnTo>
                    <a:pt x="163" y="136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1" name="Google Shape;1868;p55"/>
            <p:cNvSpPr/>
            <p:nvPr/>
          </p:nvSpPr>
          <p:spPr>
            <a:xfrm>
              <a:off x="5632549" y="2288420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3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2" name="Google Shape;1869;p55"/>
            <p:cNvSpPr/>
            <p:nvPr/>
          </p:nvSpPr>
          <p:spPr>
            <a:xfrm>
              <a:off x="5659706" y="231377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3" name="Google Shape;1870;p55"/>
            <p:cNvSpPr/>
            <p:nvPr/>
          </p:nvSpPr>
          <p:spPr>
            <a:xfrm>
              <a:off x="5685062" y="2288420"/>
              <a:ext cx="10876" cy="20017"/>
            </a:xfrm>
            <a:custGeom>
              <a:avLst/>
              <a:gdLst/>
              <a:ahLst/>
              <a:cxnLst/>
              <a:rect l="l" t="t" r="r" b="b"/>
              <a:pathLst>
                <a:path w="163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lnTo>
                    <a:pt x="163" y="136"/>
                  </a:lnTo>
                  <a:lnTo>
                    <a:pt x="163" y="1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4" name="Google Shape;1871;p55"/>
            <p:cNvSpPr/>
            <p:nvPr/>
          </p:nvSpPr>
          <p:spPr>
            <a:xfrm>
              <a:off x="5632549" y="2340934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217"/>
                    <a:pt x="82" y="299"/>
                    <a:pt x="163" y="299"/>
                  </a:cubicBezTo>
                  <a:cubicBezTo>
                    <a:pt x="245" y="299"/>
                    <a:pt x="326" y="217"/>
                    <a:pt x="326" y="136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5" name="Google Shape;1872;p55"/>
            <p:cNvSpPr/>
            <p:nvPr/>
          </p:nvSpPr>
          <p:spPr>
            <a:xfrm>
              <a:off x="5659706" y="236629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298"/>
                    <a:pt x="136" y="298"/>
                  </a:cubicBezTo>
                  <a:cubicBezTo>
                    <a:pt x="218" y="298"/>
                    <a:pt x="299" y="244"/>
                    <a:pt x="299" y="163"/>
                  </a:cubicBezTo>
                  <a:cubicBezTo>
                    <a:pt x="299" y="81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6" name="Google Shape;1873;p55"/>
            <p:cNvSpPr/>
            <p:nvPr/>
          </p:nvSpPr>
          <p:spPr>
            <a:xfrm>
              <a:off x="5685062" y="2340934"/>
              <a:ext cx="10876" cy="19951"/>
            </a:xfrm>
            <a:custGeom>
              <a:avLst/>
              <a:gdLst/>
              <a:ahLst/>
              <a:cxnLst/>
              <a:rect l="l" t="t" r="r" b="b"/>
              <a:pathLst>
                <a:path w="163" h="299" extrusionOk="0">
                  <a:moveTo>
                    <a:pt x="163" y="0"/>
                  </a:moveTo>
                  <a:cubicBezTo>
                    <a:pt x="82" y="0"/>
                    <a:pt x="0" y="55"/>
                    <a:pt x="0" y="136"/>
                  </a:cubicBezTo>
                  <a:cubicBezTo>
                    <a:pt x="0" y="217"/>
                    <a:pt x="82" y="299"/>
                    <a:pt x="163" y="299"/>
                  </a:cubicBezTo>
                  <a:lnTo>
                    <a:pt x="163" y="136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874;p55"/>
            <p:cNvSpPr/>
            <p:nvPr/>
          </p:nvSpPr>
          <p:spPr>
            <a:xfrm>
              <a:off x="5632549" y="2393381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3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875;p55"/>
            <p:cNvSpPr/>
            <p:nvPr/>
          </p:nvSpPr>
          <p:spPr>
            <a:xfrm>
              <a:off x="5659706" y="2418737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18" y="326"/>
                    <a:pt x="299" y="245"/>
                    <a:pt x="299" y="163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876;p55"/>
            <p:cNvSpPr/>
            <p:nvPr/>
          </p:nvSpPr>
          <p:spPr>
            <a:xfrm>
              <a:off x="5685062" y="2393381"/>
              <a:ext cx="10876" cy="20017"/>
            </a:xfrm>
            <a:custGeom>
              <a:avLst/>
              <a:gdLst/>
              <a:ahLst/>
              <a:cxnLst/>
              <a:rect l="l" t="t" r="r" b="b"/>
              <a:pathLst>
                <a:path w="163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lnTo>
                    <a:pt x="163" y="136"/>
                  </a:lnTo>
                  <a:lnTo>
                    <a:pt x="163" y="1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877;p55"/>
            <p:cNvSpPr/>
            <p:nvPr/>
          </p:nvSpPr>
          <p:spPr>
            <a:xfrm>
              <a:off x="5632549" y="244589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217"/>
                    <a:pt x="82" y="299"/>
                    <a:pt x="163" y="299"/>
                  </a:cubicBezTo>
                  <a:cubicBezTo>
                    <a:pt x="245" y="299"/>
                    <a:pt x="326" y="217"/>
                    <a:pt x="326" y="136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878;p55"/>
            <p:cNvSpPr/>
            <p:nvPr/>
          </p:nvSpPr>
          <p:spPr>
            <a:xfrm>
              <a:off x="5659706" y="247125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18" y="326"/>
                    <a:pt x="299" y="244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879;p55"/>
            <p:cNvSpPr/>
            <p:nvPr/>
          </p:nvSpPr>
          <p:spPr>
            <a:xfrm>
              <a:off x="5685062" y="2445895"/>
              <a:ext cx="10876" cy="19951"/>
            </a:xfrm>
            <a:custGeom>
              <a:avLst/>
              <a:gdLst/>
              <a:ahLst/>
              <a:cxnLst/>
              <a:rect l="l" t="t" r="r" b="b"/>
              <a:pathLst>
                <a:path w="163" h="299" extrusionOk="0">
                  <a:moveTo>
                    <a:pt x="163" y="0"/>
                  </a:moveTo>
                  <a:cubicBezTo>
                    <a:pt x="82" y="0"/>
                    <a:pt x="0" y="55"/>
                    <a:pt x="0" y="136"/>
                  </a:cubicBezTo>
                  <a:cubicBezTo>
                    <a:pt x="0" y="245"/>
                    <a:pt x="82" y="299"/>
                    <a:pt x="163" y="299"/>
                  </a:cubicBezTo>
                  <a:lnTo>
                    <a:pt x="163" y="136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3" name="Google Shape;1880;p55"/>
            <p:cNvSpPr/>
            <p:nvPr/>
          </p:nvSpPr>
          <p:spPr>
            <a:xfrm>
              <a:off x="5632549" y="2498408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36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4" name="Google Shape;1881;p55"/>
            <p:cNvSpPr/>
            <p:nvPr/>
          </p:nvSpPr>
          <p:spPr>
            <a:xfrm>
              <a:off x="5659706" y="2523698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18" y="326"/>
                    <a:pt x="299" y="245"/>
                    <a:pt x="299" y="164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882;p55"/>
            <p:cNvSpPr/>
            <p:nvPr/>
          </p:nvSpPr>
          <p:spPr>
            <a:xfrm>
              <a:off x="5685062" y="2498408"/>
              <a:ext cx="10876" cy="19951"/>
            </a:xfrm>
            <a:custGeom>
              <a:avLst/>
              <a:gdLst/>
              <a:ahLst/>
              <a:cxnLst/>
              <a:rect l="l" t="t" r="r" b="b"/>
              <a:pathLst>
                <a:path w="163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44"/>
                    <a:pt x="82" y="298"/>
                    <a:pt x="163" y="298"/>
                  </a:cubicBezTo>
                  <a:lnTo>
                    <a:pt x="163" y="136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883;p55"/>
            <p:cNvSpPr/>
            <p:nvPr/>
          </p:nvSpPr>
          <p:spPr>
            <a:xfrm>
              <a:off x="5632549" y="255085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884;p55"/>
            <p:cNvSpPr/>
            <p:nvPr/>
          </p:nvSpPr>
          <p:spPr>
            <a:xfrm>
              <a:off x="5659706" y="257621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18" y="326"/>
                    <a:pt x="299" y="244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885;p55"/>
            <p:cNvSpPr/>
            <p:nvPr/>
          </p:nvSpPr>
          <p:spPr>
            <a:xfrm>
              <a:off x="5685062" y="2550855"/>
              <a:ext cx="10876" cy="19951"/>
            </a:xfrm>
            <a:custGeom>
              <a:avLst/>
              <a:gdLst/>
              <a:ahLst/>
              <a:cxnLst/>
              <a:rect l="l" t="t" r="r" b="b"/>
              <a:pathLst>
                <a:path w="163" h="299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45"/>
                    <a:pt x="82" y="299"/>
                    <a:pt x="163" y="299"/>
                  </a:cubicBezTo>
                  <a:lnTo>
                    <a:pt x="163" y="136"/>
                  </a:lnTo>
                  <a:lnTo>
                    <a:pt x="163" y="1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886;p55"/>
            <p:cNvSpPr/>
            <p:nvPr/>
          </p:nvSpPr>
          <p:spPr>
            <a:xfrm>
              <a:off x="5632549" y="2603369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36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887;p55"/>
            <p:cNvSpPr/>
            <p:nvPr/>
          </p:nvSpPr>
          <p:spPr>
            <a:xfrm>
              <a:off x="5659706" y="2628658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18" y="326"/>
                    <a:pt x="299" y="245"/>
                    <a:pt x="299" y="164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888;p55"/>
            <p:cNvSpPr/>
            <p:nvPr/>
          </p:nvSpPr>
          <p:spPr>
            <a:xfrm>
              <a:off x="5685062" y="2603369"/>
              <a:ext cx="10876" cy="19951"/>
            </a:xfrm>
            <a:custGeom>
              <a:avLst/>
              <a:gdLst/>
              <a:ahLst/>
              <a:cxnLst/>
              <a:rect l="l" t="t" r="r" b="b"/>
              <a:pathLst>
                <a:path w="163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44"/>
                    <a:pt x="82" y="299"/>
                    <a:pt x="163" y="299"/>
                  </a:cubicBezTo>
                  <a:lnTo>
                    <a:pt x="163" y="136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889;p55"/>
            <p:cNvSpPr/>
            <p:nvPr/>
          </p:nvSpPr>
          <p:spPr>
            <a:xfrm>
              <a:off x="5685062" y="2655816"/>
              <a:ext cx="10876" cy="10943"/>
            </a:xfrm>
            <a:custGeom>
              <a:avLst/>
              <a:gdLst/>
              <a:ahLst/>
              <a:cxnLst/>
              <a:rect l="l" t="t" r="r" b="b"/>
              <a:pathLst>
                <a:path w="163" h="164" extrusionOk="0">
                  <a:moveTo>
                    <a:pt x="163" y="1"/>
                  </a:moveTo>
                  <a:cubicBezTo>
                    <a:pt x="82" y="1"/>
                    <a:pt x="0" y="55"/>
                    <a:pt x="0" y="164"/>
                  </a:cubicBezTo>
                  <a:lnTo>
                    <a:pt x="163" y="164"/>
                  </a:lnTo>
                  <a:lnTo>
                    <a:pt x="163" y="1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890;p55"/>
            <p:cNvSpPr/>
            <p:nvPr/>
          </p:nvSpPr>
          <p:spPr>
            <a:xfrm>
              <a:off x="5632549" y="2655816"/>
              <a:ext cx="21819" cy="10943"/>
            </a:xfrm>
            <a:custGeom>
              <a:avLst/>
              <a:gdLst/>
              <a:ahLst/>
              <a:cxnLst/>
              <a:rect l="l" t="t" r="r" b="b"/>
              <a:pathLst>
                <a:path w="327" h="164" extrusionOk="0">
                  <a:moveTo>
                    <a:pt x="163" y="1"/>
                  </a:moveTo>
                  <a:cubicBezTo>
                    <a:pt x="82" y="1"/>
                    <a:pt x="1" y="55"/>
                    <a:pt x="1" y="164"/>
                  </a:cubicBezTo>
                  <a:lnTo>
                    <a:pt x="326" y="164"/>
                  </a:ln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891;p55"/>
            <p:cNvSpPr/>
            <p:nvPr/>
          </p:nvSpPr>
          <p:spPr>
            <a:xfrm>
              <a:off x="5659706" y="2681172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18" y="326"/>
                    <a:pt x="299" y="245"/>
                    <a:pt x="299" y="163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892;p55"/>
            <p:cNvSpPr/>
            <p:nvPr/>
          </p:nvSpPr>
          <p:spPr>
            <a:xfrm>
              <a:off x="5685062" y="2664891"/>
              <a:ext cx="10876" cy="10943"/>
            </a:xfrm>
            <a:custGeom>
              <a:avLst/>
              <a:gdLst/>
              <a:ahLst/>
              <a:cxnLst/>
              <a:rect l="l" t="t" r="r" b="b"/>
              <a:pathLst>
                <a:path w="163" h="164" extrusionOk="0">
                  <a:moveTo>
                    <a:pt x="0" y="0"/>
                  </a:moveTo>
                  <a:cubicBezTo>
                    <a:pt x="0" y="109"/>
                    <a:pt x="82" y="163"/>
                    <a:pt x="163" y="163"/>
                  </a:cubicBezTo>
                  <a:lnTo>
                    <a:pt x="163" y="0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893;p55"/>
            <p:cNvSpPr/>
            <p:nvPr/>
          </p:nvSpPr>
          <p:spPr>
            <a:xfrm>
              <a:off x="5632549" y="2664891"/>
              <a:ext cx="21819" cy="10943"/>
            </a:xfrm>
            <a:custGeom>
              <a:avLst/>
              <a:gdLst/>
              <a:ahLst/>
              <a:cxnLst/>
              <a:rect l="l" t="t" r="r" b="b"/>
              <a:pathLst>
                <a:path w="327" h="164" extrusionOk="0">
                  <a:moveTo>
                    <a:pt x="1" y="0"/>
                  </a:moveTo>
                  <a:cubicBezTo>
                    <a:pt x="1" y="109"/>
                    <a:pt x="82" y="163"/>
                    <a:pt x="163" y="163"/>
                  </a:cubicBezTo>
                  <a:cubicBezTo>
                    <a:pt x="245" y="163"/>
                    <a:pt x="326" y="109"/>
                    <a:pt x="32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894;p55"/>
            <p:cNvSpPr/>
            <p:nvPr/>
          </p:nvSpPr>
          <p:spPr>
            <a:xfrm>
              <a:off x="5632549" y="2708330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5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895;p55"/>
            <p:cNvSpPr/>
            <p:nvPr/>
          </p:nvSpPr>
          <p:spPr>
            <a:xfrm>
              <a:off x="5659706" y="2733686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18" y="326"/>
                    <a:pt x="299" y="244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896;p55"/>
            <p:cNvSpPr/>
            <p:nvPr/>
          </p:nvSpPr>
          <p:spPr>
            <a:xfrm>
              <a:off x="5685062" y="2708330"/>
              <a:ext cx="10876" cy="19951"/>
            </a:xfrm>
            <a:custGeom>
              <a:avLst/>
              <a:gdLst/>
              <a:ahLst/>
              <a:cxnLst/>
              <a:rect l="l" t="t" r="r" b="b"/>
              <a:pathLst>
                <a:path w="163" h="299" extrusionOk="0">
                  <a:moveTo>
                    <a:pt x="163" y="0"/>
                  </a:moveTo>
                  <a:cubicBezTo>
                    <a:pt x="82" y="0"/>
                    <a:pt x="0" y="55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lnTo>
                    <a:pt x="163" y="163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897;p55"/>
            <p:cNvSpPr/>
            <p:nvPr/>
          </p:nvSpPr>
          <p:spPr>
            <a:xfrm>
              <a:off x="5632549" y="2760843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4"/>
                    <a:pt x="1" y="163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898;p55"/>
            <p:cNvSpPr/>
            <p:nvPr/>
          </p:nvSpPr>
          <p:spPr>
            <a:xfrm>
              <a:off x="5659706" y="2786133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18" y="326"/>
                    <a:pt x="299" y="245"/>
                    <a:pt x="299" y="163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2" name="Google Shape;1899;p55"/>
            <p:cNvSpPr/>
            <p:nvPr/>
          </p:nvSpPr>
          <p:spPr>
            <a:xfrm>
              <a:off x="5685062" y="2760843"/>
              <a:ext cx="10876" cy="19951"/>
            </a:xfrm>
            <a:custGeom>
              <a:avLst/>
              <a:gdLst/>
              <a:ahLst/>
              <a:cxnLst/>
              <a:rect l="l" t="t" r="r" b="b"/>
              <a:pathLst>
                <a:path w="163" h="299" extrusionOk="0">
                  <a:moveTo>
                    <a:pt x="163" y="0"/>
                  </a:moveTo>
                  <a:cubicBezTo>
                    <a:pt x="82" y="0"/>
                    <a:pt x="0" y="54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lnTo>
                    <a:pt x="163" y="163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3" name="Google Shape;1900;p55"/>
            <p:cNvSpPr/>
            <p:nvPr/>
          </p:nvSpPr>
          <p:spPr>
            <a:xfrm>
              <a:off x="5632549" y="2813290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1"/>
                  </a:moveTo>
                  <a:cubicBezTo>
                    <a:pt x="82" y="1"/>
                    <a:pt x="1" y="55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901;p55"/>
            <p:cNvSpPr/>
            <p:nvPr/>
          </p:nvSpPr>
          <p:spPr>
            <a:xfrm>
              <a:off x="5659706" y="2838646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18" y="326"/>
                    <a:pt x="299" y="244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902;p55"/>
            <p:cNvSpPr/>
            <p:nvPr/>
          </p:nvSpPr>
          <p:spPr>
            <a:xfrm>
              <a:off x="5685062" y="2813290"/>
              <a:ext cx="10876" cy="19951"/>
            </a:xfrm>
            <a:custGeom>
              <a:avLst/>
              <a:gdLst/>
              <a:ahLst/>
              <a:cxnLst/>
              <a:rect l="l" t="t" r="r" b="b"/>
              <a:pathLst>
                <a:path w="163" h="299" extrusionOk="0">
                  <a:moveTo>
                    <a:pt x="163" y="1"/>
                  </a:moveTo>
                  <a:cubicBezTo>
                    <a:pt x="82" y="1"/>
                    <a:pt x="0" y="55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lnTo>
                    <a:pt x="163" y="163"/>
                  </a:lnTo>
                  <a:lnTo>
                    <a:pt x="163" y="1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6" name="Google Shape;1903;p55"/>
            <p:cNvSpPr/>
            <p:nvPr/>
          </p:nvSpPr>
          <p:spPr>
            <a:xfrm>
              <a:off x="5632549" y="2865804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4"/>
                    <a:pt x="1" y="163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7" name="Google Shape;1904;p55"/>
            <p:cNvSpPr/>
            <p:nvPr/>
          </p:nvSpPr>
          <p:spPr>
            <a:xfrm>
              <a:off x="5659706" y="2891093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18" y="326"/>
                    <a:pt x="299" y="245"/>
                    <a:pt x="299" y="164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8" name="Google Shape;1905;p55"/>
            <p:cNvSpPr/>
            <p:nvPr/>
          </p:nvSpPr>
          <p:spPr>
            <a:xfrm>
              <a:off x="5685062" y="2865804"/>
              <a:ext cx="10876" cy="19951"/>
            </a:xfrm>
            <a:custGeom>
              <a:avLst/>
              <a:gdLst/>
              <a:ahLst/>
              <a:cxnLst/>
              <a:rect l="l" t="t" r="r" b="b"/>
              <a:pathLst>
                <a:path w="163" h="299" extrusionOk="0">
                  <a:moveTo>
                    <a:pt x="163" y="0"/>
                  </a:moveTo>
                  <a:cubicBezTo>
                    <a:pt x="82" y="0"/>
                    <a:pt x="0" y="54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lnTo>
                    <a:pt x="163" y="163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9" name="Google Shape;1906;p55"/>
            <p:cNvSpPr/>
            <p:nvPr/>
          </p:nvSpPr>
          <p:spPr>
            <a:xfrm>
              <a:off x="5659706" y="2943607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18" y="326"/>
                    <a:pt x="299" y="245"/>
                    <a:pt x="299" y="163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0" name="Google Shape;1907;p55"/>
            <p:cNvSpPr/>
            <p:nvPr/>
          </p:nvSpPr>
          <p:spPr>
            <a:xfrm>
              <a:off x="5685062" y="2918251"/>
              <a:ext cx="10876" cy="20017"/>
            </a:xfrm>
            <a:custGeom>
              <a:avLst/>
              <a:gdLst/>
              <a:ahLst/>
              <a:cxnLst/>
              <a:rect l="l" t="t" r="r" b="b"/>
              <a:pathLst>
                <a:path w="163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lnTo>
                    <a:pt x="163" y="164"/>
                  </a:lnTo>
                  <a:lnTo>
                    <a:pt x="163" y="1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1" name="Google Shape;1908;p55"/>
            <p:cNvSpPr/>
            <p:nvPr/>
          </p:nvSpPr>
          <p:spPr>
            <a:xfrm>
              <a:off x="5632549" y="2918251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326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2" name="Google Shape;1909;p55"/>
            <p:cNvSpPr/>
            <p:nvPr/>
          </p:nvSpPr>
          <p:spPr>
            <a:xfrm>
              <a:off x="5632549" y="297076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3" name="Google Shape;1910;p55"/>
            <p:cNvSpPr/>
            <p:nvPr/>
          </p:nvSpPr>
          <p:spPr>
            <a:xfrm>
              <a:off x="5659706" y="299792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17"/>
                    <a:pt x="55" y="299"/>
                    <a:pt x="136" y="299"/>
                  </a:cubicBezTo>
                  <a:cubicBezTo>
                    <a:pt x="218" y="299"/>
                    <a:pt x="299" y="217"/>
                    <a:pt x="299" y="136"/>
                  </a:cubicBezTo>
                  <a:cubicBezTo>
                    <a:pt x="299" y="54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4" name="Google Shape;1911;p55"/>
            <p:cNvSpPr/>
            <p:nvPr/>
          </p:nvSpPr>
          <p:spPr>
            <a:xfrm>
              <a:off x="5685062" y="2970765"/>
              <a:ext cx="10876" cy="19951"/>
            </a:xfrm>
            <a:custGeom>
              <a:avLst/>
              <a:gdLst/>
              <a:ahLst/>
              <a:cxnLst/>
              <a:rect l="l" t="t" r="r" b="b"/>
              <a:pathLst>
                <a:path w="163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lnTo>
                    <a:pt x="163" y="163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5" name="Google Shape;1912;p55"/>
            <p:cNvSpPr/>
            <p:nvPr/>
          </p:nvSpPr>
          <p:spPr>
            <a:xfrm>
              <a:off x="5659706" y="3050369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6" y="299"/>
                  </a:cubicBezTo>
                  <a:cubicBezTo>
                    <a:pt x="218" y="299"/>
                    <a:pt x="299" y="218"/>
                    <a:pt x="299" y="136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6" name="Google Shape;1913;p55"/>
            <p:cNvSpPr/>
            <p:nvPr/>
          </p:nvSpPr>
          <p:spPr>
            <a:xfrm>
              <a:off x="5685062" y="3023212"/>
              <a:ext cx="10876" cy="20017"/>
            </a:xfrm>
            <a:custGeom>
              <a:avLst/>
              <a:gdLst/>
              <a:ahLst/>
              <a:cxnLst/>
              <a:rect l="l" t="t" r="r" b="b"/>
              <a:pathLst>
                <a:path w="163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lnTo>
                    <a:pt x="163" y="164"/>
                  </a:lnTo>
                  <a:lnTo>
                    <a:pt x="163" y="1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7" name="Google Shape;1914;p55"/>
            <p:cNvSpPr/>
            <p:nvPr/>
          </p:nvSpPr>
          <p:spPr>
            <a:xfrm>
              <a:off x="5632549" y="3023212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326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8" name="Google Shape;1915;p55"/>
            <p:cNvSpPr/>
            <p:nvPr/>
          </p:nvSpPr>
          <p:spPr>
            <a:xfrm>
              <a:off x="5632549" y="307572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9" name="Google Shape;1916;p55"/>
            <p:cNvSpPr/>
            <p:nvPr/>
          </p:nvSpPr>
          <p:spPr>
            <a:xfrm>
              <a:off x="5659706" y="310288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36" y="299"/>
                  </a:cubicBezTo>
                  <a:cubicBezTo>
                    <a:pt x="218" y="299"/>
                    <a:pt x="299" y="217"/>
                    <a:pt x="299" y="136"/>
                  </a:cubicBezTo>
                  <a:cubicBezTo>
                    <a:pt x="299" y="55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0" name="Google Shape;1917;p55"/>
            <p:cNvSpPr/>
            <p:nvPr/>
          </p:nvSpPr>
          <p:spPr>
            <a:xfrm>
              <a:off x="5685062" y="3075725"/>
              <a:ext cx="10876" cy="19951"/>
            </a:xfrm>
            <a:custGeom>
              <a:avLst/>
              <a:gdLst/>
              <a:ahLst/>
              <a:cxnLst/>
              <a:rect l="l" t="t" r="r" b="b"/>
              <a:pathLst>
                <a:path w="163" h="299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lnTo>
                    <a:pt x="163" y="163"/>
                  </a:lnTo>
                  <a:lnTo>
                    <a:pt x="163" y="1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1" name="Google Shape;1918;p55"/>
            <p:cNvSpPr/>
            <p:nvPr/>
          </p:nvSpPr>
          <p:spPr>
            <a:xfrm>
              <a:off x="5685062" y="3128239"/>
              <a:ext cx="10876" cy="19951"/>
            </a:xfrm>
            <a:custGeom>
              <a:avLst/>
              <a:gdLst/>
              <a:ahLst/>
              <a:cxnLst/>
              <a:rect l="l" t="t" r="r" b="b"/>
              <a:pathLst>
                <a:path w="163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lnTo>
                    <a:pt x="163" y="163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2" name="Google Shape;1919;p55"/>
            <p:cNvSpPr/>
            <p:nvPr/>
          </p:nvSpPr>
          <p:spPr>
            <a:xfrm>
              <a:off x="5659706" y="3155330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1" y="55"/>
                    <a:pt x="1" y="137"/>
                  </a:cubicBezTo>
                  <a:cubicBezTo>
                    <a:pt x="1" y="218"/>
                    <a:pt x="55" y="299"/>
                    <a:pt x="136" y="299"/>
                  </a:cubicBezTo>
                  <a:cubicBezTo>
                    <a:pt x="218" y="299"/>
                    <a:pt x="299" y="218"/>
                    <a:pt x="299" y="137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3" name="Google Shape;1920;p55"/>
            <p:cNvSpPr/>
            <p:nvPr/>
          </p:nvSpPr>
          <p:spPr>
            <a:xfrm>
              <a:off x="5632549" y="3128239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299" y="244"/>
                    <a:pt x="326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4" name="Google Shape;1921;p55"/>
            <p:cNvSpPr/>
            <p:nvPr/>
          </p:nvSpPr>
          <p:spPr>
            <a:xfrm>
              <a:off x="5632549" y="3180686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5" name="Google Shape;1922;p55"/>
            <p:cNvSpPr/>
            <p:nvPr/>
          </p:nvSpPr>
          <p:spPr>
            <a:xfrm>
              <a:off x="5659706" y="3207843"/>
              <a:ext cx="16348" cy="18149"/>
            </a:xfrm>
            <a:custGeom>
              <a:avLst/>
              <a:gdLst/>
              <a:ahLst/>
              <a:cxnLst/>
              <a:rect l="l" t="t" r="r" b="b"/>
              <a:pathLst>
                <a:path w="245" h="272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190"/>
                    <a:pt x="1" y="245"/>
                    <a:pt x="55" y="272"/>
                  </a:cubicBezTo>
                  <a:cubicBezTo>
                    <a:pt x="109" y="190"/>
                    <a:pt x="163" y="109"/>
                    <a:pt x="245" y="28"/>
                  </a:cubicBezTo>
                  <a:cubicBezTo>
                    <a:pt x="218" y="1"/>
                    <a:pt x="190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6" name="Google Shape;1923;p55"/>
            <p:cNvSpPr/>
            <p:nvPr/>
          </p:nvSpPr>
          <p:spPr>
            <a:xfrm>
              <a:off x="5685062" y="3180686"/>
              <a:ext cx="10876" cy="18149"/>
            </a:xfrm>
            <a:custGeom>
              <a:avLst/>
              <a:gdLst/>
              <a:ahLst/>
              <a:cxnLst/>
              <a:rect l="l" t="t" r="r" b="b"/>
              <a:pathLst>
                <a:path w="163" h="272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191"/>
                    <a:pt x="27" y="245"/>
                    <a:pt x="55" y="272"/>
                  </a:cubicBezTo>
                  <a:cubicBezTo>
                    <a:pt x="82" y="245"/>
                    <a:pt x="109" y="218"/>
                    <a:pt x="163" y="191"/>
                  </a:cubicBezTo>
                  <a:lnTo>
                    <a:pt x="163" y="163"/>
                  </a:lnTo>
                  <a:lnTo>
                    <a:pt x="163" y="1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7" name="Google Shape;1924;p55"/>
            <p:cNvSpPr/>
            <p:nvPr/>
          </p:nvSpPr>
          <p:spPr>
            <a:xfrm>
              <a:off x="5632549" y="3233200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17"/>
                    <a:pt x="55" y="272"/>
                    <a:pt x="109" y="299"/>
                  </a:cubicBezTo>
                  <a:cubicBezTo>
                    <a:pt x="136" y="272"/>
                    <a:pt x="191" y="190"/>
                    <a:pt x="218" y="163"/>
                  </a:cubicBezTo>
                  <a:cubicBezTo>
                    <a:pt x="245" y="136"/>
                    <a:pt x="272" y="109"/>
                    <a:pt x="299" y="82"/>
                  </a:cubicBezTo>
                  <a:cubicBezTo>
                    <a:pt x="272" y="27"/>
                    <a:pt x="218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8" name="Google Shape;1925;p55"/>
            <p:cNvSpPr/>
            <p:nvPr/>
          </p:nvSpPr>
          <p:spPr>
            <a:xfrm>
              <a:off x="5619871" y="1893867"/>
              <a:ext cx="7340" cy="16348"/>
            </a:xfrm>
            <a:custGeom>
              <a:avLst/>
              <a:gdLst/>
              <a:ahLst/>
              <a:cxnLst/>
              <a:rect l="l" t="t" r="r" b="b"/>
              <a:pathLst>
                <a:path w="110" h="245" extrusionOk="0">
                  <a:moveTo>
                    <a:pt x="1" y="1"/>
                  </a:moveTo>
                  <a:cubicBezTo>
                    <a:pt x="1" y="82"/>
                    <a:pt x="28" y="163"/>
                    <a:pt x="82" y="245"/>
                  </a:cubicBezTo>
                  <a:cubicBezTo>
                    <a:pt x="82" y="218"/>
                    <a:pt x="109" y="191"/>
                    <a:pt x="109" y="163"/>
                  </a:cubicBezTo>
                  <a:cubicBezTo>
                    <a:pt x="109" y="82"/>
                    <a:pt x="55" y="28"/>
                    <a:pt x="1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9" name="Google Shape;1926;p55"/>
            <p:cNvSpPr/>
            <p:nvPr/>
          </p:nvSpPr>
          <p:spPr>
            <a:xfrm>
              <a:off x="5607193" y="1946381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5"/>
                    <a:pt x="1" y="163"/>
                  </a:cubicBezTo>
                  <a:cubicBezTo>
                    <a:pt x="1" y="244"/>
                    <a:pt x="55" y="299"/>
                    <a:pt x="137" y="299"/>
                  </a:cubicBezTo>
                  <a:cubicBezTo>
                    <a:pt x="218" y="299"/>
                    <a:pt x="299" y="244"/>
                    <a:pt x="299" y="163"/>
                  </a:cubicBezTo>
                  <a:cubicBezTo>
                    <a:pt x="299" y="55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0" name="Google Shape;1927;p55"/>
            <p:cNvSpPr/>
            <p:nvPr/>
          </p:nvSpPr>
          <p:spPr>
            <a:xfrm>
              <a:off x="5607193" y="1998828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7" y="1"/>
                  </a:moveTo>
                  <a:cubicBezTo>
                    <a:pt x="55" y="1"/>
                    <a:pt x="1" y="55"/>
                    <a:pt x="1" y="164"/>
                  </a:cubicBezTo>
                  <a:cubicBezTo>
                    <a:pt x="1" y="245"/>
                    <a:pt x="55" y="299"/>
                    <a:pt x="137" y="299"/>
                  </a:cubicBezTo>
                  <a:cubicBezTo>
                    <a:pt x="218" y="299"/>
                    <a:pt x="299" y="245"/>
                    <a:pt x="299" y="164"/>
                  </a:cubicBezTo>
                  <a:cubicBezTo>
                    <a:pt x="299" y="55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1" name="Google Shape;1928;p55"/>
            <p:cNvSpPr/>
            <p:nvPr/>
          </p:nvSpPr>
          <p:spPr>
            <a:xfrm>
              <a:off x="5607193" y="2051342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5"/>
                    <a:pt x="1" y="163"/>
                  </a:cubicBezTo>
                  <a:cubicBezTo>
                    <a:pt x="1" y="245"/>
                    <a:pt x="55" y="299"/>
                    <a:pt x="137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55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2" name="Google Shape;1929;p55"/>
            <p:cNvSpPr/>
            <p:nvPr/>
          </p:nvSpPr>
          <p:spPr>
            <a:xfrm>
              <a:off x="5607193" y="210385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298"/>
                    <a:pt x="137" y="298"/>
                  </a:cubicBezTo>
                  <a:cubicBezTo>
                    <a:pt x="218" y="298"/>
                    <a:pt x="299" y="244"/>
                    <a:pt x="299" y="163"/>
                  </a:cubicBezTo>
                  <a:cubicBezTo>
                    <a:pt x="299" y="81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3" name="Google Shape;1930;p55"/>
            <p:cNvSpPr/>
            <p:nvPr/>
          </p:nvSpPr>
          <p:spPr>
            <a:xfrm>
              <a:off x="5607193" y="2156302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7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299"/>
                    <a:pt x="137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82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4" name="Google Shape;1931;p55"/>
            <p:cNvSpPr/>
            <p:nvPr/>
          </p:nvSpPr>
          <p:spPr>
            <a:xfrm>
              <a:off x="5607193" y="2208816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299"/>
                    <a:pt x="137" y="299"/>
                  </a:cubicBezTo>
                  <a:cubicBezTo>
                    <a:pt x="218" y="299"/>
                    <a:pt x="299" y="244"/>
                    <a:pt x="299" y="163"/>
                  </a:cubicBezTo>
                  <a:cubicBezTo>
                    <a:pt x="299" y="82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5" name="Google Shape;1932;p55"/>
            <p:cNvSpPr/>
            <p:nvPr/>
          </p:nvSpPr>
          <p:spPr>
            <a:xfrm>
              <a:off x="5607193" y="2261263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7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299"/>
                    <a:pt x="137" y="299"/>
                  </a:cubicBezTo>
                  <a:cubicBezTo>
                    <a:pt x="218" y="299"/>
                    <a:pt x="299" y="245"/>
                    <a:pt x="299" y="164"/>
                  </a:cubicBezTo>
                  <a:cubicBezTo>
                    <a:pt x="299" y="82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6" name="Google Shape;1933;p55"/>
            <p:cNvSpPr/>
            <p:nvPr/>
          </p:nvSpPr>
          <p:spPr>
            <a:xfrm>
              <a:off x="5607193" y="2313776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5"/>
                    <a:pt x="55" y="299"/>
                    <a:pt x="137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82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7" name="Google Shape;1934;p55"/>
            <p:cNvSpPr/>
            <p:nvPr/>
          </p:nvSpPr>
          <p:spPr>
            <a:xfrm>
              <a:off x="5607193" y="2366290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298"/>
                    <a:pt x="137" y="298"/>
                  </a:cubicBezTo>
                  <a:cubicBezTo>
                    <a:pt x="218" y="298"/>
                    <a:pt x="299" y="244"/>
                    <a:pt x="299" y="163"/>
                  </a:cubicBezTo>
                  <a:cubicBezTo>
                    <a:pt x="299" y="81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8" name="Google Shape;1935;p55"/>
            <p:cNvSpPr/>
            <p:nvPr/>
          </p:nvSpPr>
          <p:spPr>
            <a:xfrm>
              <a:off x="5607193" y="2418737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7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7" y="326"/>
                  </a:cubicBezTo>
                  <a:cubicBezTo>
                    <a:pt x="218" y="326"/>
                    <a:pt x="299" y="245"/>
                    <a:pt x="299" y="163"/>
                  </a:cubicBezTo>
                  <a:cubicBezTo>
                    <a:pt x="299" y="82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9" name="Google Shape;1936;p55"/>
            <p:cNvSpPr/>
            <p:nvPr/>
          </p:nvSpPr>
          <p:spPr>
            <a:xfrm>
              <a:off x="5607193" y="2471251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7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7" y="326"/>
                  </a:cubicBezTo>
                  <a:cubicBezTo>
                    <a:pt x="218" y="326"/>
                    <a:pt x="299" y="244"/>
                    <a:pt x="299" y="163"/>
                  </a:cubicBezTo>
                  <a:cubicBezTo>
                    <a:pt x="299" y="82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0" name="Google Shape;1937;p55"/>
            <p:cNvSpPr/>
            <p:nvPr/>
          </p:nvSpPr>
          <p:spPr>
            <a:xfrm>
              <a:off x="5607193" y="2523698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7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37" y="326"/>
                  </a:cubicBezTo>
                  <a:cubicBezTo>
                    <a:pt x="218" y="326"/>
                    <a:pt x="299" y="245"/>
                    <a:pt x="299" y="164"/>
                  </a:cubicBezTo>
                  <a:cubicBezTo>
                    <a:pt x="299" y="82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1" name="Google Shape;1938;p55"/>
            <p:cNvSpPr/>
            <p:nvPr/>
          </p:nvSpPr>
          <p:spPr>
            <a:xfrm>
              <a:off x="5607193" y="2576211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7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7" y="326"/>
                  </a:cubicBezTo>
                  <a:cubicBezTo>
                    <a:pt x="218" y="326"/>
                    <a:pt x="299" y="244"/>
                    <a:pt x="299" y="163"/>
                  </a:cubicBezTo>
                  <a:cubicBezTo>
                    <a:pt x="299" y="82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2" name="Google Shape;1939;p55"/>
            <p:cNvSpPr/>
            <p:nvPr/>
          </p:nvSpPr>
          <p:spPr>
            <a:xfrm>
              <a:off x="5607193" y="2628658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7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37" y="326"/>
                  </a:cubicBezTo>
                  <a:cubicBezTo>
                    <a:pt x="218" y="326"/>
                    <a:pt x="299" y="245"/>
                    <a:pt x="299" y="164"/>
                  </a:cubicBezTo>
                  <a:cubicBezTo>
                    <a:pt x="299" y="82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3" name="Google Shape;1940;p55"/>
            <p:cNvSpPr/>
            <p:nvPr/>
          </p:nvSpPr>
          <p:spPr>
            <a:xfrm>
              <a:off x="5607193" y="2681172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7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7" y="326"/>
                  </a:cubicBezTo>
                  <a:cubicBezTo>
                    <a:pt x="218" y="326"/>
                    <a:pt x="299" y="245"/>
                    <a:pt x="299" y="163"/>
                  </a:cubicBezTo>
                  <a:cubicBezTo>
                    <a:pt x="299" y="82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4" name="Google Shape;1941;p55"/>
            <p:cNvSpPr/>
            <p:nvPr/>
          </p:nvSpPr>
          <p:spPr>
            <a:xfrm>
              <a:off x="5607193" y="2733686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7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7" y="326"/>
                  </a:cubicBezTo>
                  <a:cubicBezTo>
                    <a:pt x="218" y="326"/>
                    <a:pt x="299" y="244"/>
                    <a:pt x="299" y="163"/>
                  </a:cubicBezTo>
                  <a:cubicBezTo>
                    <a:pt x="299" y="82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5" name="Google Shape;1942;p55"/>
            <p:cNvSpPr/>
            <p:nvPr/>
          </p:nvSpPr>
          <p:spPr>
            <a:xfrm>
              <a:off x="5607193" y="2786133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7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7" y="326"/>
                  </a:cubicBezTo>
                  <a:cubicBezTo>
                    <a:pt x="218" y="326"/>
                    <a:pt x="299" y="245"/>
                    <a:pt x="299" y="163"/>
                  </a:cubicBezTo>
                  <a:cubicBezTo>
                    <a:pt x="299" y="82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6" name="Google Shape;1943;p55"/>
            <p:cNvSpPr/>
            <p:nvPr/>
          </p:nvSpPr>
          <p:spPr>
            <a:xfrm>
              <a:off x="5607193" y="2838646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7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7" y="326"/>
                  </a:cubicBezTo>
                  <a:cubicBezTo>
                    <a:pt x="218" y="326"/>
                    <a:pt x="299" y="244"/>
                    <a:pt x="299" y="163"/>
                  </a:cubicBezTo>
                  <a:cubicBezTo>
                    <a:pt x="299" y="82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7" name="Google Shape;1944;p55"/>
            <p:cNvSpPr/>
            <p:nvPr/>
          </p:nvSpPr>
          <p:spPr>
            <a:xfrm>
              <a:off x="5607193" y="2891093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7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37" y="326"/>
                  </a:cubicBezTo>
                  <a:cubicBezTo>
                    <a:pt x="218" y="326"/>
                    <a:pt x="299" y="245"/>
                    <a:pt x="299" y="164"/>
                  </a:cubicBezTo>
                  <a:cubicBezTo>
                    <a:pt x="299" y="82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8" name="Google Shape;1945;p55"/>
            <p:cNvSpPr/>
            <p:nvPr/>
          </p:nvSpPr>
          <p:spPr>
            <a:xfrm>
              <a:off x="5607193" y="2943607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7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7" y="326"/>
                  </a:cubicBezTo>
                  <a:cubicBezTo>
                    <a:pt x="218" y="326"/>
                    <a:pt x="299" y="245"/>
                    <a:pt x="299" y="163"/>
                  </a:cubicBezTo>
                  <a:cubicBezTo>
                    <a:pt x="299" y="82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89" name="Google Shape;1946;p55"/>
            <p:cNvSpPr/>
            <p:nvPr/>
          </p:nvSpPr>
          <p:spPr>
            <a:xfrm>
              <a:off x="5607193" y="2997922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17"/>
                    <a:pt x="55" y="299"/>
                    <a:pt x="137" y="299"/>
                  </a:cubicBezTo>
                  <a:cubicBezTo>
                    <a:pt x="218" y="299"/>
                    <a:pt x="299" y="217"/>
                    <a:pt x="299" y="136"/>
                  </a:cubicBezTo>
                  <a:cubicBezTo>
                    <a:pt x="299" y="54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0" name="Google Shape;1947;p55"/>
            <p:cNvSpPr/>
            <p:nvPr/>
          </p:nvSpPr>
          <p:spPr>
            <a:xfrm>
              <a:off x="5607193" y="3050369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7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7" y="299"/>
                  </a:cubicBezTo>
                  <a:cubicBezTo>
                    <a:pt x="218" y="299"/>
                    <a:pt x="299" y="218"/>
                    <a:pt x="299" y="136"/>
                  </a:cubicBezTo>
                  <a:cubicBezTo>
                    <a:pt x="299" y="55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1" name="Google Shape;1948;p55"/>
            <p:cNvSpPr/>
            <p:nvPr/>
          </p:nvSpPr>
          <p:spPr>
            <a:xfrm>
              <a:off x="5607193" y="3102883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37" y="299"/>
                  </a:cubicBezTo>
                  <a:cubicBezTo>
                    <a:pt x="218" y="299"/>
                    <a:pt x="299" y="217"/>
                    <a:pt x="299" y="136"/>
                  </a:cubicBezTo>
                  <a:cubicBezTo>
                    <a:pt x="299" y="55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2" name="Google Shape;1949;p55"/>
            <p:cNvSpPr/>
            <p:nvPr/>
          </p:nvSpPr>
          <p:spPr>
            <a:xfrm>
              <a:off x="5607193" y="3155330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7" y="1"/>
                  </a:moveTo>
                  <a:cubicBezTo>
                    <a:pt x="55" y="1"/>
                    <a:pt x="1" y="55"/>
                    <a:pt x="1" y="137"/>
                  </a:cubicBezTo>
                  <a:cubicBezTo>
                    <a:pt x="1" y="218"/>
                    <a:pt x="55" y="299"/>
                    <a:pt x="137" y="299"/>
                  </a:cubicBezTo>
                  <a:cubicBezTo>
                    <a:pt x="218" y="299"/>
                    <a:pt x="299" y="218"/>
                    <a:pt x="299" y="137"/>
                  </a:cubicBezTo>
                  <a:cubicBezTo>
                    <a:pt x="299" y="55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3" name="Google Shape;1950;p55"/>
            <p:cNvSpPr/>
            <p:nvPr/>
          </p:nvSpPr>
          <p:spPr>
            <a:xfrm>
              <a:off x="5607193" y="3207843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7" y="299"/>
                  </a:cubicBezTo>
                  <a:cubicBezTo>
                    <a:pt x="218" y="299"/>
                    <a:pt x="299" y="218"/>
                    <a:pt x="299" y="136"/>
                  </a:cubicBezTo>
                  <a:cubicBezTo>
                    <a:pt x="299" y="55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4" name="Google Shape;1951;p55"/>
            <p:cNvSpPr/>
            <p:nvPr/>
          </p:nvSpPr>
          <p:spPr>
            <a:xfrm>
              <a:off x="5607193" y="3260357"/>
              <a:ext cx="16414" cy="19951"/>
            </a:xfrm>
            <a:custGeom>
              <a:avLst/>
              <a:gdLst/>
              <a:ahLst/>
              <a:cxnLst/>
              <a:rect l="l" t="t" r="r" b="b"/>
              <a:pathLst>
                <a:path w="246" h="299" extrusionOk="0">
                  <a:moveTo>
                    <a:pt x="137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17"/>
                    <a:pt x="28" y="271"/>
                    <a:pt x="82" y="299"/>
                  </a:cubicBezTo>
                  <a:cubicBezTo>
                    <a:pt x="82" y="271"/>
                    <a:pt x="82" y="271"/>
                    <a:pt x="82" y="244"/>
                  </a:cubicBezTo>
                  <a:cubicBezTo>
                    <a:pt x="82" y="136"/>
                    <a:pt x="164" y="54"/>
                    <a:pt x="245" y="27"/>
                  </a:cubicBezTo>
                  <a:cubicBezTo>
                    <a:pt x="218" y="0"/>
                    <a:pt x="191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5" name="Google Shape;1952;p55"/>
            <p:cNvSpPr/>
            <p:nvPr/>
          </p:nvSpPr>
          <p:spPr>
            <a:xfrm>
              <a:off x="5607193" y="3312804"/>
              <a:ext cx="9141" cy="18149"/>
            </a:xfrm>
            <a:custGeom>
              <a:avLst/>
              <a:gdLst/>
              <a:ahLst/>
              <a:cxnLst/>
              <a:rect l="l" t="t" r="r" b="b"/>
              <a:pathLst>
                <a:path w="137" h="272" extrusionOk="0">
                  <a:moveTo>
                    <a:pt x="137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28" y="245"/>
                    <a:pt x="82" y="272"/>
                  </a:cubicBezTo>
                  <a:cubicBezTo>
                    <a:pt x="109" y="191"/>
                    <a:pt x="137" y="109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6" name="Google Shape;1953;p55"/>
            <p:cNvSpPr/>
            <p:nvPr/>
          </p:nvSpPr>
          <p:spPr>
            <a:xfrm>
              <a:off x="5618069" y="3376194"/>
              <a:ext cx="3670" cy="9075"/>
            </a:xfrm>
            <a:custGeom>
              <a:avLst/>
              <a:gdLst/>
              <a:ahLst/>
              <a:cxnLst/>
              <a:rect l="l" t="t" r="r" b="b"/>
              <a:pathLst>
                <a:path w="55" h="136" extrusionOk="0">
                  <a:moveTo>
                    <a:pt x="1" y="0"/>
                  </a:moveTo>
                  <a:cubicBezTo>
                    <a:pt x="1" y="54"/>
                    <a:pt x="1" y="81"/>
                    <a:pt x="1" y="136"/>
                  </a:cubicBezTo>
                  <a:cubicBezTo>
                    <a:pt x="28" y="136"/>
                    <a:pt x="55" y="136"/>
                    <a:pt x="55" y="109"/>
                  </a:cubicBezTo>
                  <a:cubicBezTo>
                    <a:pt x="28" y="81"/>
                    <a:pt x="28" y="54"/>
                    <a:pt x="1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7" name="Google Shape;1954;p55"/>
            <p:cNvSpPr/>
            <p:nvPr/>
          </p:nvSpPr>
          <p:spPr>
            <a:xfrm>
              <a:off x="5632549" y="3397880"/>
              <a:ext cx="7340" cy="12744"/>
            </a:xfrm>
            <a:custGeom>
              <a:avLst/>
              <a:gdLst/>
              <a:ahLst/>
              <a:cxnLst/>
              <a:rect l="l" t="t" r="r" b="b"/>
              <a:pathLst>
                <a:path w="110" h="191" extrusionOk="0">
                  <a:moveTo>
                    <a:pt x="28" y="1"/>
                  </a:moveTo>
                  <a:cubicBezTo>
                    <a:pt x="1" y="28"/>
                    <a:pt x="1" y="28"/>
                    <a:pt x="1" y="55"/>
                  </a:cubicBezTo>
                  <a:cubicBezTo>
                    <a:pt x="1" y="109"/>
                    <a:pt x="55" y="163"/>
                    <a:pt x="109" y="190"/>
                  </a:cubicBezTo>
                  <a:cubicBezTo>
                    <a:pt x="82" y="136"/>
                    <a:pt x="55" y="55"/>
                    <a:pt x="28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8" name="Google Shape;1955;p55"/>
            <p:cNvSpPr/>
            <p:nvPr/>
          </p:nvSpPr>
          <p:spPr>
            <a:xfrm>
              <a:off x="5527588" y="1919223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17" y="326"/>
                    <a:pt x="272" y="272"/>
                    <a:pt x="299" y="217"/>
                  </a:cubicBezTo>
                  <a:cubicBezTo>
                    <a:pt x="272" y="163"/>
                    <a:pt x="245" y="109"/>
                    <a:pt x="245" y="28"/>
                  </a:cubicBezTo>
                  <a:cubicBezTo>
                    <a:pt x="217" y="28"/>
                    <a:pt x="190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99" name="Google Shape;1956;p55"/>
            <p:cNvSpPr/>
            <p:nvPr/>
          </p:nvSpPr>
          <p:spPr>
            <a:xfrm>
              <a:off x="5554746" y="1946381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5"/>
                    <a:pt x="0" y="163"/>
                  </a:cubicBezTo>
                  <a:cubicBezTo>
                    <a:pt x="0" y="244"/>
                    <a:pt x="55" y="299"/>
                    <a:pt x="136" y="299"/>
                  </a:cubicBezTo>
                  <a:cubicBezTo>
                    <a:pt x="217" y="299"/>
                    <a:pt x="299" y="244"/>
                    <a:pt x="299" y="163"/>
                  </a:cubicBezTo>
                  <a:cubicBezTo>
                    <a:pt x="299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0" name="Google Shape;1957;p55"/>
            <p:cNvSpPr/>
            <p:nvPr/>
          </p:nvSpPr>
          <p:spPr>
            <a:xfrm>
              <a:off x="5580102" y="1919223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cubicBezTo>
                    <a:pt x="0" y="245"/>
                    <a:pt x="81" y="326"/>
                    <a:pt x="163" y="326"/>
                  </a:cubicBezTo>
                  <a:cubicBezTo>
                    <a:pt x="244" y="326"/>
                    <a:pt x="298" y="245"/>
                    <a:pt x="298" y="163"/>
                  </a:cubicBezTo>
                  <a:cubicBezTo>
                    <a:pt x="298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1" name="Google Shape;1958;p55"/>
            <p:cNvSpPr/>
            <p:nvPr/>
          </p:nvSpPr>
          <p:spPr>
            <a:xfrm>
              <a:off x="5527588" y="1971737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2" name="Google Shape;1959;p55"/>
            <p:cNvSpPr/>
            <p:nvPr/>
          </p:nvSpPr>
          <p:spPr>
            <a:xfrm>
              <a:off x="5554746" y="1998828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55"/>
                    <a:pt x="0" y="164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17" y="299"/>
                    <a:pt x="299" y="245"/>
                    <a:pt x="299" y="164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3" name="Google Shape;1960;p55"/>
            <p:cNvSpPr/>
            <p:nvPr/>
          </p:nvSpPr>
          <p:spPr>
            <a:xfrm>
              <a:off x="5580102" y="1971737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1" y="0"/>
                    <a:pt x="0" y="81"/>
                    <a:pt x="0" y="163"/>
                  </a:cubicBezTo>
                  <a:cubicBezTo>
                    <a:pt x="0" y="244"/>
                    <a:pt x="81" y="326"/>
                    <a:pt x="163" y="326"/>
                  </a:cubicBezTo>
                  <a:cubicBezTo>
                    <a:pt x="244" y="326"/>
                    <a:pt x="298" y="244"/>
                    <a:pt x="298" y="163"/>
                  </a:cubicBezTo>
                  <a:cubicBezTo>
                    <a:pt x="298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4" name="Google Shape;1961;p55"/>
            <p:cNvSpPr/>
            <p:nvPr/>
          </p:nvSpPr>
          <p:spPr>
            <a:xfrm>
              <a:off x="5527588" y="2024184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5" name="Google Shape;1962;p55"/>
            <p:cNvSpPr/>
            <p:nvPr/>
          </p:nvSpPr>
          <p:spPr>
            <a:xfrm>
              <a:off x="5554746" y="205134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5"/>
                    <a:pt x="0" y="163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17" y="299"/>
                    <a:pt x="299" y="245"/>
                    <a:pt x="299" y="163"/>
                  </a:cubicBezTo>
                  <a:cubicBezTo>
                    <a:pt x="299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6" name="Google Shape;1963;p55"/>
            <p:cNvSpPr/>
            <p:nvPr/>
          </p:nvSpPr>
          <p:spPr>
            <a:xfrm>
              <a:off x="5580102" y="2024184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1" y="1"/>
                    <a:pt x="0" y="82"/>
                    <a:pt x="0" y="163"/>
                  </a:cubicBezTo>
                  <a:cubicBezTo>
                    <a:pt x="0" y="245"/>
                    <a:pt x="81" y="326"/>
                    <a:pt x="163" y="326"/>
                  </a:cubicBezTo>
                  <a:cubicBezTo>
                    <a:pt x="244" y="326"/>
                    <a:pt x="298" y="245"/>
                    <a:pt x="298" y="163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7" name="Google Shape;1964;p55"/>
            <p:cNvSpPr/>
            <p:nvPr/>
          </p:nvSpPr>
          <p:spPr>
            <a:xfrm>
              <a:off x="5527588" y="2076698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8" name="Google Shape;1965;p55"/>
            <p:cNvSpPr/>
            <p:nvPr/>
          </p:nvSpPr>
          <p:spPr>
            <a:xfrm>
              <a:off x="5554746" y="2103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81"/>
                    <a:pt x="0" y="163"/>
                  </a:cubicBezTo>
                  <a:cubicBezTo>
                    <a:pt x="0" y="244"/>
                    <a:pt x="55" y="298"/>
                    <a:pt x="136" y="298"/>
                  </a:cubicBezTo>
                  <a:cubicBezTo>
                    <a:pt x="217" y="298"/>
                    <a:pt x="299" y="244"/>
                    <a:pt x="299" y="163"/>
                  </a:cubicBezTo>
                  <a:cubicBezTo>
                    <a:pt x="299" y="81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9" name="Google Shape;1966;p55"/>
            <p:cNvSpPr/>
            <p:nvPr/>
          </p:nvSpPr>
          <p:spPr>
            <a:xfrm>
              <a:off x="5580102" y="2076698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cubicBezTo>
                    <a:pt x="0" y="244"/>
                    <a:pt x="81" y="326"/>
                    <a:pt x="163" y="326"/>
                  </a:cubicBezTo>
                  <a:cubicBezTo>
                    <a:pt x="244" y="326"/>
                    <a:pt x="298" y="244"/>
                    <a:pt x="298" y="163"/>
                  </a:cubicBezTo>
                  <a:cubicBezTo>
                    <a:pt x="298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0" name="Google Shape;1967;p55"/>
            <p:cNvSpPr/>
            <p:nvPr/>
          </p:nvSpPr>
          <p:spPr>
            <a:xfrm>
              <a:off x="5527588" y="2129145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1" name="Google Shape;1968;p55"/>
            <p:cNvSpPr/>
            <p:nvPr/>
          </p:nvSpPr>
          <p:spPr>
            <a:xfrm>
              <a:off x="5554746" y="2156302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17" y="299"/>
                    <a:pt x="299" y="245"/>
                    <a:pt x="299" y="163"/>
                  </a:cubicBezTo>
                  <a:cubicBezTo>
                    <a:pt x="299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2" name="Google Shape;1969;p55"/>
            <p:cNvSpPr/>
            <p:nvPr/>
          </p:nvSpPr>
          <p:spPr>
            <a:xfrm>
              <a:off x="5580102" y="2129145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1" y="1"/>
                    <a:pt x="0" y="82"/>
                    <a:pt x="0" y="164"/>
                  </a:cubicBezTo>
                  <a:cubicBezTo>
                    <a:pt x="0" y="245"/>
                    <a:pt x="81" y="326"/>
                    <a:pt x="163" y="326"/>
                  </a:cubicBezTo>
                  <a:cubicBezTo>
                    <a:pt x="244" y="326"/>
                    <a:pt x="298" y="245"/>
                    <a:pt x="298" y="164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3" name="Google Shape;1970;p55"/>
            <p:cNvSpPr/>
            <p:nvPr/>
          </p:nvSpPr>
          <p:spPr>
            <a:xfrm>
              <a:off x="5527588" y="218346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4" name="Google Shape;1971;p55"/>
            <p:cNvSpPr/>
            <p:nvPr/>
          </p:nvSpPr>
          <p:spPr>
            <a:xfrm>
              <a:off x="5554746" y="220881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299"/>
                    <a:pt x="136" y="299"/>
                  </a:cubicBezTo>
                  <a:cubicBezTo>
                    <a:pt x="217" y="299"/>
                    <a:pt x="299" y="244"/>
                    <a:pt x="299" y="163"/>
                  </a:cubicBezTo>
                  <a:cubicBezTo>
                    <a:pt x="299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5" name="Google Shape;1972;p55"/>
            <p:cNvSpPr/>
            <p:nvPr/>
          </p:nvSpPr>
          <p:spPr>
            <a:xfrm>
              <a:off x="5580102" y="218346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81" y="1"/>
                    <a:pt x="0" y="55"/>
                    <a:pt x="0" y="136"/>
                  </a:cubicBezTo>
                  <a:cubicBezTo>
                    <a:pt x="0" y="218"/>
                    <a:pt x="81" y="299"/>
                    <a:pt x="163" y="299"/>
                  </a:cubicBezTo>
                  <a:cubicBezTo>
                    <a:pt x="244" y="299"/>
                    <a:pt x="298" y="218"/>
                    <a:pt x="298" y="136"/>
                  </a:cubicBezTo>
                  <a:cubicBezTo>
                    <a:pt x="298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6" name="Google Shape;1973;p55"/>
            <p:cNvSpPr/>
            <p:nvPr/>
          </p:nvSpPr>
          <p:spPr>
            <a:xfrm>
              <a:off x="5527588" y="223597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17"/>
                    <a:pt x="82" y="298"/>
                    <a:pt x="163" y="298"/>
                  </a:cubicBezTo>
                  <a:cubicBezTo>
                    <a:pt x="245" y="298"/>
                    <a:pt x="299" y="217"/>
                    <a:pt x="299" y="136"/>
                  </a:cubicBezTo>
                  <a:cubicBezTo>
                    <a:pt x="299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7" name="Google Shape;1974;p55"/>
            <p:cNvSpPr/>
            <p:nvPr/>
          </p:nvSpPr>
          <p:spPr>
            <a:xfrm>
              <a:off x="5554746" y="2261263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82"/>
                    <a:pt x="0" y="164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17" y="299"/>
                    <a:pt x="299" y="245"/>
                    <a:pt x="299" y="164"/>
                  </a:cubicBezTo>
                  <a:cubicBezTo>
                    <a:pt x="299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8" name="Google Shape;1975;p55"/>
            <p:cNvSpPr/>
            <p:nvPr/>
          </p:nvSpPr>
          <p:spPr>
            <a:xfrm>
              <a:off x="5580102" y="223597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1" y="0"/>
                    <a:pt x="0" y="54"/>
                    <a:pt x="0" y="136"/>
                  </a:cubicBezTo>
                  <a:cubicBezTo>
                    <a:pt x="0" y="217"/>
                    <a:pt x="81" y="298"/>
                    <a:pt x="163" y="298"/>
                  </a:cubicBezTo>
                  <a:cubicBezTo>
                    <a:pt x="244" y="298"/>
                    <a:pt x="298" y="217"/>
                    <a:pt x="298" y="136"/>
                  </a:cubicBezTo>
                  <a:cubicBezTo>
                    <a:pt x="298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9" name="Google Shape;1976;p55"/>
            <p:cNvSpPr/>
            <p:nvPr/>
          </p:nvSpPr>
          <p:spPr>
            <a:xfrm>
              <a:off x="5527588" y="2288420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0" name="Google Shape;1977;p55"/>
            <p:cNvSpPr/>
            <p:nvPr/>
          </p:nvSpPr>
          <p:spPr>
            <a:xfrm>
              <a:off x="5554746" y="231377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17" y="299"/>
                    <a:pt x="299" y="245"/>
                    <a:pt x="299" y="163"/>
                  </a:cubicBezTo>
                  <a:cubicBezTo>
                    <a:pt x="299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1" name="Google Shape;1978;p55"/>
            <p:cNvSpPr/>
            <p:nvPr/>
          </p:nvSpPr>
          <p:spPr>
            <a:xfrm>
              <a:off x="5580102" y="2288420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1" y="1"/>
                    <a:pt x="0" y="55"/>
                    <a:pt x="0" y="136"/>
                  </a:cubicBezTo>
                  <a:cubicBezTo>
                    <a:pt x="0" y="218"/>
                    <a:pt x="81" y="299"/>
                    <a:pt x="163" y="299"/>
                  </a:cubicBezTo>
                  <a:cubicBezTo>
                    <a:pt x="244" y="299"/>
                    <a:pt x="298" y="218"/>
                    <a:pt x="298" y="136"/>
                  </a:cubicBezTo>
                  <a:cubicBezTo>
                    <a:pt x="298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2" name="Google Shape;1979;p55"/>
            <p:cNvSpPr/>
            <p:nvPr/>
          </p:nvSpPr>
          <p:spPr>
            <a:xfrm>
              <a:off x="5527588" y="234093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55"/>
                    <a:pt x="0" y="136"/>
                  </a:cubicBezTo>
                  <a:cubicBezTo>
                    <a:pt x="0" y="217"/>
                    <a:pt x="82" y="299"/>
                    <a:pt x="163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3" name="Google Shape;1980;p55"/>
            <p:cNvSpPr/>
            <p:nvPr/>
          </p:nvSpPr>
          <p:spPr>
            <a:xfrm>
              <a:off x="5554746" y="236629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81"/>
                    <a:pt x="0" y="163"/>
                  </a:cubicBezTo>
                  <a:cubicBezTo>
                    <a:pt x="0" y="244"/>
                    <a:pt x="55" y="298"/>
                    <a:pt x="136" y="298"/>
                  </a:cubicBezTo>
                  <a:cubicBezTo>
                    <a:pt x="217" y="298"/>
                    <a:pt x="299" y="244"/>
                    <a:pt x="299" y="163"/>
                  </a:cubicBezTo>
                  <a:cubicBezTo>
                    <a:pt x="299" y="81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4" name="Google Shape;1981;p55"/>
            <p:cNvSpPr/>
            <p:nvPr/>
          </p:nvSpPr>
          <p:spPr>
            <a:xfrm>
              <a:off x="5580102" y="234093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1" y="0"/>
                    <a:pt x="0" y="55"/>
                    <a:pt x="0" y="136"/>
                  </a:cubicBezTo>
                  <a:cubicBezTo>
                    <a:pt x="0" y="217"/>
                    <a:pt x="81" y="299"/>
                    <a:pt x="163" y="299"/>
                  </a:cubicBezTo>
                  <a:cubicBezTo>
                    <a:pt x="244" y="299"/>
                    <a:pt x="298" y="217"/>
                    <a:pt x="298" y="136"/>
                  </a:cubicBezTo>
                  <a:cubicBezTo>
                    <a:pt x="298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5" name="Google Shape;1982;p55"/>
            <p:cNvSpPr/>
            <p:nvPr/>
          </p:nvSpPr>
          <p:spPr>
            <a:xfrm>
              <a:off x="5527588" y="2393381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6" name="Google Shape;1983;p55"/>
            <p:cNvSpPr/>
            <p:nvPr/>
          </p:nvSpPr>
          <p:spPr>
            <a:xfrm>
              <a:off x="5554746" y="2418737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17" y="326"/>
                    <a:pt x="299" y="245"/>
                    <a:pt x="299" y="163"/>
                  </a:cubicBezTo>
                  <a:cubicBezTo>
                    <a:pt x="299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7" name="Google Shape;1984;p55"/>
            <p:cNvSpPr/>
            <p:nvPr/>
          </p:nvSpPr>
          <p:spPr>
            <a:xfrm>
              <a:off x="5580102" y="2393381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1" y="1"/>
                    <a:pt x="0" y="55"/>
                    <a:pt x="0" y="136"/>
                  </a:cubicBezTo>
                  <a:cubicBezTo>
                    <a:pt x="0" y="218"/>
                    <a:pt x="81" y="299"/>
                    <a:pt x="163" y="299"/>
                  </a:cubicBezTo>
                  <a:cubicBezTo>
                    <a:pt x="244" y="299"/>
                    <a:pt x="298" y="218"/>
                    <a:pt x="298" y="136"/>
                  </a:cubicBezTo>
                  <a:cubicBezTo>
                    <a:pt x="298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8" name="Google Shape;1985;p55"/>
            <p:cNvSpPr/>
            <p:nvPr/>
          </p:nvSpPr>
          <p:spPr>
            <a:xfrm>
              <a:off x="5527588" y="244589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55"/>
                    <a:pt x="0" y="136"/>
                  </a:cubicBezTo>
                  <a:cubicBezTo>
                    <a:pt x="0" y="217"/>
                    <a:pt x="82" y="299"/>
                    <a:pt x="163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9" name="Google Shape;1986;p55"/>
            <p:cNvSpPr/>
            <p:nvPr/>
          </p:nvSpPr>
          <p:spPr>
            <a:xfrm>
              <a:off x="5554746" y="247125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326"/>
                    <a:pt x="136" y="326"/>
                  </a:cubicBezTo>
                  <a:cubicBezTo>
                    <a:pt x="217" y="326"/>
                    <a:pt x="299" y="244"/>
                    <a:pt x="299" y="163"/>
                  </a:cubicBezTo>
                  <a:cubicBezTo>
                    <a:pt x="299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0" name="Google Shape;1987;p55"/>
            <p:cNvSpPr/>
            <p:nvPr/>
          </p:nvSpPr>
          <p:spPr>
            <a:xfrm>
              <a:off x="5580102" y="244589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1" y="0"/>
                    <a:pt x="0" y="55"/>
                    <a:pt x="0" y="136"/>
                  </a:cubicBezTo>
                  <a:cubicBezTo>
                    <a:pt x="0" y="217"/>
                    <a:pt x="81" y="299"/>
                    <a:pt x="163" y="299"/>
                  </a:cubicBezTo>
                  <a:cubicBezTo>
                    <a:pt x="244" y="299"/>
                    <a:pt x="298" y="217"/>
                    <a:pt x="298" y="136"/>
                  </a:cubicBezTo>
                  <a:cubicBezTo>
                    <a:pt x="298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1" name="Google Shape;1988;p55"/>
            <p:cNvSpPr/>
            <p:nvPr/>
          </p:nvSpPr>
          <p:spPr>
            <a:xfrm>
              <a:off x="5527588" y="249840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5" y="298"/>
                    <a:pt x="299" y="244"/>
                    <a:pt x="299" y="136"/>
                  </a:cubicBezTo>
                  <a:cubicBezTo>
                    <a:pt x="299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2" name="Google Shape;1989;p55"/>
            <p:cNvSpPr/>
            <p:nvPr/>
          </p:nvSpPr>
          <p:spPr>
            <a:xfrm>
              <a:off x="5554746" y="2523698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0" y="82"/>
                    <a:pt x="0" y="164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17" y="326"/>
                    <a:pt x="299" y="245"/>
                    <a:pt x="299" y="164"/>
                  </a:cubicBezTo>
                  <a:cubicBezTo>
                    <a:pt x="299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3" name="Google Shape;1990;p55"/>
            <p:cNvSpPr/>
            <p:nvPr/>
          </p:nvSpPr>
          <p:spPr>
            <a:xfrm>
              <a:off x="5580102" y="249840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1" y="0"/>
                    <a:pt x="0" y="54"/>
                    <a:pt x="0" y="136"/>
                  </a:cubicBezTo>
                  <a:cubicBezTo>
                    <a:pt x="0" y="244"/>
                    <a:pt x="81" y="298"/>
                    <a:pt x="163" y="298"/>
                  </a:cubicBezTo>
                  <a:cubicBezTo>
                    <a:pt x="244" y="298"/>
                    <a:pt x="298" y="244"/>
                    <a:pt x="298" y="136"/>
                  </a:cubicBezTo>
                  <a:cubicBezTo>
                    <a:pt x="298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4" name="Google Shape;1991;p55"/>
            <p:cNvSpPr/>
            <p:nvPr/>
          </p:nvSpPr>
          <p:spPr>
            <a:xfrm>
              <a:off x="5527588" y="2550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5" name="Google Shape;1992;p55"/>
            <p:cNvSpPr/>
            <p:nvPr/>
          </p:nvSpPr>
          <p:spPr>
            <a:xfrm>
              <a:off x="5554746" y="257621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326"/>
                    <a:pt x="136" y="326"/>
                  </a:cubicBezTo>
                  <a:cubicBezTo>
                    <a:pt x="217" y="326"/>
                    <a:pt x="299" y="244"/>
                    <a:pt x="299" y="163"/>
                  </a:cubicBezTo>
                  <a:cubicBezTo>
                    <a:pt x="299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6" name="Google Shape;1993;p55"/>
            <p:cNvSpPr/>
            <p:nvPr/>
          </p:nvSpPr>
          <p:spPr>
            <a:xfrm>
              <a:off x="5580102" y="2550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81" y="1"/>
                    <a:pt x="0" y="55"/>
                    <a:pt x="0" y="136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298" y="245"/>
                    <a:pt x="298" y="136"/>
                  </a:cubicBezTo>
                  <a:cubicBezTo>
                    <a:pt x="298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7" name="Google Shape;1994;p55"/>
            <p:cNvSpPr/>
            <p:nvPr/>
          </p:nvSpPr>
          <p:spPr>
            <a:xfrm>
              <a:off x="5527588" y="2603369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5" y="299"/>
                    <a:pt x="299" y="244"/>
                    <a:pt x="299" y="136"/>
                  </a:cubicBezTo>
                  <a:cubicBezTo>
                    <a:pt x="299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8" name="Google Shape;1995;p55"/>
            <p:cNvSpPr/>
            <p:nvPr/>
          </p:nvSpPr>
          <p:spPr>
            <a:xfrm>
              <a:off x="5554746" y="2628658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0" y="82"/>
                    <a:pt x="0" y="164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17" y="326"/>
                    <a:pt x="299" y="245"/>
                    <a:pt x="299" y="164"/>
                  </a:cubicBezTo>
                  <a:cubicBezTo>
                    <a:pt x="299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9" name="Google Shape;1996;p55"/>
            <p:cNvSpPr/>
            <p:nvPr/>
          </p:nvSpPr>
          <p:spPr>
            <a:xfrm>
              <a:off x="5580102" y="2603369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1" y="0"/>
                    <a:pt x="0" y="54"/>
                    <a:pt x="0" y="136"/>
                  </a:cubicBezTo>
                  <a:cubicBezTo>
                    <a:pt x="0" y="244"/>
                    <a:pt x="81" y="299"/>
                    <a:pt x="163" y="299"/>
                  </a:cubicBezTo>
                  <a:cubicBezTo>
                    <a:pt x="244" y="299"/>
                    <a:pt x="298" y="244"/>
                    <a:pt x="298" y="136"/>
                  </a:cubicBezTo>
                  <a:cubicBezTo>
                    <a:pt x="298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0" name="Google Shape;1997;p55"/>
            <p:cNvSpPr/>
            <p:nvPr/>
          </p:nvSpPr>
          <p:spPr>
            <a:xfrm>
              <a:off x="5580102" y="2655816"/>
              <a:ext cx="19951" cy="9141"/>
            </a:xfrm>
            <a:custGeom>
              <a:avLst/>
              <a:gdLst/>
              <a:ahLst/>
              <a:cxnLst/>
              <a:rect l="l" t="t" r="r" b="b"/>
              <a:pathLst>
                <a:path w="299" h="137" extrusionOk="0">
                  <a:moveTo>
                    <a:pt x="163" y="1"/>
                  </a:moveTo>
                  <a:cubicBezTo>
                    <a:pt x="81" y="1"/>
                    <a:pt x="0" y="55"/>
                    <a:pt x="0" y="136"/>
                  </a:cubicBezTo>
                  <a:lnTo>
                    <a:pt x="298" y="136"/>
                  </a:lnTo>
                  <a:cubicBezTo>
                    <a:pt x="298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1" name="Google Shape;1998;p55"/>
            <p:cNvSpPr/>
            <p:nvPr/>
          </p:nvSpPr>
          <p:spPr>
            <a:xfrm>
              <a:off x="5527588" y="2655816"/>
              <a:ext cx="19951" cy="10943"/>
            </a:xfrm>
            <a:custGeom>
              <a:avLst/>
              <a:gdLst/>
              <a:ahLst/>
              <a:cxnLst/>
              <a:rect l="l" t="t" r="r" b="b"/>
              <a:pathLst>
                <a:path w="299" h="164" extrusionOk="0">
                  <a:moveTo>
                    <a:pt x="163" y="1"/>
                  </a:moveTo>
                  <a:cubicBezTo>
                    <a:pt x="82" y="1"/>
                    <a:pt x="0" y="55"/>
                    <a:pt x="0" y="164"/>
                  </a:cubicBezTo>
                  <a:lnTo>
                    <a:pt x="299" y="164"/>
                  </a:ln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2" name="Google Shape;1999;p55"/>
            <p:cNvSpPr/>
            <p:nvPr/>
          </p:nvSpPr>
          <p:spPr>
            <a:xfrm>
              <a:off x="5554746" y="2681172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17" y="326"/>
                    <a:pt x="299" y="245"/>
                    <a:pt x="299" y="163"/>
                  </a:cubicBezTo>
                  <a:cubicBezTo>
                    <a:pt x="299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3" name="Google Shape;2000;p55"/>
            <p:cNvSpPr/>
            <p:nvPr/>
          </p:nvSpPr>
          <p:spPr>
            <a:xfrm>
              <a:off x="5580102" y="2666692"/>
              <a:ext cx="19951" cy="9141"/>
            </a:xfrm>
            <a:custGeom>
              <a:avLst/>
              <a:gdLst/>
              <a:ahLst/>
              <a:cxnLst/>
              <a:rect l="l" t="t" r="r" b="b"/>
              <a:pathLst>
                <a:path w="299" h="137" extrusionOk="0">
                  <a:moveTo>
                    <a:pt x="0" y="1"/>
                  </a:moveTo>
                  <a:cubicBezTo>
                    <a:pt x="0" y="82"/>
                    <a:pt x="81" y="136"/>
                    <a:pt x="163" y="136"/>
                  </a:cubicBezTo>
                  <a:cubicBezTo>
                    <a:pt x="244" y="136"/>
                    <a:pt x="298" y="82"/>
                    <a:pt x="298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4" name="Google Shape;2001;p55"/>
            <p:cNvSpPr/>
            <p:nvPr/>
          </p:nvSpPr>
          <p:spPr>
            <a:xfrm>
              <a:off x="5527588" y="2664891"/>
              <a:ext cx="19951" cy="10943"/>
            </a:xfrm>
            <a:custGeom>
              <a:avLst/>
              <a:gdLst/>
              <a:ahLst/>
              <a:cxnLst/>
              <a:rect l="l" t="t" r="r" b="b"/>
              <a:pathLst>
                <a:path w="299" h="164" extrusionOk="0">
                  <a:moveTo>
                    <a:pt x="0" y="0"/>
                  </a:moveTo>
                  <a:cubicBezTo>
                    <a:pt x="0" y="109"/>
                    <a:pt x="82" y="163"/>
                    <a:pt x="163" y="163"/>
                  </a:cubicBezTo>
                  <a:cubicBezTo>
                    <a:pt x="245" y="163"/>
                    <a:pt x="299" y="109"/>
                    <a:pt x="299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5" name="Google Shape;2002;p55"/>
            <p:cNvSpPr/>
            <p:nvPr/>
          </p:nvSpPr>
          <p:spPr>
            <a:xfrm>
              <a:off x="5527588" y="270833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55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6" name="Google Shape;2003;p55"/>
            <p:cNvSpPr/>
            <p:nvPr/>
          </p:nvSpPr>
          <p:spPr>
            <a:xfrm>
              <a:off x="5554746" y="2733686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326"/>
                    <a:pt x="136" y="326"/>
                  </a:cubicBezTo>
                  <a:cubicBezTo>
                    <a:pt x="217" y="326"/>
                    <a:pt x="299" y="244"/>
                    <a:pt x="299" y="163"/>
                  </a:cubicBezTo>
                  <a:cubicBezTo>
                    <a:pt x="299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7" name="Google Shape;2004;p55"/>
            <p:cNvSpPr/>
            <p:nvPr/>
          </p:nvSpPr>
          <p:spPr>
            <a:xfrm>
              <a:off x="5580102" y="270833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1" y="0"/>
                    <a:pt x="0" y="55"/>
                    <a:pt x="0" y="163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298" y="245"/>
                    <a:pt x="298" y="163"/>
                  </a:cubicBezTo>
                  <a:cubicBezTo>
                    <a:pt x="298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8" name="Google Shape;2005;p55"/>
            <p:cNvSpPr/>
            <p:nvPr/>
          </p:nvSpPr>
          <p:spPr>
            <a:xfrm>
              <a:off x="5527588" y="276084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54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9" name="Google Shape;2006;p55"/>
            <p:cNvSpPr/>
            <p:nvPr/>
          </p:nvSpPr>
          <p:spPr>
            <a:xfrm>
              <a:off x="5554746" y="2786133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17" y="326"/>
                    <a:pt x="299" y="245"/>
                    <a:pt x="299" y="163"/>
                  </a:cubicBezTo>
                  <a:cubicBezTo>
                    <a:pt x="299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0" name="Google Shape;2007;p55"/>
            <p:cNvSpPr/>
            <p:nvPr/>
          </p:nvSpPr>
          <p:spPr>
            <a:xfrm>
              <a:off x="5580102" y="276084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1" y="0"/>
                    <a:pt x="0" y="54"/>
                    <a:pt x="0" y="163"/>
                  </a:cubicBezTo>
                  <a:cubicBezTo>
                    <a:pt x="0" y="244"/>
                    <a:pt x="81" y="298"/>
                    <a:pt x="163" y="298"/>
                  </a:cubicBezTo>
                  <a:cubicBezTo>
                    <a:pt x="244" y="298"/>
                    <a:pt x="298" y="244"/>
                    <a:pt x="298" y="163"/>
                  </a:cubicBezTo>
                  <a:cubicBezTo>
                    <a:pt x="298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1" name="Google Shape;2008;p55"/>
            <p:cNvSpPr/>
            <p:nvPr/>
          </p:nvSpPr>
          <p:spPr>
            <a:xfrm>
              <a:off x="5527588" y="281329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82" y="1"/>
                    <a:pt x="0" y="55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2" name="Google Shape;2009;p55"/>
            <p:cNvSpPr/>
            <p:nvPr/>
          </p:nvSpPr>
          <p:spPr>
            <a:xfrm>
              <a:off x="5554746" y="2838646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326"/>
                    <a:pt x="136" y="326"/>
                  </a:cubicBezTo>
                  <a:cubicBezTo>
                    <a:pt x="217" y="326"/>
                    <a:pt x="299" y="244"/>
                    <a:pt x="299" y="163"/>
                  </a:cubicBezTo>
                  <a:cubicBezTo>
                    <a:pt x="299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3" name="Google Shape;2010;p55"/>
            <p:cNvSpPr/>
            <p:nvPr/>
          </p:nvSpPr>
          <p:spPr>
            <a:xfrm>
              <a:off x="5580102" y="281329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81" y="1"/>
                    <a:pt x="0" y="55"/>
                    <a:pt x="0" y="163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298" y="245"/>
                    <a:pt x="298" y="163"/>
                  </a:cubicBezTo>
                  <a:cubicBezTo>
                    <a:pt x="298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4" name="Google Shape;2011;p55"/>
            <p:cNvSpPr/>
            <p:nvPr/>
          </p:nvSpPr>
          <p:spPr>
            <a:xfrm>
              <a:off x="5527588" y="286580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54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5" name="Google Shape;2012;p55"/>
            <p:cNvSpPr/>
            <p:nvPr/>
          </p:nvSpPr>
          <p:spPr>
            <a:xfrm>
              <a:off x="5554746" y="2891093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0" y="82"/>
                    <a:pt x="0" y="164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17" y="326"/>
                    <a:pt x="299" y="245"/>
                    <a:pt x="299" y="164"/>
                  </a:cubicBezTo>
                  <a:cubicBezTo>
                    <a:pt x="299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6" name="Google Shape;2013;p55"/>
            <p:cNvSpPr/>
            <p:nvPr/>
          </p:nvSpPr>
          <p:spPr>
            <a:xfrm>
              <a:off x="5580102" y="286580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1" y="0"/>
                    <a:pt x="0" y="54"/>
                    <a:pt x="0" y="163"/>
                  </a:cubicBezTo>
                  <a:cubicBezTo>
                    <a:pt x="0" y="244"/>
                    <a:pt x="81" y="299"/>
                    <a:pt x="163" y="299"/>
                  </a:cubicBezTo>
                  <a:cubicBezTo>
                    <a:pt x="244" y="299"/>
                    <a:pt x="298" y="244"/>
                    <a:pt x="298" y="163"/>
                  </a:cubicBezTo>
                  <a:cubicBezTo>
                    <a:pt x="298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7" name="Google Shape;2014;p55"/>
            <p:cNvSpPr/>
            <p:nvPr/>
          </p:nvSpPr>
          <p:spPr>
            <a:xfrm>
              <a:off x="5580102" y="2918251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1" y="1"/>
                    <a:pt x="0" y="82"/>
                    <a:pt x="0" y="164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298" y="245"/>
                    <a:pt x="298" y="164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8" name="Google Shape;2015;p55"/>
            <p:cNvSpPr/>
            <p:nvPr/>
          </p:nvSpPr>
          <p:spPr>
            <a:xfrm>
              <a:off x="5554746" y="2943607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17" y="326"/>
                    <a:pt x="299" y="245"/>
                    <a:pt x="299" y="163"/>
                  </a:cubicBezTo>
                  <a:cubicBezTo>
                    <a:pt x="299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9" name="Google Shape;2016;p55"/>
            <p:cNvSpPr/>
            <p:nvPr/>
          </p:nvSpPr>
          <p:spPr>
            <a:xfrm>
              <a:off x="5527588" y="2918251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0" name="Google Shape;2017;p55"/>
            <p:cNvSpPr/>
            <p:nvPr/>
          </p:nvSpPr>
          <p:spPr>
            <a:xfrm>
              <a:off x="5527588" y="297076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1" name="Google Shape;2018;p55"/>
            <p:cNvSpPr/>
            <p:nvPr/>
          </p:nvSpPr>
          <p:spPr>
            <a:xfrm>
              <a:off x="5554746" y="299792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17"/>
                    <a:pt x="55" y="299"/>
                    <a:pt x="136" y="299"/>
                  </a:cubicBezTo>
                  <a:cubicBezTo>
                    <a:pt x="217" y="299"/>
                    <a:pt x="299" y="217"/>
                    <a:pt x="299" y="136"/>
                  </a:cubicBezTo>
                  <a:cubicBezTo>
                    <a:pt x="299" y="54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2" name="Google Shape;2019;p55"/>
            <p:cNvSpPr/>
            <p:nvPr/>
          </p:nvSpPr>
          <p:spPr>
            <a:xfrm>
              <a:off x="5580102" y="297076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cubicBezTo>
                    <a:pt x="0" y="244"/>
                    <a:pt x="81" y="299"/>
                    <a:pt x="163" y="299"/>
                  </a:cubicBezTo>
                  <a:cubicBezTo>
                    <a:pt x="244" y="299"/>
                    <a:pt x="298" y="244"/>
                    <a:pt x="298" y="163"/>
                  </a:cubicBezTo>
                  <a:cubicBezTo>
                    <a:pt x="298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3" name="Google Shape;2020;p55"/>
            <p:cNvSpPr/>
            <p:nvPr/>
          </p:nvSpPr>
          <p:spPr>
            <a:xfrm>
              <a:off x="5580102" y="3023212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1" y="1"/>
                    <a:pt x="0" y="82"/>
                    <a:pt x="0" y="164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298" y="245"/>
                    <a:pt x="298" y="164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4" name="Google Shape;2021;p55"/>
            <p:cNvSpPr/>
            <p:nvPr/>
          </p:nvSpPr>
          <p:spPr>
            <a:xfrm>
              <a:off x="5554746" y="3050369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36" y="299"/>
                  </a:cubicBezTo>
                  <a:cubicBezTo>
                    <a:pt x="217" y="299"/>
                    <a:pt x="299" y="218"/>
                    <a:pt x="299" y="136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5" name="Google Shape;2022;p55"/>
            <p:cNvSpPr/>
            <p:nvPr/>
          </p:nvSpPr>
          <p:spPr>
            <a:xfrm>
              <a:off x="5527588" y="3023212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6" name="Google Shape;2023;p55"/>
            <p:cNvSpPr/>
            <p:nvPr/>
          </p:nvSpPr>
          <p:spPr>
            <a:xfrm>
              <a:off x="5527588" y="307572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7" name="Google Shape;2024;p55"/>
            <p:cNvSpPr/>
            <p:nvPr/>
          </p:nvSpPr>
          <p:spPr>
            <a:xfrm>
              <a:off x="5554746" y="310288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5"/>
                    <a:pt x="0" y="136"/>
                  </a:cubicBezTo>
                  <a:cubicBezTo>
                    <a:pt x="0" y="217"/>
                    <a:pt x="55" y="299"/>
                    <a:pt x="136" y="299"/>
                  </a:cubicBezTo>
                  <a:cubicBezTo>
                    <a:pt x="217" y="299"/>
                    <a:pt x="299" y="217"/>
                    <a:pt x="299" y="136"/>
                  </a:cubicBezTo>
                  <a:cubicBezTo>
                    <a:pt x="299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8" name="Google Shape;2025;p55"/>
            <p:cNvSpPr/>
            <p:nvPr/>
          </p:nvSpPr>
          <p:spPr>
            <a:xfrm>
              <a:off x="5580102" y="307572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81" y="1"/>
                    <a:pt x="0" y="82"/>
                    <a:pt x="0" y="163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298" y="245"/>
                    <a:pt x="298" y="163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9" name="Google Shape;2026;p55"/>
            <p:cNvSpPr/>
            <p:nvPr/>
          </p:nvSpPr>
          <p:spPr>
            <a:xfrm>
              <a:off x="5580102" y="3128239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cubicBezTo>
                    <a:pt x="0" y="244"/>
                    <a:pt x="81" y="298"/>
                    <a:pt x="163" y="298"/>
                  </a:cubicBezTo>
                  <a:cubicBezTo>
                    <a:pt x="244" y="298"/>
                    <a:pt x="298" y="244"/>
                    <a:pt x="298" y="163"/>
                  </a:cubicBezTo>
                  <a:cubicBezTo>
                    <a:pt x="298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0" name="Google Shape;2027;p55"/>
            <p:cNvSpPr/>
            <p:nvPr/>
          </p:nvSpPr>
          <p:spPr>
            <a:xfrm>
              <a:off x="5554746" y="3155330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55"/>
                    <a:pt x="0" y="137"/>
                  </a:cubicBezTo>
                  <a:cubicBezTo>
                    <a:pt x="0" y="218"/>
                    <a:pt x="55" y="299"/>
                    <a:pt x="136" y="299"/>
                  </a:cubicBezTo>
                  <a:cubicBezTo>
                    <a:pt x="217" y="299"/>
                    <a:pt x="299" y="218"/>
                    <a:pt x="299" y="137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1" name="Google Shape;2028;p55"/>
            <p:cNvSpPr/>
            <p:nvPr/>
          </p:nvSpPr>
          <p:spPr>
            <a:xfrm>
              <a:off x="5527588" y="3128239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2" name="Google Shape;2029;p55"/>
            <p:cNvSpPr/>
            <p:nvPr/>
          </p:nvSpPr>
          <p:spPr>
            <a:xfrm>
              <a:off x="5527588" y="3180686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3" name="Google Shape;2030;p55"/>
            <p:cNvSpPr/>
            <p:nvPr/>
          </p:nvSpPr>
          <p:spPr>
            <a:xfrm>
              <a:off x="5554746" y="320784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36" y="299"/>
                  </a:cubicBezTo>
                  <a:cubicBezTo>
                    <a:pt x="217" y="299"/>
                    <a:pt x="299" y="218"/>
                    <a:pt x="299" y="136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4" name="Google Shape;2031;p55"/>
            <p:cNvSpPr/>
            <p:nvPr/>
          </p:nvSpPr>
          <p:spPr>
            <a:xfrm>
              <a:off x="5580102" y="3180686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1" y="1"/>
                    <a:pt x="0" y="82"/>
                    <a:pt x="0" y="163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298" y="245"/>
                    <a:pt x="298" y="163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5" name="Google Shape;2032;p55"/>
            <p:cNvSpPr/>
            <p:nvPr/>
          </p:nvSpPr>
          <p:spPr>
            <a:xfrm>
              <a:off x="5554746" y="3260357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44"/>
                    <a:pt x="55" y="299"/>
                    <a:pt x="136" y="299"/>
                  </a:cubicBezTo>
                  <a:cubicBezTo>
                    <a:pt x="217" y="299"/>
                    <a:pt x="299" y="244"/>
                    <a:pt x="299" y="136"/>
                  </a:cubicBezTo>
                  <a:cubicBezTo>
                    <a:pt x="299" y="54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6" name="Google Shape;2033;p55"/>
            <p:cNvSpPr/>
            <p:nvPr/>
          </p:nvSpPr>
          <p:spPr>
            <a:xfrm>
              <a:off x="5580102" y="3233200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cubicBezTo>
                    <a:pt x="0" y="244"/>
                    <a:pt x="81" y="326"/>
                    <a:pt x="163" y="326"/>
                  </a:cubicBezTo>
                  <a:cubicBezTo>
                    <a:pt x="244" y="326"/>
                    <a:pt x="298" y="244"/>
                    <a:pt x="298" y="163"/>
                  </a:cubicBezTo>
                  <a:cubicBezTo>
                    <a:pt x="298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7" name="Google Shape;2034;p55"/>
            <p:cNvSpPr/>
            <p:nvPr/>
          </p:nvSpPr>
          <p:spPr>
            <a:xfrm>
              <a:off x="5580102" y="3285646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1" y="1"/>
                    <a:pt x="0" y="82"/>
                    <a:pt x="0" y="164"/>
                  </a:cubicBezTo>
                  <a:cubicBezTo>
                    <a:pt x="0" y="245"/>
                    <a:pt x="81" y="326"/>
                    <a:pt x="163" y="326"/>
                  </a:cubicBezTo>
                  <a:cubicBezTo>
                    <a:pt x="244" y="326"/>
                    <a:pt x="298" y="245"/>
                    <a:pt x="298" y="164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8" name="Google Shape;2035;p55"/>
            <p:cNvSpPr/>
            <p:nvPr/>
          </p:nvSpPr>
          <p:spPr>
            <a:xfrm>
              <a:off x="5554746" y="3312804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17" y="299"/>
                    <a:pt x="299" y="245"/>
                    <a:pt x="299" y="136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9" name="Google Shape;2036;p55"/>
            <p:cNvSpPr/>
            <p:nvPr/>
          </p:nvSpPr>
          <p:spPr>
            <a:xfrm>
              <a:off x="5556547" y="3365318"/>
              <a:ext cx="18149" cy="19951"/>
            </a:xfrm>
            <a:custGeom>
              <a:avLst/>
              <a:gdLst/>
              <a:ahLst/>
              <a:cxnLst/>
              <a:rect l="l" t="t" r="r" b="b"/>
              <a:pathLst>
                <a:path w="272" h="299" extrusionOk="0">
                  <a:moveTo>
                    <a:pt x="109" y="0"/>
                  </a:moveTo>
                  <a:cubicBezTo>
                    <a:pt x="82" y="0"/>
                    <a:pt x="28" y="27"/>
                    <a:pt x="0" y="55"/>
                  </a:cubicBezTo>
                  <a:cubicBezTo>
                    <a:pt x="28" y="136"/>
                    <a:pt x="55" y="217"/>
                    <a:pt x="82" y="299"/>
                  </a:cubicBezTo>
                  <a:lnTo>
                    <a:pt x="109" y="299"/>
                  </a:lnTo>
                  <a:cubicBezTo>
                    <a:pt x="190" y="299"/>
                    <a:pt x="272" y="244"/>
                    <a:pt x="272" y="136"/>
                  </a:cubicBezTo>
                  <a:cubicBezTo>
                    <a:pt x="272" y="55"/>
                    <a:pt x="190" y="0"/>
                    <a:pt x="109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0" name="Google Shape;2037;p55"/>
            <p:cNvSpPr/>
            <p:nvPr/>
          </p:nvSpPr>
          <p:spPr>
            <a:xfrm>
              <a:off x="5580102" y="3392475"/>
              <a:ext cx="5471" cy="10876"/>
            </a:xfrm>
            <a:custGeom>
              <a:avLst/>
              <a:gdLst/>
              <a:ahLst/>
              <a:cxnLst/>
              <a:rect l="l" t="t" r="r" b="b"/>
              <a:pathLst>
                <a:path w="82" h="163" extrusionOk="0">
                  <a:moveTo>
                    <a:pt x="81" y="0"/>
                  </a:moveTo>
                  <a:cubicBezTo>
                    <a:pt x="27" y="27"/>
                    <a:pt x="0" y="82"/>
                    <a:pt x="0" y="136"/>
                  </a:cubicBezTo>
                  <a:cubicBezTo>
                    <a:pt x="0" y="136"/>
                    <a:pt x="0" y="163"/>
                    <a:pt x="0" y="163"/>
                  </a:cubicBezTo>
                  <a:cubicBezTo>
                    <a:pt x="27" y="136"/>
                    <a:pt x="54" y="54"/>
                    <a:pt x="81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1" name="Google Shape;2038;p55"/>
            <p:cNvSpPr/>
            <p:nvPr/>
          </p:nvSpPr>
          <p:spPr>
            <a:xfrm>
              <a:off x="5502232" y="1906545"/>
              <a:ext cx="3670" cy="5471"/>
            </a:xfrm>
            <a:custGeom>
              <a:avLst/>
              <a:gdLst/>
              <a:ahLst/>
              <a:cxnLst/>
              <a:rect l="l" t="t" r="r" b="b"/>
              <a:pathLst>
                <a:path w="55" h="82" extrusionOk="0">
                  <a:moveTo>
                    <a:pt x="1" y="1"/>
                  </a:moveTo>
                  <a:cubicBezTo>
                    <a:pt x="1" y="28"/>
                    <a:pt x="28" y="55"/>
                    <a:pt x="55" y="82"/>
                  </a:cubicBezTo>
                  <a:cubicBezTo>
                    <a:pt x="28" y="55"/>
                    <a:pt x="28" y="28"/>
                    <a:pt x="1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2" name="Google Shape;2039;p55"/>
            <p:cNvSpPr/>
            <p:nvPr/>
          </p:nvSpPr>
          <p:spPr>
            <a:xfrm>
              <a:off x="5475074" y="1919223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3" name="Google Shape;2040;p55"/>
            <p:cNvSpPr/>
            <p:nvPr/>
          </p:nvSpPr>
          <p:spPr>
            <a:xfrm>
              <a:off x="5513108" y="1946381"/>
              <a:ext cx="9141" cy="14546"/>
            </a:xfrm>
            <a:custGeom>
              <a:avLst/>
              <a:gdLst/>
              <a:ahLst/>
              <a:cxnLst/>
              <a:rect l="l" t="t" r="r" b="b"/>
              <a:pathLst>
                <a:path w="137" h="218" extrusionOk="0">
                  <a:moveTo>
                    <a:pt x="0" y="0"/>
                  </a:moveTo>
                  <a:cubicBezTo>
                    <a:pt x="28" y="82"/>
                    <a:pt x="82" y="136"/>
                    <a:pt x="109" y="217"/>
                  </a:cubicBezTo>
                  <a:cubicBezTo>
                    <a:pt x="136" y="190"/>
                    <a:pt x="136" y="190"/>
                    <a:pt x="136" y="163"/>
                  </a:cubicBezTo>
                  <a:cubicBezTo>
                    <a:pt x="136" y="82"/>
                    <a:pt x="82" y="0"/>
                    <a:pt x="0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4" name="Google Shape;2041;p55"/>
            <p:cNvSpPr/>
            <p:nvPr/>
          </p:nvSpPr>
          <p:spPr>
            <a:xfrm>
              <a:off x="5475074" y="1971737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4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1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5" name="Google Shape;2042;p55"/>
            <p:cNvSpPr/>
            <p:nvPr/>
          </p:nvSpPr>
          <p:spPr>
            <a:xfrm>
              <a:off x="5516712" y="2000696"/>
              <a:ext cx="5538" cy="14479"/>
            </a:xfrm>
            <a:custGeom>
              <a:avLst/>
              <a:gdLst/>
              <a:ahLst/>
              <a:cxnLst/>
              <a:rect l="l" t="t" r="r" b="b"/>
              <a:pathLst>
                <a:path w="83" h="217" extrusionOk="0">
                  <a:moveTo>
                    <a:pt x="28" y="0"/>
                  </a:moveTo>
                  <a:lnTo>
                    <a:pt x="28" y="0"/>
                  </a:lnTo>
                  <a:cubicBezTo>
                    <a:pt x="1" y="54"/>
                    <a:pt x="28" y="136"/>
                    <a:pt x="55" y="217"/>
                  </a:cubicBezTo>
                  <a:cubicBezTo>
                    <a:pt x="55" y="190"/>
                    <a:pt x="82" y="163"/>
                    <a:pt x="82" y="136"/>
                  </a:cubicBezTo>
                  <a:cubicBezTo>
                    <a:pt x="82" y="81"/>
                    <a:pt x="55" y="27"/>
                    <a:pt x="28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6" name="Google Shape;2043;p55"/>
            <p:cNvSpPr/>
            <p:nvPr/>
          </p:nvSpPr>
          <p:spPr>
            <a:xfrm>
              <a:off x="5502232" y="2006101"/>
              <a:ext cx="1868" cy="9075"/>
            </a:xfrm>
            <a:custGeom>
              <a:avLst/>
              <a:gdLst/>
              <a:ahLst/>
              <a:cxnLst/>
              <a:rect l="l" t="t" r="r" b="b"/>
              <a:pathLst>
                <a:path w="28" h="136" extrusionOk="0">
                  <a:moveTo>
                    <a:pt x="1" y="0"/>
                  </a:moveTo>
                  <a:cubicBezTo>
                    <a:pt x="1" y="28"/>
                    <a:pt x="1" y="28"/>
                    <a:pt x="1" y="55"/>
                  </a:cubicBezTo>
                  <a:cubicBezTo>
                    <a:pt x="1" y="82"/>
                    <a:pt x="1" y="109"/>
                    <a:pt x="28" y="136"/>
                  </a:cubicBezTo>
                  <a:cubicBezTo>
                    <a:pt x="1" y="82"/>
                    <a:pt x="1" y="55"/>
                    <a:pt x="1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7" name="Google Shape;2044;p55"/>
            <p:cNvSpPr/>
            <p:nvPr/>
          </p:nvSpPr>
          <p:spPr>
            <a:xfrm>
              <a:off x="5475074" y="2024184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8" name="Google Shape;2045;p55"/>
            <p:cNvSpPr/>
            <p:nvPr/>
          </p:nvSpPr>
          <p:spPr>
            <a:xfrm>
              <a:off x="5502232" y="2051342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5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109"/>
                    <a:pt x="272" y="82"/>
                    <a:pt x="272" y="55"/>
                  </a:cubicBezTo>
                  <a:cubicBezTo>
                    <a:pt x="245" y="55"/>
                    <a:pt x="218" y="28"/>
                    <a:pt x="218" y="28"/>
                  </a:cubicBezTo>
                  <a:cubicBezTo>
                    <a:pt x="191" y="0"/>
                    <a:pt x="163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9" name="Google Shape;2046;p55"/>
            <p:cNvSpPr/>
            <p:nvPr/>
          </p:nvSpPr>
          <p:spPr>
            <a:xfrm>
              <a:off x="5475074" y="2076698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0" name="Google Shape;2047;p55"/>
            <p:cNvSpPr/>
            <p:nvPr/>
          </p:nvSpPr>
          <p:spPr>
            <a:xfrm>
              <a:off x="5502232" y="210385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298"/>
                    <a:pt x="136" y="298"/>
                  </a:cubicBezTo>
                  <a:cubicBezTo>
                    <a:pt x="218" y="298"/>
                    <a:pt x="299" y="244"/>
                    <a:pt x="299" y="163"/>
                  </a:cubicBezTo>
                  <a:cubicBezTo>
                    <a:pt x="299" y="81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1" name="Google Shape;2048;p55"/>
            <p:cNvSpPr/>
            <p:nvPr/>
          </p:nvSpPr>
          <p:spPr>
            <a:xfrm>
              <a:off x="5475074" y="2129145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2" name="Google Shape;2049;p55"/>
            <p:cNvSpPr/>
            <p:nvPr/>
          </p:nvSpPr>
          <p:spPr>
            <a:xfrm>
              <a:off x="5502232" y="2156302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3" name="Google Shape;2050;p55"/>
            <p:cNvSpPr/>
            <p:nvPr/>
          </p:nvSpPr>
          <p:spPr>
            <a:xfrm>
              <a:off x="5475074" y="2183460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4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4" name="Google Shape;2051;p55"/>
            <p:cNvSpPr/>
            <p:nvPr/>
          </p:nvSpPr>
          <p:spPr>
            <a:xfrm>
              <a:off x="5502232" y="2208816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299"/>
                    <a:pt x="136" y="299"/>
                  </a:cubicBezTo>
                  <a:cubicBezTo>
                    <a:pt x="218" y="299"/>
                    <a:pt x="299" y="244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5" name="Google Shape;2052;p55"/>
            <p:cNvSpPr/>
            <p:nvPr/>
          </p:nvSpPr>
          <p:spPr>
            <a:xfrm>
              <a:off x="5475074" y="2235974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17"/>
                    <a:pt x="82" y="298"/>
                    <a:pt x="164" y="298"/>
                  </a:cubicBezTo>
                  <a:cubicBezTo>
                    <a:pt x="245" y="298"/>
                    <a:pt x="299" y="217"/>
                    <a:pt x="299" y="136"/>
                  </a:cubicBezTo>
                  <a:cubicBezTo>
                    <a:pt x="299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6" name="Google Shape;2053;p55"/>
            <p:cNvSpPr/>
            <p:nvPr/>
          </p:nvSpPr>
          <p:spPr>
            <a:xfrm>
              <a:off x="5502232" y="2261263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64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7" name="Google Shape;2054;p55"/>
            <p:cNvSpPr/>
            <p:nvPr/>
          </p:nvSpPr>
          <p:spPr>
            <a:xfrm>
              <a:off x="5475074" y="2288420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4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8" name="Google Shape;2055;p55"/>
            <p:cNvSpPr/>
            <p:nvPr/>
          </p:nvSpPr>
          <p:spPr>
            <a:xfrm>
              <a:off x="5502232" y="2313776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9" name="Google Shape;2056;p55"/>
            <p:cNvSpPr/>
            <p:nvPr/>
          </p:nvSpPr>
          <p:spPr>
            <a:xfrm>
              <a:off x="5475074" y="2340934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217"/>
                    <a:pt x="82" y="299"/>
                    <a:pt x="164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0" name="Google Shape;2057;p55"/>
            <p:cNvSpPr/>
            <p:nvPr/>
          </p:nvSpPr>
          <p:spPr>
            <a:xfrm>
              <a:off x="5502232" y="2366290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298"/>
                    <a:pt x="136" y="298"/>
                  </a:cubicBezTo>
                  <a:cubicBezTo>
                    <a:pt x="218" y="298"/>
                    <a:pt x="299" y="244"/>
                    <a:pt x="299" y="163"/>
                  </a:cubicBezTo>
                  <a:cubicBezTo>
                    <a:pt x="299" y="81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1" name="Google Shape;2058;p55"/>
            <p:cNvSpPr/>
            <p:nvPr/>
          </p:nvSpPr>
          <p:spPr>
            <a:xfrm>
              <a:off x="5475074" y="2393381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4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2" name="Google Shape;2059;p55"/>
            <p:cNvSpPr/>
            <p:nvPr/>
          </p:nvSpPr>
          <p:spPr>
            <a:xfrm>
              <a:off x="5502232" y="2418737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18" y="326"/>
                    <a:pt x="299" y="245"/>
                    <a:pt x="299" y="163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3" name="Google Shape;2060;p55"/>
            <p:cNvSpPr/>
            <p:nvPr/>
          </p:nvSpPr>
          <p:spPr>
            <a:xfrm>
              <a:off x="5475074" y="244589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217"/>
                    <a:pt x="82" y="299"/>
                    <a:pt x="164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4" name="Google Shape;2061;p55"/>
            <p:cNvSpPr/>
            <p:nvPr/>
          </p:nvSpPr>
          <p:spPr>
            <a:xfrm>
              <a:off x="5502232" y="2471251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18" y="326"/>
                    <a:pt x="299" y="244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5" name="Google Shape;2062;p55"/>
            <p:cNvSpPr/>
            <p:nvPr/>
          </p:nvSpPr>
          <p:spPr>
            <a:xfrm>
              <a:off x="5475074" y="2498408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44"/>
                    <a:pt x="82" y="298"/>
                    <a:pt x="164" y="298"/>
                  </a:cubicBezTo>
                  <a:cubicBezTo>
                    <a:pt x="245" y="298"/>
                    <a:pt x="299" y="244"/>
                    <a:pt x="299" y="136"/>
                  </a:cubicBezTo>
                  <a:cubicBezTo>
                    <a:pt x="299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6" name="Google Shape;2063;p55"/>
            <p:cNvSpPr/>
            <p:nvPr/>
          </p:nvSpPr>
          <p:spPr>
            <a:xfrm>
              <a:off x="5502232" y="2523698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18" y="326"/>
                    <a:pt x="299" y="245"/>
                    <a:pt x="299" y="164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7" name="Google Shape;2064;p55"/>
            <p:cNvSpPr/>
            <p:nvPr/>
          </p:nvSpPr>
          <p:spPr>
            <a:xfrm>
              <a:off x="5475074" y="255085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299" y="245"/>
                    <a:pt x="299" y="136"/>
                  </a:cubicBezTo>
                  <a:cubicBezTo>
                    <a:pt x="299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8" name="Google Shape;2065;p55"/>
            <p:cNvSpPr/>
            <p:nvPr/>
          </p:nvSpPr>
          <p:spPr>
            <a:xfrm>
              <a:off x="5502232" y="2576211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18" y="326"/>
                    <a:pt x="299" y="244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9" name="Google Shape;2066;p55"/>
            <p:cNvSpPr/>
            <p:nvPr/>
          </p:nvSpPr>
          <p:spPr>
            <a:xfrm>
              <a:off x="5475074" y="2603369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299" y="244"/>
                    <a:pt x="299" y="136"/>
                  </a:cubicBezTo>
                  <a:cubicBezTo>
                    <a:pt x="299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0" name="Google Shape;2067;p55"/>
            <p:cNvSpPr/>
            <p:nvPr/>
          </p:nvSpPr>
          <p:spPr>
            <a:xfrm>
              <a:off x="5502232" y="2628658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18" y="326"/>
                    <a:pt x="299" y="245"/>
                    <a:pt x="299" y="164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1" name="Google Shape;2068;p55"/>
            <p:cNvSpPr/>
            <p:nvPr/>
          </p:nvSpPr>
          <p:spPr>
            <a:xfrm>
              <a:off x="5475074" y="2655816"/>
              <a:ext cx="20018" cy="10943"/>
            </a:xfrm>
            <a:custGeom>
              <a:avLst/>
              <a:gdLst/>
              <a:ahLst/>
              <a:cxnLst/>
              <a:rect l="l" t="t" r="r" b="b"/>
              <a:pathLst>
                <a:path w="300" h="164" extrusionOk="0">
                  <a:moveTo>
                    <a:pt x="164" y="1"/>
                  </a:moveTo>
                  <a:cubicBezTo>
                    <a:pt x="82" y="1"/>
                    <a:pt x="1" y="55"/>
                    <a:pt x="1" y="164"/>
                  </a:cubicBezTo>
                  <a:lnTo>
                    <a:pt x="299" y="164"/>
                  </a:lnTo>
                  <a:cubicBezTo>
                    <a:pt x="299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2" name="Google Shape;2069;p55"/>
            <p:cNvSpPr/>
            <p:nvPr/>
          </p:nvSpPr>
          <p:spPr>
            <a:xfrm>
              <a:off x="5502232" y="2681172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18" y="326"/>
                    <a:pt x="299" y="245"/>
                    <a:pt x="299" y="163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3" name="Google Shape;2070;p55"/>
            <p:cNvSpPr/>
            <p:nvPr/>
          </p:nvSpPr>
          <p:spPr>
            <a:xfrm>
              <a:off x="5475074" y="2664891"/>
              <a:ext cx="20018" cy="10943"/>
            </a:xfrm>
            <a:custGeom>
              <a:avLst/>
              <a:gdLst/>
              <a:ahLst/>
              <a:cxnLst/>
              <a:rect l="l" t="t" r="r" b="b"/>
              <a:pathLst>
                <a:path w="300" h="164" extrusionOk="0">
                  <a:moveTo>
                    <a:pt x="1" y="0"/>
                  </a:moveTo>
                  <a:cubicBezTo>
                    <a:pt x="1" y="109"/>
                    <a:pt x="82" y="163"/>
                    <a:pt x="164" y="163"/>
                  </a:cubicBezTo>
                  <a:cubicBezTo>
                    <a:pt x="245" y="163"/>
                    <a:pt x="299" y="109"/>
                    <a:pt x="299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4" name="Google Shape;2071;p55"/>
            <p:cNvSpPr/>
            <p:nvPr/>
          </p:nvSpPr>
          <p:spPr>
            <a:xfrm>
              <a:off x="5475074" y="2708330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82" y="0"/>
                    <a:pt x="1" y="55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5" name="Google Shape;2072;p55"/>
            <p:cNvSpPr/>
            <p:nvPr/>
          </p:nvSpPr>
          <p:spPr>
            <a:xfrm>
              <a:off x="5502232" y="2733686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18" y="326"/>
                    <a:pt x="299" y="244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6" name="Google Shape;2073;p55"/>
            <p:cNvSpPr/>
            <p:nvPr/>
          </p:nvSpPr>
          <p:spPr>
            <a:xfrm>
              <a:off x="5475074" y="2760843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82" y="0"/>
                    <a:pt x="1" y="54"/>
                    <a:pt x="1" y="163"/>
                  </a:cubicBezTo>
                  <a:cubicBezTo>
                    <a:pt x="1" y="244"/>
                    <a:pt x="82" y="298"/>
                    <a:pt x="164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7" name="Google Shape;2074;p55"/>
            <p:cNvSpPr/>
            <p:nvPr/>
          </p:nvSpPr>
          <p:spPr>
            <a:xfrm>
              <a:off x="5502232" y="2786133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18" y="326"/>
                    <a:pt x="299" y="245"/>
                    <a:pt x="299" y="163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8" name="Google Shape;2075;p55"/>
            <p:cNvSpPr/>
            <p:nvPr/>
          </p:nvSpPr>
          <p:spPr>
            <a:xfrm>
              <a:off x="5475074" y="2813290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1"/>
                  </a:moveTo>
                  <a:cubicBezTo>
                    <a:pt x="82" y="1"/>
                    <a:pt x="1" y="55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9" name="Google Shape;2076;p55"/>
            <p:cNvSpPr/>
            <p:nvPr/>
          </p:nvSpPr>
          <p:spPr>
            <a:xfrm>
              <a:off x="5502232" y="2838646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18" y="326"/>
                    <a:pt x="299" y="244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0" name="Google Shape;2077;p55"/>
            <p:cNvSpPr/>
            <p:nvPr/>
          </p:nvSpPr>
          <p:spPr>
            <a:xfrm>
              <a:off x="5475074" y="2865804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82" y="0"/>
                    <a:pt x="1" y="54"/>
                    <a:pt x="1" y="163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1" name="Google Shape;2078;p55"/>
            <p:cNvSpPr/>
            <p:nvPr/>
          </p:nvSpPr>
          <p:spPr>
            <a:xfrm>
              <a:off x="5502232" y="2891093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18" y="326"/>
                    <a:pt x="299" y="245"/>
                    <a:pt x="299" y="164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2" name="Google Shape;2079;p55"/>
            <p:cNvSpPr/>
            <p:nvPr/>
          </p:nvSpPr>
          <p:spPr>
            <a:xfrm>
              <a:off x="5502232" y="2943607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18" y="326"/>
                    <a:pt x="299" y="245"/>
                    <a:pt x="299" y="163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3" name="Google Shape;2080;p55"/>
            <p:cNvSpPr/>
            <p:nvPr/>
          </p:nvSpPr>
          <p:spPr>
            <a:xfrm>
              <a:off x="5475074" y="2918251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4" name="Google Shape;2081;p55"/>
            <p:cNvSpPr/>
            <p:nvPr/>
          </p:nvSpPr>
          <p:spPr>
            <a:xfrm>
              <a:off x="5475074" y="297076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5" name="Google Shape;2082;p55"/>
            <p:cNvSpPr/>
            <p:nvPr/>
          </p:nvSpPr>
          <p:spPr>
            <a:xfrm>
              <a:off x="5502232" y="2997922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17"/>
                    <a:pt x="55" y="299"/>
                    <a:pt x="136" y="299"/>
                  </a:cubicBezTo>
                  <a:cubicBezTo>
                    <a:pt x="218" y="299"/>
                    <a:pt x="299" y="217"/>
                    <a:pt x="299" y="136"/>
                  </a:cubicBezTo>
                  <a:cubicBezTo>
                    <a:pt x="299" y="54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6" name="Google Shape;2083;p55"/>
            <p:cNvSpPr/>
            <p:nvPr/>
          </p:nvSpPr>
          <p:spPr>
            <a:xfrm>
              <a:off x="5502232" y="3050369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6" y="299"/>
                  </a:cubicBezTo>
                  <a:cubicBezTo>
                    <a:pt x="218" y="299"/>
                    <a:pt x="299" y="218"/>
                    <a:pt x="299" y="136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7" name="Google Shape;2084;p55"/>
            <p:cNvSpPr/>
            <p:nvPr/>
          </p:nvSpPr>
          <p:spPr>
            <a:xfrm>
              <a:off x="5475074" y="3023212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8" name="Google Shape;2085;p55"/>
            <p:cNvSpPr/>
            <p:nvPr/>
          </p:nvSpPr>
          <p:spPr>
            <a:xfrm>
              <a:off x="5475074" y="307572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9" name="Google Shape;2086;p55"/>
            <p:cNvSpPr/>
            <p:nvPr/>
          </p:nvSpPr>
          <p:spPr>
            <a:xfrm>
              <a:off x="5502232" y="3102883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36" y="299"/>
                  </a:cubicBezTo>
                  <a:cubicBezTo>
                    <a:pt x="218" y="299"/>
                    <a:pt x="299" y="217"/>
                    <a:pt x="299" y="136"/>
                  </a:cubicBezTo>
                  <a:cubicBezTo>
                    <a:pt x="299" y="55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0" name="Google Shape;2087;p55"/>
            <p:cNvSpPr/>
            <p:nvPr/>
          </p:nvSpPr>
          <p:spPr>
            <a:xfrm>
              <a:off x="5502232" y="3155330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55"/>
                    <a:pt x="1" y="109"/>
                  </a:cubicBezTo>
                  <a:cubicBezTo>
                    <a:pt x="1" y="164"/>
                    <a:pt x="28" y="191"/>
                    <a:pt x="28" y="245"/>
                  </a:cubicBezTo>
                  <a:cubicBezTo>
                    <a:pt x="55" y="272"/>
                    <a:pt x="82" y="299"/>
                    <a:pt x="136" y="299"/>
                  </a:cubicBezTo>
                  <a:cubicBezTo>
                    <a:pt x="218" y="299"/>
                    <a:pt x="299" y="218"/>
                    <a:pt x="299" y="137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1" name="Google Shape;2088;p55"/>
            <p:cNvSpPr/>
            <p:nvPr/>
          </p:nvSpPr>
          <p:spPr>
            <a:xfrm>
              <a:off x="5475074" y="3128239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8"/>
                    <a:pt x="164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2" name="Google Shape;2089;p55"/>
            <p:cNvSpPr/>
            <p:nvPr/>
          </p:nvSpPr>
          <p:spPr>
            <a:xfrm>
              <a:off x="5502232" y="3207843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1"/>
                  </a:moveTo>
                  <a:cubicBezTo>
                    <a:pt x="82" y="1"/>
                    <a:pt x="28" y="28"/>
                    <a:pt x="1" y="55"/>
                  </a:cubicBezTo>
                  <a:cubicBezTo>
                    <a:pt x="28" y="136"/>
                    <a:pt x="55" y="218"/>
                    <a:pt x="82" y="272"/>
                  </a:cubicBezTo>
                  <a:cubicBezTo>
                    <a:pt x="109" y="299"/>
                    <a:pt x="109" y="299"/>
                    <a:pt x="136" y="299"/>
                  </a:cubicBezTo>
                  <a:cubicBezTo>
                    <a:pt x="218" y="299"/>
                    <a:pt x="299" y="218"/>
                    <a:pt x="299" y="136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3" name="Google Shape;2090;p55"/>
            <p:cNvSpPr/>
            <p:nvPr/>
          </p:nvSpPr>
          <p:spPr>
            <a:xfrm>
              <a:off x="5520315" y="3263960"/>
              <a:ext cx="1935" cy="5471"/>
            </a:xfrm>
            <a:custGeom>
              <a:avLst/>
              <a:gdLst/>
              <a:ahLst/>
              <a:cxnLst/>
              <a:rect l="l" t="t" r="r" b="b"/>
              <a:pathLst>
                <a:path w="29" h="82" extrusionOk="0">
                  <a:moveTo>
                    <a:pt x="1" y="0"/>
                  </a:moveTo>
                  <a:cubicBezTo>
                    <a:pt x="1" y="28"/>
                    <a:pt x="1" y="55"/>
                    <a:pt x="28" y="82"/>
                  </a:cubicBezTo>
                  <a:cubicBezTo>
                    <a:pt x="28" y="55"/>
                    <a:pt x="1" y="28"/>
                    <a:pt x="1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4" name="Google Shape;2091;p55"/>
            <p:cNvSpPr/>
            <p:nvPr/>
          </p:nvSpPr>
          <p:spPr>
            <a:xfrm>
              <a:off x="5527588" y="3233200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5" name="Google Shape;2092;p55"/>
            <p:cNvSpPr/>
            <p:nvPr/>
          </p:nvSpPr>
          <p:spPr>
            <a:xfrm>
              <a:off x="5529390" y="3285646"/>
              <a:ext cx="18149" cy="21819"/>
            </a:xfrm>
            <a:custGeom>
              <a:avLst/>
              <a:gdLst/>
              <a:ahLst/>
              <a:cxnLst/>
              <a:rect l="l" t="t" r="r" b="b"/>
              <a:pathLst>
                <a:path w="272" h="327" extrusionOk="0">
                  <a:moveTo>
                    <a:pt x="136" y="1"/>
                  </a:moveTo>
                  <a:cubicBezTo>
                    <a:pt x="82" y="1"/>
                    <a:pt x="28" y="55"/>
                    <a:pt x="1" y="82"/>
                  </a:cubicBezTo>
                  <a:cubicBezTo>
                    <a:pt x="1" y="164"/>
                    <a:pt x="28" y="218"/>
                    <a:pt x="55" y="299"/>
                  </a:cubicBezTo>
                  <a:cubicBezTo>
                    <a:pt x="82" y="299"/>
                    <a:pt x="109" y="326"/>
                    <a:pt x="136" y="326"/>
                  </a:cubicBezTo>
                  <a:cubicBezTo>
                    <a:pt x="218" y="326"/>
                    <a:pt x="272" y="245"/>
                    <a:pt x="272" y="164"/>
                  </a:cubicBezTo>
                  <a:cubicBezTo>
                    <a:pt x="272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6" name="Google Shape;2093;p55"/>
            <p:cNvSpPr/>
            <p:nvPr/>
          </p:nvSpPr>
          <p:spPr>
            <a:xfrm>
              <a:off x="5422627" y="1761749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18"/>
                    <a:pt x="27" y="272"/>
                    <a:pt x="82" y="299"/>
                  </a:cubicBezTo>
                  <a:cubicBezTo>
                    <a:pt x="190" y="272"/>
                    <a:pt x="244" y="218"/>
                    <a:pt x="299" y="163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7" name="Google Shape;2094;p55"/>
            <p:cNvSpPr/>
            <p:nvPr/>
          </p:nvSpPr>
          <p:spPr>
            <a:xfrm>
              <a:off x="5449785" y="1946381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5"/>
                    <a:pt x="0" y="163"/>
                  </a:cubicBezTo>
                  <a:cubicBezTo>
                    <a:pt x="0" y="244"/>
                    <a:pt x="54" y="299"/>
                    <a:pt x="136" y="299"/>
                  </a:cubicBezTo>
                  <a:cubicBezTo>
                    <a:pt x="217" y="299"/>
                    <a:pt x="299" y="244"/>
                    <a:pt x="299" y="163"/>
                  </a:cubicBezTo>
                  <a:cubicBezTo>
                    <a:pt x="299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8" name="Google Shape;2095;p55"/>
            <p:cNvSpPr/>
            <p:nvPr/>
          </p:nvSpPr>
          <p:spPr>
            <a:xfrm>
              <a:off x="5422627" y="1971737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9" name="Google Shape;2096;p55"/>
            <p:cNvSpPr/>
            <p:nvPr/>
          </p:nvSpPr>
          <p:spPr>
            <a:xfrm>
              <a:off x="5449785" y="1998828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4" y="1"/>
                    <a:pt x="0" y="55"/>
                    <a:pt x="0" y="164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17" y="299"/>
                    <a:pt x="299" y="245"/>
                    <a:pt x="299" y="164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0" name="Google Shape;2097;p55"/>
            <p:cNvSpPr/>
            <p:nvPr/>
          </p:nvSpPr>
          <p:spPr>
            <a:xfrm>
              <a:off x="5435305" y="2025986"/>
              <a:ext cx="7273" cy="12744"/>
            </a:xfrm>
            <a:custGeom>
              <a:avLst/>
              <a:gdLst/>
              <a:ahLst/>
              <a:cxnLst/>
              <a:rect l="l" t="t" r="r" b="b"/>
              <a:pathLst>
                <a:path w="109" h="191" extrusionOk="0">
                  <a:moveTo>
                    <a:pt x="0" y="1"/>
                  </a:moveTo>
                  <a:cubicBezTo>
                    <a:pt x="10" y="4"/>
                    <a:pt x="19" y="8"/>
                    <a:pt x="27" y="11"/>
                  </a:cubicBezTo>
                  <a:lnTo>
                    <a:pt x="27" y="11"/>
                  </a:lnTo>
                  <a:cubicBezTo>
                    <a:pt x="25" y="1"/>
                    <a:pt x="20" y="1"/>
                    <a:pt x="0" y="1"/>
                  </a:cubicBezTo>
                  <a:close/>
                  <a:moveTo>
                    <a:pt x="27" y="11"/>
                  </a:moveTo>
                  <a:cubicBezTo>
                    <a:pt x="27" y="15"/>
                    <a:pt x="27" y="21"/>
                    <a:pt x="27" y="28"/>
                  </a:cubicBezTo>
                  <a:cubicBezTo>
                    <a:pt x="54" y="82"/>
                    <a:pt x="82" y="136"/>
                    <a:pt x="109" y="191"/>
                  </a:cubicBezTo>
                  <a:cubicBezTo>
                    <a:pt x="109" y="163"/>
                    <a:pt x="109" y="163"/>
                    <a:pt x="109" y="136"/>
                  </a:cubicBezTo>
                  <a:cubicBezTo>
                    <a:pt x="109" y="89"/>
                    <a:pt x="88" y="41"/>
                    <a:pt x="27" y="1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1" name="Google Shape;2098;p55"/>
            <p:cNvSpPr/>
            <p:nvPr/>
          </p:nvSpPr>
          <p:spPr>
            <a:xfrm>
              <a:off x="5449785" y="205134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5"/>
                    <a:pt x="0" y="163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17" y="299"/>
                    <a:pt x="299" y="245"/>
                    <a:pt x="299" y="163"/>
                  </a:cubicBezTo>
                  <a:cubicBezTo>
                    <a:pt x="299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2" name="Google Shape;2099;p55"/>
            <p:cNvSpPr/>
            <p:nvPr/>
          </p:nvSpPr>
          <p:spPr>
            <a:xfrm>
              <a:off x="5422627" y="2076698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3" name="Google Shape;2100;p55"/>
            <p:cNvSpPr/>
            <p:nvPr/>
          </p:nvSpPr>
          <p:spPr>
            <a:xfrm>
              <a:off x="5449785" y="2103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81"/>
                    <a:pt x="0" y="163"/>
                  </a:cubicBezTo>
                  <a:cubicBezTo>
                    <a:pt x="0" y="244"/>
                    <a:pt x="54" y="298"/>
                    <a:pt x="136" y="298"/>
                  </a:cubicBezTo>
                  <a:cubicBezTo>
                    <a:pt x="217" y="298"/>
                    <a:pt x="299" y="244"/>
                    <a:pt x="299" y="163"/>
                  </a:cubicBezTo>
                  <a:cubicBezTo>
                    <a:pt x="299" y="81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4" name="Google Shape;2101;p55"/>
            <p:cNvSpPr/>
            <p:nvPr/>
          </p:nvSpPr>
          <p:spPr>
            <a:xfrm>
              <a:off x="5422627" y="2129145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299" y="245"/>
                    <a:pt x="299" y="164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5" name="Google Shape;2102;p55"/>
            <p:cNvSpPr/>
            <p:nvPr/>
          </p:nvSpPr>
          <p:spPr>
            <a:xfrm>
              <a:off x="5449785" y="2156302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17" y="299"/>
                    <a:pt x="299" y="245"/>
                    <a:pt x="299" y="163"/>
                  </a:cubicBezTo>
                  <a:cubicBezTo>
                    <a:pt x="299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6" name="Google Shape;2103;p55"/>
            <p:cNvSpPr/>
            <p:nvPr/>
          </p:nvSpPr>
          <p:spPr>
            <a:xfrm>
              <a:off x="5422627" y="218346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4" y="299"/>
                    <a:pt x="299" y="218"/>
                    <a:pt x="299" y="136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7" name="Google Shape;2104;p55"/>
            <p:cNvSpPr/>
            <p:nvPr/>
          </p:nvSpPr>
          <p:spPr>
            <a:xfrm>
              <a:off x="5449785" y="220881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4"/>
                    <a:pt x="54" y="299"/>
                    <a:pt x="136" y="299"/>
                  </a:cubicBezTo>
                  <a:cubicBezTo>
                    <a:pt x="217" y="299"/>
                    <a:pt x="299" y="244"/>
                    <a:pt x="299" y="163"/>
                  </a:cubicBezTo>
                  <a:cubicBezTo>
                    <a:pt x="299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8" name="Google Shape;2105;p55"/>
            <p:cNvSpPr/>
            <p:nvPr/>
          </p:nvSpPr>
          <p:spPr>
            <a:xfrm>
              <a:off x="5422627" y="223597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17"/>
                    <a:pt x="82" y="298"/>
                    <a:pt x="163" y="298"/>
                  </a:cubicBezTo>
                  <a:cubicBezTo>
                    <a:pt x="244" y="298"/>
                    <a:pt x="299" y="217"/>
                    <a:pt x="299" y="136"/>
                  </a:cubicBezTo>
                  <a:cubicBezTo>
                    <a:pt x="299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49" name="Google Shape;2106;p55"/>
            <p:cNvSpPr/>
            <p:nvPr/>
          </p:nvSpPr>
          <p:spPr>
            <a:xfrm>
              <a:off x="5449785" y="2261263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4" y="1"/>
                    <a:pt x="0" y="82"/>
                    <a:pt x="0" y="164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17" y="299"/>
                    <a:pt x="299" y="245"/>
                    <a:pt x="299" y="164"/>
                  </a:cubicBezTo>
                  <a:cubicBezTo>
                    <a:pt x="299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0" name="Google Shape;2107;p55"/>
            <p:cNvSpPr/>
            <p:nvPr/>
          </p:nvSpPr>
          <p:spPr>
            <a:xfrm>
              <a:off x="5422627" y="2288420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4" y="299"/>
                    <a:pt x="299" y="218"/>
                    <a:pt x="299" y="136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1" name="Google Shape;2108;p55"/>
            <p:cNvSpPr/>
            <p:nvPr/>
          </p:nvSpPr>
          <p:spPr>
            <a:xfrm>
              <a:off x="5449785" y="231377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17" y="299"/>
                    <a:pt x="299" y="245"/>
                    <a:pt x="299" y="163"/>
                  </a:cubicBezTo>
                  <a:cubicBezTo>
                    <a:pt x="299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2" name="Google Shape;2109;p55"/>
            <p:cNvSpPr/>
            <p:nvPr/>
          </p:nvSpPr>
          <p:spPr>
            <a:xfrm>
              <a:off x="5422627" y="234093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55"/>
                    <a:pt x="0" y="136"/>
                  </a:cubicBezTo>
                  <a:cubicBezTo>
                    <a:pt x="0" y="217"/>
                    <a:pt x="82" y="299"/>
                    <a:pt x="163" y="299"/>
                  </a:cubicBezTo>
                  <a:cubicBezTo>
                    <a:pt x="244" y="299"/>
                    <a:pt x="299" y="217"/>
                    <a:pt x="299" y="136"/>
                  </a:cubicBezTo>
                  <a:cubicBezTo>
                    <a:pt x="299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3" name="Google Shape;2110;p55"/>
            <p:cNvSpPr/>
            <p:nvPr/>
          </p:nvSpPr>
          <p:spPr>
            <a:xfrm>
              <a:off x="5449785" y="236629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81"/>
                    <a:pt x="0" y="163"/>
                  </a:cubicBezTo>
                  <a:cubicBezTo>
                    <a:pt x="0" y="244"/>
                    <a:pt x="54" y="298"/>
                    <a:pt x="136" y="298"/>
                  </a:cubicBezTo>
                  <a:cubicBezTo>
                    <a:pt x="217" y="298"/>
                    <a:pt x="299" y="244"/>
                    <a:pt x="299" y="163"/>
                  </a:cubicBezTo>
                  <a:cubicBezTo>
                    <a:pt x="299" y="81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4" name="Google Shape;2111;p55"/>
            <p:cNvSpPr/>
            <p:nvPr/>
          </p:nvSpPr>
          <p:spPr>
            <a:xfrm>
              <a:off x="5422627" y="2393381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4" y="299"/>
                    <a:pt x="299" y="218"/>
                    <a:pt x="299" y="136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5" name="Google Shape;2112;p55"/>
            <p:cNvSpPr/>
            <p:nvPr/>
          </p:nvSpPr>
          <p:spPr>
            <a:xfrm>
              <a:off x="5449785" y="2418737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245"/>
                    <a:pt x="54" y="326"/>
                    <a:pt x="136" y="326"/>
                  </a:cubicBezTo>
                  <a:cubicBezTo>
                    <a:pt x="217" y="326"/>
                    <a:pt x="299" y="245"/>
                    <a:pt x="299" y="163"/>
                  </a:cubicBezTo>
                  <a:cubicBezTo>
                    <a:pt x="299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6" name="Google Shape;2113;p55"/>
            <p:cNvSpPr/>
            <p:nvPr/>
          </p:nvSpPr>
          <p:spPr>
            <a:xfrm>
              <a:off x="5422627" y="244589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55"/>
                    <a:pt x="0" y="136"/>
                  </a:cubicBezTo>
                  <a:cubicBezTo>
                    <a:pt x="0" y="217"/>
                    <a:pt x="82" y="299"/>
                    <a:pt x="163" y="299"/>
                  </a:cubicBezTo>
                  <a:cubicBezTo>
                    <a:pt x="244" y="299"/>
                    <a:pt x="299" y="217"/>
                    <a:pt x="299" y="136"/>
                  </a:cubicBezTo>
                  <a:cubicBezTo>
                    <a:pt x="299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7" name="Google Shape;2114;p55"/>
            <p:cNvSpPr/>
            <p:nvPr/>
          </p:nvSpPr>
          <p:spPr>
            <a:xfrm>
              <a:off x="5449785" y="247125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4"/>
                    <a:pt x="54" y="326"/>
                    <a:pt x="136" y="326"/>
                  </a:cubicBezTo>
                  <a:cubicBezTo>
                    <a:pt x="217" y="326"/>
                    <a:pt x="299" y="244"/>
                    <a:pt x="299" y="163"/>
                  </a:cubicBezTo>
                  <a:cubicBezTo>
                    <a:pt x="299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8" name="Google Shape;2115;p55"/>
            <p:cNvSpPr/>
            <p:nvPr/>
          </p:nvSpPr>
          <p:spPr>
            <a:xfrm>
              <a:off x="5422627" y="249840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4" y="298"/>
                    <a:pt x="299" y="244"/>
                    <a:pt x="299" y="136"/>
                  </a:cubicBezTo>
                  <a:cubicBezTo>
                    <a:pt x="299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59" name="Google Shape;2116;p55"/>
            <p:cNvSpPr/>
            <p:nvPr/>
          </p:nvSpPr>
          <p:spPr>
            <a:xfrm>
              <a:off x="5449785" y="2523698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4" y="1"/>
                    <a:pt x="0" y="82"/>
                    <a:pt x="0" y="164"/>
                  </a:cubicBezTo>
                  <a:cubicBezTo>
                    <a:pt x="0" y="245"/>
                    <a:pt x="54" y="326"/>
                    <a:pt x="136" y="326"/>
                  </a:cubicBezTo>
                  <a:cubicBezTo>
                    <a:pt x="217" y="326"/>
                    <a:pt x="299" y="245"/>
                    <a:pt x="299" y="164"/>
                  </a:cubicBezTo>
                  <a:cubicBezTo>
                    <a:pt x="299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0" name="Google Shape;2117;p55"/>
            <p:cNvSpPr/>
            <p:nvPr/>
          </p:nvSpPr>
          <p:spPr>
            <a:xfrm>
              <a:off x="5422627" y="2550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299" y="245"/>
                    <a:pt x="299" y="136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1" name="Google Shape;2118;p55"/>
            <p:cNvSpPr/>
            <p:nvPr/>
          </p:nvSpPr>
          <p:spPr>
            <a:xfrm>
              <a:off x="5449785" y="257621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4"/>
                    <a:pt x="54" y="326"/>
                    <a:pt x="136" y="326"/>
                  </a:cubicBezTo>
                  <a:cubicBezTo>
                    <a:pt x="217" y="326"/>
                    <a:pt x="299" y="244"/>
                    <a:pt x="299" y="163"/>
                  </a:cubicBezTo>
                  <a:cubicBezTo>
                    <a:pt x="299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2" name="Google Shape;2119;p55"/>
            <p:cNvSpPr/>
            <p:nvPr/>
          </p:nvSpPr>
          <p:spPr>
            <a:xfrm>
              <a:off x="5422627" y="2603369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299" y="244"/>
                    <a:pt x="299" y="136"/>
                  </a:cubicBezTo>
                  <a:cubicBezTo>
                    <a:pt x="299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3" name="Google Shape;2120;p55"/>
            <p:cNvSpPr/>
            <p:nvPr/>
          </p:nvSpPr>
          <p:spPr>
            <a:xfrm>
              <a:off x="5449785" y="2628658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4" y="1"/>
                    <a:pt x="0" y="82"/>
                    <a:pt x="0" y="164"/>
                  </a:cubicBezTo>
                  <a:cubicBezTo>
                    <a:pt x="0" y="245"/>
                    <a:pt x="54" y="326"/>
                    <a:pt x="136" y="326"/>
                  </a:cubicBezTo>
                  <a:cubicBezTo>
                    <a:pt x="217" y="326"/>
                    <a:pt x="299" y="245"/>
                    <a:pt x="299" y="164"/>
                  </a:cubicBezTo>
                  <a:cubicBezTo>
                    <a:pt x="299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4" name="Google Shape;2121;p55"/>
            <p:cNvSpPr/>
            <p:nvPr/>
          </p:nvSpPr>
          <p:spPr>
            <a:xfrm>
              <a:off x="5422627" y="2655816"/>
              <a:ext cx="19951" cy="10943"/>
            </a:xfrm>
            <a:custGeom>
              <a:avLst/>
              <a:gdLst/>
              <a:ahLst/>
              <a:cxnLst/>
              <a:rect l="l" t="t" r="r" b="b"/>
              <a:pathLst>
                <a:path w="299" h="164" extrusionOk="0">
                  <a:moveTo>
                    <a:pt x="163" y="1"/>
                  </a:moveTo>
                  <a:cubicBezTo>
                    <a:pt x="82" y="1"/>
                    <a:pt x="0" y="55"/>
                    <a:pt x="0" y="164"/>
                  </a:cubicBezTo>
                  <a:lnTo>
                    <a:pt x="299" y="164"/>
                  </a:ln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5" name="Google Shape;2122;p55"/>
            <p:cNvSpPr/>
            <p:nvPr/>
          </p:nvSpPr>
          <p:spPr>
            <a:xfrm>
              <a:off x="5449785" y="2681172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245"/>
                    <a:pt x="54" y="326"/>
                    <a:pt x="136" y="326"/>
                  </a:cubicBezTo>
                  <a:cubicBezTo>
                    <a:pt x="217" y="326"/>
                    <a:pt x="299" y="245"/>
                    <a:pt x="299" y="163"/>
                  </a:cubicBezTo>
                  <a:cubicBezTo>
                    <a:pt x="299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6" name="Google Shape;2123;p55"/>
            <p:cNvSpPr/>
            <p:nvPr/>
          </p:nvSpPr>
          <p:spPr>
            <a:xfrm>
              <a:off x="5422627" y="2664891"/>
              <a:ext cx="19951" cy="10943"/>
            </a:xfrm>
            <a:custGeom>
              <a:avLst/>
              <a:gdLst/>
              <a:ahLst/>
              <a:cxnLst/>
              <a:rect l="l" t="t" r="r" b="b"/>
              <a:pathLst>
                <a:path w="299" h="164" extrusionOk="0">
                  <a:moveTo>
                    <a:pt x="0" y="0"/>
                  </a:moveTo>
                  <a:cubicBezTo>
                    <a:pt x="0" y="109"/>
                    <a:pt x="82" y="163"/>
                    <a:pt x="163" y="163"/>
                  </a:cubicBezTo>
                  <a:cubicBezTo>
                    <a:pt x="244" y="163"/>
                    <a:pt x="299" y="109"/>
                    <a:pt x="299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7" name="Google Shape;2124;p55"/>
            <p:cNvSpPr/>
            <p:nvPr/>
          </p:nvSpPr>
          <p:spPr>
            <a:xfrm>
              <a:off x="5422627" y="270833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55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299" y="245"/>
                    <a:pt x="299" y="163"/>
                  </a:cubicBezTo>
                  <a:cubicBezTo>
                    <a:pt x="299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8" name="Google Shape;2125;p55"/>
            <p:cNvSpPr/>
            <p:nvPr/>
          </p:nvSpPr>
          <p:spPr>
            <a:xfrm>
              <a:off x="5449785" y="2733686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4"/>
                    <a:pt x="54" y="326"/>
                    <a:pt x="136" y="326"/>
                  </a:cubicBezTo>
                  <a:cubicBezTo>
                    <a:pt x="217" y="326"/>
                    <a:pt x="299" y="244"/>
                    <a:pt x="299" y="163"/>
                  </a:cubicBezTo>
                  <a:cubicBezTo>
                    <a:pt x="299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69" name="Google Shape;2126;p55"/>
            <p:cNvSpPr/>
            <p:nvPr/>
          </p:nvSpPr>
          <p:spPr>
            <a:xfrm>
              <a:off x="5422627" y="276084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54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4" y="298"/>
                    <a:pt x="299" y="244"/>
                    <a:pt x="299" y="163"/>
                  </a:cubicBezTo>
                  <a:cubicBezTo>
                    <a:pt x="299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0" name="Google Shape;2127;p55"/>
            <p:cNvSpPr/>
            <p:nvPr/>
          </p:nvSpPr>
          <p:spPr>
            <a:xfrm>
              <a:off x="5449785" y="2786133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245"/>
                    <a:pt x="54" y="326"/>
                    <a:pt x="136" y="326"/>
                  </a:cubicBezTo>
                  <a:cubicBezTo>
                    <a:pt x="217" y="326"/>
                    <a:pt x="299" y="245"/>
                    <a:pt x="299" y="163"/>
                  </a:cubicBezTo>
                  <a:cubicBezTo>
                    <a:pt x="299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1" name="Google Shape;2128;p55"/>
            <p:cNvSpPr/>
            <p:nvPr/>
          </p:nvSpPr>
          <p:spPr>
            <a:xfrm>
              <a:off x="5422627" y="281329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82" y="1"/>
                    <a:pt x="0" y="55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299" y="245"/>
                    <a:pt x="299" y="163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2" name="Google Shape;2129;p55"/>
            <p:cNvSpPr/>
            <p:nvPr/>
          </p:nvSpPr>
          <p:spPr>
            <a:xfrm>
              <a:off x="5449785" y="2838646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4"/>
                    <a:pt x="54" y="326"/>
                    <a:pt x="136" y="326"/>
                  </a:cubicBezTo>
                  <a:cubicBezTo>
                    <a:pt x="217" y="326"/>
                    <a:pt x="299" y="244"/>
                    <a:pt x="299" y="163"/>
                  </a:cubicBezTo>
                  <a:cubicBezTo>
                    <a:pt x="299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3" name="Google Shape;2130;p55"/>
            <p:cNvSpPr/>
            <p:nvPr/>
          </p:nvSpPr>
          <p:spPr>
            <a:xfrm>
              <a:off x="5422627" y="286580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54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299" y="244"/>
                    <a:pt x="299" y="163"/>
                  </a:cubicBezTo>
                  <a:cubicBezTo>
                    <a:pt x="299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4" name="Google Shape;2131;p55"/>
            <p:cNvSpPr/>
            <p:nvPr/>
          </p:nvSpPr>
          <p:spPr>
            <a:xfrm>
              <a:off x="5449785" y="2891093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4" y="1"/>
                    <a:pt x="0" y="82"/>
                    <a:pt x="0" y="164"/>
                  </a:cubicBezTo>
                  <a:cubicBezTo>
                    <a:pt x="0" y="245"/>
                    <a:pt x="54" y="326"/>
                    <a:pt x="136" y="326"/>
                  </a:cubicBezTo>
                  <a:cubicBezTo>
                    <a:pt x="217" y="326"/>
                    <a:pt x="299" y="245"/>
                    <a:pt x="299" y="164"/>
                  </a:cubicBezTo>
                  <a:cubicBezTo>
                    <a:pt x="299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5" name="Google Shape;2132;p55"/>
            <p:cNvSpPr/>
            <p:nvPr/>
          </p:nvSpPr>
          <p:spPr>
            <a:xfrm>
              <a:off x="5449785" y="2943607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245"/>
                    <a:pt x="54" y="326"/>
                    <a:pt x="136" y="326"/>
                  </a:cubicBezTo>
                  <a:cubicBezTo>
                    <a:pt x="217" y="326"/>
                    <a:pt x="299" y="245"/>
                    <a:pt x="299" y="163"/>
                  </a:cubicBezTo>
                  <a:cubicBezTo>
                    <a:pt x="299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6" name="Google Shape;2133;p55"/>
            <p:cNvSpPr/>
            <p:nvPr/>
          </p:nvSpPr>
          <p:spPr>
            <a:xfrm>
              <a:off x="5422627" y="2918251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299" y="245"/>
                    <a:pt x="299" y="164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7" name="Google Shape;2134;p55"/>
            <p:cNvSpPr/>
            <p:nvPr/>
          </p:nvSpPr>
          <p:spPr>
            <a:xfrm>
              <a:off x="5422627" y="297076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299" y="244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8" name="Google Shape;2135;p55"/>
            <p:cNvSpPr/>
            <p:nvPr/>
          </p:nvSpPr>
          <p:spPr>
            <a:xfrm>
              <a:off x="5449785" y="299792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4"/>
                    <a:pt x="0" y="136"/>
                  </a:cubicBezTo>
                  <a:cubicBezTo>
                    <a:pt x="0" y="217"/>
                    <a:pt x="54" y="299"/>
                    <a:pt x="136" y="299"/>
                  </a:cubicBezTo>
                  <a:cubicBezTo>
                    <a:pt x="217" y="299"/>
                    <a:pt x="299" y="217"/>
                    <a:pt x="299" y="136"/>
                  </a:cubicBezTo>
                  <a:cubicBezTo>
                    <a:pt x="299" y="54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79" name="Google Shape;2136;p55"/>
            <p:cNvSpPr/>
            <p:nvPr/>
          </p:nvSpPr>
          <p:spPr>
            <a:xfrm>
              <a:off x="5449785" y="3050369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18"/>
                    <a:pt x="54" y="299"/>
                    <a:pt x="136" y="299"/>
                  </a:cubicBezTo>
                  <a:cubicBezTo>
                    <a:pt x="217" y="299"/>
                    <a:pt x="299" y="218"/>
                    <a:pt x="299" y="136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0" name="Google Shape;2137;p55"/>
            <p:cNvSpPr/>
            <p:nvPr/>
          </p:nvSpPr>
          <p:spPr>
            <a:xfrm>
              <a:off x="5422627" y="3023212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299" y="245"/>
                    <a:pt x="299" y="164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1" name="Google Shape;2138;p55"/>
            <p:cNvSpPr/>
            <p:nvPr/>
          </p:nvSpPr>
          <p:spPr>
            <a:xfrm>
              <a:off x="5449785" y="310288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5"/>
                    <a:pt x="0" y="136"/>
                  </a:cubicBezTo>
                  <a:cubicBezTo>
                    <a:pt x="0" y="217"/>
                    <a:pt x="54" y="299"/>
                    <a:pt x="136" y="299"/>
                  </a:cubicBezTo>
                  <a:cubicBezTo>
                    <a:pt x="217" y="299"/>
                    <a:pt x="299" y="217"/>
                    <a:pt x="299" y="136"/>
                  </a:cubicBezTo>
                  <a:cubicBezTo>
                    <a:pt x="299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2" name="Google Shape;2139;p55"/>
            <p:cNvSpPr/>
            <p:nvPr/>
          </p:nvSpPr>
          <p:spPr>
            <a:xfrm>
              <a:off x="5455190" y="3155330"/>
              <a:ext cx="14546" cy="12744"/>
            </a:xfrm>
            <a:custGeom>
              <a:avLst/>
              <a:gdLst/>
              <a:ahLst/>
              <a:cxnLst/>
              <a:rect l="l" t="t" r="r" b="b"/>
              <a:pathLst>
                <a:path w="218" h="191" extrusionOk="0">
                  <a:moveTo>
                    <a:pt x="1" y="1"/>
                  </a:moveTo>
                  <a:cubicBezTo>
                    <a:pt x="55" y="82"/>
                    <a:pt x="109" y="164"/>
                    <a:pt x="218" y="191"/>
                  </a:cubicBezTo>
                  <a:cubicBezTo>
                    <a:pt x="218" y="191"/>
                    <a:pt x="218" y="164"/>
                    <a:pt x="218" y="137"/>
                  </a:cubicBezTo>
                  <a:cubicBezTo>
                    <a:pt x="218" y="55"/>
                    <a:pt x="136" y="1"/>
                    <a:pt x="55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3" name="Google Shape;2140;p55"/>
            <p:cNvSpPr/>
            <p:nvPr/>
          </p:nvSpPr>
          <p:spPr>
            <a:xfrm>
              <a:off x="5400875" y="1747269"/>
              <a:ext cx="16348" cy="9141"/>
            </a:xfrm>
            <a:custGeom>
              <a:avLst/>
              <a:gdLst/>
              <a:ahLst/>
              <a:cxnLst/>
              <a:rect l="l" t="t" r="r" b="b"/>
              <a:pathLst>
                <a:path w="245" h="137" extrusionOk="0">
                  <a:moveTo>
                    <a:pt x="245" y="1"/>
                  </a:moveTo>
                  <a:lnTo>
                    <a:pt x="245" y="1"/>
                  </a:lnTo>
                  <a:cubicBezTo>
                    <a:pt x="164" y="28"/>
                    <a:pt x="82" y="55"/>
                    <a:pt x="1" y="109"/>
                  </a:cubicBezTo>
                  <a:cubicBezTo>
                    <a:pt x="28" y="136"/>
                    <a:pt x="55" y="136"/>
                    <a:pt x="82" y="136"/>
                  </a:cubicBezTo>
                  <a:cubicBezTo>
                    <a:pt x="164" y="136"/>
                    <a:pt x="245" y="82"/>
                    <a:pt x="245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4" name="Google Shape;2141;p55"/>
            <p:cNvSpPr/>
            <p:nvPr/>
          </p:nvSpPr>
          <p:spPr>
            <a:xfrm>
              <a:off x="5399073" y="1788907"/>
              <a:ext cx="9141" cy="3670"/>
            </a:xfrm>
            <a:custGeom>
              <a:avLst/>
              <a:gdLst/>
              <a:ahLst/>
              <a:cxnLst/>
              <a:rect l="l" t="t" r="r" b="b"/>
              <a:pathLst>
                <a:path w="137" h="55" extrusionOk="0">
                  <a:moveTo>
                    <a:pt x="109" y="1"/>
                  </a:moveTo>
                  <a:cubicBezTo>
                    <a:pt x="82" y="1"/>
                    <a:pt x="28" y="28"/>
                    <a:pt x="1" y="55"/>
                  </a:cubicBezTo>
                  <a:cubicBezTo>
                    <a:pt x="55" y="28"/>
                    <a:pt x="82" y="28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5" name="Google Shape;2142;p55"/>
            <p:cNvSpPr/>
            <p:nvPr/>
          </p:nvSpPr>
          <p:spPr>
            <a:xfrm>
              <a:off x="5413553" y="1951786"/>
              <a:ext cx="3670" cy="12744"/>
            </a:xfrm>
            <a:custGeom>
              <a:avLst/>
              <a:gdLst/>
              <a:ahLst/>
              <a:cxnLst/>
              <a:rect l="l" t="t" r="r" b="b"/>
              <a:pathLst>
                <a:path w="55" h="191" extrusionOk="0">
                  <a:moveTo>
                    <a:pt x="28" y="1"/>
                  </a:moveTo>
                  <a:cubicBezTo>
                    <a:pt x="1" y="55"/>
                    <a:pt x="1" y="109"/>
                    <a:pt x="1" y="163"/>
                  </a:cubicBezTo>
                  <a:cubicBezTo>
                    <a:pt x="1" y="163"/>
                    <a:pt x="1" y="191"/>
                    <a:pt x="1" y="191"/>
                  </a:cubicBezTo>
                  <a:cubicBezTo>
                    <a:pt x="28" y="163"/>
                    <a:pt x="55" y="109"/>
                    <a:pt x="55" y="82"/>
                  </a:cubicBezTo>
                  <a:cubicBezTo>
                    <a:pt x="55" y="55"/>
                    <a:pt x="55" y="28"/>
                    <a:pt x="28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6" name="Google Shape;2143;p55"/>
            <p:cNvSpPr/>
            <p:nvPr/>
          </p:nvSpPr>
          <p:spPr>
            <a:xfrm>
              <a:off x="5370114" y="2024184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7" name="Google Shape;2144;p55"/>
            <p:cNvSpPr/>
            <p:nvPr/>
          </p:nvSpPr>
          <p:spPr>
            <a:xfrm>
              <a:off x="5397271" y="205134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55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55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8" name="Google Shape;2145;p55"/>
            <p:cNvSpPr/>
            <p:nvPr/>
          </p:nvSpPr>
          <p:spPr>
            <a:xfrm>
              <a:off x="5397271" y="2103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298"/>
                    <a:pt x="136" y="298"/>
                  </a:cubicBezTo>
                  <a:cubicBezTo>
                    <a:pt x="218" y="298"/>
                    <a:pt x="299" y="244"/>
                    <a:pt x="299" y="163"/>
                  </a:cubicBezTo>
                  <a:cubicBezTo>
                    <a:pt x="299" y="81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89" name="Google Shape;2146;p55"/>
            <p:cNvSpPr/>
            <p:nvPr/>
          </p:nvSpPr>
          <p:spPr>
            <a:xfrm>
              <a:off x="5397271" y="2156302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0" name="Google Shape;2147;p55"/>
            <p:cNvSpPr/>
            <p:nvPr/>
          </p:nvSpPr>
          <p:spPr>
            <a:xfrm>
              <a:off x="5397271" y="220881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299"/>
                    <a:pt x="136" y="299"/>
                  </a:cubicBezTo>
                  <a:cubicBezTo>
                    <a:pt x="218" y="299"/>
                    <a:pt x="299" y="244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1" name="Google Shape;2148;p55"/>
            <p:cNvSpPr/>
            <p:nvPr/>
          </p:nvSpPr>
          <p:spPr>
            <a:xfrm>
              <a:off x="5397271" y="2261263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64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2" name="Google Shape;2149;p55"/>
            <p:cNvSpPr/>
            <p:nvPr/>
          </p:nvSpPr>
          <p:spPr>
            <a:xfrm>
              <a:off x="5397271" y="231377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3" name="Google Shape;2150;p55"/>
            <p:cNvSpPr/>
            <p:nvPr/>
          </p:nvSpPr>
          <p:spPr>
            <a:xfrm>
              <a:off x="5397271" y="236629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298"/>
                    <a:pt x="136" y="298"/>
                  </a:cubicBezTo>
                  <a:cubicBezTo>
                    <a:pt x="218" y="298"/>
                    <a:pt x="299" y="244"/>
                    <a:pt x="299" y="163"/>
                  </a:cubicBezTo>
                  <a:cubicBezTo>
                    <a:pt x="299" y="81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4" name="Google Shape;2151;p55"/>
            <p:cNvSpPr/>
            <p:nvPr/>
          </p:nvSpPr>
          <p:spPr>
            <a:xfrm>
              <a:off x="5397271" y="2418737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18" y="326"/>
                    <a:pt x="299" y="245"/>
                    <a:pt x="299" y="163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5" name="Google Shape;2152;p55"/>
            <p:cNvSpPr/>
            <p:nvPr/>
          </p:nvSpPr>
          <p:spPr>
            <a:xfrm>
              <a:off x="5397271" y="247125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18" y="326"/>
                    <a:pt x="299" y="244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6" name="Google Shape;2153;p55"/>
            <p:cNvSpPr/>
            <p:nvPr/>
          </p:nvSpPr>
          <p:spPr>
            <a:xfrm>
              <a:off x="5397271" y="2523698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18" y="326"/>
                    <a:pt x="299" y="245"/>
                    <a:pt x="299" y="164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7" name="Google Shape;2154;p55"/>
            <p:cNvSpPr/>
            <p:nvPr/>
          </p:nvSpPr>
          <p:spPr>
            <a:xfrm>
              <a:off x="5397271" y="257621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18" y="326"/>
                    <a:pt x="299" y="244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8" name="Google Shape;2155;p55"/>
            <p:cNvSpPr/>
            <p:nvPr/>
          </p:nvSpPr>
          <p:spPr>
            <a:xfrm>
              <a:off x="5397271" y="2628658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18" y="326"/>
                    <a:pt x="299" y="245"/>
                    <a:pt x="299" y="164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99" name="Google Shape;2156;p55"/>
            <p:cNvSpPr/>
            <p:nvPr/>
          </p:nvSpPr>
          <p:spPr>
            <a:xfrm>
              <a:off x="5397271" y="2681172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18" y="326"/>
                    <a:pt x="299" y="245"/>
                    <a:pt x="299" y="163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0" name="Google Shape;2157;p55"/>
            <p:cNvSpPr/>
            <p:nvPr/>
          </p:nvSpPr>
          <p:spPr>
            <a:xfrm>
              <a:off x="5397271" y="2733686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18" y="326"/>
                    <a:pt x="299" y="244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1" name="Google Shape;2158;p55"/>
            <p:cNvSpPr/>
            <p:nvPr/>
          </p:nvSpPr>
          <p:spPr>
            <a:xfrm>
              <a:off x="5397271" y="2786133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18" y="326"/>
                    <a:pt x="299" y="245"/>
                    <a:pt x="299" y="163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2" name="Google Shape;2159;p55"/>
            <p:cNvSpPr/>
            <p:nvPr/>
          </p:nvSpPr>
          <p:spPr>
            <a:xfrm>
              <a:off x="5397271" y="2838646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18" y="326"/>
                    <a:pt x="299" y="244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3" name="Google Shape;2160;p55"/>
            <p:cNvSpPr/>
            <p:nvPr/>
          </p:nvSpPr>
          <p:spPr>
            <a:xfrm>
              <a:off x="5397271" y="2891093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18" y="326"/>
                    <a:pt x="299" y="245"/>
                    <a:pt x="299" y="164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4" name="Google Shape;2161;p55"/>
            <p:cNvSpPr/>
            <p:nvPr/>
          </p:nvSpPr>
          <p:spPr>
            <a:xfrm>
              <a:off x="5397271" y="2943607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18" y="326"/>
                    <a:pt x="299" y="245"/>
                    <a:pt x="299" y="163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5" name="Google Shape;2162;p55"/>
            <p:cNvSpPr/>
            <p:nvPr/>
          </p:nvSpPr>
          <p:spPr>
            <a:xfrm>
              <a:off x="5397271" y="299792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17"/>
                    <a:pt x="55" y="299"/>
                    <a:pt x="136" y="299"/>
                  </a:cubicBezTo>
                  <a:cubicBezTo>
                    <a:pt x="218" y="299"/>
                    <a:pt x="299" y="217"/>
                    <a:pt x="299" y="136"/>
                  </a:cubicBezTo>
                  <a:cubicBezTo>
                    <a:pt x="299" y="54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6" name="Google Shape;2163;p55"/>
            <p:cNvSpPr/>
            <p:nvPr/>
          </p:nvSpPr>
          <p:spPr>
            <a:xfrm>
              <a:off x="5397271" y="3050369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6" y="299"/>
                  </a:cubicBezTo>
                  <a:cubicBezTo>
                    <a:pt x="218" y="299"/>
                    <a:pt x="299" y="218"/>
                    <a:pt x="299" y="136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7" name="Google Shape;2164;p55"/>
            <p:cNvSpPr/>
            <p:nvPr/>
          </p:nvSpPr>
          <p:spPr>
            <a:xfrm>
              <a:off x="5371915" y="3075725"/>
              <a:ext cx="16348" cy="7340"/>
            </a:xfrm>
            <a:custGeom>
              <a:avLst/>
              <a:gdLst/>
              <a:ahLst/>
              <a:cxnLst/>
              <a:rect l="l" t="t" r="r" b="b"/>
              <a:pathLst>
                <a:path w="245" h="110" extrusionOk="0">
                  <a:moveTo>
                    <a:pt x="136" y="1"/>
                  </a:moveTo>
                  <a:cubicBezTo>
                    <a:pt x="82" y="1"/>
                    <a:pt x="28" y="28"/>
                    <a:pt x="1" y="82"/>
                  </a:cubicBezTo>
                  <a:lnTo>
                    <a:pt x="109" y="109"/>
                  </a:lnTo>
                  <a:cubicBezTo>
                    <a:pt x="164" y="109"/>
                    <a:pt x="191" y="82"/>
                    <a:pt x="245" y="55"/>
                  </a:cubicBezTo>
                  <a:cubicBezTo>
                    <a:pt x="218" y="28"/>
                    <a:pt x="164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8" name="Google Shape;2165;p55"/>
            <p:cNvSpPr/>
            <p:nvPr/>
          </p:nvSpPr>
          <p:spPr>
            <a:xfrm>
              <a:off x="5422627" y="307572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299" y="245"/>
                    <a:pt x="299" y="163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9" name="Google Shape;2166;p55"/>
            <p:cNvSpPr/>
            <p:nvPr/>
          </p:nvSpPr>
          <p:spPr>
            <a:xfrm>
              <a:off x="5370114" y="1763551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245" y="1"/>
                  </a:moveTo>
                  <a:cubicBezTo>
                    <a:pt x="163" y="55"/>
                    <a:pt x="82" y="109"/>
                    <a:pt x="1" y="164"/>
                  </a:cubicBezTo>
                  <a:cubicBezTo>
                    <a:pt x="28" y="218"/>
                    <a:pt x="82" y="299"/>
                    <a:pt x="163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82"/>
                    <a:pt x="272" y="28"/>
                    <a:pt x="245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0" name="Google Shape;2167;p55"/>
            <p:cNvSpPr/>
            <p:nvPr/>
          </p:nvSpPr>
          <p:spPr>
            <a:xfrm>
              <a:off x="5342956" y="1788907"/>
              <a:ext cx="21819" cy="18149"/>
            </a:xfrm>
            <a:custGeom>
              <a:avLst/>
              <a:gdLst/>
              <a:ahLst/>
              <a:cxnLst/>
              <a:rect l="l" t="t" r="r" b="b"/>
              <a:pathLst>
                <a:path w="327" h="272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55" y="245"/>
                    <a:pt x="109" y="272"/>
                  </a:cubicBezTo>
                  <a:cubicBezTo>
                    <a:pt x="164" y="245"/>
                    <a:pt x="245" y="245"/>
                    <a:pt x="299" y="218"/>
                  </a:cubicBezTo>
                  <a:cubicBezTo>
                    <a:pt x="326" y="190"/>
                    <a:pt x="326" y="163"/>
                    <a:pt x="326" y="136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1" name="Google Shape;2168;p55"/>
            <p:cNvSpPr/>
            <p:nvPr/>
          </p:nvSpPr>
          <p:spPr>
            <a:xfrm>
              <a:off x="5319469" y="1774427"/>
              <a:ext cx="18149" cy="9141"/>
            </a:xfrm>
            <a:custGeom>
              <a:avLst/>
              <a:gdLst/>
              <a:ahLst/>
              <a:cxnLst/>
              <a:rect l="l" t="t" r="r" b="b"/>
              <a:pathLst>
                <a:path w="272" h="137" extrusionOk="0">
                  <a:moveTo>
                    <a:pt x="163" y="1"/>
                  </a:moveTo>
                  <a:cubicBezTo>
                    <a:pt x="82" y="1"/>
                    <a:pt x="27" y="28"/>
                    <a:pt x="0" y="55"/>
                  </a:cubicBezTo>
                  <a:cubicBezTo>
                    <a:pt x="27" y="109"/>
                    <a:pt x="82" y="136"/>
                    <a:pt x="136" y="136"/>
                  </a:cubicBezTo>
                  <a:cubicBezTo>
                    <a:pt x="190" y="136"/>
                    <a:pt x="244" y="82"/>
                    <a:pt x="271" y="28"/>
                  </a:cubicBezTo>
                  <a:cubicBezTo>
                    <a:pt x="244" y="28"/>
                    <a:pt x="190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2" name="Google Shape;2169;p55"/>
            <p:cNvSpPr/>
            <p:nvPr/>
          </p:nvSpPr>
          <p:spPr>
            <a:xfrm>
              <a:off x="5317667" y="1814263"/>
              <a:ext cx="19951" cy="16348"/>
            </a:xfrm>
            <a:custGeom>
              <a:avLst/>
              <a:gdLst/>
              <a:ahLst/>
              <a:cxnLst/>
              <a:rect l="l" t="t" r="r" b="b"/>
              <a:pathLst>
                <a:path w="299" h="245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cubicBezTo>
                    <a:pt x="0" y="190"/>
                    <a:pt x="0" y="217"/>
                    <a:pt x="27" y="244"/>
                  </a:cubicBezTo>
                  <a:cubicBezTo>
                    <a:pt x="81" y="190"/>
                    <a:pt x="136" y="163"/>
                    <a:pt x="217" y="163"/>
                  </a:cubicBezTo>
                  <a:cubicBezTo>
                    <a:pt x="244" y="163"/>
                    <a:pt x="271" y="136"/>
                    <a:pt x="298" y="109"/>
                  </a:cubicBezTo>
                  <a:cubicBezTo>
                    <a:pt x="271" y="55"/>
                    <a:pt x="217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3" name="Google Shape;2170;p55"/>
            <p:cNvSpPr/>
            <p:nvPr/>
          </p:nvSpPr>
          <p:spPr>
            <a:xfrm>
              <a:off x="5342956" y="2006101"/>
              <a:ext cx="21819" cy="12744"/>
            </a:xfrm>
            <a:custGeom>
              <a:avLst/>
              <a:gdLst/>
              <a:ahLst/>
              <a:cxnLst/>
              <a:rect l="l" t="t" r="r" b="b"/>
              <a:pathLst>
                <a:path w="327" h="191" extrusionOk="0">
                  <a:moveTo>
                    <a:pt x="28" y="0"/>
                  </a:moveTo>
                  <a:cubicBezTo>
                    <a:pt x="28" y="0"/>
                    <a:pt x="1" y="28"/>
                    <a:pt x="1" y="55"/>
                  </a:cubicBezTo>
                  <a:cubicBezTo>
                    <a:pt x="1" y="136"/>
                    <a:pt x="82" y="190"/>
                    <a:pt x="164" y="190"/>
                  </a:cubicBezTo>
                  <a:cubicBezTo>
                    <a:pt x="245" y="190"/>
                    <a:pt x="299" y="136"/>
                    <a:pt x="326" y="82"/>
                  </a:cubicBezTo>
                  <a:cubicBezTo>
                    <a:pt x="191" y="28"/>
                    <a:pt x="109" y="0"/>
                    <a:pt x="28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4" name="Google Shape;2171;p55"/>
            <p:cNvSpPr/>
            <p:nvPr/>
          </p:nvSpPr>
          <p:spPr>
            <a:xfrm>
              <a:off x="5317667" y="2024184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109" y="1"/>
                    <a:pt x="54" y="55"/>
                    <a:pt x="27" y="82"/>
                  </a:cubicBezTo>
                  <a:cubicBezTo>
                    <a:pt x="27" y="136"/>
                    <a:pt x="27" y="163"/>
                    <a:pt x="0" y="218"/>
                  </a:cubicBezTo>
                  <a:cubicBezTo>
                    <a:pt x="27" y="272"/>
                    <a:pt x="81" y="326"/>
                    <a:pt x="163" y="326"/>
                  </a:cubicBezTo>
                  <a:cubicBezTo>
                    <a:pt x="244" y="326"/>
                    <a:pt x="298" y="245"/>
                    <a:pt x="298" y="163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5" name="Google Shape;2172;p55"/>
            <p:cNvSpPr/>
            <p:nvPr/>
          </p:nvSpPr>
          <p:spPr>
            <a:xfrm>
              <a:off x="5342956" y="2051342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5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6" name="Google Shape;2173;p55"/>
            <p:cNvSpPr/>
            <p:nvPr/>
          </p:nvSpPr>
          <p:spPr>
            <a:xfrm>
              <a:off x="5317667" y="2076698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cubicBezTo>
                    <a:pt x="0" y="244"/>
                    <a:pt x="81" y="326"/>
                    <a:pt x="163" y="326"/>
                  </a:cubicBezTo>
                  <a:cubicBezTo>
                    <a:pt x="244" y="326"/>
                    <a:pt x="298" y="244"/>
                    <a:pt x="298" y="163"/>
                  </a:cubicBezTo>
                  <a:cubicBezTo>
                    <a:pt x="298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7" name="Google Shape;2174;p55"/>
            <p:cNvSpPr/>
            <p:nvPr/>
          </p:nvSpPr>
          <p:spPr>
            <a:xfrm>
              <a:off x="5342956" y="210385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298"/>
                    <a:pt x="164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81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8" name="Google Shape;2175;p55"/>
            <p:cNvSpPr/>
            <p:nvPr/>
          </p:nvSpPr>
          <p:spPr>
            <a:xfrm>
              <a:off x="5370114" y="2076698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9" name="Google Shape;2176;p55"/>
            <p:cNvSpPr/>
            <p:nvPr/>
          </p:nvSpPr>
          <p:spPr>
            <a:xfrm>
              <a:off x="5317667" y="2129145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1" y="1"/>
                    <a:pt x="0" y="82"/>
                    <a:pt x="0" y="164"/>
                  </a:cubicBezTo>
                  <a:cubicBezTo>
                    <a:pt x="0" y="245"/>
                    <a:pt x="81" y="326"/>
                    <a:pt x="163" y="326"/>
                  </a:cubicBezTo>
                  <a:cubicBezTo>
                    <a:pt x="244" y="326"/>
                    <a:pt x="298" y="245"/>
                    <a:pt x="298" y="164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0" name="Google Shape;2177;p55"/>
            <p:cNvSpPr/>
            <p:nvPr/>
          </p:nvSpPr>
          <p:spPr>
            <a:xfrm>
              <a:off x="5342956" y="2156302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1" name="Google Shape;2178;p55"/>
            <p:cNvSpPr/>
            <p:nvPr/>
          </p:nvSpPr>
          <p:spPr>
            <a:xfrm>
              <a:off x="5370114" y="2129145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2" name="Google Shape;2179;p55"/>
            <p:cNvSpPr/>
            <p:nvPr/>
          </p:nvSpPr>
          <p:spPr>
            <a:xfrm>
              <a:off x="5317667" y="218346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81" y="1"/>
                    <a:pt x="0" y="55"/>
                    <a:pt x="0" y="136"/>
                  </a:cubicBezTo>
                  <a:cubicBezTo>
                    <a:pt x="0" y="218"/>
                    <a:pt x="81" y="299"/>
                    <a:pt x="163" y="299"/>
                  </a:cubicBezTo>
                  <a:cubicBezTo>
                    <a:pt x="244" y="299"/>
                    <a:pt x="298" y="218"/>
                    <a:pt x="298" y="136"/>
                  </a:cubicBezTo>
                  <a:cubicBezTo>
                    <a:pt x="298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3" name="Google Shape;2180;p55"/>
            <p:cNvSpPr/>
            <p:nvPr/>
          </p:nvSpPr>
          <p:spPr>
            <a:xfrm>
              <a:off x="5342956" y="2208816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4" name="Google Shape;2181;p55"/>
            <p:cNvSpPr/>
            <p:nvPr/>
          </p:nvSpPr>
          <p:spPr>
            <a:xfrm>
              <a:off x="5370114" y="2183460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3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5" name="Google Shape;2182;p55"/>
            <p:cNvSpPr/>
            <p:nvPr/>
          </p:nvSpPr>
          <p:spPr>
            <a:xfrm>
              <a:off x="5317667" y="223597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1" y="0"/>
                    <a:pt x="0" y="54"/>
                    <a:pt x="0" y="136"/>
                  </a:cubicBezTo>
                  <a:cubicBezTo>
                    <a:pt x="0" y="217"/>
                    <a:pt x="81" y="298"/>
                    <a:pt x="163" y="298"/>
                  </a:cubicBezTo>
                  <a:cubicBezTo>
                    <a:pt x="244" y="298"/>
                    <a:pt x="298" y="217"/>
                    <a:pt x="298" y="136"/>
                  </a:cubicBezTo>
                  <a:cubicBezTo>
                    <a:pt x="298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6" name="Google Shape;2183;p55"/>
            <p:cNvSpPr/>
            <p:nvPr/>
          </p:nvSpPr>
          <p:spPr>
            <a:xfrm>
              <a:off x="5342956" y="2261263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7" name="Google Shape;2184;p55"/>
            <p:cNvSpPr/>
            <p:nvPr/>
          </p:nvSpPr>
          <p:spPr>
            <a:xfrm>
              <a:off x="5370114" y="2235974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17"/>
                    <a:pt x="82" y="298"/>
                    <a:pt x="163" y="298"/>
                  </a:cubicBezTo>
                  <a:cubicBezTo>
                    <a:pt x="245" y="298"/>
                    <a:pt x="299" y="217"/>
                    <a:pt x="299" y="136"/>
                  </a:cubicBezTo>
                  <a:cubicBezTo>
                    <a:pt x="299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8" name="Google Shape;2185;p55"/>
            <p:cNvSpPr/>
            <p:nvPr/>
          </p:nvSpPr>
          <p:spPr>
            <a:xfrm>
              <a:off x="5317667" y="2288420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1" y="1"/>
                    <a:pt x="0" y="55"/>
                    <a:pt x="0" y="136"/>
                  </a:cubicBezTo>
                  <a:cubicBezTo>
                    <a:pt x="0" y="218"/>
                    <a:pt x="81" y="299"/>
                    <a:pt x="163" y="299"/>
                  </a:cubicBezTo>
                  <a:cubicBezTo>
                    <a:pt x="244" y="299"/>
                    <a:pt x="298" y="218"/>
                    <a:pt x="298" y="136"/>
                  </a:cubicBezTo>
                  <a:cubicBezTo>
                    <a:pt x="298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9" name="Google Shape;2186;p55"/>
            <p:cNvSpPr/>
            <p:nvPr/>
          </p:nvSpPr>
          <p:spPr>
            <a:xfrm>
              <a:off x="5342956" y="2313776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0" name="Google Shape;2187;p55"/>
            <p:cNvSpPr/>
            <p:nvPr/>
          </p:nvSpPr>
          <p:spPr>
            <a:xfrm>
              <a:off x="5370114" y="2288420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3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1" name="Google Shape;2188;p55"/>
            <p:cNvSpPr/>
            <p:nvPr/>
          </p:nvSpPr>
          <p:spPr>
            <a:xfrm>
              <a:off x="5317667" y="234093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1" y="0"/>
                    <a:pt x="0" y="55"/>
                    <a:pt x="0" y="136"/>
                  </a:cubicBezTo>
                  <a:cubicBezTo>
                    <a:pt x="0" y="217"/>
                    <a:pt x="81" y="299"/>
                    <a:pt x="163" y="299"/>
                  </a:cubicBezTo>
                  <a:cubicBezTo>
                    <a:pt x="244" y="299"/>
                    <a:pt x="298" y="217"/>
                    <a:pt x="298" y="136"/>
                  </a:cubicBezTo>
                  <a:cubicBezTo>
                    <a:pt x="298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2" name="Google Shape;2189;p55"/>
            <p:cNvSpPr/>
            <p:nvPr/>
          </p:nvSpPr>
          <p:spPr>
            <a:xfrm>
              <a:off x="5342956" y="2366290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298"/>
                    <a:pt x="164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81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3" name="Google Shape;2190;p55"/>
            <p:cNvSpPr/>
            <p:nvPr/>
          </p:nvSpPr>
          <p:spPr>
            <a:xfrm>
              <a:off x="5370114" y="2340934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217"/>
                    <a:pt x="82" y="299"/>
                    <a:pt x="163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4" name="Google Shape;2191;p55"/>
            <p:cNvSpPr/>
            <p:nvPr/>
          </p:nvSpPr>
          <p:spPr>
            <a:xfrm>
              <a:off x="5317667" y="2393381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1" y="1"/>
                    <a:pt x="0" y="55"/>
                    <a:pt x="0" y="136"/>
                  </a:cubicBezTo>
                  <a:cubicBezTo>
                    <a:pt x="0" y="218"/>
                    <a:pt x="81" y="299"/>
                    <a:pt x="163" y="299"/>
                  </a:cubicBezTo>
                  <a:cubicBezTo>
                    <a:pt x="244" y="299"/>
                    <a:pt x="298" y="218"/>
                    <a:pt x="298" y="136"/>
                  </a:cubicBezTo>
                  <a:cubicBezTo>
                    <a:pt x="298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5" name="Google Shape;2192;p55"/>
            <p:cNvSpPr/>
            <p:nvPr/>
          </p:nvSpPr>
          <p:spPr>
            <a:xfrm>
              <a:off x="5342956" y="2418737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6" name="Google Shape;2193;p55"/>
            <p:cNvSpPr/>
            <p:nvPr/>
          </p:nvSpPr>
          <p:spPr>
            <a:xfrm>
              <a:off x="5370114" y="2393381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3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7" name="Google Shape;2194;p55"/>
            <p:cNvSpPr/>
            <p:nvPr/>
          </p:nvSpPr>
          <p:spPr>
            <a:xfrm>
              <a:off x="5317667" y="244589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1" y="0"/>
                    <a:pt x="0" y="55"/>
                    <a:pt x="0" y="136"/>
                  </a:cubicBezTo>
                  <a:cubicBezTo>
                    <a:pt x="0" y="217"/>
                    <a:pt x="81" y="299"/>
                    <a:pt x="163" y="299"/>
                  </a:cubicBezTo>
                  <a:cubicBezTo>
                    <a:pt x="244" y="299"/>
                    <a:pt x="298" y="217"/>
                    <a:pt x="298" y="136"/>
                  </a:cubicBezTo>
                  <a:cubicBezTo>
                    <a:pt x="298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8" name="Google Shape;2195;p55"/>
            <p:cNvSpPr/>
            <p:nvPr/>
          </p:nvSpPr>
          <p:spPr>
            <a:xfrm>
              <a:off x="5342956" y="2471251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9" name="Google Shape;2196;p55"/>
            <p:cNvSpPr/>
            <p:nvPr/>
          </p:nvSpPr>
          <p:spPr>
            <a:xfrm>
              <a:off x="5370114" y="244589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217"/>
                    <a:pt x="82" y="299"/>
                    <a:pt x="163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0" name="Google Shape;2197;p55"/>
            <p:cNvSpPr/>
            <p:nvPr/>
          </p:nvSpPr>
          <p:spPr>
            <a:xfrm>
              <a:off x="5317667" y="249840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1" y="0"/>
                    <a:pt x="0" y="54"/>
                    <a:pt x="0" y="136"/>
                  </a:cubicBezTo>
                  <a:cubicBezTo>
                    <a:pt x="0" y="244"/>
                    <a:pt x="81" y="298"/>
                    <a:pt x="163" y="298"/>
                  </a:cubicBezTo>
                  <a:cubicBezTo>
                    <a:pt x="244" y="298"/>
                    <a:pt x="298" y="244"/>
                    <a:pt x="298" y="136"/>
                  </a:cubicBezTo>
                  <a:cubicBezTo>
                    <a:pt x="298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1" name="Google Shape;2198;p55"/>
            <p:cNvSpPr/>
            <p:nvPr/>
          </p:nvSpPr>
          <p:spPr>
            <a:xfrm>
              <a:off x="5342956" y="2523698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2" name="Google Shape;2199;p55"/>
            <p:cNvSpPr/>
            <p:nvPr/>
          </p:nvSpPr>
          <p:spPr>
            <a:xfrm>
              <a:off x="5370114" y="2498408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299" y="244"/>
                    <a:pt x="299" y="136"/>
                  </a:cubicBezTo>
                  <a:cubicBezTo>
                    <a:pt x="299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3" name="Google Shape;2200;p55"/>
            <p:cNvSpPr/>
            <p:nvPr/>
          </p:nvSpPr>
          <p:spPr>
            <a:xfrm>
              <a:off x="5317667" y="2550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81" y="1"/>
                    <a:pt x="0" y="55"/>
                    <a:pt x="0" y="136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298" y="245"/>
                    <a:pt x="298" y="136"/>
                  </a:cubicBezTo>
                  <a:cubicBezTo>
                    <a:pt x="298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4" name="Google Shape;2201;p55"/>
            <p:cNvSpPr/>
            <p:nvPr/>
          </p:nvSpPr>
          <p:spPr>
            <a:xfrm>
              <a:off x="5342956" y="2576211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5" name="Google Shape;2202;p55"/>
            <p:cNvSpPr/>
            <p:nvPr/>
          </p:nvSpPr>
          <p:spPr>
            <a:xfrm>
              <a:off x="5370114" y="255085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6" name="Google Shape;2203;p55"/>
            <p:cNvSpPr/>
            <p:nvPr/>
          </p:nvSpPr>
          <p:spPr>
            <a:xfrm>
              <a:off x="5317667" y="2603369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1" y="0"/>
                    <a:pt x="0" y="54"/>
                    <a:pt x="0" y="136"/>
                  </a:cubicBezTo>
                  <a:cubicBezTo>
                    <a:pt x="0" y="244"/>
                    <a:pt x="81" y="299"/>
                    <a:pt x="163" y="299"/>
                  </a:cubicBezTo>
                  <a:cubicBezTo>
                    <a:pt x="244" y="299"/>
                    <a:pt x="298" y="244"/>
                    <a:pt x="298" y="136"/>
                  </a:cubicBezTo>
                  <a:cubicBezTo>
                    <a:pt x="298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7" name="Google Shape;2204;p55"/>
            <p:cNvSpPr/>
            <p:nvPr/>
          </p:nvSpPr>
          <p:spPr>
            <a:xfrm>
              <a:off x="5342956" y="2628658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8" name="Google Shape;2205;p55"/>
            <p:cNvSpPr/>
            <p:nvPr/>
          </p:nvSpPr>
          <p:spPr>
            <a:xfrm>
              <a:off x="5370114" y="2603369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299" y="244"/>
                    <a:pt x="299" y="136"/>
                  </a:cubicBezTo>
                  <a:cubicBezTo>
                    <a:pt x="299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9" name="Google Shape;2206;p55"/>
            <p:cNvSpPr/>
            <p:nvPr/>
          </p:nvSpPr>
          <p:spPr>
            <a:xfrm>
              <a:off x="5370114" y="2655816"/>
              <a:ext cx="20018" cy="9141"/>
            </a:xfrm>
            <a:custGeom>
              <a:avLst/>
              <a:gdLst/>
              <a:ahLst/>
              <a:cxnLst/>
              <a:rect l="l" t="t" r="r" b="b"/>
              <a:pathLst>
                <a:path w="300" h="137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lnTo>
                    <a:pt x="299" y="136"/>
                  </a:ln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0" name="Google Shape;2207;p55"/>
            <p:cNvSpPr/>
            <p:nvPr/>
          </p:nvSpPr>
          <p:spPr>
            <a:xfrm>
              <a:off x="5317667" y="2655816"/>
              <a:ext cx="19951" cy="10943"/>
            </a:xfrm>
            <a:custGeom>
              <a:avLst/>
              <a:gdLst/>
              <a:ahLst/>
              <a:cxnLst/>
              <a:rect l="l" t="t" r="r" b="b"/>
              <a:pathLst>
                <a:path w="299" h="164" extrusionOk="0">
                  <a:moveTo>
                    <a:pt x="163" y="1"/>
                  </a:moveTo>
                  <a:cubicBezTo>
                    <a:pt x="81" y="1"/>
                    <a:pt x="0" y="55"/>
                    <a:pt x="0" y="164"/>
                  </a:cubicBezTo>
                  <a:lnTo>
                    <a:pt x="298" y="164"/>
                  </a:lnTo>
                  <a:cubicBezTo>
                    <a:pt x="298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1" name="Google Shape;2208;p55"/>
            <p:cNvSpPr/>
            <p:nvPr/>
          </p:nvSpPr>
          <p:spPr>
            <a:xfrm>
              <a:off x="5342956" y="2681172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2" name="Google Shape;2209;p55"/>
            <p:cNvSpPr/>
            <p:nvPr/>
          </p:nvSpPr>
          <p:spPr>
            <a:xfrm>
              <a:off x="5370114" y="2666692"/>
              <a:ext cx="20018" cy="9141"/>
            </a:xfrm>
            <a:custGeom>
              <a:avLst/>
              <a:gdLst/>
              <a:ahLst/>
              <a:cxnLst/>
              <a:rect l="l" t="t" r="r" b="b"/>
              <a:pathLst>
                <a:path w="300" h="137" extrusionOk="0">
                  <a:moveTo>
                    <a:pt x="1" y="1"/>
                  </a:moveTo>
                  <a:cubicBezTo>
                    <a:pt x="1" y="82"/>
                    <a:pt x="82" y="136"/>
                    <a:pt x="163" y="136"/>
                  </a:cubicBezTo>
                  <a:cubicBezTo>
                    <a:pt x="245" y="136"/>
                    <a:pt x="299" y="82"/>
                    <a:pt x="299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3" name="Google Shape;2210;p55"/>
            <p:cNvSpPr/>
            <p:nvPr/>
          </p:nvSpPr>
          <p:spPr>
            <a:xfrm>
              <a:off x="5317667" y="2664891"/>
              <a:ext cx="19951" cy="10943"/>
            </a:xfrm>
            <a:custGeom>
              <a:avLst/>
              <a:gdLst/>
              <a:ahLst/>
              <a:cxnLst/>
              <a:rect l="l" t="t" r="r" b="b"/>
              <a:pathLst>
                <a:path w="299" h="164" extrusionOk="0">
                  <a:moveTo>
                    <a:pt x="0" y="0"/>
                  </a:moveTo>
                  <a:cubicBezTo>
                    <a:pt x="0" y="109"/>
                    <a:pt x="81" y="163"/>
                    <a:pt x="163" y="163"/>
                  </a:cubicBezTo>
                  <a:cubicBezTo>
                    <a:pt x="244" y="163"/>
                    <a:pt x="298" y="109"/>
                    <a:pt x="298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4" name="Google Shape;2211;p55"/>
            <p:cNvSpPr/>
            <p:nvPr/>
          </p:nvSpPr>
          <p:spPr>
            <a:xfrm>
              <a:off x="5317667" y="270833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1" y="0"/>
                    <a:pt x="0" y="55"/>
                    <a:pt x="0" y="163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298" y="245"/>
                    <a:pt x="298" y="163"/>
                  </a:cubicBezTo>
                  <a:cubicBezTo>
                    <a:pt x="298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5" name="Google Shape;2212;p55"/>
            <p:cNvSpPr/>
            <p:nvPr/>
          </p:nvSpPr>
          <p:spPr>
            <a:xfrm>
              <a:off x="5342956" y="2733686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6" name="Google Shape;2213;p55"/>
            <p:cNvSpPr/>
            <p:nvPr/>
          </p:nvSpPr>
          <p:spPr>
            <a:xfrm>
              <a:off x="5370114" y="2708330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82" y="0"/>
                    <a:pt x="1" y="55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7" name="Google Shape;2214;p55"/>
            <p:cNvSpPr/>
            <p:nvPr/>
          </p:nvSpPr>
          <p:spPr>
            <a:xfrm>
              <a:off x="5317667" y="276084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1" y="0"/>
                    <a:pt x="0" y="54"/>
                    <a:pt x="0" y="163"/>
                  </a:cubicBezTo>
                  <a:cubicBezTo>
                    <a:pt x="0" y="244"/>
                    <a:pt x="81" y="298"/>
                    <a:pt x="163" y="298"/>
                  </a:cubicBezTo>
                  <a:cubicBezTo>
                    <a:pt x="244" y="298"/>
                    <a:pt x="298" y="244"/>
                    <a:pt x="298" y="163"/>
                  </a:cubicBezTo>
                  <a:cubicBezTo>
                    <a:pt x="298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8" name="Google Shape;2215;p55"/>
            <p:cNvSpPr/>
            <p:nvPr/>
          </p:nvSpPr>
          <p:spPr>
            <a:xfrm>
              <a:off x="5342956" y="2786133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9" name="Google Shape;2216;p55"/>
            <p:cNvSpPr/>
            <p:nvPr/>
          </p:nvSpPr>
          <p:spPr>
            <a:xfrm>
              <a:off x="5370114" y="2760843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82" y="0"/>
                    <a:pt x="1" y="54"/>
                    <a:pt x="1" y="163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0" name="Google Shape;2217;p55"/>
            <p:cNvSpPr/>
            <p:nvPr/>
          </p:nvSpPr>
          <p:spPr>
            <a:xfrm>
              <a:off x="5317667" y="281329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81" y="1"/>
                    <a:pt x="0" y="55"/>
                    <a:pt x="0" y="163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298" y="245"/>
                    <a:pt x="298" y="163"/>
                  </a:cubicBezTo>
                  <a:cubicBezTo>
                    <a:pt x="298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1" name="Google Shape;2218;p55"/>
            <p:cNvSpPr/>
            <p:nvPr/>
          </p:nvSpPr>
          <p:spPr>
            <a:xfrm>
              <a:off x="5342956" y="2838646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2" name="Google Shape;2219;p55"/>
            <p:cNvSpPr/>
            <p:nvPr/>
          </p:nvSpPr>
          <p:spPr>
            <a:xfrm>
              <a:off x="5370114" y="2813290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1"/>
                  </a:moveTo>
                  <a:cubicBezTo>
                    <a:pt x="82" y="1"/>
                    <a:pt x="1" y="55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3" name="Google Shape;2220;p55"/>
            <p:cNvSpPr/>
            <p:nvPr/>
          </p:nvSpPr>
          <p:spPr>
            <a:xfrm>
              <a:off x="5317667" y="286580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1" y="0"/>
                    <a:pt x="0" y="54"/>
                    <a:pt x="0" y="163"/>
                  </a:cubicBezTo>
                  <a:cubicBezTo>
                    <a:pt x="0" y="244"/>
                    <a:pt x="81" y="299"/>
                    <a:pt x="163" y="299"/>
                  </a:cubicBezTo>
                  <a:cubicBezTo>
                    <a:pt x="244" y="299"/>
                    <a:pt x="298" y="244"/>
                    <a:pt x="298" y="163"/>
                  </a:cubicBezTo>
                  <a:cubicBezTo>
                    <a:pt x="298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4" name="Google Shape;2221;p55"/>
            <p:cNvSpPr/>
            <p:nvPr/>
          </p:nvSpPr>
          <p:spPr>
            <a:xfrm>
              <a:off x="5342956" y="2891093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5" name="Google Shape;2222;p55"/>
            <p:cNvSpPr/>
            <p:nvPr/>
          </p:nvSpPr>
          <p:spPr>
            <a:xfrm>
              <a:off x="5370114" y="2865804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82" y="0"/>
                    <a:pt x="1" y="54"/>
                    <a:pt x="1" y="163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6" name="Google Shape;2223;p55"/>
            <p:cNvSpPr/>
            <p:nvPr/>
          </p:nvSpPr>
          <p:spPr>
            <a:xfrm>
              <a:off x="5370114" y="2918251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7" name="Google Shape;2224;p55"/>
            <p:cNvSpPr/>
            <p:nvPr/>
          </p:nvSpPr>
          <p:spPr>
            <a:xfrm>
              <a:off x="5342956" y="2943607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8" name="Google Shape;2225;p55"/>
            <p:cNvSpPr/>
            <p:nvPr/>
          </p:nvSpPr>
          <p:spPr>
            <a:xfrm>
              <a:off x="5317667" y="2918251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1" y="1"/>
                    <a:pt x="0" y="82"/>
                    <a:pt x="0" y="164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298" y="245"/>
                    <a:pt x="298" y="164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9" name="Google Shape;2226;p55"/>
            <p:cNvSpPr/>
            <p:nvPr/>
          </p:nvSpPr>
          <p:spPr>
            <a:xfrm>
              <a:off x="5317667" y="297076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cubicBezTo>
                    <a:pt x="0" y="244"/>
                    <a:pt x="81" y="299"/>
                    <a:pt x="163" y="299"/>
                  </a:cubicBezTo>
                  <a:cubicBezTo>
                    <a:pt x="244" y="299"/>
                    <a:pt x="298" y="244"/>
                    <a:pt x="298" y="163"/>
                  </a:cubicBezTo>
                  <a:cubicBezTo>
                    <a:pt x="298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0" name="Google Shape;2227;p55"/>
            <p:cNvSpPr/>
            <p:nvPr/>
          </p:nvSpPr>
          <p:spPr>
            <a:xfrm>
              <a:off x="5342956" y="2997922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17"/>
                    <a:pt x="82" y="299"/>
                    <a:pt x="164" y="299"/>
                  </a:cubicBezTo>
                  <a:cubicBezTo>
                    <a:pt x="245" y="299"/>
                    <a:pt x="326" y="217"/>
                    <a:pt x="326" y="136"/>
                  </a:cubicBezTo>
                  <a:cubicBezTo>
                    <a:pt x="326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1" name="Google Shape;2228;p55"/>
            <p:cNvSpPr/>
            <p:nvPr/>
          </p:nvSpPr>
          <p:spPr>
            <a:xfrm>
              <a:off x="5370114" y="297076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2" name="Google Shape;2229;p55"/>
            <p:cNvSpPr/>
            <p:nvPr/>
          </p:nvSpPr>
          <p:spPr>
            <a:xfrm>
              <a:off x="5370114" y="3023212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3" name="Google Shape;2230;p55"/>
            <p:cNvSpPr/>
            <p:nvPr/>
          </p:nvSpPr>
          <p:spPr>
            <a:xfrm>
              <a:off x="5342956" y="3050369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4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4" name="Google Shape;2231;p55"/>
            <p:cNvSpPr/>
            <p:nvPr/>
          </p:nvSpPr>
          <p:spPr>
            <a:xfrm>
              <a:off x="5317667" y="3023212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1" y="1"/>
                    <a:pt x="0" y="82"/>
                    <a:pt x="0" y="164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298" y="245"/>
                    <a:pt x="298" y="164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5" name="Google Shape;2232;p55"/>
            <p:cNvSpPr/>
            <p:nvPr/>
          </p:nvSpPr>
          <p:spPr>
            <a:xfrm>
              <a:off x="5319469" y="3075725"/>
              <a:ext cx="18149" cy="9141"/>
            </a:xfrm>
            <a:custGeom>
              <a:avLst/>
              <a:gdLst/>
              <a:ahLst/>
              <a:cxnLst/>
              <a:rect l="l" t="t" r="r" b="b"/>
              <a:pathLst>
                <a:path w="272" h="137" extrusionOk="0">
                  <a:moveTo>
                    <a:pt x="136" y="1"/>
                  </a:moveTo>
                  <a:cubicBezTo>
                    <a:pt x="54" y="1"/>
                    <a:pt x="27" y="28"/>
                    <a:pt x="0" y="82"/>
                  </a:cubicBezTo>
                  <a:cubicBezTo>
                    <a:pt x="109" y="109"/>
                    <a:pt x="217" y="136"/>
                    <a:pt x="271" y="136"/>
                  </a:cubicBezTo>
                  <a:cubicBezTo>
                    <a:pt x="271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6" name="Google Shape;2233;p55"/>
            <p:cNvSpPr/>
            <p:nvPr/>
          </p:nvSpPr>
          <p:spPr>
            <a:xfrm>
              <a:off x="5290509" y="1788907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7" name="Google Shape;2234;p55"/>
            <p:cNvSpPr/>
            <p:nvPr/>
          </p:nvSpPr>
          <p:spPr>
            <a:xfrm>
              <a:off x="5265153" y="1814263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8" name="Google Shape;2235;p55"/>
            <p:cNvSpPr/>
            <p:nvPr/>
          </p:nvSpPr>
          <p:spPr>
            <a:xfrm>
              <a:off x="5292311" y="1841420"/>
              <a:ext cx="14546" cy="9075"/>
            </a:xfrm>
            <a:custGeom>
              <a:avLst/>
              <a:gdLst/>
              <a:ahLst/>
              <a:cxnLst/>
              <a:rect l="l" t="t" r="r" b="b"/>
              <a:pathLst>
                <a:path w="218" h="136" extrusionOk="0">
                  <a:moveTo>
                    <a:pt x="136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55" y="81"/>
                    <a:pt x="136" y="27"/>
                    <a:pt x="217" y="27"/>
                  </a:cubicBezTo>
                  <a:cubicBezTo>
                    <a:pt x="190" y="0"/>
                    <a:pt x="163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79" name="Google Shape;2236;p55"/>
            <p:cNvSpPr/>
            <p:nvPr/>
          </p:nvSpPr>
          <p:spPr>
            <a:xfrm>
              <a:off x="5290509" y="2051342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0" name="Google Shape;2237;p55"/>
            <p:cNvSpPr/>
            <p:nvPr/>
          </p:nvSpPr>
          <p:spPr>
            <a:xfrm>
              <a:off x="5266955" y="2033259"/>
              <a:ext cx="18149" cy="12744"/>
            </a:xfrm>
            <a:custGeom>
              <a:avLst/>
              <a:gdLst/>
              <a:ahLst/>
              <a:cxnLst/>
              <a:rect l="l" t="t" r="r" b="b"/>
              <a:pathLst>
                <a:path w="272" h="191" extrusionOk="0">
                  <a:moveTo>
                    <a:pt x="272" y="0"/>
                  </a:moveTo>
                  <a:cubicBezTo>
                    <a:pt x="191" y="27"/>
                    <a:pt x="109" y="82"/>
                    <a:pt x="1" y="109"/>
                  </a:cubicBezTo>
                  <a:cubicBezTo>
                    <a:pt x="28" y="163"/>
                    <a:pt x="82" y="190"/>
                    <a:pt x="136" y="190"/>
                  </a:cubicBezTo>
                  <a:cubicBezTo>
                    <a:pt x="218" y="190"/>
                    <a:pt x="272" y="109"/>
                    <a:pt x="272" y="27"/>
                  </a:cubicBezTo>
                  <a:cubicBezTo>
                    <a:pt x="272" y="27"/>
                    <a:pt x="272" y="27"/>
                    <a:pt x="272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1" name="Google Shape;2238;p55"/>
            <p:cNvSpPr/>
            <p:nvPr/>
          </p:nvSpPr>
          <p:spPr>
            <a:xfrm>
              <a:off x="5265153" y="2076698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2" name="Google Shape;2239;p55"/>
            <p:cNvSpPr/>
            <p:nvPr/>
          </p:nvSpPr>
          <p:spPr>
            <a:xfrm>
              <a:off x="5290509" y="210385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4" y="298"/>
                    <a:pt x="326" y="244"/>
                    <a:pt x="326" y="163"/>
                  </a:cubicBezTo>
                  <a:cubicBezTo>
                    <a:pt x="326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3" name="Google Shape;2240;p55"/>
            <p:cNvSpPr/>
            <p:nvPr/>
          </p:nvSpPr>
          <p:spPr>
            <a:xfrm>
              <a:off x="5265153" y="2129145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63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4" name="Google Shape;2241;p55"/>
            <p:cNvSpPr/>
            <p:nvPr/>
          </p:nvSpPr>
          <p:spPr>
            <a:xfrm>
              <a:off x="5290509" y="2156302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5" name="Google Shape;2242;p55"/>
            <p:cNvSpPr/>
            <p:nvPr/>
          </p:nvSpPr>
          <p:spPr>
            <a:xfrm>
              <a:off x="5265153" y="218346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63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6" name="Google Shape;2243;p55"/>
            <p:cNvSpPr/>
            <p:nvPr/>
          </p:nvSpPr>
          <p:spPr>
            <a:xfrm>
              <a:off x="5290509" y="2208816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7" name="Google Shape;2244;p55"/>
            <p:cNvSpPr/>
            <p:nvPr/>
          </p:nvSpPr>
          <p:spPr>
            <a:xfrm>
              <a:off x="5265153" y="223597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17"/>
                    <a:pt x="55" y="298"/>
                    <a:pt x="163" y="298"/>
                  </a:cubicBezTo>
                  <a:cubicBezTo>
                    <a:pt x="245" y="298"/>
                    <a:pt x="299" y="217"/>
                    <a:pt x="299" y="136"/>
                  </a:cubicBezTo>
                  <a:cubicBezTo>
                    <a:pt x="299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8" name="Google Shape;2245;p55"/>
            <p:cNvSpPr/>
            <p:nvPr/>
          </p:nvSpPr>
          <p:spPr>
            <a:xfrm>
              <a:off x="5290509" y="2261263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89" name="Google Shape;2246;p55"/>
            <p:cNvSpPr/>
            <p:nvPr/>
          </p:nvSpPr>
          <p:spPr>
            <a:xfrm>
              <a:off x="5265153" y="2288420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63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0" name="Google Shape;2247;p55"/>
            <p:cNvSpPr/>
            <p:nvPr/>
          </p:nvSpPr>
          <p:spPr>
            <a:xfrm>
              <a:off x="5290509" y="2313776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1" name="Google Shape;2248;p55"/>
            <p:cNvSpPr/>
            <p:nvPr/>
          </p:nvSpPr>
          <p:spPr>
            <a:xfrm>
              <a:off x="5265153" y="234093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63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2" name="Google Shape;2249;p55"/>
            <p:cNvSpPr/>
            <p:nvPr/>
          </p:nvSpPr>
          <p:spPr>
            <a:xfrm>
              <a:off x="5290509" y="2366290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4" y="298"/>
                    <a:pt x="326" y="244"/>
                    <a:pt x="326" y="163"/>
                  </a:cubicBezTo>
                  <a:cubicBezTo>
                    <a:pt x="326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3" name="Google Shape;2250;p55"/>
            <p:cNvSpPr/>
            <p:nvPr/>
          </p:nvSpPr>
          <p:spPr>
            <a:xfrm>
              <a:off x="5265153" y="2393381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63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4" name="Google Shape;2251;p55"/>
            <p:cNvSpPr/>
            <p:nvPr/>
          </p:nvSpPr>
          <p:spPr>
            <a:xfrm>
              <a:off x="5290509" y="2418737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5" name="Google Shape;2252;p55"/>
            <p:cNvSpPr/>
            <p:nvPr/>
          </p:nvSpPr>
          <p:spPr>
            <a:xfrm>
              <a:off x="5265153" y="244589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63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6" name="Google Shape;2253;p55"/>
            <p:cNvSpPr/>
            <p:nvPr/>
          </p:nvSpPr>
          <p:spPr>
            <a:xfrm>
              <a:off x="5290509" y="2471251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7" name="Google Shape;2254;p55"/>
            <p:cNvSpPr/>
            <p:nvPr/>
          </p:nvSpPr>
          <p:spPr>
            <a:xfrm>
              <a:off x="5265153" y="249840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44"/>
                    <a:pt x="55" y="298"/>
                    <a:pt x="163" y="298"/>
                  </a:cubicBezTo>
                  <a:cubicBezTo>
                    <a:pt x="245" y="298"/>
                    <a:pt x="299" y="244"/>
                    <a:pt x="299" y="136"/>
                  </a:cubicBezTo>
                  <a:cubicBezTo>
                    <a:pt x="299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8" name="Google Shape;2255;p55"/>
            <p:cNvSpPr/>
            <p:nvPr/>
          </p:nvSpPr>
          <p:spPr>
            <a:xfrm>
              <a:off x="5290509" y="2523698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99" name="Google Shape;2256;p55"/>
            <p:cNvSpPr/>
            <p:nvPr/>
          </p:nvSpPr>
          <p:spPr>
            <a:xfrm>
              <a:off x="5265153" y="2550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45"/>
                    <a:pt x="55" y="299"/>
                    <a:pt x="163" y="299"/>
                  </a:cubicBezTo>
                  <a:cubicBezTo>
                    <a:pt x="245" y="299"/>
                    <a:pt x="299" y="245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0" name="Google Shape;2257;p55"/>
            <p:cNvSpPr/>
            <p:nvPr/>
          </p:nvSpPr>
          <p:spPr>
            <a:xfrm>
              <a:off x="5290509" y="2576211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1" name="Google Shape;2258;p55"/>
            <p:cNvSpPr/>
            <p:nvPr/>
          </p:nvSpPr>
          <p:spPr>
            <a:xfrm>
              <a:off x="5265153" y="2603369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44"/>
                    <a:pt x="55" y="299"/>
                    <a:pt x="163" y="299"/>
                  </a:cubicBezTo>
                  <a:cubicBezTo>
                    <a:pt x="245" y="299"/>
                    <a:pt x="299" y="244"/>
                    <a:pt x="299" y="136"/>
                  </a:cubicBezTo>
                  <a:cubicBezTo>
                    <a:pt x="299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2" name="Google Shape;2259;p55"/>
            <p:cNvSpPr/>
            <p:nvPr/>
          </p:nvSpPr>
          <p:spPr>
            <a:xfrm>
              <a:off x="5290509" y="2628658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3" name="Google Shape;2260;p55"/>
            <p:cNvSpPr/>
            <p:nvPr/>
          </p:nvSpPr>
          <p:spPr>
            <a:xfrm>
              <a:off x="5265153" y="2655816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45"/>
                    <a:pt x="55" y="299"/>
                    <a:pt x="163" y="299"/>
                  </a:cubicBezTo>
                  <a:cubicBezTo>
                    <a:pt x="245" y="299"/>
                    <a:pt x="299" y="245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4" name="Google Shape;2261;p55"/>
            <p:cNvSpPr/>
            <p:nvPr/>
          </p:nvSpPr>
          <p:spPr>
            <a:xfrm>
              <a:off x="5290509" y="2681172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5" name="Google Shape;2262;p55"/>
            <p:cNvSpPr/>
            <p:nvPr/>
          </p:nvSpPr>
          <p:spPr>
            <a:xfrm>
              <a:off x="5265153" y="270833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1" y="55"/>
                    <a:pt x="1" y="163"/>
                  </a:cubicBezTo>
                  <a:cubicBezTo>
                    <a:pt x="1" y="245"/>
                    <a:pt x="55" y="299"/>
                    <a:pt x="163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6" name="Google Shape;2263;p55"/>
            <p:cNvSpPr/>
            <p:nvPr/>
          </p:nvSpPr>
          <p:spPr>
            <a:xfrm>
              <a:off x="5290509" y="2733686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7" name="Google Shape;2264;p55"/>
            <p:cNvSpPr/>
            <p:nvPr/>
          </p:nvSpPr>
          <p:spPr>
            <a:xfrm>
              <a:off x="5265153" y="276084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1" y="54"/>
                    <a:pt x="1" y="163"/>
                  </a:cubicBezTo>
                  <a:cubicBezTo>
                    <a:pt x="1" y="244"/>
                    <a:pt x="55" y="298"/>
                    <a:pt x="163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8" name="Google Shape;2265;p55"/>
            <p:cNvSpPr/>
            <p:nvPr/>
          </p:nvSpPr>
          <p:spPr>
            <a:xfrm>
              <a:off x="5290509" y="2786133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09" name="Google Shape;2266;p55"/>
            <p:cNvSpPr/>
            <p:nvPr/>
          </p:nvSpPr>
          <p:spPr>
            <a:xfrm>
              <a:off x="5265153" y="281329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55" y="1"/>
                    <a:pt x="1" y="55"/>
                    <a:pt x="1" y="163"/>
                  </a:cubicBezTo>
                  <a:cubicBezTo>
                    <a:pt x="1" y="245"/>
                    <a:pt x="55" y="299"/>
                    <a:pt x="163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0" name="Google Shape;2267;p55"/>
            <p:cNvSpPr/>
            <p:nvPr/>
          </p:nvSpPr>
          <p:spPr>
            <a:xfrm>
              <a:off x="5290509" y="2838646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1" name="Google Shape;2268;p55"/>
            <p:cNvSpPr/>
            <p:nvPr/>
          </p:nvSpPr>
          <p:spPr>
            <a:xfrm>
              <a:off x="5265153" y="286580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1" y="54"/>
                    <a:pt x="1" y="163"/>
                  </a:cubicBezTo>
                  <a:cubicBezTo>
                    <a:pt x="1" y="244"/>
                    <a:pt x="55" y="299"/>
                    <a:pt x="163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2" name="Google Shape;2269;p55"/>
            <p:cNvSpPr/>
            <p:nvPr/>
          </p:nvSpPr>
          <p:spPr>
            <a:xfrm>
              <a:off x="5290509" y="2891093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3" name="Google Shape;2270;p55"/>
            <p:cNvSpPr/>
            <p:nvPr/>
          </p:nvSpPr>
          <p:spPr>
            <a:xfrm>
              <a:off x="5290509" y="2943607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4" name="Google Shape;2271;p55"/>
            <p:cNvSpPr/>
            <p:nvPr/>
          </p:nvSpPr>
          <p:spPr>
            <a:xfrm>
              <a:off x="5265153" y="2918251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299"/>
                    <a:pt x="163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5" name="Google Shape;2272;p55"/>
            <p:cNvSpPr/>
            <p:nvPr/>
          </p:nvSpPr>
          <p:spPr>
            <a:xfrm>
              <a:off x="5265153" y="297076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299"/>
                    <a:pt x="163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6" name="Google Shape;2273;p55"/>
            <p:cNvSpPr/>
            <p:nvPr/>
          </p:nvSpPr>
          <p:spPr>
            <a:xfrm>
              <a:off x="5290509" y="2997922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17"/>
                    <a:pt x="82" y="299"/>
                    <a:pt x="163" y="299"/>
                  </a:cubicBezTo>
                  <a:cubicBezTo>
                    <a:pt x="244" y="299"/>
                    <a:pt x="326" y="217"/>
                    <a:pt x="326" y="136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7" name="Google Shape;2274;p55"/>
            <p:cNvSpPr/>
            <p:nvPr/>
          </p:nvSpPr>
          <p:spPr>
            <a:xfrm>
              <a:off x="5290509" y="3050369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4" y="299"/>
                    <a:pt x="326" y="218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8" name="Google Shape;2275;p55"/>
            <p:cNvSpPr/>
            <p:nvPr/>
          </p:nvSpPr>
          <p:spPr>
            <a:xfrm>
              <a:off x="5265153" y="3023212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299"/>
                    <a:pt x="163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19" name="Google Shape;2276;p55"/>
            <p:cNvSpPr/>
            <p:nvPr/>
          </p:nvSpPr>
          <p:spPr>
            <a:xfrm>
              <a:off x="5290509" y="3155330"/>
              <a:ext cx="10876" cy="14546"/>
            </a:xfrm>
            <a:custGeom>
              <a:avLst/>
              <a:gdLst/>
              <a:ahLst/>
              <a:cxnLst/>
              <a:rect l="l" t="t" r="r" b="b"/>
              <a:pathLst>
                <a:path w="163" h="218" extrusionOk="0">
                  <a:moveTo>
                    <a:pt x="163" y="1"/>
                  </a:moveTo>
                  <a:cubicBezTo>
                    <a:pt x="82" y="1"/>
                    <a:pt x="0" y="55"/>
                    <a:pt x="0" y="137"/>
                  </a:cubicBezTo>
                  <a:cubicBezTo>
                    <a:pt x="0" y="164"/>
                    <a:pt x="27" y="191"/>
                    <a:pt x="27" y="218"/>
                  </a:cubicBezTo>
                  <a:cubicBezTo>
                    <a:pt x="54" y="137"/>
                    <a:pt x="109" y="55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0" name="Google Shape;2277;p55"/>
            <p:cNvSpPr/>
            <p:nvPr/>
          </p:nvSpPr>
          <p:spPr>
            <a:xfrm>
              <a:off x="5265153" y="3128239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298"/>
                    <a:pt x="163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1" name="Google Shape;2278;p55"/>
            <p:cNvSpPr/>
            <p:nvPr/>
          </p:nvSpPr>
          <p:spPr>
            <a:xfrm>
              <a:off x="5265153" y="3180686"/>
              <a:ext cx="12744" cy="20017"/>
            </a:xfrm>
            <a:custGeom>
              <a:avLst/>
              <a:gdLst/>
              <a:ahLst/>
              <a:cxnLst/>
              <a:rect l="l" t="t" r="r" b="b"/>
              <a:pathLst>
                <a:path w="191" h="300" extrusionOk="0">
                  <a:moveTo>
                    <a:pt x="163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18"/>
                    <a:pt x="55" y="299"/>
                    <a:pt x="109" y="299"/>
                  </a:cubicBezTo>
                  <a:cubicBezTo>
                    <a:pt x="136" y="245"/>
                    <a:pt x="163" y="136"/>
                    <a:pt x="163" y="55"/>
                  </a:cubicBezTo>
                  <a:cubicBezTo>
                    <a:pt x="190" y="55"/>
                    <a:pt x="190" y="28"/>
                    <a:pt x="190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2" name="Google Shape;2279;p55"/>
            <p:cNvSpPr/>
            <p:nvPr/>
          </p:nvSpPr>
          <p:spPr>
            <a:xfrm>
              <a:off x="5237996" y="1841420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36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3" name="Google Shape;2280;p55"/>
            <p:cNvSpPr/>
            <p:nvPr/>
          </p:nvSpPr>
          <p:spPr>
            <a:xfrm>
              <a:off x="5265153" y="1868511"/>
              <a:ext cx="5471" cy="7340"/>
            </a:xfrm>
            <a:custGeom>
              <a:avLst/>
              <a:gdLst/>
              <a:ahLst/>
              <a:cxnLst/>
              <a:rect l="l" t="t" r="r" b="b"/>
              <a:pathLst>
                <a:path w="82" h="110" extrusionOk="0">
                  <a:moveTo>
                    <a:pt x="82" y="1"/>
                  </a:moveTo>
                  <a:cubicBezTo>
                    <a:pt x="55" y="1"/>
                    <a:pt x="28" y="55"/>
                    <a:pt x="1" y="109"/>
                  </a:cubicBezTo>
                  <a:cubicBezTo>
                    <a:pt x="28" y="55"/>
                    <a:pt x="55" y="28"/>
                    <a:pt x="82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4" name="Google Shape;2281;p55"/>
            <p:cNvSpPr/>
            <p:nvPr/>
          </p:nvSpPr>
          <p:spPr>
            <a:xfrm>
              <a:off x="5237996" y="1893867"/>
              <a:ext cx="14546" cy="20017"/>
            </a:xfrm>
            <a:custGeom>
              <a:avLst/>
              <a:gdLst/>
              <a:ahLst/>
              <a:cxnLst/>
              <a:rect l="l" t="t" r="r" b="b"/>
              <a:pathLst>
                <a:path w="218" h="300" extrusionOk="0">
                  <a:moveTo>
                    <a:pt x="163" y="1"/>
                  </a:moveTo>
                  <a:cubicBezTo>
                    <a:pt x="82" y="1"/>
                    <a:pt x="1" y="55"/>
                    <a:pt x="1" y="163"/>
                  </a:cubicBezTo>
                  <a:cubicBezTo>
                    <a:pt x="1" y="218"/>
                    <a:pt x="55" y="272"/>
                    <a:pt x="109" y="299"/>
                  </a:cubicBezTo>
                  <a:cubicBezTo>
                    <a:pt x="136" y="191"/>
                    <a:pt x="191" y="109"/>
                    <a:pt x="218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5" name="Google Shape;2282;p55"/>
            <p:cNvSpPr/>
            <p:nvPr/>
          </p:nvSpPr>
          <p:spPr>
            <a:xfrm>
              <a:off x="5212640" y="1919223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4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5"/>
                    <a:pt x="55" y="326"/>
                    <a:pt x="164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6" name="Google Shape;2283;p55"/>
            <p:cNvSpPr/>
            <p:nvPr/>
          </p:nvSpPr>
          <p:spPr>
            <a:xfrm>
              <a:off x="5237996" y="1948183"/>
              <a:ext cx="18149" cy="18149"/>
            </a:xfrm>
            <a:custGeom>
              <a:avLst/>
              <a:gdLst/>
              <a:ahLst/>
              <a:cxnLst/>
              <a:rect l="l" t="t" r="r" b="b"/>
              <a:pathLst>
                <a:path w="272" h="272" extrusionOk="0">
                  <a:moveTo>
                    <a:pt x="82" y="0"/>
                  </a:moveTo>
                  <a:cubicBezTo>
                    <a:pt x="55" y="28"/>
                    <a:pt x="1" y="55"/>
                    <a:pt x="1" y="136"/>
                  </a:cubicBezTo>
                  <a:cubicBezTo>
                    <a:pt x="1" y="217"/>
                    <a:pt x="82" y="272"/>
                    <a:pt x="163" y="272"/>
                  </a:cubicBezTo>
                  <a:cubicBezTo>
                    <a:pt x="218" y="272"/>
                    <a:pt x="245" y="272"/>
                    <a:pt x="272" y="245"/>
                  </a:cubicBezTo>
                  <a:cubicBezTo>
                    <a:pt x="191" y="163"/>
                    <a:pt x="136" y="82"/>
                    <a:pt x="82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7" name="Google Shape;2284;p55"/>
            <p:cNvSpPr/>
            <p:nvPr/>
          </p:nvSpPr>
          <p:spPr>
            <a:xfrm>
              <a:off x="5270558" y="1977142"/>
              <a:ext cx="1935" cy="1868"/>
            </a:xfrm>
            <a:custGeom>
              <a:avLst/>
              <a:gdLst/>
              <a:ahLst/>
              <a:cxnLst/>
              <a:rect l="l" t="t" r="r" b="b"/>
              <a:pathLst>
                <a:path w="29" h="28" extrusionOk="0">
                  <a:moveTo>
                    <a:pt x="1" y="0"/>
                  </a:moveTo>
                  <a:lnTo>
                    <a:pt x="28" y="28"/>
                  </a:lnTo>
                  <a:cubicBezTo>
                    <a:pt x="28" y="28"/>
                    <a:pt x="28" y="0"/>
                    <a:pt x="1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8" name="Google Shape;2285;p55"/>
            <p:cNvSpPr/>
            <p:nvPr/>
          </p:nvSpPr>
          <p:spPr>
            <a:xfrm>
              <a:off x="5265153" y="1975340"/>
              <a:ext cx="7340" cy="5471"/>
            </a:xfrm>
            <a:custGeom>
              <a:avLst/>
              <a:gdLst/>
              <a:ahLst/>
              <a:cxnLst/>
              <a:rect l="l" t="t" r="r" b="b"/>
              <a:pathLst>
                <a:path w="110" h="82" extrusionOk="0">
                  <a:moveTo>
                    <a:pt x="55" y="0"/>
                  </a:moveTo>
                  <a:cubicBezTo>
                    <a:pt x="28" y="27"/>
                    <a:pt x="28" y="55"/>
                    <a:pt x="1" y="82"/>
                  </a:cubicBezTo>
                  <a:lnTo>
                    <a:pt x="109" y="82"/>
                  </a:lnTo>
                  <a:cubicBezTo>
                    <a:pt x="109" y="55"/>
                    <a:pt x="109" y="55"/>
                    <a:pt x="82" y="27"/>
                  </a:cubicBezTo>
                  <a:cubicBezTo>
                    <a:pt x="82" y="27"/>
                    <a:pt x="82" y="0"/>
                    <a:pt x="55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29" name="Google Shape;2286;p55"/>
            <p:cNvSpPr/>
            <p:nvPr/>
          </p:nvSpPr>
          <p:spPr>
            <a:xfrm>
              <a:off x="5214508" y="1971737"/>
              <a:ext cx="18149" cy="9075"/>
            </a:xfrm>
            <a:custGeom>
              <a:avLst/>
              <a:gdLst/>
              <a:ahLst/>
              <a:cxnLst/>
              <a:rect l="l" t="t" r="r" b="b"/>
              <a:pathLst>
                <a:path w="272" h="136" extrusionOk="0">
                  <a:moveTo>
                    <a:pt x="136" y="0"/>
                  </a:moveTo>
                  <a:cubicBezTo>
                    <a:pt x="81" y="0"/>
                    <a:pt x="27" y="27"/>
                    <a:pt x="0" y="81"/>
                  </a:cubicBezTo>
                  <a:cubicBezTo>
                    <a:pt x="5" y="87"/>
                    <a:pt x="14" y="89"/>
                    <a:pt x="25" y="89"/>
                  </a:cubicBezTo>
                  <a:cubicBezTo>
                    <a:pt x="68" y="89"/>
                    <a:pt x="147" y="54"/>
                    <a:pt x="190" y="54"/>
                  </a:cubicBezTo>
                  <a:cubicBezTo>
                    <a:pt x="217" y="54"/>
                    <a:pt x="244" y="109"/>
                    <a:pt x="244" y="136"/>
                  </a:cubicBezTo>
                  <a:lnTo>
                    <a:pt x="271" y="136"/>
                  </a:lnTo>
                  <a:cubicBezTo>
                    <a:pt x="244" y="54"/>
                    <a:pt x="190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0" name="Google Shape;2287;p55"/>
            <p:cNvSpPr/>
            <p:nvPr/>
          </p:nvSpPr>
          <p:spPr>
            <a:xfrm>
              <a:off x="5237996" y="2051342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5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1" name="Google Shape;2288;p55"/>
            <p:cNvSpPr/>
            <p:nvPr/>
          </p:nvSpPr>
          <p:spPr>
            <a:xfrm>
              <a:off x="5212640" y="2076698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4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64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2" name="Google Shape;2289;p55"/>
            <p:cNvSpPr/>
            <p:nvPr/>
          </p:nvSpPr>
          <p:spPr>
            <a:xfrm>
              <a:off x="5237996" y="210385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3" name="Google Shape;2290;p55"/>
            <p:cNvSpPr/>
            <p:nvPr/>
          </p:nvSpPr>
          <p:spPr>
            <a:xfrm>
              <a:off x="5212640" y="2129145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4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64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4" name="Google Shape;2291;p55"/>
            <p:cNvSpPr/>
            <p:nvPr/>
          </p:nvSpPr>
          <p:spPr>
            <a:xfrm>
              <a:off x="5237996" y="2156302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5" name="Google Shape;2292;p55"/>
            <p:cNvSpPr/>
            <p:nvPr/>
          </p:nvSpPr>
          <p:spPr>
            <a:xfrm>
              <a:off x="5212640" y="2183460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64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6" name="Google Shape;2293;p55"/>
            <p:cNvSpPr/>
            <p:nvPr/>
          </p:nvSpPr>
          <p:spPr>
            <a:xfrm>
              <a:off x="5237996" y="2208816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7" name="Google Shape;2294;p55"/>
            <p:cNvSpPr/>
            <p:nvPr/>
          </p:nvSpPr>
          <p:spPr>
            <a:xfrm>
              <a:off x="5212640" y="2235974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17"/>
                    <a:pt x="55" y="298"/>
                    <a:pt x="164" y="298"/>
                  </a:cubicBezTo>
                  <a:cubicBezTo>
                    <a:pt x="245" y="298"/>
                    <a:pt x="299" y="217"/>
                    <a:pt x="299" y="136"/>
                  </a:cubicBezTo>
                  <a:cubicBezTo>
                    <a:pt x="299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8" name="Google Shape;2295;p55"/>
            <p:cNvSpPr/>
            <p:nvPr/>
          </p:nvSpPr>
          <p:spPr>
            <a:xfrm>
              <a:off x="5237996" y="2261263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9" name="Google Shape;2296;p55"/>
            <p:cNvSpPr/>
            <p:nvPr/>
          </p:nvSpPr>
          <p:spPr>
            <a:xfrm>
              <a:off x="5212640" y="2288420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4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64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0" name="Google Shape;2297;p55"/>
            <p:cNvSpPr/>
            <p:nvPr/>
          </p:nvSpPr>
          <p:spPr>
            <a:xfrm>
              <a:off x="5237996" y="2313776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1" name="Google Shape;2298;p55"/>
            <p:cNvSpPr/>
            <p:nvPr/>
          </p:nvSpPr>
          <p:spPr>
            <a:xfrm>
              <a:off x="5212640" y="2340934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64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2" name="Google Shape;2299;p55"/>
            <p:cNvSpPr/>
            <p:nvPr/>
          </p:nvSpPr>
          <p:spPr>
            <a:xfrm>
              <a:off x="5237996" y="2366290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3" name="Google Shape;2300;p55"/>
            <p:cNvSpPr/>
            <p:nvPr/>
          </p:nvSpPr>
          <p:spPr>
            <a:xfrm>
              <a:off x="5212640" y="2393381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4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64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4" name="Google Shape;2301;p55"/>
            <p:cNvSpPr/>
            <p:nvPr/>
          </p:nvSpPr>
          <p:spPr>
            <a:xfrm>
              <a:off x="5237996" y="2418737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5" name="Google Shape;2302;p55"/>
            <p:cNvSpPr/>
            <p:nvPr/>
          </p:nvSpPr>
          <p:spPr>
            <a:xfrm>
              <a:off x="5212640" y="244589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64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6" name="Google Shape;2303;p55"/>
            <p:cNvSpPr/>
            <p:nvPr/>
          </p:nvSpPr>
          <p:spPr>
            <a:xfrm>
              <a:off x="5237996" y="2471251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7" name="Google Shape;2304;p55"/>
            <p:cNvSpPr/>
            <p:nvPr/>
          </p:nvSpPr>
          <p:spPr>
            <a:xfrm>
              <a:off x="5212640" y="2498408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44"/>
                    <a:pt x="55" y="298"/>
                    <a:pt x="164" y="298"/>
                  </a:cubicBezTo>
                  <a:cubicBezTo>
                    <a:pt x="245" y="298"/>
                    <a:pt x="299" y="244"/>
                    <a:pt x="299" y="136"/>
                  </a:cubicBezTo>
                  <a:cubicBezTo>
                    <a:pt x="299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8" name="Google Shape;2305;p55"/>
            <p:cNvSpPr/>
            <p:nvPr/>
          </p:nvSpPr>
          <p:spPr>
            <a:xfrm>
              <a:off x="5237996" y="2523698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9" name="Google Shape;2306;p55"/>
            <p:cNvSpPr/>
            <p:nvPr/>
          </p:nvSpPr>
          <p:spPr>
            <a:xfrm>
              <a:off x="5212640" y="255085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45"/>
                    <a:pt x="55" y="299"/>
                    <a:pt x="164" y="299"/>
                  </a:cubicBezTo>
                  <a:cubicBezTo>
                    <a:pt x="245" y="299"/>
                    <a:pt x="299" y="245"/>
                    <a:pt x="299" y="136"/>
                  </a:cubicBezTo>
                  <a:cubicBezTo>
                    <a:pt x="299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0" name="Google Shape;2307;p55"/>
            <p:cNvSpPr/>
            <p:nvPr/>
          </p:nvSpPr>
          <p:spPr>
            <a:xfrm>
              <a:off x="5237996" y="2576211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1" name="Google Shape;2308;p55"/>
            <p:cNvSpPr/>
            <p:nvPr/>
          </p:nvSpPr>
          <p:spPr>
            <a:xfrm>
              <a:off x="5212640" y="2603369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44"/>
                    <a:pt x="55" y="299"/>
                    <a:pt x="164" y="299"/>
                  </a:cubicBezTo>
                  <a:cubicBezTo>
                    <a:pt x="245" y="299"/>
                    <a:pt x="299" y="244"/>
                    <a:pt x="299" y="136"/>
                  </a:cubicBezTo>
                  <a:cubicBezTo>
                    <a:pt x="299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2" name="Google Shape;2309;p55"/>
            <p:cNvSpPr/>
            <p:nvPr/>
          </p:nvSpPr>
          <p:spPr>
            <a:xfrm>
              <a:off x="5237996" y="2891093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3" name="Google Shape;2310;p55"/>
            <p:cNvSpPr/>
            <p:nvPr/>
          </p:nvSpPr>
          <p:spPr>
            <a:xfrm>
              <a:off x="5237996" y="2943607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4" name="Google Shape;2311;p55"/>
            <p:cNvSpPr/>
            <p:nvPr/>
          </p:nvSpPr>
          <p:spPr>
            <a:xfrm>
              <a:off x="5212640" y="2918251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4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299"/>
                    <a:pt x="164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5" name="Google Shape;2312;p55"/>
            <p:cNvSpPr/>
            <p:nvPr/>
          </p:nvSpPr>
          <p:spPr>
            <a:xfrm>
              <a:off x="5212640" y="297076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299"/>
                    <a:pt x="164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6" name="Google Shape;2313;p55"/>
            <p:cNvSpPr/>
            <p:nvPr/>
          </p:nvSpPr>
          <p:spPr>
            <a:xfrm>
              <a:off x="5237996" y="2997922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17"/>
                    <a:pt x="82" y="299"/>
                    <a:pt x="163" y="299"/>
                  </a:cubicBezTo>
                  <a:cubicBezTo>
                    <a:pt x="245" y="299"/>
                    <a:pt x="326" y="217"/>
                    <a:pt x="326" y="136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7" name="Google Shape;2314;p55"/>
            <p:cNvSpPr/>
            <p:nvPr/>
          </p:nvSpPr>
          <p:spPr>
            <a:xfrm>
              <a:off x="5239797" y="3050369"/>
              <a:ext cx="7340" cy="5538"/>
            </a:xfrm>
            <a:custGeom>
              <a:avLst/>
              <a:gdLst/>
              <a:ahLst/>
              <a:cxnLst/>
              <a:rect l="l" t="t" r="r" b="b"/>
              <a:pathLst>
                <a:path w="110" h="83" extrusionOk="0">
                  <a:moveTo>
                    <a:pt x="109" y="1"/>
                  </a:moveTo>
                  <a:cubicBezTo>
                    <a:pt x="55" y="1"/>
                    <a:pt x="28" y="28"/>
                    <a:pt x="1" y="82"/>
                  </a:cubicBezTo>
                  <a:lnTo>
                    <a:pt x="55" y="82"/>
                  </a:lnTo>
                  <a:cubicBezTo>
                    <a:pt x="82" y="55"/>
                    <a:pt x="109" y="28"/>
                    <a:pt x="109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8" name="Google Shape;2315;p55"/>
            <p:cNvSpPr/>
            <p:nvPr/>
          </p:nvSpPr>
          <p:spPr>
            <a:xfrm>
              <a:off x="5247070" y="3063047"/>
              <a:ext cx="7273" cy="7340"/>
            </a:xfrm>
            <a:custGeom>
              <a:avLst/>
              <a:gdLst/>
              <a:ahLst/>
              <a:cxnLst/>
              <a:rect l="l" t="t" r="r" b="b"/>
              <a:pathLst>
                <a:path w="109" h="110" extrusionOk="0">
                  <a:moveTo>
                    <a:pt x="109" y="1"/>
                  </a:moveTo>
                  <a:cubicBezTo>
                    <a:pt x="82" y="28"/>
                    <a:pt x="55" y="55"/>
                    <a:pt x="0" y="109"/>
                  </a:cubicBezTo>
                  <a:lnTo>
                    <a:pt x="27" y="109"/>
                  </a:lnTo>
                  <a:cubicBezTo>
                    <a:pt x="55" y="109"/>
                    <a:pt x="82" y="109"/>
                    <a:pt x="109" y="82"/>
                  </a:cubicBezTo>
                  <a:lnTo>
                    <a:pt x="109" y="1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9" name="Google Shape;2316;p55"/>
            <p:cNvSpPr/>
            <p:nvPr/>
          </p:nvSpPr>
          <p:spPr>
            <a:xfrm>
              <a:off x="5212640" y="3023212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4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299"/>
                    <a:pt x="164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0" name="Google Shape;2317;p55"/>
            <p:cNvSpPr/>
            <p:nvPr/>
          </p:nvSpPr>
          <p:spPr>
            <a:xfrm>
              <a:off x="5237996" y="3102883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217"/>
                    <a:pt x="82" y="299"/>
                    <a:pt x="163" y="299"/>
                  </a:cubicBezTo>
                  <a:cubicBezTo>
                    <a:pt x="245" y="299"/>
                    <a:pt x="326" y="217"/>
                    <a:pt x="326" y="136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1" name="Google Shape;2318;p55"/>
            <p:cNvSpPr/>
            <p:nvPr/>
          </p:nvSpPr>
          <p:spPr>
            <a:xfrm>
              <a:off x="5228988" y="3092006"/>
              <a:ext cx="1868" cy="1868"/>
            </a:xfrm>
            <a:custGeom>
              <a:avLst/>
              <a:gdLst/>
              <a:ahLst/>
              <a:cxnLst/>
              <a:rect l="l" t="t" r="r" b="b"/>
              <a:pathLst>
                <a:path w="28" h="28" extrusionOk="0">
                  <a:moveTo>
                    <a:pt x="27" y="1"/>
                  </a:moveTo>
                  <a:cubicBezTo>
                    <a:pt x="27" y="28"/>
                    <a:pt x="0" y="28"/>
                    <a:pt x="0" y="28"/>
                  </a:cubicBezTo>
                  <a:cubicBezTo>
                    <a:pt x="0" y="28"/>
                    <a:pt x="27" y="28"/>
                    <a:pt x="2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2" name="Google Shape;2319;p55"/>
            <p:cNvSpPr/>
            <p:nvPr/>
          </p:nvSpPr>
          <p:spPr>
            <a:xfrm>
              <a:off x="5237996" y="3155330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55"/>
                    <a:pt x="1" y="137"/>
                  </a:cubicBezTo>
                  <a:cubicBezTo>
                    <a:pt x="1" y="218"/>
                    <a:pt x="82" y="299"/>
                    <a:pt x="163" y="299"/>
                  </a:cubicBezTo>
                  <a:cubicBezTo>
                    <a:pt x="245" y="299"/>
                    <a:pt x="326" y="218"/>
                    <a:pt x="326" y="137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3" name="Google Shape;2320;p55"/>
            <p:cNvSpPr/>
            <p:nvPr/>
          </p:nvSpPr>
          <p:spPr>
            <a:xfrm>
              <a:off x="5212640" y="3128239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298"/>
                    <a:pt x="164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4" name="Google Shape;2321;p55"/>
            <p:cNvSpPr/>
            <p:nvPr/>
          </p:nvSpPr>
          <p:spPr>
            <a:xfrm>
              <a:off x="5237996" y="3207843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55" y="272"/>
                    <a:pt x="109" y="299"/>
                  </a:cubicBezTo>
                  <a:cubicBezTo>
                    <a:pt x="163" y="245"/>
                    <a:pt x="191" y="218"/>
                    <a:pt x="218" y="218"/>
                  </a:cubicBezTo>
                  <a:cubicBezTo>
                    <a:pt x="272" y="218"/>
                    <a:pt x="299" y="190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5" name="Google Shape;2322;p55"/>
            <p:cNvSpPr/>
            <p:nvPr/>
          </p:nvSpPr>
          <p:spPr>
            <a:xfrm>
              <a:off x="5212640" y="3233200"/>
              <a:ext cx="20018" cy="14546"/>
            </a:xfrm>
            <a:custGeom>
              <a:avLst/>
              <a:gdLst/>
              <a:ahLst/>
              <a:cxnLst/>
              <a:rect l="l" t="t" r="r" b="b"/>
              <a:pathLst>
                <a:path w="300" h="218" extrusionOk="0">
                  <a:moveTo>
                    <a:pt x="164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190"/>
                    <a:pt x="1" y="190"/>
                    <a:pt x="1" y="217"/>
                  </a:cubicBezTo>
                  <a:cubicBezTo>
                    <a:pt x="109" y="163"/>
                    <a:pt x="218" y="136"/>
                    <a:pt x="299" y="136"/>
                  </a:cubicBezTo>
                  <a:cubicBezTo>
                    <a:pt x="299" y="55"/>
                    <a:pt x="218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6" name="Google Shape;2323;p55"/>
            <p:cNvSpPr/>
            <p:nvPr/>
          </p:nvSpPr>
          <p:spPr>
            <a:xfrm>
              <a:off x="5196358" y="1895669"/>
              <a:ext cx="10943" cy="18216"/>
            </a:xfrm>
            <a:custGeom>
              <a:avLst/>
              <a:gdLst/>
              <a:ahLst/>
              <a:cxnLst/>
              <a:rect l="l" t="t" r="r" b="b"/>
              <a:pathLst>
                <a:path w="164" h="273" extrusionOk="0">
                  <a:moveTo>
                    <a:pt x="82" y="1"/>
                  </a:moveTo>
                  <a:cubicBezTo>
                    <a:pt x="28" y="28"/>
                    <a:pt x="1" y="82"/>
                    <a:pt x="1" y="136"/>
                  </a:cubicBezTo>
                  <a:lnTo>
                    <a:pt x="1" y="272"/>
                  </a:lnTo>
                  <a:cubicBezTo>
                    <a:pt x="82" y="272"/>
                    <a:pt x="164" y="218"/>
                    <a:pt x="164" y="136"/>
                  </a:cubicBezTo>
                  <a:cubicBezTo>
                    <a:pt x="164" y="82"/>
                    <a:pt x="136" y="28"/>
                    <a:pt x="82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7" name="Google Shape;2324;p55"/>
            <p:cNvSpPr/>
            <p:nvPr/>
          </p:nvSpPr>
          <p:spPr>
            <a:xfrm>
              <a:off x="5214508" y="1866710"/>
              <a:ext cx="18149" cy="21819"/>
            </a:xfrm>
            <a:custGeom>
              <a:avLst/>
              <a:gdLst/>
              <a:ahLst/>
              <a:cxnLst/>
              <a:rect l="l" t="t" r="r" b="b"/>
              <a:pathLst>
                <a:path w="272" h="327" extrusionOk="0">
                  <a:moveTo>
                    <a:pt x="136" y="1"/>
                  </a:moveTo>
                  <a:cubicBezTo>
                    <a:pt x="81" y="1"/>
                    <a:pt x="27" y="28"/>
                    <a:pt x="0" y="82"/>
                  </a:cubicBezTo>
                  <a:cubicBezTo>
                    <a:pt x="0" y="82"/>
                    <a:pt x="0" y="82"/>
                    <a:pt x="0" y="109"/>
                  </a:cubicBezTo>
                  <a:cubicBezTo>
                    <a:pt x="0" y="164"/>
                    <a:pt x="109" y="191"/>
                    <a:pt x="109" y="299"/>
                  </a:cubicBezTo>
                  <a:cubicBezTo>
                    <a:pt x="109" y="299"/>
                    <a:pt x="109" y="299"/>
                    <a:pt x="109" y="326"/>
                  </a:cubicBezTo>
                  <a:lnTo>
                    <a:pt x="136" y="326"/>
                  </a:lnTo>
                  <a:cubicBezTo>
                    <a:pt x="217" y="326"/>
                    <a:pt x="271" y="245"/>
                    <a:pt x="271" y="164"/>
                  </a:cubicBezTo>
                  <a:cubicBezTo>
                    <a:pt x="271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8" name="Google Shape;2325;p55"/>
            <p:cNvSpPr/>
            <p:nvPr/>
          </p:nvSpPr>
          <p:spPr>
            <a:xfrm>
              <a:off x="5187350" y="1946381"/>
              <a:ext cx="18149" cy="7273"/>
            </a:xfrm>
            <a:custGeom>
              <a:avLst/>
              <a:gdLst/>
              <a:ahLst/>
              <a:cxnLst/>
              <a:rect l="l" t="t" r="r" b="b"/>
              <a:pathLst>
                <a:path w="272" h="109" extrusionOk="0">
                  <a:moveTo>
                    <a:pt x="136" y="0"/>
                  </a:moveTo>
                  <a:cubicBezTo>
                    <a:pt x="82" y="0"/>
                    <a:pt x="27" y="27"/>
                    <a:pt x="0" y="82"/>
                  </a:cubicBezTo>
                  <a:cubicBezTo>
                    <a:pt x="27" y="82"/>
                    <a:pt x="54" y="109"/>
                    <a:pt x="54" y="109"/>
                  </a:cubicBezTo>
                  <a:lnTo>
                    <a:pt x="271" y="109"/>
                  </a:lnTo>
                  <a:cubicBezTo>
                    <a:pt x="271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9" name="Google Shape;2326;p55"/>
            <p:cNvSpPr/>
            <p:nvPr/>
          </p:nvSpPr>
          <p:spPr>
            <a:xfrm>
              <a:off x="5185549" y="2051342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55"/>
                    <a:pt x="0" y="163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0" name="Google Shape;2327;p55"/>
            <p:cNvSpPr/>
            <p:nvPr/>
          </p:nvSpPr>
          <p:spPr>
            <a:xfrm>
              <a:off x="5185549" y="210385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81"/>
                    <a:pt x="0" y="163"/>
                  </a:cubicBezTo>
                  <a:cubicBezTo>
                    <a:pt x="0" y="244"/>
                    <a:pt x="81" y="298"/>
                    <a:pt x="163" y="298"/>
                  </a:cubicBezTo>
                  <a:cubicBezTo>
                    <a:pt x="244" y="298"/>
                    <a:pt x="326" y="244"/>
                    <a:pt x="326" y="163"/>
                  </a:cubicBezTo>
                  <a:cubicBezTo>
                    <a:pt x="326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1" name="Google Shape;2328;p55"/>
            <p:cNvSpPr/>
            <p:nvPr/>
          </p:nvSpPr>
          <p:spPr>
            <a:xfrm>
              <a:off x="5185549" y="2156302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1" y="1"/>
                    <a:pt x="0" y="82"/>
                    <a:pt x="0" y="163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2" name="Google Shape;2329;p55"/>
            <p:cNvSpPr/>
            <p:nvPr/>
          </p:nvSpPr>
          <p:spPr>
            <a:xfrm>
              <a:off x="5185549" y="2208816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cubicBezTo>
                    <a:pt x="0" y="244"/>
                    <a:pt x="81" y="299"/>
                    <a:pt x="163" y="299"/>
                  </a:cubicBezTo>
                  <a:cubicBezTo>
                    <a:pt x="244" y="299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3" name="Google Shape;2330;p55"/>
            <p:cNvSpPr/>
            <p:nvPr/>
          </p:nvSpPr>
          <p:spPr>
            <a:xfrm>
              <a:off x="5185549" y="2261263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1" y="1"/>
                    <a:pt x="0" y="82"/>
                    <a:pt x="0" y="164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4" name="Google Shape;2331;p55"/>
            <p:cNvSpPr/>
            <p:nvPr/>
          </p:nvSpPr>
          <p:spPr>
            <a:xfrm>
              <a:off x="5185549" y="2313776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5" name="Google Shape;2332;p55"/>
            <p:cNvSpPr/>
            <p:nvPr/>
          </p:nvSpPr>
          <p:spPr>
            <a:xfrm>
              <a:off x="5185549" y="2366290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81"/>
                    <a:pt x="0" y="163"/>
                  </a:cubicBezTo>
                  <a:cubicBezTo>
                    <a:pt x="0" y="244"/>
                    <a:pt x="81" y="298"/>
                    <a:pt x="163" y="298"/>
                  </a:cubicBezTo>
                  <a:cubicBezTo>
                    <a:pt x="244" y="298"/>
                    <a:pt x="326" y="244"/>
                    <a:pt x="326" y="163"/>
                  </a:cubicBezTo>
                  <a:cubicBezTo>
                    <a:pt x="326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6" name="Google Shape;2333;p55"/>
            <p:cNvSpPr/>
            <p:nvPr/>
          </p:nvSpPr>
          <p:spPr>
            <a:xfrm>
              <a:off x="5185549" y="2418737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1" y="1"/>
                    <a:pt x="0" y="82"/>
                    <a:pt x="0" y="163"/>
                  </a:cubicBezTo>
                  <a:cubicBezTo>
                    <a:pt x="0" y="245"/>
                    <a:pt x="81" y="326"/>
                    <a:pt x="163" y="326"/>
                  </a:cubicBezTo>
                  <a:cubicBezTo>
                    <a:pt x="244" y="326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7" name="Google Shape;2334;p55"/>
            <p:cNvSpPr/>
            <p:nvPr/>
          </p:nvSpPr>
          <p:spPr>
            <a:xfrm>
              <a:off x="5185549" y="2471251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cubicBezTo>
                    <a:pt x="0" y="244"/>
                    <a:pt x="81" y="326"/>
                    <a:pt x="163" y="326"/>
                  </a:cubicBezTo>
                  <a:cubicBezTo>
                    <a:pt x="244" y="326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8" name="Google Shape;2335;p55"/>
            <p:cNvSpPr/>
            <p:nvPr/>
          </p:nvSpPr>
          <p:spPr>
            <a:xfrm>
              <a:off x="5185549" y="2523698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1" y="1"/>
                    <a:pt x="0" y="82"/>
                    <a:pt x="0" y="164"/>
                  </a:cubicBezTo>
                  <a:cubicBezTo>
                    <a:pt x="0" y="245"/>
                    <a:pt x="81" y="326"/>
                    <a:pt x="163" y="326"/>
                  </a:cubicBezTo>
                  <a:cubicBezTo>
                    <a:pt x="244" y="326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9" name="Google Shape;2336;p55"/>
            <p:cNvSpPr/>
            <p:nvPr/>
          </p:nvSpPr>
          <p:spPr>
            <a:xfrm>
              <a:off x="5185549" y="2576211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cubicBezTo>
                    <a:pt x="0" y="244"/>
                    <a:pt x="81" y="326"/>
                    <a:pt x="163" y="326"/>
                  </a:cubicBezTo>
                  <a:cubicBezTo>
                    <a:pt x="244" y="326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0" name="Google Shape;2337;p55"/>
            <p:cNvSpPr/>
            <p:nvPr/>
          </p:nvSpPr>
          <p:spPr>
            <a:xfrm>
              <a:off x="5185549" y="2891093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1" y="1"/>
                    <a:pt x="0" y="82"/>
                    <a:pt x="0" y="164"/>
                  </a:cubicBezTo>
                  <a:cubicBezTo>
                    <a:pt x="0" y="245"/>
                    <a:pt x="81" y="326"/>
                    <a:pt x="163" y="326"/>
                  </a:cubicBezTo>
                  <a:cubicBezTo>
                    <a:pt x="244" y="326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1" name="Google Shape;2338;p55"/>
            <p:cNvSpPr/>
            <p:nvPr/>
          </p:nvSpPr>
          <p:spPr>
            <a:xfrm>
              <a:off x="5185549" y="2943607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1"/>
                  </a:moveTo>
                  <a:cubicBezTo>
                    <a:pt x="81" y="1"/>
                    <a:pt x="0" y="82"/>
                    <a:pt x="0" y="163"/>
                  </a:cubicBezTo>
                  <a:cubicBezTo>
                    <a:pt x="0" y="245"/>
                    <a:pt x="81" y="326"/>
                    <a:pt x="163" y="326"/>
                  </a:cubicBezTo>
                  <a:cubicBezTo>
                    <a:pt x="244" y="326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2" name="Google Shape;2339;p55"/>
            <p:cNvSpPr/>
            <p:nvPr/>
          </p:nvSpPr>
          <p:spPr>
            <a:xfrm>
              <a:off x="5160193" y="2918251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5" y="1"/>
                    <a:pt x="0" y="82"/>
                    <a:pt x="0" y="164"/>
                  </a:cubicBezTo>
                  <a:cubicBezTo>
                    <a:pt x="0" y="245"/>
                    <a:pt x="55" y="299"/>
                    <a:pt x="163" y="299"/>
                  </a:cubicBezTo>
                  <a:cubicBezTo>
                    <a:pt x="244" y="299"/>
                    <a:pt x="299" y="245"/>
                    <a:pt x="299" y="164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3" name="Google Shape;2340;p55"/>
            <p:cNvSpPr/>
            <p:nvPr/>
          </p:nvSpPr>
          <p:spPr>
            <a:xfrm>
              <a:off x="5160193" y="297076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299"/>
                    <a:pt x="163" y="299"/>
                  </a:cubicBezTo>
                  <a:cubicBezTo>
                    <a:pt x="244" y="299"/>
                    <a:pt x="299" y="244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4" name="Google Shape;2341;p55"/>
            <p:cNvSpPr/>
            <p:nvPr/>
          </p:nvSpPr>
          <p:spPr>
            <a:xfrm>
              <a:off x="5185549" y="2997922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54"/>
                    <a:pt x="0" y="136"/>
                  </a:cubicBezTo>
                  <a:cubicBezTo>
                    <a:pt x="0" y="217"/>
                    <a:pt x="81" y="299"/>
                    <a:pt x="163" y="299"/>
                  </a:cubicBezTo>
                  <a:cubicBezTo>
                    <a:pt x="244" y="299"/>
                    <a:pt x="326" y="217"/>
                    <a:pt x="326" y="136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5" name="Google Shape;2342;p55"/>
            <p:cNvSpPr/>
            <p:nvPr/>
          </p:nvSpPr>
          <p:spPr>
            <a:xfrm>
              <a:off x="5185549" y="3104684"/>
              <a:ext cx="21752" cy="18149"/>
            </a:xfrm>
            <a:custGeom>
              <a:avLst/>
              <a:gdLst/>
              <a:ahLst/>
              <a:cxnLst/>
              <a:rect l="l" t="t" r="r" b="b"/>
              <a:pathLst>
                <a:path w="326" h="272" extrusionOk="0">
                  <a:moveTo>
                    <a:pt x="54" y="1"/>
                  </a:moveTo>
                  <a:cubicBezTo>
                    <a:pt x="27" y="55"/>
                    <a:pt x="0" y="82"/>
                    <a:pt x="0" y="109"/>
                  </a:cubicBezTo>
                  <a:cubicBezTo>
                    <a:pt x="0" y="190"/>
                    <a:pt x="81" y="272"/>
                    <a:pt x="163" y="272"/>
                  </a:cubicBezTo>
                  <a:cubicBezTo>
                    <a:pt x="244" y="272"/>
                    <a:pt x="326" y="190"/>
                    <a:pt x="326" y="109"/>
                  </a:cubicBezTo>
                  <a:cubicBezTo>
                    <a:pt x="326" y="82"/>
                    <a:pt x="298" y="55"/>
                    <a:pt x="271" y="28"/>
                  </a:cubicBezTo>
                  <a:lnTo>
                    <a:pt x="163" y="28"/>
                  </a:lnTo>
                  <a:cubicBezTo>
                    <a:pt x="136" y="28"/>
                    <a:pt x="81" y="28"/>
                    <a:pt x="5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6" name="Google Shape;2343;p55"/>
            <p:cNvSpPr/>
            <p:nvPr/>
          </p:nvSpPr>
          <p:spPr>
            <a:xfrm>
              <a:off x="5185549" y="3155330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1" y="1"/>
                    <a:pt x="0" y="55"/>
                    <a:pt x="0" y="137"/>
                  </a:cubicBezTo>
                  <a:cubicBezTo>
                    <a:pt x="0" y="218"/>
                    <a:pt x="81" y="299"/>
                    <a:pt x="163" y="299"/>
                  </a:cubicBezTo>
                  <a:cubicBezTo>
                    <a:pt x="244" y="299"/>
                    <a:pt x="326" y="218"/>
                    <a:pt x="326" y="137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7" name="Google Shape;2344;p55"/>
            <p:cNvSpPr/>
            <p:nvPr/>
          </p:nvSpPr>
          <p:spPr>
            <a:xfrm>
              <a:off x="5160193" y="3128239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298"/>
                    <a:pt x="163" y="298"/>
                  </a:cubicBezTo>
                  <a:cubicBezTo>
                    <a:pt x="244" y="298"/>
                    <a:pt x="299" y="244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8" name="Google Shape;2345;p55"/>
            <p:cNvSpPr/>
            <p:nvPr/>
          </p:nvSpPr>
          <p:spPr>
            <a:xfrm>
              <a:off x="5160193" y="3180686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299"/>
                    <a:pt x="163" y="299"/>
                  </a:cubicBezTo>
                  <a:cubicBezTo>
                    <a:pt x="244" y="299"/>
                    <a:pt x="299" y="245"/>
                    <a:pt x="299" y="163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89" name="Google Shape;2346;p55"/>
            <p:cNvSpPr/>
            <p:nvPr/>
          </p:nvSpPr>
          <p:spPr>
            <a:xfrm>
              <a:off x="5185549" y="3207843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1" y="1"/>
                    <a:pt x="0" y="55"/>
                    <a:pt x="0" y="136"/>
                  </a:cubicBezTo>
                  <a:cubicBezTo>
                    <a:pt x="0" y="218"/>
                    <a:pt x="81" y="299"/>
                    <a:pt x="163" y="299"/>
                  </a:cubicBezTo>
                  <a:cubicBezTo>
                    <a:pt x="244" y="299"/>
                    <a:pt x="326" y="218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0" name="Google Shape;2347;p55"/>
            <p:cNvSpPr/>
            <p:nvPr/>
          </p:nvSpPr>
          <p:spPr>
            <a:xfrm>
              <a:off x="5212640" y="3180686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4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299"/>
                    <a:pt x="164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1" name="Google Shape;2348;p55"/>
            <p:cNvSpPr/>
            <p:nvPr/>
          </p:nvSpPr>
          <p:spPr>
            <a:xfrm>
              <a:off x="5160193" y="3233200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326"/>
                    <a:pt x="163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2" name="Google Shape;2349;p55"/>
            <p:cNvSpPr/>
            <p:nvPr/>
          </p:nvSpPr>
          <p:spPr>
            <a:xfrm>
              <a:off x="5185549" y="3260357"/>
              <a:ext cx="7273" cy="12744"/>
            </a:xfrm>
            <a:custGeom>
              <a:avLst/>
              <a:gdLst/>
              <a:ahLst/>
              <a:cxnLst/>
              <a:rect l="l" t="t" r="r" b="b"/>
              <a:pathLst>
                <a:path w="109" h="191" extrusionOk="0">
                  <a:moveTo>
                    <a:pt x="109" y="0"/>
                  </a:moveTo>
                  <a:lnTo>
                    <a:pt x="109" y="0"/>
                  </a:lnTo>
                  <a:cubicBezTo>
                    <a:pt x="54" y="27"/>
                    <a:pt x="0" y="82"/>
                    <a:pt x="0" y="136"/>
                  </a:cubicBezTo>
                  <a:cubicBezTo>
                    <a:pt x="0" y="163"/>
                    <a:pt x="27" y="190"/>
                    <a:pt x="27" y="190"/>
                  </a:cubicBezTo>
                  <a:cubicBezTo>
                    <a:pt x="54" y="190"/>
                    <a:pt x="81" y="163"/>
                    <a:pt x="109" y="163"/>
                  </a:cubicBezTo>
                  <a:cubicBezTo>
                    <a:pt x="109" y="136"/>
                    <a:pt x="81" y="109"/>
                    <a:pt x="81" y="82"/>
                  </a:cubicBezTo>
                  <a:cubicBezTo>
                    <a:pt x="81" y="54"/>
                    <a:pt x="81" y="27"/>
                    <a:pt x="109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3" name="Google Shape;2350;p55"/>
            <p:cNvSpPr/>
            <p:nvPr/>
          </p:nvSpPr>
          <p:spPr>
            <a:xfrm>
              <a:off x="5133035" y="210385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4" name="Google Shape;2351;p55"/>
            <p:cNvSpPr/>
            <p:nvPr/>
          </p:nvSpPr>
          <p:spPr>
            <a:xfrm>
              <a:off x="5160193" y="2076698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326"/>
                    <a:pt x="163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5" name="Google Shape;2352;p55"/>
            <p:cNvSpPr/>
            <p:nvPr/>
          </p:nvSpPr>
          <p:spPr>
            <a:xfrm>
              <a:off x="5109481" y="2082102"/>
              <a:ext cx="18216" cy="16348"/>
            </a:xfrm>
            <a:custGeom>
              <a:avLst/>
              <a:gdLst/>
              <a:ahLst/>
              <a:cxnLst/>
              <a:rect l="l" t="t" r="r" b="b"/>
              <a:pathLst>
                <a:path w="273" h="245" extrusionOk="0">
                  <a:moveTo>
                    <a:pt x="245" y="1"/>
                  </a:moveTo>
                  <a:cubicBezTo>
                    <a:pt x="136" y="82"/>
                    <a:pt x="55" y="136"/>
                    <a:pt x="1" y="163"/>
                  </a:cubicBezTo>
                  <a:cubicBezTo>
                    <a:pt x="28" y="218"/>
                    <a:pt x="55" y="245"/>
                    <a:pt x="136" y="245"/>
                  </a:cubicBezTo>
                  <a:cubicBezTo>
                    <a:pt x="218" y="245"/>
                    <a:pt x="272" y="163"/>
                    <a:pt x="272" y="82"/>
                  </a:cubicBezTo>
                  <a:cubicBezTo>
                    <a:pt x="272" y="55"/>
                    <a:pt x="272" y="28"/>
                    <a:pt x="245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6" name="Google Shape;2353;p55"/>
            <p:cNvSpPr/>
            <p:nvPr/>
          </p:nvSpPr>
          <p:spPr>
            <a:xfrm>
              <a:off x="5107679" y="2129145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3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63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7" name="Google Shape;2354;p55"/>
            <p:cNvSpPr/>
            <p:nvPr/>
          </p:nvSpPr>
          <p:spPr>
            <a:xfrm>
              <a:off x="5133035" y="2156302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8" name="Google Shape;2355;p55"/>
            <p:cNvSpPr/>
            <p:nvPr/>
          </p:nvSpPr>
          <p:spPr>
            <a:xfrm>
              <a:off x="5160193" y="2129145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5" y="1"/>
                    <a:pt x="0" y="82"/>
                    <a:pt x="0" y="164"/>
                  </a:cubicBezTo>
                  <a:cubicBezTo>
                    <a:pt x="0" y="245"/>
                    <a:pt x="55" y="326"/>
                    <a:pt x="163" y="326"/>
                  </a:cubicBezTo>
                  <a:cubicBezTo>
                    <a:pt x="244" y="326"/>
                    <a:pt x="299" y="245"/>
                    <a:pt x="299" y="164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99" name="Google Shape;2356;p55"/>
            <p:cNvSpPr/>
            <p:nvPr/>
          </p:nvSpPr>
          <p:spPr>
            <a:xfrm>
              <a:off x="5133035" y="2208816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0" name="Google Shape;2357;p55"/>
            <p:cNvSpPr/>
            <p:nvPr/>
          </p:nvSpPr>
          <p:spPr>
            <a:xfrm>
              <a:off x="5160193" y="218346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63" y="299"/>
                  </a:cubicBezTo>
                  <a:cubicBezTo>
                    <a:pt x="244" y="299"/>
                    <a:pt x="299" y="218"/>
                    <a:pt x="299" y="136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1" name="Google Shape;2358;p55"/>
            <p:cNvSpPr/>
            <p:nvPr/>
          </p:nvSpPr>
          <p:spPr>
            <a:xfrm>
              <a:off x="5133035" y="2261263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2" name="Google Shape;2359;p55"/>
            <p:cNvSpPr/>
            <p:nvPr/>
          </p:nvSpPr>
          <p:spPr>
            <a:xfrm>
              <a:off x="5160193" y="223597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17"/>
                    <a:pt x="55" y="298"/>
                    <a:pt x="163" y="298"/>
                  </a:cubicBezTo>
                  <a:cubicBezTo>
                    <a:pt x="244" y="298"/>
                    <a:pt x="299" y="217"/>
                    <a:pt x="299" y="136"/>
                  </a:cubicBezTo>
                  <a:cubicBezTo>
                    <a:pt x="299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3" name="Google Shape;2360;p55"/>
            <p:cNvSpPr/>
            <p:nvPr/>
          </p:nvSpPr>
          <p:spPr>
            <a:xfrm>
              <a:off x="5133035" y="2313776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4" name="Google Shape;2361;p55"/>
            <p:cNvSpPr/>
            <p:nvPr/>
          </p:nvSpPr>
          <p:spPr>
            <a:xfrm>
              <a:off x="5160193" y="2288420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63" y="299"/>
                  </a:cubicBezTo>
                  <a:cubicBezTo>
                    <a:pt x="244" y="299"/>
                    <a:pt x="299" y="218"/>
                    <a:pt x="299" y="136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5" name="Google Shape;2362;p55"/>
            <p:cNvSpPr/>
            <p:nvPr/>
          </p:nvSpPr>
          <p:spPr>
            <a:xfrm>
              <a:off x="5133035" y="2366290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6" name="Google Shape;2363;p55"/>
            <p:cNvSpPr/>
            <p:nvPr/>
          </p:nvSpPr>
          <p:spPr>
            <a:xfrm>
              <a:off x="5160193" y="234093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0" y="55"/>
                    <a:pt x="0" y="136"/>
                  </a:cubicBezTo>
                  <a:cubicBezTo>
                    <a:pt x="0" y="217"/>
                    <a:pt x="55" y="299"/>
                    <a:pt x="163" y="299"/>
                  </a:cubicBezTo>
                  <a:cubicBezTo>
                    <a:pt x="244" y="299"/>
                    <a:pt x="299" y="217"/>
                    <a:pt x="299" y="136"/>
                  </a:cubicBezTo>
                  <a:cubicBezTo>
                    <a:pt x="299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7" name="Google Shape;2364;p55"/>
            <p:cNvSpPr/>
            <p:nvPr/>
          </p:nvSpPr>
          <p:spPr>
            <a:xfrm>
              <a:off x="5133035" y="2418737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8" name="Google Shape;2365;p55"/>
            <p:cNvSpPr/>
            <p:nvPr/>
          </p:nvSpPr>
          <p:spPr>
            <a:xfrm>
              <a:off x="5160193" y="2393381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63" y="299"/>
                  </a:cubicBezTo>
                  <a:cubicBezTo>
                    <a:pt x="244" y="299"/>
                    <a:pt x="299" y="218"/>
                    <a:pt x="299" y="136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09" name="Google Shape;2366;p55"/>
            <p:cNvSpPr/>
            <p:nvPr/>
          </p:nvSpPr>
          <p:spPr>
            <a:xfrm>
              <a:off x="5133035" y="2471251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0" name="Google Shape;2367;p55"/>
            <p:cNvSpPr/>
            <p:nvPr/>
          </p:nvSpPr>
          <p:spPr>
            <a:xfrm>
              <a:off x="5160193" y="244589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0" y="55"/>
                    <a:pt x="0" y="136"/>
                  </a:cubicBezTo>
                  <a:cubicBezTo>
                    <a:pt x="0" y="217"/>
                    <a:pt x="55" y="299"/>
                    <a:pt x="163" y="299"/>
                  </a:cubicBezTo>
                  <a:cubicBezTo>
                    <a:pt x="244" y="299"/>
                    <a:pt x="299" y="217"/>
                    <a:pt x="299" y="136"/>
                  </a:cubicBezTo>
                  <a:cubicBezTo>
                    <a:pt x="299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1" name="Google Shape;2368;p55"/>
            <p:cNvSpPr/>
            <p:nvPr/>
          </p:nvSpPr>
          <p:spPr>
            <a:xfrm>
              <a:off x="5133035" y="2523698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2" name="Google Shape;2369;p55"/>
            <p:cNvSpPr/>
            <p:nvPr/>
          </p:nvSpPr>
          <p:spPr>
            <a:xfrm>
              <a:off x="5160193" y="249840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44"/>
                    <a:pt x="55" y="298"/>
                    <a:pt x="163" y="298"/>
                  </a:cubicBezTo>
                  <a:cubicBezTo>
                    <a:pt x="244" y="298"/>
                    <a:pt x="299" y="244"/>
                    <a:pt x="299" y="136"/>
                  </a:cubicBezTo>
                  <a:cubicBezTo>
                    <a:pt x="299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3" name="Google Shape;2370;p55"/>
            <p:cNvSpPr/>
            <p:nvPr/>
          </p:nvSpPr>
          <p:spPr>
            <a:xfrm>
              <a:off x="5133035" y="2576211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4" name="Google Shape;2371;p55"/>
            <p:cNvSpPr/>
            <p:nvPr/>
          </p:nvSpPr>
          <p:spPr>
            <a:xfrm>
              <a:off x="5160193" y="2550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45"/>
                    <a:pt x="55" y="299"/>
                    <a:pt x="163" y="299"/>
                  </a:cubicBezTo>
                  <a:cubicBezTo>
                    <a:pt x="244" y="299"/>
                    <a:pt x="299" y="245"/>
                    <a:pt x="299" y="136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5" name="Google Shape;2372;p55"/>
            <p:cNvSpPr/>
            <p:nvPr/>
          </p:nvSpPr>
          <p:spPr>
            <a:xfrm>
              <a:off x="5133035" y="2786133"/>
              <a:ext cx="14546" cy="16348"/>
            </a:xfrm>
            <a:custGeom>
              <a:avLst/>
              <a:gdLst/>
              <a:ahLst/>
              <a:cxnLst/>
              <a:rect l="l" t="t" r="r" b="b"/>
              <a:pathLst>
                <a:path w="218" h="245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191"/>
                    <a:pt x="28" y="218"/>
                    <a:pt x="28" y="245"/>
                  </a:cubicBezTo>
                  <a:cubicBezTo>
                    <a:pt x="28" y="245"/>
                    <a:pt x="28" y="218"/>
                    <a:pt x="28" y="218"/>
                  </a:cubicBezTo>
                  <a:cubicBezTo>
                    <a:pt x="46" y="200"/>
                    <a:pt x="67" y="194"/>
                    <a:pt x="87" y="194"/>
                  </a:cubicBezTo>
                  <a:cubicBezTo>
                    <a:pt x="127" y="194"/>
                    <a:pt x="163" y="218"/>
                    <a:pt x="163" y="218"/>
                  </a:cubicBezTo>
                  <a:cubicBezTo>
                    <a:pt x="190" y="163"/>
                    <a:pt x="217" y="82"/>
                    <a:pt x="217" y="28"/>
                  </a:cubicBezTo>
                  <a:cubicBezTo>
                    <a:pt x="217" y="28"/>
                    <a:pt x="190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6" name="Google Shape;2373;p55"/>
            <p:cNvSpPr/>
            <p:nvPr/>
          </p:nvSpPr>
          <p:spPr>
            <a:xfrm>
              <a:off x="5136638" y="2804216"/>
              <a:ext cx="1868" cy="1935"/>
            </a:xfrm>
            <a:custGeom>
              <a:avLst/>
              <a:gdLst/>
              <a:ahLst/>
              <a:cxnLst/>
              <a:rect l="l" t="t" r="r" b="b"/>
              <a:pathLst>
                <a:path w="28" h="29" extrusionOk="0">
                  <a:moveTo>
                    <a:pt x="1" y="1"/>
                  </a:moveTo>
                  <a:cubicBezTo>
                    <a:pt x="1" y="1"/>
                    <a:pt x="1" y="1"/>
                    <a:pt x="28" y="28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7" name="Google Shape;2374;p55"/>
            <p:cNvSpPr/>
            <p:nvPr/>
          </p:nvSpPr>
          <p:spPr>
            <a:xfrm>
              <a:off x="5133035" y="2891093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8" name="Google Shape;2375;p55"/>
            <p:cNvSpPr/>
            <p:nvPr/>
          </p:nvSpPr>
          <p:spPr>
            <a:xfrm>
              <a:off x="5133035" y="2945409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19" name="Google Shape;2376;p55"/>
            <p:cNvSpPr/>
            <p:nvPr/>
          </p:nvSpPr>
          <p:spPr>
            <a:xfrm>
              <a:off x="5107679" y="2918251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3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299"/>
                    <a:pt x="163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0" name="Google Shape;2377;p55"/>
            <p:cNvSpPr/>
            <p:nvPr/>
          </p:nvSpPr>
          <p:spPr>
            <a:xfrm>
              <a:off x="5107679" y="297076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299"/>
                    <a:pt x="163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1" name="Google Shape;2378;p55"/>
            <p:cNvSpPr/>
            <p:nvPr/>
          </p:nvSpPr>
          <p:spPr>
            <a:xfrm>
              <a:off x="5133035" y="3050369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109"/>
                    <a:pt x="299" y="55"/>
                    <a:pt x="272" y="28"/>
                  </a:cubicBezTo>
                  <a:cubicBezTo>
                    <a:pt x="245" y="1"/>
                    <a:pt x="217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2" name="Google Shape;2379;p55"/>
            <p:cNvSpPr/>
            <p:nvPr/>
          </p:nvSpPr>
          <p:spPr>
            <a:xfrm>
              <a:off x="5107679" y="3023212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3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299"/>
                    <a:pt x="163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3" name="Google Shape;2380;p55"/>
            <p:cNvSpPr/>
            <p:nvPr/>
          </p:nvSpPr>
          <p:spPr>
            <a:xfrm>
              <a:off x="5160193" y="3075725"/>
              <a:ext cx="18149" cy="19951"/>
            </a:xfrm>
            <a:custGeom>
              <a:avLst/>
              <a:gdLst/>
              <a:ahLst/>
              <a:cxnLst/>
              <a:rect l="l" t="t" r="r" b="b"/>
              <a:pathLst>
                <a:path w="272" h="299" extrusionOk="0">
                  <a:moveTo>
                    <a:pt x="109" y="1"/>
                  </a:moveTo>
                  <a:cubicBezTo>
                    <a:pt x="55" y="28"/>
                    <a:pt x="0" y="82"/>
                    <a:pt x="0" y="163"/>
                  </a:cubicBezTo>
                  <a:cubicBezTo>
                    <a:pt x="0" y="245"/>
                    <a:pt x="55" y="299"/>
                    <a:pt x="163" y="299"/>
                  </a:cubicBezTo>
                  <a:lnTo>
                    <a:pt x="217" y="299"/>
                  </a:lnTo>
                  <a:cubicBezTo>
                    <a:pt x="217" y="272"/>
                    <a:pt x="217" y="272"/>
                    <a:pt x="217" y="272"/>
                  </a:cubicBezTo>
                  <a:cubicBezTo>
                    <a:pt x="217" y="190"/>
                    <a:pt x="244" y="109"/>
                    <a:pt x="272" y="55"/>
                  </a:cubicBezTo>
                  <a:cubicBezTo>
                    <a:pt x="244" y="28"/>
                    <a:pt x="190" y="1"/>
                    <a:pt x="163" y="1"/>
                  </a:cubicBezTo>
                  <a:lnTo>
                    <a:pt x="136" y="1"/>
                  </a:lnTo>
                  <a:cubicBezTo>
                    <a:pt x="109" y="1"/>
                    <a:pt x="109" y="28"/>
                    <a:pt x="109" y="28"/>
                  </a:cubicBezTo>
                  <a:cubicBezTo>
                    <a:pt x="109" y="28"/>
                    <a:pt x="109" y="28"/>
                    <a:pt x="109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4" name="Google Shape;2381;p55"/>
            <p:cNvSpPr/>
            <p:nvPr/>
          </p:nvSpPr>
          <p:spPr>
            <a:xfrm>
              <a:off x="5107679" y="307572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299"/>
                    <a:pt x="163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5" name="Google Shape;2382;p55"/>
            <p:cNvSpPr/>
            <p:nvPr/>
          </p:nvSpPr>
          <p:spPr>
            <a:xfrm>
              <a:off x="5133035" y="3102883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36"/>
                  </a:cubicBezTo>
                  <a:cubicBezTo>
                    <a:pt x="0" y="217"/>
                    <a:pt x="82" y="299"/>
                    <a:pt x="163" y="299"/>
                  </a:cubicBezTo>
                  <a:cubicBezTo>
                    <a:pt x="245" y="299"/>
                    <a:pt x="326" y="217"/>
                    <a:pt x="326" y="136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6" name="Google Shape;2383;p55"/>
            <p:cNvSpPr/>
            <p:nvPr/>
          </p:nvSpPr>
          <p:spPr>
            <a:xfrm>
              <a:off x="5133035" y="3155330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7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5" y="299"/>
                    <a:pt x="326" y="218"/>
                    <a:pt x="326" y="137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7" name="Google Shape;2384;p55"/>
            <p:cNvSpPr/>
            <p:nvPr/>
          </p:nvSpPr>
          <p:spPr>
            <a:xfrm>
              <a:off x="5107679" y="3128239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298"/>
                    <a:pt x="163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8" name="Google Shape;2385;p55"/>
            <p:cNvSpPr/>
            <p:nvPr/>
          </p:nvSpPr>
          <p:spPr>
            <a:xfrm>
              <a:off x="5107679" y="3180686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3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299"/>
                    <a:pt x="163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29" name="Google Shape;2386;p55"/>
            <p:cNvSpPr/>
            <p:nvPr/>
          </p:nvSpPr>
          <p:spPr>
            <a:xfrm>
              <a:off x="5133035" y="3207843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0" name="Google Shape;2387;p55"/>
            <p:cNvSpPr/>
            <p:nvPr/>
          </p:nvSpPr>
          <p:spPr>
            <a:xfrm>
              <a:off x="5107679" y="3233200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3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1" name="Google Shape;2388;p55"/>
            <p:cNvSpPr/>
            <p:nvPr/>
          </p:nvSpPr>
          <p:spPr>
            <a:xfrm>
              <a:off x="5133035" y="3260357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36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2" name="Google Shape;2389;p55"/>
            <p:cNvSpPr/>
            <p:nvPr/>
          </p:nvSpPr>
          <p:spPr>
            <a:xfrm>
              <a:off x="5107679" y="3285646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3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63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3" name="Google Shape;2390;p55"/>
            <p:cNvSpPr/>
            <p:nvPr/>
          </p:nvSpPr>
          <p:spPr>
            <a:xfrm>
              <a:off x="5133035" y="3365318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36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36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4" name="Google Shape;2391;p55"/>
            <p:cNvSpPr/>
            <p:nvPr/>
          </p:nvSpPr>
          <p:spPr>
            <a:xfrm>
              <a:off x="5160193" y="3390674"/>
              <a:ext cx="9075" cy="18149"/>
            </a:xfrm>
            <a:custGeom>
              <a:avLst/>
              <a:gdLst/>
              <a:ahLst/>
              <a:cxnLst/>
              <a:rect l="l" t="t" r="r" b="b"/>
              <a:pathLst>
                <a:path w="136" h="272" extrusionOk="0">
                  <a:moveTo>
                    <a:pt x="136" y="0"/>
                  </a:moveTo>
                  <a:lnTo>
                    <a:pt x="136" y="0"/>
                  </a:lnTo>
                  <a:cubicBezTo>
                    <a:pt x="55" y="27"/>
                    <a:pt x="0" y="81"/>
                    <a:pt x="0" y="163"/>
                  </a:cubicBezTo>
                  <a:cubicBezTo>
                    <a:pt x="0" y="190"/>
                    <a:pt x="0" y="244"/>
                    <a:pt x="27" y="271"/>
                  </a:cubicBezTo>
                  <a:cubicBezTo>
                    <a:pt x="82" y="190"/>
                    <a:pt x="109" y="109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5" name="Google Shape;2392;p55"/>
            <p:cNvSpPr/>
            <p:nvPr/>
          </p:nvSpPr>
          <p:spPr>
            <a:xfrm>
              <a:off x="5133035" y="3417765"/>
              <a:ext cx="21752" cy="20018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7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190" y="299"/>
                    <a:pt x="217" y="299"/>
                    <a:pt x="245" y="272"/>
                  </a:cubicBezTo>
                  <a:cubicBezTo>
                    <a:pt x="272" y="218"/>
                    <a:pt x="299" y="191"/>
                    <a:pt x="326" y="137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6" name="Google Shape;2393;p55"/>
            <p:cNvSpPr/>
            <p:nvPr/>
          </p:nvSpPr>
          <p:spPr>
            <a:xfrm>
              <a:off x="5107679" y="3390674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3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7" name="Google Shape;2394;p55"/>
            <p:cNvSpPr/>
            <p:nvPr/>
          </p:nvSpPr>
          <p:spPr>
            <a:xfrm>
              <a:off x="5107679" y="3443121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3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8" name="Google Shape;2395;p55"/>
            <p:cNvSpPr/>
            <p:nvPr/>
          </p:nvSpPr>
          <p:spPr>
            <a:xfrm>
              <a:off x="5138440" y="3785227"/>
              <a:ext cx="16348" cy="19951"/>
            </a:xfrm>
            <a:custGeom>
              <a:avLst/>
              <a:gdLst/>
              <a:ahLst/>
              <a:cxnLst/>
              <a:rect l="l" t="t" r="r" b="b"/>
              <a:pathLst>
                <a:path w="245" h="299" extrusionOk="0">
                  <a:moveTo>
                    <a:pt x="55" y="0"/>
                  </a:moveTo>
                  <a:cubicBezTo>
                    <a:pt x="28" y="81"/>
                    <a:pt x="55" y="217"/>
                    <a:pt x="28" y="244"/>
                  </a:cubicBezTo>
                  <a:cubicBezTo>
                    <a:pt x="1" y="244"/>
                    <a:pt x="1" y="271"/>
                    <a:pt x="1" y="271"/>
                  </a:cubicBezTo>
                  <a:cubicBezTo>
                    <a:pt x="28" y="298"/>
                    <a:pt x="55" y="298"/>
                    <a:pt x="82" y="298"/>
                  </a:cubicBezTo>
                  <a:cubicBezTo>
                    <a:pt x="164" y="298"/>
                    <a:pt x="245" y="244"/>
                    <a:pt x="245" y="163"/>
                  </a:cubicBezTo>
                  <a:cubicBezTo>
                    <a:pt x="245" y="136"/>
                    <a:pt x="245" y="136"/>
                    <a:pt x="218" y="109"/>
                  </a:cubicBezTo>
                  <a:cubicBezTo>
                    <a:pt x="218" y="109"/>
                    <a:pt x="218" y="81"/>
                    <a:pt x="218" y="81"/>
                  </a:cubicBezTo>
                  <a:cubicBezTo>
                    <a:pt x="218" y="54"/>
                    <a:pt x="191" y="54"/>
                    <a:pt x="191" y="27"/>
                  </a:cubicBezTo>
                  <a:cubicBezTo>
                    <a:pt x="164" y="27"/>
                    <a:pt x="109" y="0"/>
                    <a:pt x="82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9" name="Google Shape;2396;p55"/>
            <p:cNvSpPr/>
            <p:nvPr/>
          </p:nvSpPr>
          <p:spPr>
            <a:xfrm>
              <a:off x="5114952" y="3817789"/>
              <a:ext cx="12744" cy="14546"/>
            </a:xfrm>
            <a:custGeom>
              <a:avLst/>
              <a:gdLst/>
              <a:ahLst/>
              <a:cxnLst/>
              <a:rect l="l" t="t" r="r" b="b"/>
              <a:pathLst>
                <a:path w="191" h="218" extrusionOk="0">
                  <a:moveTo>
                    <a:pt x="190" y="0"/>
                  </a:moveTo>
                  <a:cubicBezTo>
                    <a:pt x="136" y="82"/>
                    <a:pt x="82" y="136"/>
                    <a:pt x="0" y="217"/>
                  </a:cubicBezTo>
                  <a:lnTo>
                    <a:pt x="54" y="217"/>
                  </a:lnTo>
                  <a:cubicBezTo>
                    <a:pt x="136" y="217"/>
                    <a:pt x="190" y="136"/>
                    <a:pt x="190" y="55"/>
                  </a:cubicBezTo>
                  <a:cubicBezTo>
                    <a:pt x="190" y="27"/>
                    <a:pt x="190" y="27"/>
                    <a:pt x="190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0" name="Google Shape;2397;p55"/>
            <p:cNvSpPr/>
            <p:nvPr/>
          </p:nvSpPr>
          <p:spPr>
            <a:xfrm>
              <a:off x="5133035" y="3837674"/>
              <a:ext cx="21752" cy="20018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1" name="Google Shape;2398;p55"/>
            <p:cNvSpPr/>
            <p:nvPr/>
          </p:nvSpPr>
          <p:spPr>
            <a:xfrm>
              <a:off x="5107679" y="3864832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63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2" name="Google Shape;2399;p55"/>
            <p:cNvSpPr/>
            <p:nvPr/>
          </p:nvSpPr>
          <p:spPr>
            <a:xfrm>
              <a:off x="5133035" y="3890188"/>
              <a:ext cx="18149" cy="19951"/>
            </a:xfrm>
            <a:custGeom>
              <a:avLst/>
              <a:gdLst/>
              <a:ahLst/>
              <a:cxnLst/>
              <a:rect l="l" t="t" r="r" b="b"/>
              <a:pathLst>
                <a:path w="272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lnTo>
                    <a:pt x="217" y="299"/>
                  </a:lnTo>
                  <a:cubicBezTo>
                    <a:pt x="245" y="217"/>
                    <a:pt x="272" y="136"/>
                    <a:pt x="272" y="54"/>
                  </a:cubicBezTo>
                  <a:cubicBezTo>
                    <a:pt x="245" y="27"/>
                    <a:pt x="217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3" name="Google Shape;2400;p55"/>
            <p:cNvSpPr/>
            <p:nvPr/>
          </p:nvSpPr>
          <p:spPr>
            <a:xfrm>
              <a:off x="5133035" y="3944436"/>
              <a:ext cx="5471" cy="10943"/>
            </a:xfrm>
            <a:custGeom>
              <a:avLst/>
              <a:gdLst/>
              <a:ahLst/>
              <a:cxnLst/>
              <a:rect l="l" t="t" r="r" b="b"/>
              <a:pathLst>
                <a:path w="82" h="164" extrusionOk="0">
                  <a:moveTo>
                    <a:pt x="82" y="1"/>
                  </a:moveTo>
                  <a:lnTo>
                    <a:pt x="82" y="1"/>
                  </a:lnTo>
                  <a:cubicBezTo>
                    <a:pt x="28" y="28"/>
                    <a:pt x="0" y="82"/>
                    <a:pt x="0" y="137"/>
                  </a:cubicBezTo>
                  <a:cubicBezTo>
                    <a:pt x="0" y="137"/>
                    <a:pt x="28" y="164"/>
                    <a:pt x="28" y="164"/>
                  </a:cubicBezTo>
                  <a:cubicBezTo>
                    <a:pt x="28" y="109"/>
                    <a:pt x="55" y="55"/>
                    <a:pt x="82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4" name="Google Shape;2401;p55"/>
            <p:cNvSpPr/>
            <p:nvPr/>
          </p:nvSpPr>
          <p:spPr>
            <a:xfrm>
              <a:off x="5107679" y="391734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17"/>
                    <a:pt x="55" y="298"/>
                    <a:pt x="163" y="298"/>
                  </a:cubicBezTo>
                  <a:cubicBezTo>
                    <a:pt x="245" y="298"/>
                    <a:pt x="299" y="217"/>
                    <a:pt x="299" y="136"/>
                  </a:cubicBezTo>
                  <a:cubicBezTo>
                    <a:pt x="299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5" name="Google Shape;2402;p55"/>
            <p:cNvSpPr/>
            <p:nvPr/>
          </p:nvSpPr>
          <p:spPr>
            <a:xfrm>
              <a:off x="5107679" y="3969792"/>
              <a:ext cx="20018" cy="20018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3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63" y="299"/>
                  </a:cubicBezTo>
                  <a:cubicBezTo>
                    <a:pt x="191" y="299"/>
                    <a:pt x="245" y="272"/>
                    <a:pt x="272" y="245"/>
                  </a:cubicBezTo>
                  <a:cubicBezTo>
                    <a:pt x="272" y="218"/>
                    <a:pt x="299" y="163"/>
                    <a:pt x="299" y="109"/>
                  </a:cubicBezTo>
                  <a:cubicBezTo>
                    <a:pt x="299" y="55"/>
                    <a:pt x="218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6" name="Google Shape;2403;p55"/>
            <p:cNvSpPr/>
            <p:nvPr/>
          </p:nvSpPr>
          <p:spPr>
            <a:xfrm>
              <a:off x="5080521" y="2051342"/>
              <a:ext cx="12744" cy="19951"/>
            </a:xfrm>
            <a:custGeom>
              <a:avLst/>
              <a:gdLst/>
              <a:ahLst/>
              <a:cxnLst/>
              <a:rect l="l" t="t" r="r" b="b"/>
              <a:pathLst>
                <a:path w="191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191" y="190"/>
                    <a:pt x="191" y="82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7" name="Google Shape;2404;p55"/>
            <p:cNvSpPr/>
            <p:nvPr/>
          </p:nvSpPr>
          <p:spPr>
            <a:xfrm>
              <a:off x="5080521" y="210385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298"/>
                    <a:pt x="164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81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8" name="Google Shape;2405;p55"/>
            <p:cNvSpPr/>
            <p:nvPr/>
          </p:nvSpPr>
          <p:spPr>
            <a:xfrm>
              <a:off x="5062439" y="2076698"/>
              <a:ext cx="12744" cy="19951"/>
            </a:xfrm>
            <a:custGeom>
              <a:avLst/>
              <a:gdLst/>
              <a:ahLst/>
              <a:cxnLst/>
              <a:rect l="l" t="t" r="r" b="b"/>
              <a:pathLst>
                <a:path w="191" h="299" extrusionOk="0">
                  <a:moveTo>
                    <a:pt x="28" y="0"/>
                  </a:moveTo>
                  <a:cubicBezTo>
                    <a:pt x="28" y="54"/>
                    <a:pt x="28" y="82"/>
                    <a:pt x="1" y="109"/>
                  </a:cubicBezTo>
                  <a:cubicBezTo>
                    <a:pt x="1" y="190"/>
                    <a:pt x="55" y="217"/>
                    <a:pt x="109" y="299"/>
                  </a:cubicBezTo>
                  <a:cubicBezTo>
                    <a:pt x="163" y="271"/>
                    <a:pt x="191" y="217"/>
                    <a:pt x="191" y="163"/>
                  </a:cubicBezTo>
                  <a:cubicBezTo>
                    <a:pt x="191" y="82"/>
                    <a:pt x="136" y="0"/>
                    <a:pt x="28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49" name="Google Shape;2406;p55"/>
            <p:cNvSpPr/>
            <p:nvPr/>
          </p:nvSpPr>
          <p:spPr>
            <a:xfrm>
              <a:off x="5080521" y="2156302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0" name="Google Shape;2407;p55"/>
            <p:cNvSpPr/>
            <p:nvPr/>
          </p:nvSpPr>
          <p:spPr>
            <a:xfrm>
              <a:off x="5080521" y="2208816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1" name="Google Shape;2408;p55"/>
            <p:cNvSpPr/>
            <p:nvPr/>
          </p:nvSpPr>
          <p:spPr>
            <a:xfrm>
              <a:off x="5107679" y="2183460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63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2" name="Google Shape;2409;p55"/>
            <p:cNvSpPr/>
            <p:nvPr/>
          </p:nvSpPr>
          <p:spPr>
            <a:xfrm>
              <a:off x="5080521" y="2261263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3" name="Google Shape;2410;p55"/>
            <p:cNvSpPr/>
            <p:nvPr/>
          </p:nvSpPr>
          <p:spPr>
            <a:xfrm>
              <a:off x="5107679" y="2235974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17"/>
                    <a:pt x="55" y="298"/>
                    <a:pt x="163" y="298"/>
                  </a:cubicBezTo>
                  <a:cubicBezTo>
                    <a:pt x="245" y="298"/>
                    <a:pt x="299" y="217"/>
                    <a:pt x="299" y="136"/>
                  </a:cubicBezTo>
                  <a:cubicBezTo>
                    <a:pt x="299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4" name="Google Shape;2411;p55"/>
            <p:cNvSpPr/>
            <p:nvPr/>
          </p:nvSpPr>
          <p:spPr>
            <a:xfrm>
              <a:off x="5080521" y="2313776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5" name="Google Shape;2412;p55"/>
            <p:cNvSpPr/>
            <p:nvPr/>
          </p:nvSpPr>
          <p:spPr>
            <a:xfrm>
              <a:off x="5107679" y="2288420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3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63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6" name="Google Shape;2413;p55"/>
            <p:cNvSpPr/>
            <p:nvPr/>
          </p:nvSpPr>
          <p:spPr>
            <a:xfrm>
              <a:off x="5080521" y="2366290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298"/>
                    <a:pt x="164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81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7" name="Google Shape;2414;p55"/>
            <p:cNvSpPr/>
            <p:nvPr/>
          </p:nvSpPr>
          <p:spPr>
            <a:xfrm>
              <a:off x="5107679" y="2340934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63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8" name="Google Shape;2415;p55"/>
            <p:cNvSpPr/>
            <p:nvPr/>
          </p:nvSpPr>
          <p:spPr>
            <a:xfrm>
              <a:off x="5080521" y="2418737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59" name="Google Shape;2416;p55"/>
            <p:cNvSpPr/>
            <p:nvPr/>
          </p:nvSpPr>
          <p:spPr>
            <a:xfrm>
              <a:off x="5107679" y="2393381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3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63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0" name="Google Shape;2417;p55"/>
            <p:cNvSpPr/>
            <p:nvPr/>
          </p:nvSpPr>
          <p:spPr>
            <a:xfrm>
              <a:off x="5080521" y="2471251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1" name="Google Shape;2418;p55"/>
            <p:cNvSpPr/>
            <p:nvPr/>
          </p:nvSpPr>
          <p:spPr>
            <a:xfrm>
              <a:off x="5107679" y="244589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63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2" name="Google Shape;2419;p55"/>
            <p:cNvSpPr/>
            <p:nvPr/>
          </p:nvSpPr>
          <p:spPr>
            <a:xfrm>
              <a:off x="5080521" y="2523698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3" name="Google Shape;2420;p55"/>
            <p:cNvSpPr/>
            <p:nvPr/>
          </p:nvSpPr>
          <p:spPr>
            <a:xfrm>
              <a:off x="5107679" y="2498408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44"/>
                    <a:pt x="55" y="298"/>
                    <a:pt x="163" y="298"/>
                  </a:cubicBezTo>
                  <a:cubicBezTo>
                    <a:pt x="245" y="298"/>
                    <a:pt x="299" y="244"/>
                    <a:pt x="299" y="136"/>
                  </a:cubicBezTo>
                  <a:cubicBezTo>
                    <a:pt x="299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4" name="Google Shape;2421;p55"/>
            <p:cNvSpPr/>
            <p:nvPr/>
          </p:nvSpPr>
          <p:spPr>
            <a:xfrm>
              <a:off x="5080521" y="2576211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5" name="Google Shape;2422;p55"/>
            <p:cNvSpPr/>
            <p:nvPr/>
          </p:nvSpPr>
          <p:spPr>
            <a:xfrm>
              <a:off x="5107679" y="255085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45"/>
                    <a:pt x="55" y="299"/>
                    <a:pt x="163" y="299"/>
                  </a:cubicBezTo>
                  <a:cubicBezTo>
                    <a:pt x="245" y="299"/>
                    <a:pt x="299" y="245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6" name="Google Shape;2423;p55"/>
            <p:cNvSpPr/>
            <p:nvPr/>
          </p:nvSpPr>
          <p:spPr>
            <a:xfrm>
              <a:off x="5107679" y="2655816"/>
              <a:ext cx="9141" cy="16348"/>
            </a:xfrm>
            <a:custGeom>
              <a:avLst/>
              <a:gdLst/>
              <a:ahLst/>
              <a:cxnLst/>
              <a:rect l="l" t="t" r="r" b="b"/>
              <a:pathLst>
                <a:path w="137" h="245" extrusionOk="0">
                  <a:moveTo>
                    <a:pt x="136" y="1"/>
                  </a:moveTo>
                  <a:cubicBezTo>
                    <a:pt x="55" y="1"/>
                    <a:pt x="1" y="82"/>
                    <a:pt x="1" y="136"/>
                  </a:cubicBezTo>
                  <a:cubicBezTo>
                    <a:pt x="1" y="191"/>
                    <a:pt x="1" y="218"/>
                    <a:pt x="28" y="245"/>
                  </a:cubicBezTo>
                  <a:cubicBezTo>
                    <a:pt x="55" y="218"/>
                    <a:pt x="82" y="109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7" name="Google Shape;2424;p55"/>
            <p:cNvSpPr/>
            <p:nvPr/>
          </p:nvSpPr>
          <p:spPr>
            <a:xfrm>
              <a:off x="5080521" y="2891093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8" name="Google Shape;2425;p55"/>
            <p:cNvSpPr/>
            <p:nvPr/>
          </p:nvSpPr>
          <p:spPr>
            <a:xfrm>
              <a:off x="5080521" y="2943607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69" name="Google Shape;2426;p55"/>
            <p:cNvSpPr/>
            <p:nvPr/>
          </p:nvSpPr>
          <p:spPr>
            <a:xfrm>
              <a:off x="5080521" y="2997922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17"/>
                    <a:pt x="82" y="299"/>
                    <a:pt x="164" y="299"/>
                  </a:cubicBezTo>
                  <a:cubicBezTo>
                    <a:pt x="245" y="299"/>
                    <a:pt x="326" y="217"/>
                    <a:pt x="326" y="136"/>
                  </a:cubicBezTo>
                  <a:cubicBezTo>
                    <a:pt x="326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0" name="Google Shape;2427;p55"/>
            <p:cNvSpPr/>
            <p:nvPr/>
          </p:nvSpPr>
          <p:spPr>
            <a:xfrm>
              <a:off x="5080521" y="3050369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4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1" name="Google Shape;2428;p55"/>
            <p:cNvSpPr/>
            <p:nvPr/>
          </p:nvSpPr>
          <p:spPr>
            <a:xfrm>
              <a:off x="5080521" y="3102883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217"/>
                    <a:pt x="82" y="299"/>
                    <a:pt x="164" y="299"/>
                  </a:cubicBezTo>
                  <a:cubicBezTo>
                    <a:pt x="245" y="299"/>
                    <a:pt x="326" y="217"/>
                    <a:pt x="326" y="136"/>
                  </a:cubicBezTo>
                  <a:cubicBezTo>
                    <a:pt x="326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2" name="Google Shape;2429;p55"/>
            <p:cNvSpPr/>
            <p:nvPr/>
          </p:nvSpPr>
          <p:spPr>
            <a:xfrm>
              <a:off x="5080521" y="3155330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55"/>
                    <a:pt x="1" y="137"/>
                  </a:cubicBezTo>
                  <a:cubicBezTo>
                    <a:pt x="1" y="218"/>
                    <a:pt x="82" y="299"/>
                    <a:pt x="164" y="299"/>
                  </a:cubicBezTo>
                  <a:cubicBezTo>
                    <a:pt x="245" y="299"/>
                    <a:pt x="326" y="218"/>
                    <a:pt x="326" y="137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3" name="Google Shape;2430;p55"/>
            <p:cNvSpPr/>
            <p:nvPr/>
          </p:nvSpPr>
          <p:spPr>
            <a:xfrm>
              <a:off x="5080521" y="3207843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4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4" name="Google Shape;2431;p55"/>
            <p:cNvSpPr/>
            <p:nvPr/>
          </p:nvSpPr>
          <p:spPr>
            <a:xfrm>
              <a:off x="5080521" y="3260357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326" y="244"/>
                    <a:pt x="326" y="136"/>
                  </a:cubicBezTo>
                  <a:cubicBezTo>
                    <a:pt x="326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5" name="Google Shape;2432;p55"/>
            <p:cNvSpPr/>
            <p:nvPr/>
          </p:nvSpPr>
          <p:spPr>
            <a:xfrm>
              <a:off x="5080521" y="3312804"/>
              <a:ext cx="16348" cy="9141"/>
            </a:xfrm>
            <a:custGeom>
              <a:avLst/>
              <a:gdLst/>
              <a:ahLst/>
              <a:cxnLst/>
              <a:rect l="l" t="t" r="r" b="b"/>
              <a:pathLst>
                <a:path w="245" h="137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09" y="136"/>
                    <a:pt x="164" y="82"/>
                    <a:pt x="245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6" name="Google Shape;2433;p55"/>
            <p:cNvSpPr/>
            <p:nvPr/>
          </p:nvSpPr>
          <p:spPr>
            <a:xfrm>
              <a:off x="5080521" y="3365318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326" y="244"/>
                    <a:pt x="326" y="136"/>
                  </a:cubicBezTo>
                  <a:cubicBezTo>
                    <a:pt x="326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7" name="Google Shape;2434;p55"/>
            <p:cNvSpPr/>
            <p:nvPr/>
          </p:nvSpPr>
          <p:spPr>
            <a:xfrm>
              <a:off x="5111282" y="3354441"/>
              <a:ext cx="14546" cy="5471"/>
            </a:xfrm>
            <a:custGeom>
              <a:avLst/>
              <a:gdLst/>
              <a:ahLst/>
              <a:cxnLst/>
              <a:rect l="l" t="t" r="r" b="b"/>
              <a:pathLst>
                <a:path w="218" h="82" extrusionOk="0">
                  <a:moveTo>
                    <a:pt x="218" y="1"/>
                  </a:moveTo>
                  <a:cubicBezTo>
                    <a:pt x="164" y="1"/>
                    <a:pt x="109" y="28"/>
                    <a:pt x="55" y="28"/>
                  </a:cubicBezTo>
                  <a:lnTo>
                    <a:pt x="1" y="28"/>
                  </a:lnTo>
                  <a:cubicBezTo>
                    <a:pt x="28" y="55"/>
                    <a:pt x="55" y="82"/>
                    <a:pt x="109" y="82"/>
                  </a:cubicBezTo>
                  <a:cubicBezTo>
                    <a:pt x="164" y="82"/>
                    <a:pt x="191" y="28"/>
                    <a:pt x="218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8" name="Google Shape;2435;p55"/>
            <p:cNvSpPr/>
            <p:nvPr/>
          </p:nvSpPr>
          <p:spPr>
            <a:xfrm>
              <a:off x="5080521" y="3417765"/>
              <a:ext cx="21819" cy="20018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55"/>
                    <a:pt x="1" y="137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37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79" name="Google Shape;2436;p55"/>
            <p:cNvSpPr/>
            <p:nvPr/>
          </p:nvSpPr>
          <p:spPr>
            <a:xfrm>
              <a:off x="5055232" y="3390674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4" y="0"/>
                    <a:pt x="0" y="81"/>
                    <a:pt x="0" y="163"/>
                  </a:cubicBezTo>
                  <a:cubicBezTo>
                    <a:pt x="0" y="244"/>
                    <a:pt x="54" y="326"/>
                    <a:pt x="136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1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0" name="Google Shape;2437;p55"/>
            <p:cNvSpPr/>
            <p:nvPr/>
          </p:nvSpPr>
          <p:spPr>
            <a:xfrm>
              <a:off x="5055232" y="3443121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245"/>
                    <a:pt x="54" y="326"/>
                    <a:pt x="136" y="326"/>
                  </a:cubicBezTo>
                  <a:cubicBezTo>
                    <a:pt x="244" y="326"/>
                    <a:pt x="299" y="245"/>
                    <a:pt x="299" y="163"/>
                  </a:cubicBezTo>
                  <a:cubicBezTo>
                    <a:pt x="299" y="82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1" name="Google Shape;2438;p55"/>
            <p:cNvSpPr/>
            <p:nvPr/>
          </p:nvSpPr>
          <p:spPr>
            <a:xfrm>
              <a:off x="5080521" y="3470278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36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2" name="Google Shape;2439;p55"/>
            <p:cNvSpPr/>
            <p:nvPr/>
          </p:nvSpPr>
          <p:spPr>
            <a:xfrm>
              <a:off x="5107679" y="3497436"/>
              <a:ext cx="9141" cy="10943"/>
            </a:xfrm>
            <a:custGeom>
              <a:avLst/>
              <a:gdLst/>
              <a:ahLst/>
              <a:cxnLst/>
              <a:rect l="l" t="t" r="r" b="b"/>
              <a:pathLst>
                <a:path w="137" h="164" extrusionOk="0">
                  <a:moveTo>
                    <a:pt x="136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136"/>
                    <a:pt x="1" y="163"/>
                    <a:pt x="1" y="163"/>
                  </a:cubicBezTo>
                  <a:cubicBezTo>
                    <a:pt x="55" y="109"/>
                    <a:pt x="82" y="55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3" name="Google Shape;2440;p55"/>
            <p:cNvSpPr/>
            <p:nvPr/>
          </p:nvSpPr>
          <p:spPr>
            <a:xfrm>
              <a:off x="5080521" y="3522792"/>
              <a:ext cx="14546" cy="10876"/>
            </a:xfrm>
            <a:custGeom>
              <a:avLst/>
              <a:gdLst/>
              <a:ahLst/>
              <a:cxnLst/>
              <a:rect l="l" t="t" r="r" b="b"/>
              <a:pathLst>
                <a:path w="218" h="163" extrusionOk="0">
                  <a:moveTo>
                    <a:pt x="164" y="0"/>
                  </a:moveTo>
                  <a:cubicBezTo>
                    <a:pt x="82" y="0"/>
                    <a:pt x="1" y="54"/>
                    <a:pt x="1" y="163"/>
                  </a:cubicBezTo>
                  <a:cubicBezTo>
                    <a:pt x="82" y="109"/>
                    <a:pt x="136" y="54"/>
                    <a:pt x="218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4" name="Google Shape;2441;p55"/>
            <p:cNvSpPr/>
            <p:nvPr/>
          </p:nvSpPr>
          <p:spPr>
            <a:xfrm>
              <a:off x="5055232" y="3495634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4"/>
                    <a:pt x="54" y="326"/>
                    <a:pt x="136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2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5" name="Google Shape;2442;p55"/>
            <p:cNvSpPr/>
            <p:nvPr/>
          </p:nvSpPr>
          <p:spPr>
            <a:xfrm>
              <a:off x="5084191" y="3844947"/>
              <a:ext cx="18149" cy="12744"/>
            </a:xfrm>
            <a:custGeom>
              <a:avLst/>
              <a:gdLst/>
              <a:ahLst/>
              <a:cxnLst/>
              <a:rect l="l" t="t" r="r" b="b"/>
              <a:pathLst>
                <a:path w="272" h="191" extrusionOk="0">
                  <a:moveTo>
                    <a:pt x="244" y="0"/>
                  </a:moveTo>
                  <a:cubicBezTo>
                    <a:pt x="163" y="54"/>
                    <a:pt x="81" y="109"/>
                    <a:pt x="0" y="136"/>
                  </a:cubicBezTo>
                  <a:cubicBezTo>
                    <a:pt x="27" y="190"/>
                    <a:pt x="54" y="190"/>
                    <a:pt x="109" y="190"/>
                  </a:cubicBezTo>
                  <a:cubicBezTo>
                    <a:pt x="190" y="190"/>
                    <a:pt x="271" y="136"/>
                    <a:pt x="271" y="54"/>
                  </a:cubicBezTo>
                  <a:cubicBezTo>
                    <a:pt x="271" y="27"/>
                    <a:pt x="271" y="27"/>
                    <a:pt x="24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6" name="Google Shape;2443;p55"/>
            <p:cNvSpPr/>
            <p:nvPr/>
          </p:nvSpPr>
          <p:spPr>
            <a:xfrm>
              <a:off x="5067910" y="3866633"/>
              <a:ext cx="7273" cy="18149"/>
            </a:xfrm>
            <a:custGeom>
              <a:avLst/>
              <a:gdLst/>
              <a:ahLst/>
              <a:cxnLst/>
              <a:rect l="l" t="t" r="r" b="b"/>
              <a:pathLst>
                <a:path w="109" h="272" extrusionOk="0">
                  <a:moveTo>
                    <a:pt x="54" y="1"/>
                  </a:moveTo>
                  <a:cubicBezTo>
                    <a:pt x="0" y="55"/>
                    <a:pt x="0" y="136"/>
                    <a:pt x="0" y="272"/>
                  </a:cubicBezTo>
                  <a:cubicBezTo>
                    <a:pt x="54" y="245"/>
                    <a:pt x="109" y="191"/>
                    <a:pt x="109" y="109"/>
                  </a:cubicBezTo>
                  <a:cubicBezTo>
                    <a:pt x="109" y="55"/>
                    <a:pt x="81" y="28"/>
                    <a:pt x="5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7" name="Google Shape;2444;p55"/>
            <p:cNvSpPr/>
            <p:nvPr/>
          </p:nvSpPr>
          <p:spPr>
            <a:xfrm>
              <a:off x="5080521" y="3890188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8" name="Google Shape;2445;p55"/>
            <p:cNvSpPr/>
            <p:nvPr/>
          </p:nvSpPr>
          <p:spPr>
            <a:xfrm>
              <a:off x="5080521" y="3942635"/>
              <a:ext cx="21819" cy="20018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89" name="Google Shape;2446;p55"/>
            <p:cNvSpPr/>
            <p:nvPr/>
          </p:nvSpPr>
          <p:spPr>
            <a:xfrm>
              <a:off x="5067910" y="3922750"/>
              <a:ext cx="7273" cy="14546"/>
            </a:xfrm>
            <a:custGeom>
              <a:avLst/>
              <a:gdLst/>
              <a:ahLst/>
              <a:cxnLst/>
              <a:rect l="l" t="t" r="r" b="b"/>
              <a:pathLst>
                <a:path w="109" h="218" extrusionOk="0">
                  <a:moveTo>
                    <a:pt x="81" y="0"/>
                  </a:moveTo>
                  <a:cubicBezTo>
                    <a:pt x="81" y="55"/>
                    <a:pt x="54" y="136"/>
                    <a:pt x="0" y="217"/>
                  </a:cubicBezTo>
                  <a:cubicBezTo>
                    <a:pt x="81" y="190"/>
                    <a:pt x="109" y="136"/>
                    <a:pt x="109" y="55"/>
                  </a:cubicBezTo>
                  <a:cubicBezTo>
                    <a:pt x="109" y="28"/>
                    <a:pt x="109" y="0"/>
                    <a:pt x="81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0" name="Google Shape;2447;p55"/>
            <p:cNvSpPr/>
            <p:nvPr/>
          </p:nvSpPr>
          <p:spPr>
            <a:xfrm>
              <a:off x="5080521" y="3995148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1" name="Google Shape;2448;p55"/>
            <p:cNvSpPr/>
            <p:nvPr/>
          </p:nvSpPr>
          <p:spPr>
            <a:xfrm>
              <a:off x="5064240" y="4022306"/>
              <a:ext cx="10943" cy="10943"/>
            </a:xfrm>
            <a:custGeom>
              <a:avLst/>
              <a:gdLst/>
              <a:ahLst/>
              <a:cxnLst/>
              <a:rect l="l" t="t" r="r" b="b"/>
              <a:pathLst>
                <a:path w="164" h="164" extrusionOk="0">
                  <a:moveTo>
                    <a:pt x="1" y="0"/>
                  </a:moveTo>
                  <a:cubicBezTo>
                    <a:pt x="55" y="82"/>
                    <a:pt x="109" y="136"/>
                    <a:pt x="164" y="163"/>
                  </a:cubicBezTo>
                  <a:cubicBezTo>
                    <a:pt x="164" y="163"/>
                    <a:pt x="164" y="163"/>
                    <a:pt x="164" y="136"/>
                  </a:cubicBezTo>
                  <a:cubicBezTo>
                    <a:pt x="164" y="55"/>
                    <a:pt x="109" y="0"/>
                    <a:pt x="1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2" name="Google Shape;2449;p55"/>
            <p:cNvSpPr/>
            <p:nvPr/>
          </p:nvSpPr>
          <p:spPr>
            <a:xfrm>
              <a:off x="5002719" y="2076698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3" name="Google Shape;2450;p55"/>
            <p:cNvSpPr/>
            <p:nvPr/>
          </p:nvSpPr>
          <p:spPr>
            <a:xfrm>
              <a:off x="5029876" y="2115132"/>
              <a:ext cx="18149" cy="8674"/>
            </a:xfrm>
            <a:custGeom>
              <a:avLst/>
              <a:gdLst/>
              <a:ahLst/>
              <a:cxnLst/>
              <a:rect l="l" t="t" r="r" b="b"/>
              <a:pathLst>
                <a:path w="272" h="130" extrusionOk="0">
                  <a:moveTo>
                    <a:pt x="136" y="1"/>
                  </a:moveTo>
                  <a:cubicBezTo>
                    <a:pt x="89" y="1"/>
                    <a:pt x="41" y="7"/>
                    <a:pt x="0" y="21"/>
                  </a:cubicBezTo>
                  <a:cubicBezTo>
                    <a:pt x="0" y="75"/>
                    <a:pt x="55" y="129"/>
                    <a:pt x="136" y="129"/>
                  </a:cubicBezTo>
                  <a:cubicBezTo>
                    <a:pt x="217" y="129"/>
                    <a:pt x="272" y="75"/>
                    <a:pt x="272" y="21"/>
                  </a:cubicBezTo>
                  <a:cubicBezTo>
                    <a:pt x="231" y="7"/>
                    <a:pt x="183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4" name="Google Shape;2451;p55"/>
            <p:cNvSpPr/>
            <p:nvPr/>
          </p:nvSpPr>
          <p:spPr>
            <a:xfrm>
              <a:off x="5028075" y="2156302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5" name="Google Shape;2452;p55"/>
            <p:cNvSpPr/>
            <p:nvPr/>
          </p:nvSpPr>
          <p:spPr>
            <a:xfrm>
              <a:off x="5055232" y="2129145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4" y="1"/>
                    <a:pt x="0" y="82"/>
                    <a:pt x="0" y="164"/>
                  </a:cubicBezTo>
                  <a:cubicBezTo>
                    <a:pt x="0" y="245"/>
                    <a:pt x="54" y="326"/>
                    <a:pt x="136" y="326"/>
                  </a:cubicBezTo>
                  <a:cubicBezTo>
                    <a:pt x="244" y="326"/>
                    <a:pt x="299" y="245"/>
                    <a:pt x="299" y="164"/>
                  </a:cubicBezTo>
                  <a:cubicBezTo>
                    <a:pt x="299" y="82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6" name="Google Shape;2453;p55"/>
            <p:cNvSpPr/>
            <p:nvPr/>
          </p:nvSpPr>
          <p:spPr>
            <a:xfrm>
              <a:off x="5009992" y="2132815"/>
              <a:ext cx="12678" cy="18149"/>
            </a:xfrm>
            <a:custGeom>
              <a:avLst/>
              <a:gdLst/>
              <a:ahLst/>
              <a:cxnLst/>
              <a:rect l="l" t="t" r="r" b="b"/>
              <a:pathLst>
                <a:path w="190" h="272" extrusionOk="0">
                  <a:moveTo>
                    <a:pt x="136" y="0"/>
                  </a:moveTo>
                  <a:cubicBezTo>
                    <a:pt x="81" y="81"/>
                    <a:pt x="54" y="190"/>
                    <a:pt x="0" y="271"/>
                  </a:cubicBezTo>
                  <a:lnTo>
                    <a:pt x="27" y="271"/>
                  </a:lnTo>
                  <a:cubicBezTo>
                    <a:pt x="136" y="271"/>
                    <a:pt x="190" y="190"/>
                    <a:pt x="190" y="109"/>
                  </a:cubicBezTo>
                  <a:cubicBezTo>
                    <a:pt x="190" y="54"/>
                    <a:pt x="163" y="27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7" name="Google Shape;2454;p55"/>
            <p:cNvSpPr/>
            <p:nvPr/>
          </p:nvSpPr>
          <p:spPr>
            <a:xfrm>
              <a:off x="5002719" y="218346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6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8" name="Google Shape;2455;p55"/>
            <p:cNvSpPr/>
            <p:nvPr/>
          </p:nvSpPr>
          <p:spPr>
            <a:xfrm>
              <a:off x="5028075" y="2208816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99" name="Google Shape;2456;p55"/>
            <p:cNvSpPr/>
            <p:nvPr/>
          </p:nvSpPr>
          <p:spPr>
            <a:xfrm>
              <a:off x="5055232" y="218346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18"/>
                    <a:pt x="54" y="299"/>
                    <a:pt x="136" y="299"/>
                  </a:cubicBezTo>
                  <a:cubicBezTo>
                    <a:pt x="244" y="299"/>
                    <a:pt x="299" y="218"/>
                    <a:pt x="299" y="136"/>
                  </a:cubicBezTo>
                  <a:cubicBezTo>
                    <a:pt x="299" y="55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0" name="Google Shape;2457;p55"/>
            <p:cNvSpPr/>
            <p:nvPr/>
          </p:nvSpPr>
          <p:spPr>
            <a:xfrm>
              <a:off x="5002719" y="223597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17"/>
                    <a:pt x="55" y="298"/>
                    <a:pt x="136" y="298"/>
                  </a:cubicBezTo>
                  <a:cubicBezTo>
                    <a:pt x="245" y="298"/>
                    <a:pt x="299" y="217"/>
                    <a:pt x="299" y="136"/>
                  </a:cubicBezTo>
                  <a:cubicBezTo>
                    <a:pt x="299" y="54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1" name="Google Shape;2458;p55"/>
            <p:cNvSpPr/>
            <p:nvPr/>
          </p:nvSpPr>
          <p:spPr>
            <a:xfrm>
              <a:off x="5028075" y="2261263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2" name="Google Shape;2459;p55"/>
            <p:cNvSpPr/>
            <p:nvPr/>
          </p:nvSpPr>
          <p:spPr>
            <a:xfrm>
              <a:off x="5055232" y="223597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4"/>
                    <a:pt x="0" y="136"/>
                  </a:cubicBezTo>
                  <a:cubicBezTo>
                    <a:pt x="0" y="217"/>
                    <a:pt x="54" y="298"/>
                    <a:pt x="136" y="298"/>
                  </a:cubicBezTo>
                  <a:cubicBezTo>
                    <a:pt x="244" y="298"/>
                    <a:pt x="299" y="217"/>
                    <a:pt x="299" y="136"/>
                  </a:cubicBezTo>
                  <a:cubicBezTo>
                    <a:pt x="299" y="54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3" name="Google Shape;2460;p55"/>
            <p:cNvSpPr/>
            <p:nvPr/>
          </p:nvSpPr>
          <p:spPr>
            <a:xfrm>
              <a:off x="5002719" y="2288420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6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4" name="Google Shape;2461;p55"/>
            <p:cNvSpPr/>
            <p:nvPr/>
          </p:nvSpPr>
          <p:spPr>
            <a:xfrm>
              <a:off x="5028075" y="2313776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5" name="Google Shape;2462;p55"/>
            <p:cNvSpPr/>
            <p:nvPr/>
          </p:nvSpPr>
          <p:spPr>
            <a:xfrm>
              <a:off x="5055232" y="2288420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18"/>
                    <a:pt x="54" y="299"/>
                    <a:pt x="136" y="299"/>
                  </a:cubicBezTo>
                  <a:cubicBezTo>
                    <a:pt x="244" y="299"/>
                    <a:pt x="299" y="218"/>
                    <a:pt x="299" y="136"/>
                  </a:cubicBezTo>
                  <a:cubicBezTo>
                    <a:pt x="299" y="55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6" name="Google Shape;2463;p55"/>
            <p:cNvSpPr/>
            <p:nvPr/>
          </p:nvSpPr>
          <p:spPr>
            <a:xfrm>
              <a:off x="5002719" y="234093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36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7" name="Google Shape;2464;p55"/>
            <p:cNvSpPr/>
            <p:nvPr/>
          </p:nvSpPr>
          <p:spPr>
            <a:xfrm>
              <a:off x="5028075" y="2366290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4" y="298"/>
                    <a:pt x="326" y="244"/>
                    <a:pt x="326" y="163"/>
                  </a:cubicBezTo>
                  <a:cubicBezTo>
                    <a:pt x="326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8" name="Google Shape;2465;p55"/>
            <p:cNvSpPr/>
            <p:nvPr/>
          </p:nvSpPr>
          <p:spPr>
            <a:xfrm>
              <a:off x="5055232" y="234093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5"/>
                    <a:pt x="0" y="136"/>
                  </a:cubicBezTo>
                  <a:cubicBezTo>
                    <a:pt x="0" y="217"/>
                    <a:pt x="54" y="299"/>
                    <a:pt x="136" y="299"/>
                  </a:cubicBezTo>
                  <a:cubicBezTo>
                    <a:pt x="244" y="299"/>
                    <a:pt x="299" y="217"/>
                    <a:pt x="299" y="136"/>
                  </a:cubicBezTo>
                  <a:cubicBezTo>
                    <a:pt x="299" y="55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09" name="Google Shape;2466;p55"/>
            <p:cNvSpPr/>
            <p:nvPr/>
          </p:nvSpPr>
          <p:spPr>
            <a:xfrm>
              <a:off x="5002719" y="2393381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6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0" name="Google Shape;2467;p55"/>
            <p:cNvSpPr/>
            <p:nvPr/>
          </p:nvSpPr>
          <p:spPr>
            <a:xfrm>
              <a:off x="5028075" y="2418737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1" name="Google Shape;2468;p55"/>
            <p:cNvSpPr/>
            <p:nvPr/>
          </p:nvSpPr>
          <p:spPr>
            <a:xfrm>
              <a:off x="5055232" y="2393381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18"/>
                    <a:pt x="54" y="299"/>
                    <a:pt x="136" y="299"/>
                  </a:cubicBezTo>
                  <a:cubicBezTo>
                    <a:pt x="244" y="299"/>
                    <a:pt x="299" y="218"/>
                    <a:pt x="299" y="136"/>
                  </a:cubicBezTo>
                  <a:cubicBezTo>
                    <a:pt x="299" y="55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2" name="Google Shape;2469;p55"/>
            <p:cNvSpPr/>
            <p:nvPr/>
          </p:nvSpPr>
          <p:spPr>
            <a:xfrm>
              <a:off x="5002719" y="244589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36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3" name="Google Shape;2470;p55"/>
            <p:cNvSpPr/>
            <p:nvPr/>
          </p:nvSpPr>
          <p:spPr>
            <a:xfrm>
              <a:off x="5028075" y="2471251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4" name="Google Shape;2471;p55"/>
            <p:cNvSpPr/>
            <p:nvPr/>
          </p:nvSpPr>
          <p:spPr>
            <a:xfrm>
              <a:off x="5055232" y="244589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5"/>
                    <a:pt x="0" y="136"/>
                  </a:cubicBezTo>
                  <a:cubicBezTo>
                    <a:pt x="0" y="217"/>
                    <a:pt x="54" y="299"/>
                    <a:pt x="136" y="299"/>
                  </a:cubicBezTo>
                  <a:cubicBezTo>
                    <a:pt x="244" y="299"/>
                    <a:pt x="299" y="217"/>
                    <a:pt x="299" y="136"/>
                  </a:cubicBezTo>
                  <a:cubicBezTo>
                    <a:pt x="299" y="55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5" name="Google Shape;2472;p55"/>
            <p:cNvSpPr/>
            <p:nvPr/>
          </p:nvSpPr>
          <p:spPr>
            <a:xfrm>
              <a:off x="5002719" y="249840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44"/>
                    <a:pt x="55" y="298"/>
                    <a:pt x="136" y="298"/>
                  </a:cubicBezTo>
                  <a:cubicBezTo>
                    <a:pt x="245" y="298"/>
                    <a:pt x="299" y="244"/>
                    <a:pt x="299" y="136"/>
                  </a:cubicBezTo>
                  <a:cubicBezTo>
                    <a:pt x="299" y="54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6" name="Google Shape;2473;p55"/>
            <p:cNvSpPr/>
            <p:nvPr/>
          </p:nvSpPr>
          <p:spPr>
            <a:xfrm>
              <a:off x="5028075" y="2523698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7" name="Google Shape;2474;p55"/>
            <p:cNvSpPr/>
            <p:nvPr/>
          </p:nvSpPr>
          <p:spPr>
            <a:xfrm>
              <a:off x="5055232" y="249840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4"/>
                    <a:pt x="0" y="136"/>
                  </a:cubicBezTo>
                  <a:cubicBezTo>
                    <a:pt x="0" y="244"/>
                    <a:pt x="54" y="298"/>
                    <a:pt x="136" y="298"/>
                  </a:cubicBezTo>
                  <a:cubicBezTo>
                    <a:pt x="244" y="298"/>
                    <a:pt x="299" y="244"/>
                    <a:pt x="299" y="136"/>
                  </a:cubicBezTo>
                  <a:cubicBezTo>
                    <a:pt x="299" y="54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8" name="Google Shape;2475;p55"/>
            <p:cNvSpPr/>
            <p:nvPr/>
          </p:nvSpPr>
          <p:spPr>
            <a:xfrm>
              <a:off x="5002719" y="2550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45" y="299"/>
                    <a:pt x="299" y="245"/>
                    <a:pt x="299" y="136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19" name="Google Shape;2476;p55"/>
            <p:cNvSpPr/>
            <p:nvPr/>
          </p:nvSpPr>
          <p:spPr>
            <a:xfrm>
              <a:off x="5028075" y="2576211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0" name="Google Shape;2477;p55"/>
            <p:cNvSpPr/>
            <p:nvPr/>
          </p:nvSpPr>
          <p:spPr>
            <a:xfrm>
              <a:off x="5055232" y="2550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44" y="299"/>
                    <a:pt x="299" y="245"/>
                    <a:pt x="299" y="136"/>
                  </a:cubicBezTo>
                  <a:cubicBezTo>
                    <a:pt x="299" y="55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1" name="Google Shape;2478;p55"/>
            <p:cNvSpPr/>
            <p:nvPr/>
          </p:nvSpPr>
          <p:spPr>
            <a:xfrm>
              <a:off x="5002719" y="2603369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44"/>
                    <a:pt x="55" y="299"/>
                    <a:pt x="136" y="299"/>
                  </a:cubicBezTo>
                  <a:cubicBezTo>
                    <a:pt x="245" y="299"/>
                    <a:pt x="299" y="244"/>
                    <a:pt x="299" y="136"/>
                  </a:cubicBezTo>
                  <a:cubicBezTo>
                    <a:pt x="299" y="54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2" name="Google Shape;2479;p55"/>
            <p:cNvSpPr/>
            <p:nvPr/>
          </p:nvSpPr>
          <p:spPr>
            <a:xfrm>
              <a:off x="5028075" y="2628658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3" name="Google Shape;2480;p55"/>
            <p:cNvSpPr/>
            <p:nvPr/>
          </p:nvSpPr>
          <p:spPr>
            <a:xfrm>
              <a:off x="5055232" y="2603369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4"/>
                    <a:pt x="0" y="136"/>
                  </a:cubicBezTo>
                  <a:cubicBezTo>
                    <a:pt x="0" y="244"/>
                    <a:pt x="54" y="299"/>
                    <a:pt x="136" y="299"/>
                  </a:cubicBezTo>
                  <a:cubicBezTo>
                    <a:pt x="244" y="299"/>
                    <a:pt x="299" y="244"/>
                    <a:pt x="299" y="136"/>
                  </a:cubicBezTo>
                  <a:cubicBezTo>
                    <a:pt x="299" y="54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4" name="Google Shape;2481;p55"/>
            <p:cNvSpPr/>
            <p:nvPr/>
          </p:nvSpPr>
          <p:spPr>
            <a:xfrm>
              <a:off x="5002719" y="2655816"/>
              <a:ext cx="19951" cy="10943"/>
            </a:xfrm>
            <a:custGeom>
              <a:avLst/>
              <a:gdLst/>
              <a:ahLst/>
              <a:cxnLst/>
              <a:rect l="l" t="t" r="r" b="b"/>
              <a:pathLst>
                <a:path w="299" h="164" extrusionOk="0">
                  <a:moveTo>
                    <a:pt x="136" y="1"/>
                  </a:moveTo>
                  <a:cubicBezTo>
                    <a:pt x="55" y="1"/>
                    <a:pt x="1" y="55"/>
                    <a:pt x="1" y="164"/>
                  </a:cubicBezTo>
                  <a:lnTo>
                    <a:pt x="299" y="164"/>
                  </a:ln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5" name="Google Shape;2482;p55"/>
            <p:cNvSpPr/>
            <p:nvPr/>
          </p:nvSpPr>
          <p:spPr>
            <a:xfrm>
              <a:off x="5028075" y="2681172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6" name="Google Shape;2483;p55"/>
            <p:cNvSpPr/>
            <p:nvPr/>
          </p:nvSpPr>
          <p:spPr>
            <a:xfrm>
              <a:off x="5055232" y="2655816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44" y="299"/>
                    <a:pt x="299" y="245"/>
                    <a:pt x="299" y="136"/>
                  </a:cubicBezTo>
                  <a:cubicBezTo>
                    <a:pt x="299" y="55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7" name="Google Shape;2484;p55"/>
            <p:cNvSpPr/>
            <p:nvPr/>
          </p:nvSpPr>
          <p:spPr>
            <a:xfrm>
              <a:off x="5002719" y="2664891"/>
              <a:ext cx="19951" cy="10943"/>
            </a:xfrm>
            <a:custGeom>
              <a:avLst/>
              <a:gdLst/>
              <a:ahLst/>
              <a:cxnLst/>
              <a:rect l="l" t="t" r="r" b="b"/>
              <a:pathLst>
                <a:path w="299" h="164" extrusionOk="0">
                  <a:moveTo>
                    <a:pt x="1" y="0"/>
                  </a:moveTo>
                  <a:cubicBezTo>
                    <a:pt x="1" y="109"/>
                    <a:pt x="55" y="163"/>
                    <a:pt x="136" y="163"/>
                  </a:cubicBezTo>
                  <a:cubicBezTo>
                    <a:pt x="245" y="163"/>
                    <a:pt x="299" y="109"/>
                    <a:pt x="299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8" name="Google Shape;2485;p55"/>
            <p:cNvSpPr/>
            <p:nvPr/>
          </p:nvSpPr>
          <p:spPr>
            <a:xfrm>
              <a:off x="5013595" y="2708330"/>
              <a:ext cx="9075" cy="10943"/>
            </a:xfrm>
            <a:custGeom>
              <a:avLst/>
              <a:gdLst/>
              <a:ahLst/>
              <a:cxnLst/>
              <a:rect l="l" t="t" r="r" b="b"/>
              <a:pathLst>
                <a:path w="136" h="164" extrusionOk="0">
                  <a:moveTo>
                    <a:pt x="0" y="0"/>
                  </a:moveTo>
                  <a:cubicBezTo>
                    <a:pt x="55" y="55"/>
                    <a:pt x="109" y="82"/>
                    <a:pt x="136" y="163"/>
                  </a:cubicBezTo>
                  <a:cubicBezTo>
                    <a:pt x="136" y="55"/>
                    <a:pt x="82" y="0"/>
                    <a:pt x="0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29" name="Google Shape;2486;p55"/>
            <p:cNvSpPr/>
            <p:nvPr/>
          </p:nvSpPr>
          <p:spPr>
            <a:xfrm>
              <a:off x="5029876" y="2733686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82" y="0"/>
                    <a:pt x="28" y="27"/>
                    <a:pt x="0" y="82"/>
                  </a:cubicBezTo>
                  <a:cubicBezTo>
                    <a:pt x="0" y="109"/>
                    <a:pt x="28" y="136"/>
                    <a:pt x="28" y="163"/>
                  </a:cubicBezTo>
                  <a:lnTo>
                    <a:pt x="55" y="163"/>
                  </a:lnTo>
                  <a:cubicBezTo>
                    <a:pt x="28" y="163"/>
                    <a:pt x="0" y="190"/>
                    <a:pt x="0" y="190"/>
                  </a:cubicBezTo>
                  <a:cubicBezTo>
                    <a:pt x="0" y="271"/>
                    <a:pt x="55" y="326"/>
                    <a:pt x="136" y="326"/>
                  </a:cubicBezTo>
                  <a:cubicBezTo>
                    <a:pt x="217" y="326"/>
                    <a:pt x="299" y="244"/>
                    <a:pt x="299" y="163"/>
                  </a:cubicBezTo>
                  <a:cubicBezTo>
                    <a:pt x="299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0" name="Google Shape;2487;p55"/>
            <p:cNvSpPr/>
            <p:nvPr/>
          </p:nvSpPr>
          <p:spPr>
            <a:xfrm>
              <a:off x="5055232" y="270833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5"/>
                    <a:pt x="0" y="163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44" y="299"/>
                    <a:pt x="299" y="245"/>
                    <a:pt x="299" y="163"/>
                  </a:cubicBezTo>
                  <a:cubicBezTo>
                    <a:pt x="299" y="55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1" name="Google Shape;2488;p55"/>
            <p:cNvSpPr/>
            <p:nvPr/>
          </p:nvSpPr>
          <p:spPr>
            <a:xfrm>
              <a:off x="5002719" y="276084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54"/>
                    <a:pt x="1" y="163"/>
                  </a:cubicBezTo>
                  <a:cubicBezTo>
                    <a:pt x="1" y="244"/>
                    <a:pt x="55" y="298"/>
                    <a:pt x="136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54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2" name="Google Shape;2489;p55"/>
            <p:cNvSpPr/>
            <p:nvPr/>
          </p:nvSpPr>
          <p:spPr>
            <a:xfrm>
              <a:off x="5028075" y="2786133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3" name="Google Shape;2490;p55"/>
            <p:cNvSpPr/>
            <p:nvPr/>
          </p:nvSpPr>
          <p:spPr>
            <a:xfrm>
              <a:off x="5055232" y="276084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4"/>
                    <a:pt x="0" y="163"/>
                  </a:cubicBezTo>
                  <a:cubicBezTo>
                    <a:pt x="0" y="244"/>
                    <a:pt x="54" y="298"/>
                    <a:pt x="136" y="298"/>
                  </a:cubicBezTo>
                  <a:cubicBezTo>
                    <a:pt x="244" y="298"/>
                    <a:pt x="299" y="244"/>
                    <a:pt x="299" y="163"/>
                  </a:cubicBezTo>
                  <a:cubicBezTo>
                    <a:pt x="299" y="54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4" name="Google Shape;2491;p55"/>
            <p:cNvSpPr/>
            <p:nvPr/>
          </p:nvSpPr>
          <p:spPr>
            <a:xfrm>
              <a:off x="5002719" y="281329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5" y="1"/>
                    <a:pt x="1" y="55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5" name="Google Shape;2492;p55"/>
            <p:cNvSpPr/>
            <p:nvPr/>
          </p:nvSpPr>
          <p:spPr>
            <a:xfrm>
              <a:off x="5028075" y="2838646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6" name="Google Shape;2493;p55"/>
            <p:cNvSpPr/>
            <p:nvPr/>
          </p:nvSpPr>
          <p:spPr>
            <a:xfrm>
              <a:off x="5055232" y="281329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4" y="1"/>
                    <a:pt x="0" y="55"/>
                    <a:pt x="0" y="163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44" y="299"/>
                    <a:pt x="299" y="245"/>
                    <a:pt x="299" y="163"/>
                  </a:cubicBezTo>
                  <a:cubicBezTo>
                    <a:pt x="299" y="55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7" name="Google Shape;2494;p55"/>
            <p:cNvSpPr/>
            <p:nvPr/>
          </p:nvSpPr>
          <p:spPr>
            <a:xfrm>
              <a:off x="5002719" y="286580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54"/>
                    <a:pt x="1" y="163"/>
                  </a:cubicBezTo>
                  <a:cubicBezTo>
                    <a:pt x="1" y="244"/>
                    <a:pt x="55" y="299"/>
                    <a:pt x="136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54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8" name="Google Shape;2495;p55"/>
            <p:cNvSpPr/>
            <p:nvPr/>
          </p:nvSpPr>
          <p:spPr>
            <a:xfrm>
              <a:off x="5028075" y="2891093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39" name="Google Shape;2496;p55"/>
            <p:cNvSpPr/>
            <p:nvPr/>
          </p:nvSpPr>
          <p:spPr>
            <a:xfrm>
              <a:off x="5055232" y="286580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4"/>
                    <a:pt x="54" y="299"/>
                    <a:pt x="136" y="299"/>
                  </a:cubicBezTo>
                  <a:cubicBezTo>
                    <a:pt x="244" y="299"/>
                    <a:pt x="299" y="244"/>
                    <a:pt x="299" y="163"/>
                  </a:cubicBezTo>
                  <a:cubicBezTo>
                    <a:pt x="299" y="54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0" name="Google Shape;2497;p55"/>
            <p:cNvSpPr/>
            <p:nvPr/>
          </p:nvSpPr>
          <p:spPr>
            <a:xfrm>
              <a:off x="5055232" y="2918251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4" y="1"/>
                    <a:pt x="0" y="82"/>
                    <a:pt x="0" y="164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44" y="299"/>
                    <a:pt x="299" y="245"/>
                    <a:pt x="299" y="164"/>
                  </a:cubicBezTo>
                  <a:cubicBezTo>
                    <a:pt x="299" y="82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1" name="Google Shape;2498;p55"/>
            <p:cNvSpPr/>
            <p:nvPr/>
          </p:nvSpPr>
          <p:spPr>
            <a:xfrm>
              <a:off x="5028075" y="2943607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2" name="Google Shape;2499;p55"/>
            <p:cNvSpPr/>
            <p:nvPr/>
          </p:nvSpPr>
          <p:spPr>
            <a:xfrm>
              <a:off x="5002719" y="2918251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82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3" name="Google Shape;2500;p55"/>
            <p:cNvSpPr/>
            <p:nvPr/>
          </p:nvSpPr>
          <p:spPr>
            <a:xfrm>
              <a:off x="5002719" y="297076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299"/>
                    <a:pt x="136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82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4" name="Google Shape;2501;p55"/>
            <p:cNvSpPr/>
            <p:nvPr/>
          </p:nvSpPr>
          <p:spPr>
            <a:xfrm>
              <a:off x="5028075" y="2997922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17"/>
                    <a:pt x="82" y="299"/>
                    <a:pt x="163" y="299"/>
                  </a:cubicBezTo>
                  <a:cubicBezTo>
                    <a:pt x="244" y="299"/>
                    <a:pt x="326" y="217"/>
                    <a:pt x="326" y="136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5" name="Google Shape;2502;p55"/>
            <p:cNvSpPr/>
            <p:nvPr/>
          </p:nvSpPr>
          <p:spPr>
            <a:xfrm>
              <a:off x="5055232" y="297076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4"/>
                    <a:pt x="54" y="299"/>
                    <a:pt x="136" y="299"/>
                  </a:cubicBezTo>
                  <a:cubicBezTo>
                    <a:pt x="244" y="299"/>
                    <a:pt x="299" y="244"/>
                    <a:pt x="299" y="163"/>
                  </a:cubicBezTo>
                  <a:cubicBezTo>
                    <a:pt x="299" y="82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6" name="Google Shape;2503;p55"/>
            <p:cNvSpPr/>
            <p:nvPr/>
          </p:nvSpPr>
          <p:spPr>
            <a:xfrm>
              <a:off x="5055232" y="3023212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4" y="1"/>
                    <a:pt x="0" y="82"/>
                    <a:pt x="0" y="164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44" y="299"/>
                    <a:pt x="299" y="245"/>
                    <a:pt x="299" y="164"/>
                  </a:cubicBezTo>
                  <a:cubicBezTo>
                    <a:pt x="299" y="82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7" name="Google Shape;2504;p55"/>
            <p:cNvSpPr/>
            <p:nvPr/>
          </p:nvSpPr>
          <p:spPr>
            <a:xfrm>
              <a:off x="5028075" y="3050369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4" y="299"/>
                    <a:pt x="326" y="218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8" name="Google Shape;2505;p55"/>
            <p:cNvSpPr/>
            <p:nvPr/>
          </p:nvSpPr>
          <p:spPr>
            <a:xfrm>
              <a:off x="5002719" y="3023212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82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49" name="Google Shape;2506;p55"/>
            <p:cNvSpPr/>
            <p:nvPr/>
          </p:nvSpPr>
          <p:spPr>
            <a:xfrm>
              <a:off x="5002719" y="307572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0" name="Google Shape;2507;p55"/>
            <p:cNvSpPr/>
            <p:nvPr/>
          </p:nvSpPr>
          <p:spPr>
            <a:xfrm>
              <a:off x="5028075" y="3102883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36"/>
                  </a:cubicBezTo>
                  <a:cubicBezTo>
                    <a:pt x="0" y="217"/>
                    <a:pt x="82" y="299"/>
                    <a:pt x="163" y="299"/>
                  </a:cubicBezTo>
                  <a:cubicBezTo>
                    <a:pt x="244" y="299"/>
                    <a:pt x="326" y="217"/>
                    <a:pt x="326" y="136"/>
                  </a:cubicBezTo>
                  <a:cubicBezTo>
                    <a:pt x="326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1" name="Google Shape;2508;p55"/>
            <p:cNvSpPr/>
            <p:nvPr/>
          </p:nvSpPr>
          <p:spPr>
            <a:xfrm>
              <a:off x="5055232" y="307572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44" y="299"/>
                    <a:pt x="299" y="245"/>
                    <a:pt x="299" y="163"/>
                  </a:cubicBezTo>
                  <a:cubicBezTo>
                    <a:pt x="299" y="82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2" name="Google Shape;2509;p55"/>
            <p:cNvSpPr/>
            <p:nvPr/>
          </p:nvSpPr>
          <p:spPr>
            <a:xfrm>
              <a:off x="5055232" y="3128239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4"/>
                    <a:pt x="54" y="298"/>
                    <a:pt x="136" y="298"/>
                  </a:cubicBezTo>
                  <a:cubicBezTo>
                    <a:pt x="244" y="298"/>
                    <a:pt x="299" y="244"/>
                    <a:pt x="299" y="163"/>
                  </a:cubicBezTo>
                  <a:cubicBezTo>
                    <a:pt x="299" y="82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3" name="Google Shape;2510;p55"/>
            <p:cNvSpPr/>
            <p:nvPr/>
          </p:nvSpPr>
          <p:spPr>
            <a:xfrm>
              <a:off x="5028075" y="3155330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7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4" y="299"/>
                    <a:pt x="326" y="218"/>
                    <a:pt x="326" y="137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4" name="Google Shape;2511;p55"/>
            <p:cNvSpPr/>
            <p:nvPr/>
          </p:nvSpPr>
          <p:spPr>
            <a:xfrm>
              <a:off x="5002719" y="3128239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298"/>
                    <a:pt x="136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82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5" name="Google Shape;2512;p55"/>
            <p:cNvSpPr/>
            <p:nvPr/>
          </p:nvSpPr>
          <p:spPr>
            <a:xfrm>
              <a:off x="5028075" y="3207843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4" y="299"/>
                    <a:pt x="326" y="218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6" name="Google Shape;2513;p55"/>
            <p:cNvSpPr/>
            <p:nvPr/>
          </p:nvSpPr>
          <p:spPr>
            <a:xfrm>
              <a:off x="5055232" y="3180686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44" y="299"/>
                    <a:pt x="299" y="245"/>
                    <a:pt x="299" y="163"/>
                  </a:cubicBezTo>
                  <a:cubicBezTo>
                    <a:pt x="299" y="82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7" name="Google Shape;2514;p55"/>
            <p:cNvSpPr/>
            <p:nvPr/>
          </p:nvSpPr>
          <p:spPr>
            <a:xfrm>
              <a:off x="5006322" y="3180686"/>
              <a:ext cx="16348" cy="20017"/>
            </a:xfrm>
            <a:custGeom>
              <a:avLst/>
              <a:gdLst/>
              <a:ahLst/>
              <a:cxnLst/>
              <a:rect l="l" t="t" r="r" b="b"/>
              <a:pathLst>
                <a:path w="245" h="300" extrusionOk="0">
                  <a:moveTo>
                    <a:pt x="82" y="1"/>
                  </a:moveTo>
                  <a:cubicBezTo>
                    <a:pt x="55" y="1"/>
                    <a:pt x="28" y="28"/>
                    <a:pt x="1" y="28"/>
                  </a:cubicBezTo>
                  <a:cubicBezTo>
                    <a:pt x="55" y="55"/>
                    <a:pt x="82" y="55"/>
                    <a:pt x="109" y="82"/>
                  </a:cubicBezTo>
                  <a:cubicBezTo>
                    <a:pt x="109" y="136"/>
                    <a:pt x="136" y="218"/>
                    <a:pt x="164" y="299"/>
                  </a:cubicBezTo>
                  <a:cubicBezTo>
                    <a:pt x="218" y="272"/>
                    <a:pt x="245" y="218"/>
                    <a:pt x="245" y="163"/>
                  </a:cubicBezTo>
                  <a:cubicBezTo>
                    <a:pt x="245" y="82"/>
                    <a:pt x="191" y="1"/>
                    <a:pt x="82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8" name="Google Shape;2515;p55"/>
            <p:cNvSpPr/>
            <p:nvPr/>
          </p:nvSpPr>
          <p:spPr>
            <a:xfrm>
              <a:off x="5044356" y="3263960"/>
              <a:ext cx="5471" cy="12744"/>
            </a:xfrm>
            <a:custGeom>
              <a:avLst/>
              <a:gdLst/>
              <a:ahLst/>
              <a:cxnLst/>
              <a:rect l="l" t="t" r="r" b="b"/>
              <a:pathLst>
                <a:path w="82" h="191" extrusionOk="0">
                  <a:moveTo>
                    <a:pt x="28" y="0"/>
                  </a:moveTo>
                  <a:cubicBezTo>
                    <a:pt x="28" y="82"/>
                    <a:pt x="0" y="163"/>
                    <a:pt x="55" y="190"/>
                  </a:cubicBezTo>
                  <a:cubicBezTo>
                    <a:pt x="55" y="163"/>
                    <a:pt x="82" y="136"/>
                    <a:pt x="82" y="82"/>
                  </a:cubicBezTo>
                  <a:cubicBezTo>
                    <a:pt x="82" y="55"/>
                    <a:pt x="55" y="28"/>
                    <a:pt x="28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59" name="Google Shape;2516;p55"/>
            <p:cNvSpPr/>
            <p:nvPr/>
          </p:nvSpPr>
          <p:spPr>
            <a:xfrm>
              <a:off x="5055232" y="3233200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4"/>
                    <a:pt x="54" y="326"/>
                    <a:pt x="136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2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0" name="Google Shape;2517;p55"/>
            <p:cNvSpPr/>
            <p:nvPr/>
          </p:nvSpPr>
          <p:spPr>
            <a:xfrm>
              <a:off x="5055232" y="3285646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4" y="1"/>
                    <a:pt x="0" y="82"/>
                    <a:pt x="0" y="164"/>
                  </a:cubicBezTo>
                  <a:cubicBezTo>
                    <a:pt x="0" y="245"/>
                    <a:pt x="54" y="326"/>
                    <a:pt x="136" y="326"/>
                  </a:cubicBezTo>
                  <a:cubicBezTo>
                    <a:pt x="244" y="326"/>
                    <a:pt x="299" y="245"/>
                    <a:pt x="299" y="164"/>
                  </a:cubicBezTo>
                  <a:cubicBezTo>
                    <a:pt x="299" y="82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1" name="Google Shape;2518;p55"/>
            <p:cNvSpPr/>
            <p:nvPr/>
          </p:nvSpPr>
          <p:spPr>
            <a:xfrm>
              <a:off x="5028075" y="3312804"/>
              <a:ext cx="21752" cy="20018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36"/>
                  </a:cubicBezTo>
                  <a:cubicBezTo>
                    <a:pt x="326" y="136"/>
                    <a:pt x="299" y="109"/>
                    <a:pt x="299" y="82"/>
                  </a:cubicBezTo>
                  <a:cubicBezTo>
                    <a:pt x="272" y="55"/>
                    <a:pt x="217" y="28"/>
                    <a:pt x="190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2" name="Google Shape;2519;p55"/>
            <p:cNvSpPr/>
            <p:nvPr/>
          </p:nvSpPr>
          <p:spPr>
            <a:xfrm>
              <a:off x="5002719" y="3285646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3" name="Google Shape;2520;p55"/>
            <p:cNvSpPr/>
            <p:nvPr/>
          </p:nvSpPr>
          <p:spPr>
            <a:xfrm>
              <a:off x="5002719" y="3338160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4" name="Google Shape;2521;p55"/>
            <p:cNvSpPr/>
            <p:nvPr/>
          </p:nvSpPr>
          <p:spPr>
            <a:xfrm>
              <a:off x="5028075" y="3365318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36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326" y="244"/>
                    <a:pt x="326" y="136"/>
                  </a:cubicBezTo>
                  <a:cubicBezTo>
                    <a:pt x="326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5" name="Google Shape;2522;p55"/>
            <p:cNvSpPr/>
            <p:nvPr/>
          </p:nvSpPr>
          <p:spPr>
            <a:xfrm>
              <a:off x="5055232" y="3343565"/>
              <a:ext cx="12744" cy="16348"/>
            </a:xfrm>
            <a:custGeom>
              <a:avLst/>
              <a:gdLst/>
              <a:ahLst/>
              <a:cxnLst/>
              <a:rect l="l" t="t" r="r" b="b"/>
              <a:pathLst>
                <a:path w="191" h="245" extrusionOk="0">
                  <a:moveTo>
                    <a:pt x="27" y="1"/>
                  </a:moveTo>
                  <a:cubicBezTo>
                    <a:pt x="0" y="28"/>
                    <a:pt x="0" y="55"/>
                    <a:pt x="0" y="82"/>
                  </a:cubicBezTo>
                  <a:cubicBezTo>
                    <a:pt x="0" y="164"/>
                    <a:pt x="54" y="245"/>
                    <a:pt x="136" y="245"/>
                  </a:cubicBezTo>
                  <a:cubicBezTo>
                    <a:pt x="163" y="245"/>
                    <a:pt x="163" y="218"/>
                    <a:pt x="190" y="218"/>
                  </a:cubicBezTo>
                  <a:cubicBezTo>
                    <a:pt x="136" y="136"/>
                    <a:pt x="82" y="55"/>
                    <a:pt x="2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6" name="Google Shape;2523;p55"/>
            <p:cNvSpPr/>
            <p:nvPr/>
          </p:nvSpPr>
          <p:spPr>
            <a:xfrm>
              <a:off x="5028075" y="3417765"/>
              <a:ext cx="21752" cy="20018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7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37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7" name="Google Shape;2524;p55"/>
            <p:cNvSpPr/>
            <p:nvPr/>
          </p:nvSpPr>
          <p:spPr>
            <a:xfrm>
              <a:off x="5002719" y="3390674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1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8" name="Google Shape;2525;p55"/>
            <p:cNvSpPr/>
            <p:nvPr/>
          </p:nvSpPr>
          <p:spPr>
            <a:xfrm>
              <a:off x="5002719" y="3443121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69" name="Google Shape;2526;p55"/>
            <p:cNvSpPr/>
            <p:nvPr/>
          </p:nvSpPr>
          <p:spPr>
            <a:xfrm>
              <a:off x="5028075" y="3470278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0" name="Google Shape;2527;p55"/>
            <p:cNvSpPr/>
            <p:nvPr/>
          </p:nvSpPr>
          <p:spPr>
            <a:xfrm>
              <a:off x="5028075" y="3522792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4" y="298"/>
                    <a:pt x="326" y="244"/>
                    <a:pt x="326" y="163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1" name="Google Shape;2528;p55"/>
            <p:cNvSpPr/>
            <p:nvPr/>
          </p:nvSpPr>
          <p:spPr>
            <a:xfrm>
              <a:off x="5002719" y="3495634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2" name="Google Shape;2529;p55"/>
            <p:cNvSpPr/>
            <p:nvPr/>
          </p:nvSpPr>
          <p:spPr>
            <a:xfrm>
              <a:off x="5002719" y="3548081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3" name="Google Shape;2530;p55"/>
            <p:cNvSpPr/>
            <p:nvPr/>
          </p:nvSpPr>
          <p:spPr>
            <a:xfrm>
              <a:off x="5002719" y="3758069"/>
              <a:ext cx="12744" cy="21752"/>
            </a:xfrm>
            <a:custGeom>
              <a:avLst/>
              <a:gdLst/>
              <a:ahLst/>
              <a:cxnLst/>
              <a:rect l="l" t="t" r="r" b="b"/>
              <a:pathLst>
                <a:path w="191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lnTo>
                    <a:pt x="163" y="326"/>
                  </a:lnTo>
                  <a:cubicBezTo>
                    <a:pt x="163" y="299"/>
                    <a:pt x="163" y="299"/>
                    <a:pt x="163" y="299"/>
                  </a:cubicBezTo>
                  <a:lnTo>
                    <a:pt x="163" y="54"/>
                  </a:lnTo>
                  <a:cubicBezTo>
                    <a:pt x="163" y="54"/>
                    <a:pt x="163" y="27"/>
                    <a:pt x="190" y="27"/>
                  </a:cubicBezTo>
                  <a:cubicBezTo>
                    <a:pt x="163" y="27"/>
                    <a:pt x="163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4" name="Google Shape;2531;p55"/>
            <p:cNvSpPr/>
            <p:nvPr/>
          </p:nvSpPr>
          <p:spPr>
            <a:xfrm>
              <a:off x="5055232" y="3969792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82" y="1"/>
                    <a:pt x="27" y="28"/>
                    <a:pt x="0" y="109"/>
                  </a:cubicBezTo>
                  <a:cubicBezTo>
                    <a:pt x="27" y="163"/>
                    <a:pt x="27" y="218"/>
                    <a:pt x="82" y="245"/>
                  </a:cubicBezTo>
                  <a:cubicBezTo>
                    <a:pt x="82" y="245"/>
                    <a:pt x="82" y="272"/>
                    <a:pt x="82" y="272"/>
                  </a:cubicBezTo>
                  <a:cubicBezTo>
                    <a:pt x="109" y="299"/>
                    <a:pt x="109" y="299"/>
                    <a:pt x="136" y="299"/>
                  </a:cubicBezTo>
                  <a:cubicBezTo>
                    <a:pt x="244" y="299"/>
                    <a:pt x="299" y="218"/>
                    <a:pt x="299" y="136"/>
                  </a:cubicBezTo>
                  <a:cubicBezTo>
                    <a:pt x="299" y="55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5" name="Google Shape;2532;p55"/>
            <p:cNvSpPr/>
            <p:nvPr/>
          </p:nvSpPr>
          <p:spPr>
            <a:xfrm>
              <a:off x="4975561" y="2053143"/>
              <a:ext cx="21819" cy="18149"/>
            </a:xfrm>
            <a:custGeom>
              <a:avLst/>
              <a:gdLst/>
              <a:ahLst/>
              <a:cxnLst/>
              <a:rect l="l" t="t" r="r" b="b"/>
              <a:pathLst>
                <a:path w="327" h="272" extrusionOk="0">
                  <a:moveTo>
                    <a:pt x="55" y="1"/>
                  </a:moveTo>
                  <a:cubicBezTo>
                    <a:pt x="28" y="28"/>
                    <a:pt x="1" y="82"/>
                    <a:pt x="1" y="136"/>
                  </a:cubicBezTo>
                  <a:cubicBezTo>
                    <a:pt x="1" y="218"/>
                    <a:pt x="82" y="272"/>
                    <a:pt x="163" y="272"/>
                  </a:cubicBezTo>
                  <a:cubicBezTo>
                    <a:pt x="245" y="272"/>
                    <a:pt x="326" y="218"/>
                    <a:pt x="326" y="136"/>
                  </a:cubicBezTo>
                  <a:cubicBezTo>
                    <a:pt x="245" y="82"/>
                    <a:pt x="163" y="55"/>
                    <a:pt x="55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6" name="Google Shape;2533;p55"/>
            <p:cNvSpPr/>
            <p:nvPr/>
          </p:nvSpPr>
          <p:spPr>
            <a:xfrm>
              <a:off x="4975561" y="210385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17"/>
                    <a:pt x="55" y="271"/>
                    <a:pt x="109" y="298"/>
                  </a:cubicBezTo>
                  <a:lnTo>
                    <a:pt x="191" y="298"/>
                  </a:lnTo>
                  <a:cubicBezTo>
                    <a:pt x="272" y="298"/>
                    <a:pt x="326" y="217"/>
                    <a:pt x="326" y="163"/>
                  </a:cubicBezTo>
                  <a:cubicBezTo>
                    <a:pt x="326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7" name="Google Shape;2534;p55"/>
            <p:cNvSpPr/>
            <p:nvPr/>
          </p:nvSpPr>
          <p:spPr>
            <a:xfrm>
              <a:off x="4950205" y="2076698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7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7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8" name="Google Shape;2535;p55"/>
            <p:cNvSpPr/>
            <p:nvPr/>
          </p:nvSpPr>
          <p:spPr>
            <a:xfrm>
              <a:off x="4975561" y="2159905"/>
              <a:ext cx="21819" cy="16414"/>
            </a:xfrm>
            <a:custGeom>
              <a:avLst/>
              <a:gdLst/>
              <a:ahLst/>
              <a:cxnLst/>
              <a:rect l="l" t="t" r="r" b="b"/>
              <a:pathLst>
                <a:path w="327" h="246" extrusionOk="0">
                  <a:moveTo>
                    <a:pt x="55" y="1"/>
                  </a:moveTo>
                  <a:cubicBezTo>
                    <a:pt x="28" y="28"/>
                    <a:pt x="1" y="55"/>
                    <a:pt x="1" y="109"/>
                  </a:cubicBezTo>
                  <a:cubicBezTo>
                    <a:pt x="1" y="191"/>
                    <a:pt x="82" y="245"/>
                    <a:pt x="163" y="245"/>
                  </a:cubicBezTo>
                  <a:cubicBezTo>
                    <a:pt x="245" y="245"/>
                    <a:pt x="326" y="191"/>
                    <a:pt x="326" y="109"/>
                  </a:cubicBezTo>
                  <a:cubicBezTo>
                    <a:pt x="326" y="55"/>
                    <a:pt x="299" y="28"/>
                    <a:pt x="272" y="1"/>
                  </a:cubicBezTo>
                  <a:cubicBezTo>
                    <a:pt x="245" y="14"/>
                    <a:pt x="211" y="21"/>
                    <a:pt x="174" y="21"/>
                  </a:cubicBezTo>
                  <a:cubicBezTo>
                    <a:pt x="136" y="21"/>
                    <a:pt x="96" y="14"/>
                    <a:pt x="55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79" name="Google Shape;2536;p55"/>
            <p:cNvSpPr/>
            <p:nvPr/>
          </p:nvSpPr>
          <p:spPr>
            <a:xfrm>
              <a:off x="4975561" y="2208816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0" name="Google Shape;2537;p55"/>
            <p:cNvSpPr/>
            <p:nvPr/>
          </p:nvSpPr>
          <p:spPr>
            <a:xfrm>
              <a:off x="4975561" y="2261263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1" name="Google Shape;2538;p55"/>
            <p:cNvSpPr/>
            <p:nvPr/>
          </p:nvSpPr>
          <p:spPr>
            <a:xfrm>
              <a:off x="4975561" y="2313776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2" name="Google Shape;2539;p55"/>
            <p:cNvSpPr/>
            <p:nvPr/>
          </p:nvSpPr>
          <p:spPr>
            <a:xfrm>
              <a:off x="4975561" y="2366290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3" name="Google Shape;2540;p55"/>
            <p:cNvSpPr/>
            <p:nvPr/>
          </p:nvSpPr>
          <p:spPr>
            <a:xfrm>
              <a:off x="4975561" y="2418737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4" name="Google Shape;2541;p55"/>
            <p:cNvSpPr/>
            <p:nvPr/>
          </p:nvSpPr>
          <p:spPr>
            <a:xfrm>
              <a:off x="4975561" y="2471251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5" name="Google Shape;2542;p55"/>
            <p:cNvSpPr/>
            <p:nvPr/>
          </p:nvSpPr>
          <p:spPr>
            <a:xfrm>
              <a:off x="4975561" y="2523698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6" name="Google Shape;2543;p55"/>
            <p:cNvSpPr/>
            <p:nvPr/>
          </p:nvSpPr>
          <p:spPr>
            <a:xfrm>
              <a:off x="4975561" y="2576211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7" name="Google Shape;2544;p55"/>
            <p:cNvSpPr/>
            <p:nvPr/>
          </p:nvSpPr>
          <p:spPr>
            <a:xfrm>
              <a:off x="4975561" y="2628658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8" name="Google Shape;2545;p55"/>
            <p:cNvSpPr/>
            <p:nvPr/>
          </p:nvSpPr>
          <p:spPr>
            <a:xfrm>
              <a:off x="4955676" y="2657618"/>
              <a:ext cx="14546" cy="7340"/>
            </a:xfrm>
            <a:custGeom>
              <a:avLst/>
              <a:gdLst/>
              <a:ahLst/>
              <a:cxnLst/>
              <a:rect l="l" t="t" r="r" b="b"/>
              <a:pathLst>
                <a:path w="218" h="110" extrusionOk="0">
                  <a:moveTo>
                    <a:pt x="163" y="1"/>
                  </a:moveTo>
                  <a:cubicBezTo>
                    <a:pt x="136" y="28"/>
                    <a:pt x="82" y="55"/>
                    <a:pt x="0" y="82"/>
                  </a:cubicBezTo>
                  <a:cubicBezTo>
                    <a:pt x="0" y="82"/>
                    <a:pt x="27" y="109"/>
                    <a:pt x="27" y="109"/>
                  </a:cubicBezTo>
                  <a:lnTo>
                    <a:pt x="217" y="109"/>
                  </a:lnTo>
                  <a:cubicBezTo>
                    <a:pt x="217" y="82"/>
                    <a:pt x="190" y="28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89" name="Google Shape;2546;p55"/>
            <p:cNvSpPr/>
            <p:nvPr/>
          </p:nvSpPr>
          <p:spPr>
            <a:xfrm>
              <a:off x="4977363" y="2681172"/>
              <a:ext cx="20018" cy="16348"/>
            </a:xfrm>
            <a:custGeom>
              <a:avLst/>
              <a:gdLst/>
              <a:ahLst/>
              <a:cxnLst/>
              <a:rect l="l" t="t" r="r" b="b"/>
              <a:pathLst>
                <a:path w="300" h="245" extrusionOk="0">
                  <a:moveTo>
                    <a:pt x="136" y="1"/>
                  </a:moveTo>
                  <a:cubicBezTo>
                    <a:pt x="82" y="1"/>
                    <a:pt x="28" y="55"/>
                    <a:pt x="1" y="82"/>
                  </a:cubicBezTo>
                  <a:cubicBezTo>
                    <a:pt x="82" y="136"/>
                    <a:pt x="164" y="190"/>
                    <a:pt x="272" y="245"/>
                  </a:cubicBezTo>
                  <a:cubicBezTo>
                    <a:pt x="272" y="218"/>
                    <a:pt x="299" y="190"/>
                    <a:pt x="299" y="163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0" name="Google Shape;2547;p55"/>
            <p:cNvSpPr/>
            <p:nvPr/>
          </p:nvSpPr>
          <p:spPr>
            <a:xfrm>
              <a:off x="4957478" y="2664891"/>
              <a:ext cx="12744" cy="10943"/>
            </a:xfrm>
            <a:custGeom>
              <a:avLst/>
              <a:gdLst/>
              <a:ahLst/>
              <a:cxnLst/>
              <a:rect l="l" t="t" r="r" b="b"/>
              <a:pathLst>
                <a:path w="191" h="164" extrusionOk="0">
                  <a:moveTo>
                    <a:pt x="0" y="0"/>
                  </a:moveTo>
                  <a:cubicBezTo>
                    <a:pt x="28" y="55"/>
                    <a:pt x="55" y="109"/>
                    <a:pt x="82" y="163"/>
                  </a:cubicBezTo>
                  <a:cubicBezTo>
                    <a:pt x="136" y="136"/>
                    <a:pt x="190" y="82"/>
                    <a:pt x="190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1" name="Google Shape;2548;p55"/>
            <p:cNvSpPr/>
            <p:nvPr/>
          </p:nvSpPr>
          <p:spPr>
            <a:xfrm>
              <a:off x="4950205" y="2760843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4"/>
                    <a:pt x="1" y="163"/>
                  </a:cubicBezTo>
                  <a:cubicBezTo>
                    <a:pt x="1" y="244"/>
                    <a:pt x="55" y="298"/>
                    <a:pt x="137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54"/>
                    <a:pt x="245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2" name="Google Shape;2549;p55"/>
            <p:cNvSpPr/>
            <p:nvPr/>
          </p:nvSpPr>
          <p:spPr>
            <a:xfrm>
              <a:off x="4975561" y="2786133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3" name="Google Shape;2550;p55"/>
            <p:cNvSpPr/>
            <p:nvPr/>
          </p:nvSpPr>
          <p:spPr>
            <a:xfrm>
              <a:off x="4950205" y="2813290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1"/>
                  </a:moveTo>
                  <a:cubicBezTo>
                    <a:pt x="55" y="1"/>
                    <a:pt x="1" y="55"/>
                    <a:pt x="1" y="163"/>
                  </a:cubicBezTo>
                  <a:cubicBezTo>
                    <a:pt x="1" y="245"/>
                    <a:pt x="55" y="299"/>
                    <a:pt x="137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55"/>
                    <a:pt x="245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4" name="Google Shape;2551;p55"/>
            <p:cNvSpPr/>
            <p:nvPr/>
          </p:nvSpPr>
          <p:spPr>
            <a:xfrm>
              <a:off x="4975561" y="2838646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5" name="Google Shape;2552;p55"/>
            <p:cNvSpPr/>
            <p:nvPr/>
          </p:nvSpPr>
          <p:spPr>
            <a:xfrm>
              <a:off x="4950205" y="2865804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4"/>
                    <a:pt x="1" y="163"/>
                  </a:cubicBezTo>
                  <a:cubicBezTo>
                    <a:pt x="1" y="244"/>
                    <a:pt x="55" y="299"/>
                    <a:pt x="137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54"/>
                    <a:pt x="245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6" name="Google Shape;2553;p55"/>
            <p:cNvSpPr/>
            <p:nvPr/>
          </p:nvSpPr>
          <p:spPr>
            <a:xfrm>
              <a:off x="4975561" y="2891093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7" name="Google Shape;2554;p55"/>
            <p:cNvSpPr/>
            <p:nvPr/>
          </p:nvSpPr>
          <p:spPr>
            <a:xfrm>
              <a:off x="4975561" y="2943607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8" name="Google Shape;2555;p55"/>
            <p:cNvSpPr/>
            <p:nvPr/>
          </p:nvSpPr>
          <p:spPr>
            <a:xfrm>
              <a:off x="4950205" y="2918251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7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299"/>
                    <a:pt x="137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82"/>
                    <a:pt x="245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99" name="Google Shape;2556;p55"/>
            <p:cNvSpPr/>
            <p:nvPr/>
          </p:nvSpPr>
          <p:spPr>
            <a:xfrm>
              <a:off x="4950205" y="297076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299"/>
                    <a:pt x="137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82"/>
                    <a:pt x="245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0" name="Google Shape;2557;p55"/>
            <p:cNvSpPr/>
            <p:nvPr/>
          </p:nvSpPr>
          <p:spPr>
            <a:xfrm>
              <a:off x="4975561" y="2997922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17"/>
                    <a:pt x="82" y="299"/>
                    <a:pt x="163" y="299"/>
                  </a:cubicBezTo>
                  <a:cubicBezTo>
                    <a:pt x="245" y="299"/>
                    <a:pt x="326" y="217"/>
                    <a:pt x="326" y="136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1" name="Google Shape;2558;p55"/>
            <p:cNvSpPr/>
            <p:nvPr/>
          </p:nvSpPr>
          <p:spPr>
            <a:xfrm>
              <a:off x="4975561" y="3050369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3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2" name="Google Shape;2559;p55"/>
            <p:cNvSpPr/>
            <p:nvPr/>
          </p:nvSpPr>
          <p:spPr>
            <a:xfrm>
              <a:off x="4977363" y="3102883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82" y="0"/>
                    <a:pt x="28" y="28"/>
                    <a:pt x="1" y="82"/>
                  </a:cubicBezTo>
                  <a:cubicBezTo>
                    <a:pt x="28" y="109"/>
                    <a:pt x="55" y="136"/>
                    <a:pt x="82" y="163"/>
                  </a:cubicBezTo>
                  <a:cubicBezTo>
                    <a:pt x="82" y="217"/>
                    <a:pt x="109" y="245"/>
                    <a:pt x="109" y="299"/>
                  </a:cubicBezTo>
                  <a:lnTo>
                    <a:pt x="136" y="299"/>
                  </a:lnTo>
                  <a:cubicBezTo>
                    <a:pt x="218" y="299"/>
                    <a:pt x="299" y="217"/>
                    <a:pt x="299" y="136"/>
                  </a:cubicBezTo>
                  <a:cubicBezTo>
                    <a:pt x="299" y="55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3" name="Google Shape;2560;p55"/>
            <p:cNvSpPr/>
            <p:nvPr/>
          </p:nvSpPr>
          <p:spPr>
            <a:xfrm>
              <a:off x="4991842" y="3157198"/>
              <a:ext cx="5538" cy="12678"/>
            </a:xfrm>
            <a:custGeom>
              <a:avLst/>
              <a:gdLst/>
              <a:ahLst/>
              <a:cxnLst/>
              <a:rect l="l" t="t" r="r" b="b"/>
              <a:pathLst>
                <a:path w="83" h="190" extrusionOk="0">
                  <a:moveTo>
                    <a:pt x="1" y="0"/>
                  </a:moveTo>
                  <a:cubicBezTo>
                    <a:pt x="1" y="81"/>
                    <a:pt x="28" y="136"/>
                    <a:pt x="55" y="190"/>
                  </a:cubicBezTo>
                  <a:cubicBezTo>
                    <a:pt x="55" y="163"/>
                    <a:pt x="82" y="136"/>
                    <a:pt x="82" y="109"/>
                  </a:cubicBezTo>
                  <a:cubicBezTo>
                    <a:pt x="82" y="54"/>
                    <a:pt x="55" y="27"/>
                    <a:pt x="1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4" name="Google Shape;2561;p55"/>
            <p:cNvSpPr/>
            <p:nvPr/>
          </p:nvSpPr>
          <p:spPr>
            <a:xfrm>
              <a:off x="4975561" y="3213248"/>
              <a:ext cx="12744" cy="14546"/>
            </a:xfrm>
            <a:custGeom>
              <a:avLst/>
              <a:gdLst/>
              <a:ahLst/>
              <a:cxnLst/>
              <a:rect l="l" t="t" r="r" b="b"/>
              <a:pathLst>
                <a:path w="191" h="218" extrusionOk="0">
                  <a:moveTo>
                    <a:pt x="28" y="1"/>
                  </a:moveTo>
                  <a:cubicBezTo>
                    <a:pt x="28" y="1"/>
                    <a:pt x="1" y="28"/>
                    <a:pt x="1" y="55"/>
                  </a:cubicBezTo>
                  <a:cubicBezTo>
                    <a:pt x="1" y="137"/>
                    <a:pt x="82" y="218"/>
                    <a:pt x="163" y="218"/>
                  </a:cubicBezTo>
                  <a:lnTo>
                    <a:pt x="191" y="218"/>
                  </a:lnTo>
                  <a:cubicBezTo>
                    <a:pt x="191" y="191"/>
                    <a:pt x="191" y="164"/>
                    <a:pt x="163" y="164"/>
                  </a:cubicBezTo>
                  <a:cubicBezTo>
                    <a:pt x="136" y="82"/>
                    <a:pt x="82" y="28"/>
                    <a:pt x="28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5" name="Google Shape;2562;p55"/>
            <p:cNvSpPr/>
            <p:nvPr/>
          </p:nvSpPr>
          <p:spPr>
            <a:xfrm>
              <a:off x="4950205" y="3180686"/>
              <a:ext cx="16414" cy="20017"/>
            </a:xfrm>
            <a:custGeom>
              <a:avLst/>
              <a:gdLst/>
              <a:ahLst/>
              <a:cxnLst/>
              <a:rect l="l" t="t" r="r" b="b"/>
              <a:pathLst>
                <a:path w="246" h="300" extrusionOk="0">
                  <a:moveTo>
                    <a:pt x="137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299"/>
                    <a:pt x="137" y="299"/>
                  </a:cubicBezTo>
                  <a:cubicBezTo>
                    <a:pt x="191" y="299"/>
                    <a:pt x="218" y="299"/>
                    <a:pt x="245" y="272"/>
                  </a:cubicBezTo>
                  <a:cubicBezTo>
                    <a:pt x="218" y="245"/>
                    <a:pt x="191" y="218"/>
                    <a:pt x="191" y="191"/>
                  </a:cubicBezTo>
                  <a:lnTo>
                    <a:pt x="191" y="1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6" name="Google Shape;2563;p55"/>
            <p:cNvSpPr/>
            <p:nvPr/>
          </p:nvSpPr>
          <p:spPr>
            <a:xfrm>
              <a:off x="4950205" y="3233200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7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7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7" name="Google Shape;2564;p55"/>
            <p:cNvSpPr/>
            <p:nvPr/>
          </p:nvSpPr>
          <p:spPr>
            <a:xfrm>
              <a:off x="4975561" y="3260357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36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8" name="Google Shape;2565;p55"/>
            <p:cNvSpPr/>
            <p:nvPr/>
          </p:nvSpPr>
          <p:spPr>
            <a:xfrm>
              <a:off x="4975561" y="3312804"/>
              <a:ext cx="21819" cy="20018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09" name="Google Shape;2566;p55"/>
            <p:cNvSpPr/>
            <p:nvPr/>
          </p:nvSpPr>
          <p:spPr>
            <a:xfrm>
              <a:off x="4950205" y="3285646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7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37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0" name="Google Shape;2567;p55"/>
            <p:cNvSpPr/>
            <p:nvPr/>
          </p:nvSpPr>
          <p:spPr>
            <a:xfrm>
              <a:off x="4950205" y="3338160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7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5"/>
                    <a:pt x="55" y="326"/>
                    <a:pt x="137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1" name="Google Shape;2568;p55"/>
            <p:cNvSpPr/>
            <p:nvPr/>
          </p:nvSpPr>
          <p:spPr>
            <a:xfrm>
              <a:off x="4975561" y="3365318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36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2" name="Google Shape;2569;p55"/>
            <p:cNvSpPr/>
            <p:nvPr/>
          </p:nvSpPr>
          <p:spPr>
            <a:xfrm>
              <a:off x="4975561" y="3417765"/>
              <a:ext cx="21819" cy="20018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55"/>
                    <a:pt x="1" y="137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37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3" name="Google Shape;2570;p55"/>
            <p:cNvSpPr/>
            <p:nvPr/>
          </p:nvSpPr>
          <p:spPr>
            <a:xfrm>
              <a:off x="4950205" y="3390674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7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326"/>
                    <a:pt x="137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1"/>
                    <a:pt x="245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4" name="Google Shape;2571;p55"/>
            <p:cNvSpPr/>
            <p:nvPr/>
          </p:nvSpPr>
          <p:spPr>
            <a:xfrm>
              <a:off x="4950205" y="3443121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7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7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5" name="Google Shape;2572;p55"/>
            <p:cNvSpPr/>
            <p:nvPr/>
          </p:nvSpPr>
          <p:spPr>
            <a:xfrm>
              <a:off x="4975561" y="3470278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6" name="Google Shape;2573;p55"/>
            <p:cNvSpPr/>
            <p:nvPr/>
          </p:nvSpPr>
          <p:spPr>
            <a:xfrm>
              <a:off x="4975561" y="3522792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4"/>
                    <a:pt x="1" y="163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7" name="Google Shape;2574;p55"/>
            <p:cNvSpPr/>
            <p:nvPr/>
          </p:nvSpPr>
          <p:spPr>
            <a:xfrm>
              <a:off x="4950205" y="3495634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7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7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8" name="Google Shape;2575;p55"/>
            <p:cNvSpPr/>
            <p:nvPr/>
          </p:nvSpPr>
          <p:spPr>
            <a:xfrm>
              <a:off x="4950205" y="3548081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7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37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19" name="Google Shape;2576;p55"/>
            <p:cNvSpPr/>
            <p:nvPr/>
          </p:nvSpPr>
          <p:spPr>
            <a:xfrm>
              <a:off x="4975561" y="3575239"/>
              <a:ext cx="21819" cy="20018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55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0" name="Google Shape;2577;p55"/>
            <p:cNvSpPr/>
            <p:nvPr/>
          </p:nvSpPr>
          <p:spPr>
            <a:xfrm>
              <a:off x="5002719" y="3600595"/>
              <a:ext cx="14546" cy="21752"/>
            </a:xfrm>
            <a:custGeom>
              <a:avLst/>
              <a:gdLst/>
              <a:ahLst/>
              <a:cxnLst/>
              <a:rect l="l" t="t" r="r" b="b"/>
              <a:pathLst>
                <a:path w="218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5"/>
                    <a:pt x="55" y="299"/>
                    <a:pt x="109" y="326"/>
                  </a:cubicBezTo>
                  <a:cubicBezTo>
                    <a:pt x="109" y="299"/>
                    <a:pt x="136" y="299"/>
                    <a:pt x="136" y="299"/>
                  </a:cubicBezTo>
                  <a:cubicBezTo>
                    <a:pt x="136" y="190"/>
                    <a:pt x="190" y="109"/>
                    <a:pt x="218" y="28"/>
                  </a:cubicBezTo>
                  <a:cubicBezTo>
                    <a:pt x="190" y="28"/>
                    <a:pt x="163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1" name="Google Shape;2578;p55"/>
            <p:cNvSpPr/>
            <p:nvPr/>
          </p:nvSpPr>
          <p:spPr>
            <a:xfrm>
              <a:off x="4975561" y="3627753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5"/>
                    <a:pt x="1" y="163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2" name="Google Shape;2579;p55"/>
            <p:cNvSpPr/>
            <p:nvPr/>
          </p:nvSpPr>
          <p:spPr>
            <a:xfrm>
              <a:off x="4950205" y="3600595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7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5"/>
                    <a:pt x="55" y="326"/>
                    <a:pt x="137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3" name="Google Shape;2580;p55"/>
            <p:cNvSpPr/>
            <p:nvPr/>
          </p:nvSpPr>
          <p:spPr>
            <a:xfrm>
              <a:off x="4950205" y="3653109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7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326"/>
                    <a:pt x="137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1"/>
                    <a:pt x="245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4" name="Google Shape;2581;p55"/>
            <p:cNvSpPr/>
            <p:nvPr/>
          </p:nvSpPr>
          <p:spPr>
            <a:xfrm>
              <a:off x="4975561" y="3680200"/>
              <a:ext cx="21819" cy="20018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164"/>
                    <a:pt x="326" y="137"/>
                    <a:pt x="326" y="137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5" name="Google Shape;2582;p55"/>
            <p:cNvSpPr/>
            <p:nvPr/>
          </p:nvSpPr>
          <p:spPr>
            <a:xfrm>
              <a:off x="4975561" y="3732713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6" name="Google Shape;2583;p55"/>
            <p:cNvSpPr/>
            <p:nvPr/>
          </p:nvSpPr>
          <p:spPr>
            <a:xfrm>
              <a:off x="4950205" y="3705556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7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7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7" name="Google Shape;2584;p55"/>
            <p:cNvSpPr/>
            <p:nvPr/>
          </p:nvSpPr>
          <p:spPr>
            <a:xfrm>
              <a:off x="4950205" y="3759871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37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8" name="Google Shape;2585;p55"/>
            <p:cNvSpPr/>
            <p:nvPr/>
          </p:nvSpPr>
          <p:spPr>
            <a:xfrm>
              <a:off x="4975561" y="3785227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9" name="Google Shape;2586;p55"/>
            <p:cNvSpPr/>
            <p:nvPr/>
          </p:nvSpPr>
          <p:spPr>
            <a:xfrm>
              <a:off x="5002719" y="3812318"/>
              <a:ext cx="14546" cy="20018"/>
            </a:xfrm>
            <a:custGeom>
              <a:avLst/>
              <a:gdLst/>
              <a:ahLst/>
              <a:cxnLst/>
              <a:rect l="l" t="t" r="r" b="b"/>
              <a:pathLst>
                <a:path w="218" h="300" extrusionOk="0">
                  <a:moveTo>
                    <a:pt x="136" y="1"/>
                  </a:moveTo>
                  <a:cubicBezTo>
                    <a:pt x="55" y="1"/>
                    <a:pt x="1" y="55"/>
                    <a:pt x="1" y="137"/>
                  </a:cubicBezTo>
                  <a:cubicBezTo>
                    <a:pt x="1" y="218"/>
                    <a:pt x="55" y="299"/>
                    <a:pt x="136" y="299"/>
                  </a:cubicBezTo>
                  <a:cubicBezTo>
                    <a:pt x="163" y="299"/>
                    <a:pt x="190" y="299"/>
                    <a:pt x="218" y="272"/>
                  </a:cubicBezTo>
                  <a:cubicBezTo>
                    <a:pt x="218" y="191"/>
                    <a:pt x="190" y="137"/>
                    <a:pt x="136" y="82"/>
                  </a:cubicBezTo>
                  <a:cubicBezTo>
                    <a:pt x="136" y="55"/>
                    <a:pt x="136" y="28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0" name="Google Shape;2587;p55"/>
            <p:cNvSpPr/>
            <p:nvPr/>
          </p:nvSpPr>
          <p:spPr>
            <a:xfrm>
              <a:off x="4975561" y="3837674"/>
              <a:ext cx="21819" cy="20018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1" name="Google Shape;2588;p55"/>
            <p:cNvSpPr/>
            <p:nvPr/>
          </p:nvSpPr>
          <p:spPr>
            <a:xfrm>
              <a:off x="4950205" y="3812318"/>
              <a:ext cx="20018" cy="20018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7" y="1"/>
                  </a:moveTo>
                  <a:cubicBezTo>
                    <a:pt x="55" y="1"/>
                    <a:pt x="1" y="55"/>
                    <a:pt x="1" y="137"/>
                  </a:cubicBezTo>
                  <a:cubicBezTo>
                    <a:pt x="1" y="218"/>
                    <a:pt x="55" y="299"/>
                    <a:pt x="137" y="299"/>
                  </a:cubicBezTo>
                  <a:cubicBezTo>
                    <a:pt x="245" y="299"/>
                    <a:pt x="299" y="218"/>
                    <a:pt x="299" y="137"/>
                  </a:cubicBezTo>
                  <a:cubicBezTo>
                    <a:pt x="299" y="55"/>
                    <a:pt x="245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2" name="Google Shape;2589;p55"/>
            <p:cNvSpPr/>
            <p:nvPr/>
          </p:nvSpPr>
          <p:spPr>
            <a:xfrm>
              <a:off x="4923114" y="2051342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55"/>
                    <a:pt x="0" y="163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3" name="Google Shape;2590;p55"/>
            <p:cNvSpPr/>
            <p:nvPr/>
          </p:nvSpPr>
          <p:spPr>
            <a:xfrm>
              <a:off x="4952073" y="2040465"/>
              <a:ext cx="9075" cy="5538"/>
            </a:xfrm>
            <a:custGeom>
              <a:avLst/>
              <a:gdLst/>
              <a:ahLst/>
              <a:cxnLst/>
              <a:rect l="l" t="t" r="r" b="b"/>
              <a:pathLst>
                <a:path w="136" h="83" extrusionOk="0">
                  <a:moveTo>
                    <a:pt x="0" y="1"/>
                  </a:moveTo>
                  <a:cubicBezTo>
                    <a:pt x="27" y="55"/>
                    <a:pt x="54" y="82"/>
                    <a:pt x="109" y="82"/>
                  </a:cubicBezTo>
                  <a:lnTo>
                    <a:pt x="136" y="82"/>
                  </a:lnTo>
                  <a:cubicBezTo>
                    <a:pt x="81" y="55"/>
                    <a:pt x="54" y="28"/>
                    <a:pt x="0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4" name="Google Shape;2591;p55"/>
            <p:cNvSpPr/>
            <p:nvPr/>
          </p:nvSpPr>
          <p:spPr>
            <a:xfrm>
              <a:off x="4923114" y="2103855"/>
              <a:ext cx="21752" cy="12678"/>
            </a:xfrm>
            <a:custGeom>
              <a:avLst/>
              <a:gdLst/>
              <a:ahLst/>
              <a:cxnLst/>
              <a:rect l="l" t="t" r="r" b="b"/>
              <a:pathLst>
                <a:path w="326" h="190" extrusionOk="0">
                  <a:moveTo>
                    <a:pt x="163" y="0"/>
                  </a:moveTo>
                  <a:cubicBezTo>
                    <a:pt x="81" y="0"/>
                    <a:pt x="0" y="81"/>
                    <a:pt x="0" y="163"/>
                  </a:cubicBezTo>
                  <a:cubicBezTo>
                    <a:pt x="0" y="163"/>
                    <a:pt x="0" y="190"/>
                    <a:pt x="27" y="190"/>
                  </a:cubicBezTo>
                  <a:lnTo>
                    <a:pt x="298" y="190"/>
                  </a:lnTo>
                  <a:cubicBezTo>
                    <a:pt x="298" y="190"/>
                    <a:pt x="326" y="163"/>
                    <a:pt x="326" y="163"/>
                  </a:cubicBezTo>
                  <a:cubicBezTo>
                    <a:pt x="326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5" name="Google Shape;2592;p55"/>
            <p:cNvSpPr/>
            <p:nvPr/>
          </p:nvSpPr>
          <p:spPr>
            <a:xfrm>
              <a:off x="4923114" y="2156302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1" y="1"/>
                    <a:pt x="0" y="82"/>
                    <a:pt x="0" y="163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17" y="299"/>
                    <a:pt x="271" y="272"/>
                    <a:pt x="298" y="218"/>
                  </a:cubicBezTo>
                  <a:cubicBezTo>
                    <a:pt x="244" y="163"/>
                    <a:pt x="190" y="82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6" name="Google Shape;2593;p55"/>
            <p:cNvSpPr/>
            <p:nvPr/>
          </p:nvSpPr>
          <p:spPr>
            <a:xfrm>
              <a:off x="4923114" y="2208816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cubicBezTo>
                    <a:pt x="0" y="244"/>
                    <a:pt x="81" y="299"/>
                    <a:pt x="163" y="299"/>
                  </a:cubicBezTo>
                  <a:cubicBezTo>
                    <a:pt x="244" y="299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7" name="Google Shape;2594;p55"/>
            <p:cNvSpPr/>
            <p:nvPr/>
          </p:nvSpPr>
          <p:spPr>
            <a:xfrm>
              <a:off x="4950205" y="2183460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7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8" name="Google Shape;2595;p55"/>
            <p:cNvSpPr/>
            <p:nvPr/>
          </p:nvSpPr>
          <p:spPr>
            <a:xfrm>
              <a:off x="4923114" y="2261263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1" y="1"/>
                    <a:pt x="0" y="82"/>
                    <a:pt x="0" y="164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9" name="Google Shape;2596;p55"/>
            <p:cNvSpPr/>
            <p:nvPr/>
          </p:nvSpPr>
          <p:spPr>
            <a:xfrm>
              <a:off x="4950205" y="2235974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17"/>
                    <a:pt x="55" y="298"/>
                    <a:pt x="137" y="298"/>
                  </a:cubicBezTo>
                  <a:cubicBezTo>
                    <a:pt x="245" y="298"/>
                    <a:pt x="299" y="217"/>
                    <a:pt x="299" y="136"/>
                  </a:cubicBezTo>
                  <a:cubicBezTo>
                    <a:pt x="299" y="54"/>
                    <a:pt x="245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0" name="Google Shape;2597;p55"/>
            <p:cNvSpPr/>
            <p:nvPr/>
          </p:nvSpPr>
          <p:spPr>
            <a:xfrm>
              <a:off x="4923114" y="2313776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1" name="Google Shape;2598;p55"/>
            <p:cNvSpPr/>
            <p:nvPr/>
          </p:nvSpPr>
          <p:spPr>
            <a:xfrm>
              <a:off x="4950205" y="2288420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7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7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2" name="Google Shape;2599;p55"/>
            <p:cNvSpPr/>
            <p:nvPr/>
          </p:nvSpPr>
          <p:spPr>
            <a:xfrm>
              <a:off x="4923114" y="2366290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81"/>
                    <a:pt x="0" y="163"/>
                  </a:cubicBezTo>
                  <a:cubicBezTo>
                    <a:pt x="0" y="244"/>
                    <a:pt x="81" y="298"/>
                    <a:pt x="163" y="298"/>
                  </a:cubicBezTo>
                  <a:cubicBezTo>
                    <a:pt x="244" y="298"/>
                    <a:pt x="326" y="244"/>
                    <a:pt x="326" y="163"/>
                  </a:cubicBezTo>
                  <a:cubicBezTo>
                    <a:pt x="326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3" name="Google Shape;2600;p55"/>
            <p:cNvSpPr/>
            <p:nvPr/>
          </p:nvSpPr>
          <p:spPr>
            <a:xfrm>
              <a:off x="4950205" y="2340934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37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4" name="Google Shape;2601;p55"/>
            <p:cNvSpPr/>
            <p:nvPr/>
          </p:nvSpPr>
          <p:spPr>
            <a:xfrm>
              <a:off x="4923114" y="2418737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1" y="1"/>
                    <a:pt x="0" y="82"/>
                    <a:pt x="0" y="163"/>
                  </a:cubicBezTo>
                  <a:cubicBezTo>
                    <a:pt x="0" y="245"/>
                    <a:pt x="81" y="326"/>
                    <a:pt x="163" y="326"/>
                  </a:cubicBezTo>
                  <a:cubicBezTo>
                    <a:pt x="244" y="326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5" name="Google Shape;2602;p55"/>
            <p:cNvSpPr/>
            <p:nvPr/>
          </p:nvSpPr>
          <p:spPr>
            <a:xfrm>
              <a:off x="4950205" y="2393381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7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7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6" name="Google Shape;2603;p55"/>
            <p:cNvSpPr/>
            <p:nvPr/>
          </p:nvSpPr>
          <p:spPr>
            <a:xfrm>
              <a:off x="4923114" y="2471251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cubicBezTo>
                    <a:pt x="0" y="244"/>
                    <a:pt x="81" y="326"/>
                    <a:pt x="163" y="326"/>
                  </a:cubicBezTo>
                  <a:cubicBezTo>
                    <a:pt x="244" y="326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7" name="Google Shape;2604;p55"/>
            <p:cNvSpPr/>
            <p:nvPr/>
          </p:nvSpPr>
          <p:spPr>
            <a:xfrm>
              <a:off x="4950205" y="244589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37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8" name="Google Shape;2605;p55"/>
            <p:cNvSpPr/>
            <p:nvPr/>
          </p:nvSpPr>
          <p:spPr>
            <a:xfrm>
              <a:off x="4923114" y="2523698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1" y="1"/>
                    <a:pt x="0" y="82"/>
                    <a:pt x="0" y="164"/>
                  </a:cubicBezTo>
                  <a:cubicBezTo>
                    <a:pt x="0" y="245"/>
                    <a:pt x="81" y="326"/>
                    <a:pt x="163" y="326"/>
                  </a:cubicBezTo>
                  <a:cubicBezTo>
                    <a:pt x="244" y="326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9" name="Google Shape;2606;p55"/>
            <p:cNvSpPr/>
            <p:nvPr/>
          </p:nvSpPr>
          <p:spPr>
            <a:xfrm>
              <a:off x="4950205" y="2498408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44"/>
                    <a:pt x="55" y="298"/>
                    <a:pt x="137" y="298"/>
                  </a:cubicBezTo>
                  <a:cubicBezTo>
                    <a:pt x="245" y="298"/>
                    <a:pt x="299" y="244"/>
                    <a:pt x="299" y="136"/>
                  </a:cubicBezTo>
                  <a:cubicBezTo>
                    <a:pt x="299" y="54"/>
                    <a:pt x="245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0" name="Google Shape;2607;p55"/>
            <p:cNvSpPr/>
            <p:nvPr/>
          </p:nvSpPr>
          <p:spPr>
            <a:xfrm>
              <a:off x="4923114" y="2576211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cubicBezTo>
                    <a:pt x="0" y="244"/>
                    <a:pt x="81" y="326"/>
                    <a:pt x="163" y="326"/>
                  </a:cubicBezTo>
                  <a:cubicBezTo>
                    <a:pt x="244" y="326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1" name="Google Shape;2608;p55"/>
            <p:cNvSpPr/>
            <p:nvPr/>
          </p:nvSpPr>
          <p:spPr>
            <a:xfrm>
              <a:off x="4950205" y="255085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45"/>
                    <a:pt x="55" y="299"/>
                    <a:pt x="137" y="299"/>
                  </a:cubicBezTo>
                  <a:cubicBezTo>
                    <a:pt x="245" y="299"/>
                    <a:pt x="299" y="245"/>
                    <a:pt x="299" y="136"/>
                  </a:cubicBezTo>
                  <a:cubicBezTo>
                    <a:pt x="299" y="55"/>
                    <a:pt x="245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2" name="Google Shape;2609;p55"/>
            <p:cNvSpPr/>
            <p:nvPr/>
          </p:nvSpPr>
          <p:spPr>
            <a:xfrm>
              <a:off x="4923114" y="2628658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1" y="1"/>
                    <a:pt x="0" y="82"/>
                    <a:pt x="0" y="164"/>
                  </a:cubicBezTo>
                  <a:cubicBezTo>
                    <a:pt x="0" y="218"/>
                    <a:pt x="27" y="272"/>
                    <a:pt x="81" y="299"/>
                  </a:cubicBezTo>
                  <a:cubicBezTo>
                    <a:pt x="109" y="272"/>
                    <a:pt x="190" y="218"/>
                    <a:pt x="298" y="164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3" name="Google Shape;2610;p55"/>
            <p:cNvSpPr/>
            <p:nvPr/>
          </p:nvSpPr>
          <p:spPr>
            <a:xfrm>
              <a:off x="4950205" y="2603369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44"/>
                    <a:pt x="55" y="299"/>
                    <a:pt x="137" y="299"/>
                  </a:cubicBezTo>
                  <a:cubicBezTo>
                    <a:pt x="245" y="299"/>
                    <a:pt x="299" y="244"/>
                    <a:pt x="299" y="136"/>
                  </a:cubicBezTo>
                  <a:cubicBezTo>
                    <a:pt x="299" y="54"/>
                    <a:pt x="245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4" name="Google Shape;2611;p55"/>
            <p:cNvSpPr/>
            <p:nvPr/>
          </p:nvSpPr>
          <p:spPr>
            <a:xfrm>
              <a:off x="4950205" y="2661288"/>
              <a:ext cx="1935" cy="3670"/>
            </a:xfrm>
            <a:custGeom>
              <a:avLst/>
              <a:gdLst/>
              <a:ahLst/>
              <a:cxnLst/>
              <a:rect l="l" t="t" r="r" b="b"/>
              <a:pathLst>
                <a:path w="29" h="55" extrusionOk="0">
                  <a:moveTo>
                    <a:pt x="1" y="0"/>
                  </a:moveTo>
                  <a:cubicBezTo>
                    <a:pt x="1" y="27"/>
                    <a:pt x="1" y="27"/>
                    <a:pt x="1" y="54"/>
                  </a:cubicBezTo>
                  <a:cubicBezTo>
                    <a:pt x="1" y="27"/>
                    <a:pt x="28" y="27"/>
                    <a:pt x="28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5" name="Google Shape;2612;p55"/>
            <p:cNvSpPr/>
            <p:nvPr/>
          </p:nvSpPr>
          <p:spPr>
            <a:xfrm>
              <a:off x="4899560" y="2664891"/>
              <a:ext cx="18149" cy="10943"/>
            </a:xfrm>
            <a:custGeom>
              <a:avLst/>
              <a:gdLst/>
              <a:ahLst/>
              <a:cxnLst/>
              <a:rect l="l" t="t" r="r" b="b"/>
              <a:pathLst>
                <a:path w="272" h="164" extrusionOk="0">
                  <a:moveTo>
                    <a:pt x="0" y="0"/>
                  </a:moveTo>
                  <a:cubicBezTo>
                    <a:pt x="55" y="82"/>
                    <a:pt x="82" y="136"/>
                    <a:pt x="136" y="163"/>
                  </a:cubicBezTo>
                  <a:cubicBezTo>
                    <a:pt x="217" y="163"/>
                    <a:pt x="272" y="109"/>
                    <a:pt x="272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6" name="Google Shape;2613;p55"/>
            <p:cNvSpPr/>
            <p:nvPr/>
          </p:nvSpPr>
          <p:spPr>
            <a:xfrm>
              <a:off x="4923114" y="2737289"/>
              <a:ext cx="21752" cy="18149"/>
            </a:xfrm>
            <a:custGeom>
              <a:avLst/>
              <a:gdLst/>
              <a:ahLst/>
              <a:cxnLst/>
              <a:rect l="l" t="t" r="r" b="b"/>
              <a:pathLst>
                <a:path w="326" h="272" extrusionOk="0">
                  <a:moveTo>
                    <a:pt x="54" y="0"/>
                  </a:moveTo>
                  <a:cubicBezTo>
                    <a:pt x="27" y="28"/>
                    <a:pt x="0" y="55"/>
                    <a:pt x="0" y="109"/>
                  </a:cubicBezTo>
                  <a:cubicBezTo>
                    <a:pt x="0" y="190"/>
                    <a:pt x="81" y="272"/>
                    <a:pt x="163" y="272"/>
                  </a:cubicBezTo>
                  <a:cubicBezTo>
                    <a:pt x="244" y="272"/>
                    <a:pt x="298" y="190"/>
                    <a:pt x="326" y="109"/>
                  </a:cubicBezTo>
                  <a:cubicBezTo>
                    <a:pt x="217" y="82"/>
                    <a:pt x="190" y="0"/>
                    <a:pt x="5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7" name="Google Shape;2614;p55"/>
            <p:cNvSpPr/>
            <p:nvPr/>
          </p:nvSpPr>
          <p:spPr>
            <a:xfrm>
              <a:off x="4923114" y="2786133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1" y="1"/>
                    <a:pt x="0" y="82"/>
                    <a:pt x="0" y="163"/>
                  </a:cubicBezTo>
                  <a:cubicBezTo>
                    <a:pt x="0" y="245"/>
                    <a:pt x="81" y="326"/>
                    <a:pt x="163" y="326"/>
                  </a:cubicBezTo>
                  <a:cubicBezTo>
                    <a:pt x="244" y="326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8" name="Google Shape;2615;p55"/>
            <p:cNvSpPr/>
            <p:nvPr/>
          </p:nvSpPr>
          <p:spPr>
            <a:xfrm>
              <a:off x="4923114" y="2945409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1" y="1"/>
                    <a:pt x="0" y="55"/>
                    <a:pt x="0" y="136"/>
                  </a:cubicBezTo>
                  <a:cubicBezTo>
                    <a:pt x="0" y="218"/>
                    <a:pt x="81" y="299"/>
                    <a:pt x="163" y="299"/>
                  </a:cubicBezTo>
                  <a:cubicBezTo>
                    <a:pt x="244" y="299"/>
                    <a:pt x="326" y="218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9" name="Google Shape;2616;p55"/>
            <p:cNvSpPr/>
            <p:nvPr/>
          </p:nvSpPr>
          <p:spPr>
            <a:xfrm>
              <a:off x="4957478" y="3075725"/>
              <a:ext cx="12744" cy="19951"/>
            </a:xfrm>
            <a:custGeom>
              <a:avLst/>
              <a:gdLst/>
              <a:ahLst/>
              <a:cxnLst/>
              <a:rect l="l" t="t" r="r" b="b"/>
              <a:pathLst>
                <a:path w="191" h="299" extrusionOk="0">
                  <a:moveTo>
                    <a:pt x="0" y="1"/>
                  </a:moveTo>
                  <a:cubicBezTo>
                    <a:pt x="28" y="55"/>
                    <a:pt x="55" y="82"/>
                    <a:pt x="55" y="136"/>
                  </a:cubicBezTo>
                  <a:cubicBezTo>
                    <a:pt x="82" y="163"/>
                    <a:pt x="55" y="245"/>
                    <a:pt x="82" y="299"/>
                  </a:cubicBezTo>
                  <a:cubicBezTo>
                    <a:pt x="136" y="299"/>
                    <a:pt x="190" y="218"/>
                    <a:pt x="190" y="163"/>
                  </a:cubicBezTo>
                  <a:cubicBezTo>
                    <a:pt x="190" y="82"/>
                    <a:pt x="136" y="1"/>
                    <a:pt x="28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0" name="Google Shape;2617;p55"/>
            <p:cNvSpPr/>
            <p:nvPr/>
          </p:nvSpPr>
          <p:spPr>
            <a:xfrm>
              <a:off x="4897758" y="307572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44" y="299"/>
                    <a:pt x="299" y="245"/>
                    <a:pt x="299" y="163"/>
                  </a:cubicBezTo>
                  <a:cubicBezTo>
                    <a:pt x="299" y="82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1" name="Google Shape;2618;p55"/>
            <p:cNvSpPr/>
            <p:nvPr/>
          </p:nvSpPr>
          <p:spPr>
            <a:xfrm>
              <a:off x="4923114" y="3102883"/>
              <a:ext cx="18149" cy="19951"/>
            </a:xfrm>
            <a:custGeom>
              <a:avLst/>
              <a:gdLst/>
              <a:ahLst/>
              <a:cxnLst/>
              <a:rect l="l" t="t" r="r" b="b"/>
              <a:pathLst>
                <a:path w="272" h="299" extrusionOk="0">
                  <a:moveTo>
                    <a:pt x="163" y="0"/>
                  </a:moveTo>
                  <a:cubicBezTo>
                    <a:pt x="81" y="0"/>
                    <a:pt x="0" y="55"/>
                    <a:pt x="0" y="136"/>
                  </a:cubicBezTo>
                  <a:cubicBezTo>
                    <a:pt x="0" y="217"/>
                    <a:pt x="81" y="299"/>
                    <a:pt x="163" y="299"/>
                  </a:cubicBezTo>
                  <a:cubicBezTo>
                    <a:pt x="217" y="299"/>
                    <a:pt x="244" y="272"/>
                    <a:pt x="271" y="245"/>
                  </a:cubicBezTo>
                  <a:cubicBezTo>
                    <a:pt x="271" y="190"/>
                    <a:pt x="271" y="136"/>
                    <a:pt x="271" y="109"/>
                  </a:cubicBezTo>
                  <a:lnTo>
                    <a:pt x="244" y="0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2" name="Google Shape;2619;p55"/>
            <p:cNvSpPr/>
            <p:nvPr/>
          </p:nvSpPr>
          <p:spPr>
            <a:xfrm>
              <a:off x="4923114" y="3155330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1" y="1"/>
                    <a:pt x="0" y="55"/>
                    <a:pt x="0" y="137"/>
                  </a:cubicBezTo>
                  <a:cubicBezTo>
                    <a:pt x="0" y="218"/>
                    <a:pt x="81" y="299"/>
                    <a:pt x="163" y="299"/>
                  </a:cubicBezTo>
                  <a:cubicBezTo>
                    <a:pt x="244" y="299"/>
                    <a:pt x="326" y="218"/>
                    <a:pt x="326" y="137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3" name="Google Shape;2620;p55"/>
            <p:cNvSpPr/>
            <p:nvPr/>
          </p:nvSpPr>
          <p:spPr>
            <a:xfrm>
              <a:off x="4950205" y="3140850"/>
              <a:ext cx="3737" cy="5538"/>
            </a:xfrm>
            <a:custGeom>
              <a:avLst/>
              <a:gdLst/>
              <a:ahLst/>
              <a:cxnLst/>
              <a:rect l="l" t="t" r="r" b="b"/>
              <a:pathLst>
                <a:path w="56" h="83" extrusionOk="0">
                  <a:moveTo>
                    <a:pt x="1" y="1"/>
                  </a:moveTo>
                  <a:cubicBezTo>
                    <a:pt x="1" y="28"/>
                    <a:pt x="28" y="55"/>
                    <a:pt x="55" y="82"/>
                  </a:cubicBezTo>
                  <a:cubicBezTo>
                    <a:pt x="28" y="55"/>
                    <a:pt x="28" y="28"/>
                    <a:pt x="1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4" name="Google Shape;2621;p55"/>
            <p:cNvSpPr/>
            <p:nvPr/>
          </p:nvSpPr>
          <p:spPr>
            <a:xfrm>
              <a:off x="4897758" y="3128239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298"/>
                    <a:pt x="136" y="298"/>
                  </a:cubicBezTo>
                  <a:cubicBezTo>
                    <a:pt x="244" y="298"/>
                    <a:pt x="299" y="244"/>
                    <a:pt x="299" y="163"/>
                  </a:cubicBezTo>
                  <a:cubicBezTo>
                    <a:pt x="299" y="82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5" name="Google Shape;2622;p55"/>
            <p:cNvSpPr/>
            <p:nvPr/>
          </p:nvSpPr>
          <p:spPr>
            <a:xfrm>
              <a:off x="4897758" y="3180686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44" y="299"/>
                    <a:pt x="299" y="245"/>
                    <a:pt x="299" y="163"/>
                  </a:cubicBezTo>
                  <a:cubicBezTo>
                    <a:pt x="299" y="82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6" name="Google Shape;2623;p55"/>
            <p:cNvSpPr/>
            <p:nvPr/>
          </p:nvSpPr>
          <p:spPr>
            <a:xfrm>
              <a:off x="4923114" y="3207843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1" y="1"/>
                    <a:pt x="0" y="55"/>
                    <a:pt x="0" y="136"/>
                  </a:cubicBezTo>
                  <a:cubicBezTo>
                    <a:pt x="0" y="218"/>
                    <a:pt x="81" y="299"/>
                    <a:pt x="163" y="299"/>
                  </a:cubicBezTo>
                  <a:cubicBezTo>
                    <a:pt x="244" y="299"/>
                    <a:pt x="326" y="218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7" name="Google Shape;2624;p55"/>
            <p:cNvSpPr/>
            <p:nvPr/>
          </p:nvSpPr>
          <p:spPr>
            <a:xfrm>
              <a:off x="4897758" y="3233200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326"/>
                    <a:pt x="136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2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8" name="Google Shape;2625;p55"/>
            <p:cNvSpPr/>
            <p:nvPr/>
          </p:nvSpPr>
          <p:spPr>
            <a:xfrm>
              <a:off x="4923114" y="3260357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54"/>
                    <a:pt x="0" y="136"/>
                  </a:cubicBezTo>
                  <a:cubicBezTo>
                    <a:pt x="0" y="244"/>
                    <a:pt x="81" y="299"/>
                    <a:pt x="163" y="299"/>
                  </a:cubicBezTo>
                  <a:cubicBezTo>
                    <a:pt x="244" y="299"/>
                    <a:pt x="326" y="244"/>
                    <a:pt x="326" y="136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9" name="Google Shape;2626;p55"/>
            <p:cNvSpPr/>
            <p:nvPr/>
          </p:nvSpPr>
          <p:spPr>
            <a:xfrm>
              <a:off x="4923114" y="3312804"/>
              <a:ext cx="21752" cy="20018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1" y="1"/>
                    <a:pt x="0" y="55"/>
                    <a:pt x="0" y="136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326" y="245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0" name="Google Shape;2627;p55"/>
            <p:cNvSpPr/>
            <p:nvPr/>
          </p:nvSpPr>
          <p:spPr>
            <a:xfrm>
              <a:off x="4897758" y="3285646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0" y="82"/>
                    <a:pt x="0" y="164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44" y="326"/>
                    <a:pt x="299" y="245"/>
                    <a:pt x="299" y="164"/>
                  </a:cubicBezTo>
                  <a:cubicBezTo>
                    <a:pt x="299" y="82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1" name="Google Shape;2628;p55"/>
            <p:cNvSpPr/>
            <p:nvPr/>
          </p:nvSpPr>
          <p:spPr>
            <a:xfrm>
              <a:off x="4897758" y="3338160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44" y="326"/>
                    <a:pt x="299" y="245"/>
                    <a:pt x="299" y="163"/>
                  </a:cubicBezTo>
                  <a:cubicBezTo>
                    <a:pt x="299" y="82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2" name="Google Shape;2629;p55"/>
            <p:cNvSpPr/>
            <p:nvPr/>
          </p:nvSpPr>
          <p:spPr>
            <a:xfrm>
              <a:off x="4923114" y="3365318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55"/>
                    <a:pt x="0" y="136"/>
                  </a:cubicBezTo>
                  <a:cubicBezTo>
                    <a:pt x="0" y="244"/>
                    <a:pt x="81" y="299"/>
                    <a:pt x="163" y="299"/>
                  </a:cubicBezTo>
                  <a:cubicBezTo>
                    <a:pt x="244" y="299"/>
                    <a:pt x="326" y="244"/>
                    <a:pt x="326" y="136"/>
                  </a:cubicBezTo>
                  <a:cubicBezTo>
                    <a:pt x="326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3" name="Google Shape;2630;p55"/>
            <p:cNvSpPr/>
            <p:nvPr/>
          </p:nvSpPr>
          <p:spPr>
            <a:xfrm>
              <a:off x="4923114" y="3417765"/>
              <a:ext cx="21752" cy="20018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1" y="1"/>
                    <a:pt x="0" y="55"/>
                    <a:pt x="0" y="137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326" y="245"/>
                    <a:pt x="326" y="137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4" name="Google Shape;2631;p55"/>
            <p:cNvSpPr/>
            <p:nvPr/>
          </p:nvSpPr>
          <p:spPr>
            <a:xfrm>
              <a:off x="4897758" y="3390674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0" y="81"/>
                    <a:pt x="0" y="163"/>
                  </a:cubicBezTo>
                  <a:cubicBezTo>
                    <a:pt x="0" y="244"/>
                    <a:pt x="55" y="326"/>
                    <a:pt x="136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1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5" name="Google Shape;2632;p55"/>
            <p:cNvSpPr/>
            <p:nvPr/>
          </p:nvSpPr>
          <p:spPr>
            <a:xfrm>
              <a:off x="4897758" y="3443121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44" y="326"/>
                    <a:pt x="299" y="245"/>
                    <a:pt x="299" y="163"/>
                  </a:cubicBezTo>
                  <a:cubicBezTo>
                    <a:pt x="299" y="82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6" name="Google Shape;2633;p55"/>
            <p:cNvSpPr/>
            <p:nvPr/>
          </p:nvSpPr>
          <p:spPr>
            <a:xfrm>
              <a:off x="4923114" y="3470278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1" y="1"/>
                    <a:pt x="0" y="55"/>
                    <a:pt x="0" y="136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326" y="245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7" name="Google Shape;2634;p55"/>
            <p:cNvSpPr/>
            <p:nvPr/>
          </p:nvSpPr>
          <p:spPr>
            <a:xfrm>
              <a:off x="4923114" y="3522792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54"/>
                    <a:pt x="0" y="163"/>
                  </a:cubicBezTo>
                  <a:cubicBezTo>
                    <a:pt x="0" y="244"/>
                    <a:pt x="81" y="298"/>
                    <a:pt x="163" y="298"/>
                  </a:cubicBezTo>
                  <a:cubicBezTo>
                    <a:pt x="244" y="298"/>
                    <a:pt x="326" y="244"/>
                    <a:pt x="326" y="163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8" name="Google Shape;2635;p55"/>
            <p:cNvSpPr/>
            <p:nvPr/>
          </p:nvSpPr>
          <p:spPr>
            <a:xfrm>
              <a:off x="4897758" y="3495634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326"/>
                    <a:pt x="136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2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9" name="Google Shape;2636;p55"/>
            <p:cNvSpPr/>
            <p:nvPr/>
          </p:nvSpPr>
          <p:spPr>
            <a:xfrm>
              <a:off x="4897758" y="3548081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0" y="82"/>
                    <a:pt x="0" y="164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44" y="326"/>
                    <a:pt x="299" y="245"/>
                    <a:pt x="299" y="164"/>
                  </a:cubicBezTo>
                  <a:cubicBezTo>
                    <a:pt x="299" y="82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0" name="Google Shape;2637;p55"/>
            <p:cNvSpPr/>
            <p:nvPr/>
          </p:nvSpPr>
          <p:spPr>
            <a:xfrm>
              <a:off x="4923114" y="3575239"/>
              <a:ext cx="21752" cy="20018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1" y="1"/>
                    <a:pt x="0" y="55"/>
                    <a:pt x="0" y="163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1" name="Google Shape;2638;p55"/>
            <p:cNvSpPr/>
            <p:nvPr/>
          </p:nvSpPr>
          <p:spPr>
            <a:xfrm>
              <a:off x="4923114" y="3627753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55"/>
                    <a:pt x="0" y="163"/>
                  </a:cubicBezTo>
                  <a:cubicBezTo>
                    <a:pt x="0" y="244"/>
                    <a:pt x="81" y="299"/>
                    <a:pt x="163" y="299"/>
                  </a:cubicBezTo>
                  <a:cubicBezTo>
                    <a:pt x="244" y="299"/>
                    <a:pt x="326" y="244"/>
                    <a:pt x="326" y="163"/>
                  </a:cubicBezTo>
                  <a:cubicBezTo>
                    <a:pt x="326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2" name="Google Shape;2639;p55"/>
            <p:cNvSpPr/>
            <p:nvPr/>
          </p:nvSpPr>
          <p:spPr>
            <a:xfrm>
              <a:off x="4897758" y="3600595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44" y="326"/>
                    <a:pt x="299" y="245"/>
                    <a:pt x="299" y="163"/>
                  </a:cubicBezTo>
                  <a:cubicBezTo>
                    <a:pt x="299" y="82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3" name="Google Shape;2640;p55"/>
            <p:cNvSpPr/>
            <p:nvPr/>
          </p:nvSpPr>
          <p:spPr>
            <a:xfrm>
              <a:off x="4897758" y="3653109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0" y="81"/>
                    <a:pt x="0" y="163"/>
                  </a:cubicBezTo>
                  <a:cubicBezTo>
                    <a:pt x="0" y="244"/>
                    <a:pt x="55" y="326"/>
                    <a:pt x="136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1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4" name="Google Shape;2641;p55"/>
            <p:cNvSpPr/>
            <p:nvPr/>
          </p:nvSpPr>
          <p:spPr>
            <a:xfrm>
              <a:off x="4923114" y="3680200"/>
              <a:ext cx="21752" cy="20018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1" y="1"/>
                    <a:pt x="0" y="55"/>
                    <a:pt x="0" y="164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326" y="245"/>
                    <a:pt x="326" y="164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5" name="Google Shape;2642;p55"/>
            <p:cNvSpPr/>
            <p:nvPr/>
          </p:nvSpPr>
          <p:spPr>
            <a:xfrm>
              <a:off x="4923114" y="3732713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6" name="Google Shape;2643;p55"/>
            <p:cNvSpPr/>
            <p:nvPr/>
          </p:nvSpPr>
          <p:spPr>
            <a:xfrm>
              <a:off x="4897758" y="3705556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44" y="326"/>
                    <a:pt x="299" y="245"/>
                    <a:pt x="299" y="163"/>
                  </a:cubicBezTo>
                  <a:cubicBezTo>
                    <a:pt x="299" y="82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7" name="Google Shape;2644;p55"/>
            <p:cNvSpPr/>
            <p:nvPr/>
          </p:nvSpPr>
          <p:spPr>
            <a:xfrm>
              <a:off x="4897758" y="3759871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5"/>
                    <a:pt x="0" y="136"/>
                  </a:cubicBezTo>
                  <a:cubicBezTo>
                    <a:pt x="0" y="217"/>
                    <a:pt x="55" y="299"/>
                    <a:pt x="136" y="299"/>
                  </a:cubicBezTo>
                  <a:cubicBezTo>
                    <a:pt x="244" y="299"/>
                    <a:pt x="299" y="217"/>
                    <a:pt x="299" y="136"/>
                  </a:cubicBezTo>
                  <a:cubicBezTo>
                    <a:pt x="299" y="55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8" name="Google Shape;2645;p55"/>
            <p:cNvSpPr/>
            <p:nvPr/>
          </p:nvSpPr>
          <p:spPr>
            <a:xfrm>
              <a:off x="4923114" y="3785227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81"/>
                    <a:pt x="0" y="163"/>
                  </a:cubicBezTo>
                  <a:cubicBezTo>
                    <a:pt x="0" y="244"/>
                    <a:pt x="81" y="298"/>
                    <a:pt x="163" y="298"/>
                  </a:cubicBezTo>
                  <a:cubicBezTo>
                    <a:pt x="244" y="298"/>
                    <a:pt x="326" y="244"/>
                    <a:pt x="326" y="163"/>
                  </a:cubicBezTo>
                  <a:cubicBezTo>
                    <a:pt x="326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9" name="Google Shape;2646;p55"/>
            <p:cNvSpPr/>
            <p:nvPr/>
          </p:nvSpPr>
          <p:spPr>
            <a:xfrm>
              <a:off x="4923114" y="3837674"/>
              <a:ext cx="21752" cy="20018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1" y="1"/>
                    <a:pt x="0" y="82"/>
                    <a:pt x="0" y="163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0" name="Google Shape;2647;p55"/>
            <p:cNvSpPr/>
            <p:nvPr/>
          </p:nvSpPr>
          <p:spPr>
            <a:xfrm>
              <a:off x="4897758" y="3812318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55"/>
                    <a:pt x="0" y="137"/>
                  </a:cubicBezTo>
                  <a:cubicBezTo>
                    <a:pt x="0" y="218"/>
                    <a:pt x="55" y="299"/>
                    <a:pt x="136" y="299"/>
                  </a:cubicBezTo>
                  <a:cubicBezTo>
                    <a:pt x="244" y="299"/>
                    <a:pt x="299" y="218"/>
                    <a:pt x="299" y="137"/>
                  </a:cubicBezTo>
                  <a:cubicBezTo>
                    <a:pt x="299" y="55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1" name="Google Shape;2648;p55"/>
            <p:cNvSpPr/>
            <p:nvPr/>
          </p:nvSpPr>
          <p:spPr>
            <a:xfrm>
              <a:off x="4897758" y="386483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36" y="299"/>
                  </a:cubicBezTo>
                  <a:cubicBezTo>
                    <a:pt x="244" y="299"/>
                    <a:pt x="299" y="218"/>
                    <a:pt x="299" y="136"/>
                  </a:cubicBezTo>
                  <a:cubicBezTo>
                    <a:pt x="299" y="55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2" name="Google Shape;2649;p55"/>
            <p:cNvSpPr/>
            <p:nvPr/>
          </p:nvSpPr>
          <p:spPr>
            <a:xfrm>
              <a:off x="4923114" y="3890188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cubicBezTo>
                    <a:pt x="0" y="244"/>
                    <a:pt x="81" y="299"/>
                    <a:pt x="163" y="299"/>
                  </a:cubicBezTo>
                  <a:cubicBezTo>
                    <a:pt x="244" y="299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3" name="Google Shape;2650;p55"/>
            <p:cNvSpPr/>
            <p:nvPr/>
          </p:nvSpPr>
          <p:spPr>
            <a:xfrm>
              <a:off x="4950205" y="3864832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7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4" name="Google Shape;2651;p55"/>
            <p:cNvSpPr/>
            <p:nvPr/>
          </p:nvSpPr>
          <p:spPr>
            <a:xfrm>
              <a:off x="4923114" y="3946305"/>
              <a:ext cx="12678" cy="16348"/>
            </a:xfrm>
            <a:custGeom>
              <a:avLst/>
              <a:gdLst/>
              <a:ahLst/>
              <a:cxnLst/>
              <a:rect l="l" t="t" r="r" b="b"/>
              <a:pathLst>
                <a:path w="190" h="245" extrusionOk="0">
                  <a:moveTo>
                    <a:pt x="54" y="0"/>
                  </a:moveTo>
                  <a:cubicBezTo>
                    <a:pt x="27" y="27"/>
                    <a:pt x="0" y="54"/>
                    <a:pt x="0" y="109"/>
                  </a:cubicBezTo>
                  <a:cubicBezTo>
                    <a:pt x="0" y="190"/>
                    <a:pt x="81" y="244"/>
                    <a:pt x="163" y="244"/>
                  </a:cubicBezTo>
                  <a:lnTo>
                    <a:pt x="190" y="244"/>
                  </a:lnTo>
                  <a:cubicBezTo>
                    <a:pt x="136" y="163"/>
                    <a:pt x="81" y="81"/>
                    <a:pt x="5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5" name="Google Shape;2652;p55"/>
            <p:cNvSpPr/>
            <p:nvPr/>
          </p:nvSpPr>
          <p:spPr>
            <a:xfrm>
              <a:off x="4897758" y="391734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17"/>
                    <a:pt x="55" y="298"/>
                    <a:pt x="136" y="298"/>
                  </a:cubicBezTo>
                  <a:cubicBezTo>
                    <a:pt x="244" y="298"/>
                    <a:pt x="299" y="217"/>
                    <a:pt x="299" y="136"/>
                  </a:cubicBezTo>
                  <a:cubicBezTo>
                    <a:pt x="299" y="54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6" name="Google Shape;2653;p55"/>
            <p:cNvSpPr/>
            <p:nvPr/>
          </p:nvSpPr>
          <p:spPr>
            <a:xfrm>
              <a:off x="4897758" y="3969792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36" y="299"/>
                  </a:cubicBezTo>
                  <a:cubicBezTo>
                    <a:pt x="244" y="299"/>
                    <a:pt x="299" y="218"/>
                    <a:pt x="299" y="136"/>
                  </a:cubicBezTo>
                  <a:cubicBezTo>
                    <a:pt x="299" y="55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7" name="Google Shape;2654;p55"/>
            <p:cNvSpPr/>
            <p:nvPr/>
          </p:nvSpPr>
          <p:spPr>
            <a:xfrm>
              <a:off x="4923114" y="3995148"/>
              <a:ext cx="14546" cy="19951"/>
            </a:xfrm>
            <a:custGeom>
              <a:avLst/>
              <a:gdLst/>
              <a:ahLst/>
              <a:cxnLst/>
              <a:rect l="l" t="t" r="r" b="b"/>
              <a:pathLst>
                <a:path w="218" h="299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cubicBezTo>
                    <a:pt x="0" y="245"/>
                    <a:pt x="81" y="299"/>
                    <a:pt x="163" y="299"/>
                  </a:cubicBezTo>
                  <a:lnTo>
                    <a:pt x="190" y="299"/>
                  </a:lnTo>
                  <a:cubicBezTo>
                    <a:pt x="190" y="245"/>
                    <a:pt x="217" y="136"/>
                    <a:pt x="217" y="28"/>
                  </a:cubicBezTo>
                  <a:cubicBezTo>
                    <a:pt x="217" y="0"/>
                    <a:pt x="190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8" name="Google Shape;2655;p55"/>
            <p:cNvSpPr/>
            <p:nvPr/>
          </p:nvSpPr>
          <p:spPr>
            <a:xfrm>
              <a:off x="4870600" y="2006101"/>
              <a:ext cx="19951" cy="12744"/>
            </a:xfrm>
            <a:custGeom>
              <a:avLst/>
              <a:gdLst/>
              <a:ahLst/>
              <a:cxnLst/>
              <a:rect l="l" t="t" r="r" b="b"/>
              <a:pathLst>
                <a:path w="299" h="191" extrusionOk="0">
                  <a:moveTo>
                    <a:pt x="1" y="0"/>
                  </a:moveTo>
                  <a:cubicBezTo>
                    <a:pt x="1" y="28"/>
                    <a:pt x="1" y="28"/>
                    <a:pt x="1" y="55"/>
                  </a:cubicBezTo>
                  <a:cubicBezTo>
                    <a:pt x="1" y="136"/>
                    <a:pt x="82" y="190"/>
                    <a:pt x="163" y="190"/>
                  </a:cubicBezTo>
                  <a:cubicBezTo>
                    <a:pt x="217" y="190"/>
                    <a:pt x="299" y="163"/>
                    <a:pt x="299" y="82"/>
                  </a:cubicBezTo>
                  <a:cubicBezTo>
                    <a:pt x="217" y="55"/>
                    <a:pt x="136" y="28"/>
                    <a:pt x="82" y="28"/>
                  </a:cubicBezTo>
                  <a:cubicBezTo>
                    <a:pt x="55" y="28"/>
                    <a:pt x="55" y="0"/>
                    <a:pt x="1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9" name="Google Shape;2656;p55"/>
            <p:cNvSpPr/>
            <p:nvPr/>
          </p:nvSpPr>
          <p:spPr>
            <a:xfrm>
              <a:off x="4845244" y="2024184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18" y="326"/>
                    <a:pt x="299" y="245"/>
                    <a:pt x="299" y="163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0" name="Google Shape;2657;p55"/>
            <p:cNvSpPr/>
            <p:nvPr/>
          </p:nvSpPr>
          <p:spPr>
            <a:xfrm>
              <a:off x="4870600" y="2051342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1" y="55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1" name="Google Shape;2658;p55"/>
            <p:cNvSpPr/>
            <p:nvPr/>
          </p:nvSpPr>
          <p:spPr>
            <a:xfrm>
              <a:off x="4897758" y="2024184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44" y="326"/>
                    <a:pt x="299" y="245"/>
                    <a:pt x="299" y="163"/>
                  </a:cubicBezTo>
                  <a:cubicBezTo>
                    <a:pt x="299" y="82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2" name="Google Shape;2659;p55"/>
            <p:cNvSpPr/>
            <p:nvPr/>
          </p:nvSpPr>
          <p:spPr>
            <a:xfrm>
              <a:off x="4870600" y="210385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3" name="Google Shape;2660;p55"/>
            <p:cNvSpPr/>
            <p:nvPr/>
          </p:nvSpPr>
          <p:spPr>
            <a:xfrm>
              <a:off x="4897758" y="2076698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326"/>
                    <a:pt x="136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2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4" name="Google Shape;2661;p55"/>
            <p:cNvSpPr/>
            <p:nvPr/>
          </p:nvSpPr>
          <p:spPr>
            <a:xfrm>
              <a:off x="4870600" y="2156302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5" name="Google Shape;2662;p55"/>
            <p:cNvSpPr/>
            <p:nvPr/>
          </p:nvSpPr>
          <p:spPr>
            <a:xfrm>
              <a:off x="4897758" y="2129145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0" y="82"/>
                    <a:pt x="0" y="164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44" y="326"/>
                    <a:pt x="299" y="245"/>
                    <a:pt x="299" y="164"/>
                  </a:cubicBezTo>
                  <a:cubicBezTo>
                    <a:pt x="299" y="82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6" name="Google Shape;2663;p55"/>
            <p:cNvSpPr/>
            <p:nvPr/>
          </p:nvSpPr>
          <p:spPr>
            <a:xfrm>
              <a:off x="4870600" y="2208816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7" name="Google Shape;2664;p55"/>
            <p:cNvSpPr/>
            <p:nvPr/>
          </p:nvSpPr>
          <p:spPr>
            <a:xfrm>
              <a:off x="4897758" y="218346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36" y="299"/>
                  </a:cubicBezTo>
                  <a:cubicBezTo>
                    <a:pt x="244" y="299"/>
                    <a:pt x="299" y="218"/>
                    <a:pt x="299" y="136"/>
                  </a:cubicBezTo>
                  <a:cubicBezTo>
                    <a:pt x="299" y="55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8" name="Google Shape;2665;p55"/>
            <p:cNvSpPr/>
            <p:nvPr/>
          </p:nvSpPr>
          <p:spPr>
            <a:xfrm>
              <a:off x="4870600" y="2261263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9" name="Google Shape;2666;p55"/>
            <p:cNvSpPr/>
            <p:nvPr/>
          </p:nvSpPr>
          <p:spPr>
            <a:xfrm>
              <a:off x="4897758" y="223597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17"/>
                    <a:pt x="55" y="298"/>
                    <a:pt x="136" y="298"/>
                  </a:cubicBezTo>
                  <a:cubicBezTo>
                    <a:pt x="244" y="298"/>
                    <a:pt x="299" y="217"/>
                    <a:pt x="299" y="136"/>
                  </a:cubicBezTo>
                  <a:cubicBezTo>
                    <a:pt x="299" y="54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0" name="Google Shape;2667;p55"/>
            <p:cNvSpPr/>
            <p:nvPr/>
          </p:nvSpPr>
          <p:spPr>
            <a:xfrm>
              <a:off x="4870600" y="2313776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1" name="Google Shape;2668;p55"/>
            <p:cNvSpPr/>
            <p:nvPr/>
          </p:nvSpPr>
          <p:spPr>
            <a:xfrm>
              <a:off x="4897758" y="2288420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36" y="299"/>
                  </a:cubicBezTo>
                  <a:cubicBezTo>
                    <a:pt x="244" y="299"/>
                    <a:pt x="299" y="218"/>
                    <a:pt x="299" y="136"/>
                  </a:cubicBezTo>
                  <a:cubicBezTo>
                    <a:pt x="299" y="55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2" name="Google Shape;2669;p55"/>
            <p:cNvSpPr/>
            <p:nvPr/>
          </p:nvSpPr>
          <p:spPr>
            <a:xfrm>
              <a:off x="4870600" y="2366290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3" name="Google Shape;2670;p55"/>
            <p:cNvSpPr/>
            <p:nvPr/>
          </p:nvSpPr>
          <p:spPr>
            <a:xfrm>
              <a:off x="4897758" y="234093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5"/>
                    <a:pt x="0" y="136"/>
                  </a:cubicBezTo>
                  <a:cubicBezTo>
                    <a:pt x="0" y="217"/>
                    <a:pt x="55" y="299"/>
                    <a:pt x="136" y="299"/>
                  </a:cubicBezTo>
                  <a:cubicBezTo>
                    <a:pt x="244" y="299"/>
                    <a:pt x="299" y="217"/>
                    <a:pt x="299" y="136"/>
                  </a:cubicBezTo>
                  <a:cubicBezTo>
                    <a:pt x="299" y="55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4" name="Google Shape;2671;p55"/>
            <p:cNvSpPr/>
            <p:nvPr/>
          </p:nvSpPr>
          <p:spPr>
            <a:xfrm>
              <a:off x="4870600" y="2418737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5" name="Google Shape;2672;p55"/>
            <p:cNvSpPr/>
            <p:nvPr/>
          </p:nvSpPr>
          <p:spPr>
            <a:xfrm>
              <a:off x="4897758" y="2393381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36" y="299"/>
                  </a:cubicBezTo>
                  <a:cubicBezTo>
                    <a:pt x="244" y="299"/>
                    <a:pt x="299" y="218"/>
                    <a:pt x="299" y="136"/>
                  </a:cubicBezTo>
                  <a:cubicBezTo>
                    <a:pt x="299" y="55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6" name="Google Shape;2673;p55"/>
            <p:cNvSpPr/>
            <p:nvPr/>
          </p:nvSpPr>
          <p:spPr>
            <a:xfrm>
              <a:off x="4870600" y="2471251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7" name="Google Shape;2674;p55"/>
            <p:cNvSpPr/>
            <p:nvPr/>
          </p:nvSpPr>
          <p:spPr>
            <a:xfrm>
              <a:off x="4897758" y="244589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5"/>
                    <a:pt x="0" y="136"/>
                  </a:cubicBezTo>
                  <a:cubicBezTo>
                    <a:pt x="0" y="217"/>
                    <a:pt x="55" y="299"/>
                    <a:pt x="136" y="299"/>
                  </a:cubicBezTo>
                  <a:cubicBezTo>
                    <a:pt x="244" y="299"/>
                    <a:pt x="299" y="217"/>
                    <a:pt x="299" y="136"/>
                  </a:cubicBezTo>
                  <a:cubicBezTo>
                    <a:pt x="299" y="55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8" name="Google Shape;2675;p55"/>
            <p:cNvSpPr/>
            <p:nvPr/>
          </p:nvSpPr>
          <p:spPr>
            <a:xfrm>
              <a:off x="4870600" y="2523698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9" name="Google Shape;2676;p55"/>
            <p:cNvSpPr/>
            <p:nvPr/>
          </p:nvSpPr>
          <p:spPr>
            <a:xfrm>
              <a:off x="4897758" y="249840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44"/>
                    <a:pt x="55" y="298"/>
                    <a:pt x="136" y="298"/>
                  </a:cubicBezTo>
                  <a:cubicBezTo>
                    <a:pt x="244" y="298"/>
                    <a:pt x="299" y="244"/>
                    <a:pt x="299" y="136"/>
                  </a:cubicBezTo>
                  <a:cubicBezTo>
                    <a:pt x="299" y="54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0" name="Google Shape;2677;p55"/>
            <p:cNvSpPr/>
            <p:nvPr/>
          </p:nvSpPr>
          <p:spPr>
            <a:xfrm>
              <a:off x="4870600" y="2576211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1" name="Google Shape;2678;p55"/>
            <p:cNvSpPr/>
            <p:nvPr/>
          </p:nvSpPr>
          <p:spPr>
            <a:xfrm>
              <a:off x="4897758" y="2550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44" y="299"/>
                    <a:pt x="299" y="245"/>
                    <a:pt x="299" y="136"/>
                  </a:cubicBezTo>
                  <a:cubicBezTo>
                    <a:pt x="299" y="55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2" name="Google Shape;2679;p55"/>
            <p:cNvSpPr/>
            <p:nvPr/>
          </p:nvSpPr>
          <p:spPr>
            <a:xfrm>
              <a:off x="4872402" y="2628658"/>
              <a:ext cx="19951" cy="18216"/>
            </a:xfrm>
            <a:custGeom>
              <a:avLst/>
              <a:gdLst/>
              <a:ahLst/>
              <a:cxnLst/>
              <a:rect l="l" t="t" r="r" b="b"/>
              <a:pathLst>
                <a:path w="299" h="273" extrusionOk="0">
                  <a:moveTo>
                    <a:pt x="136" y="1"/>
                  </a:moveTo>
                  <a:cubicBezTo>
                    <a:pt x="82" y="1"/>
                    <a:pt x="28" y="28"/>
                    <a:pt x="1" y="82"/>
                  </a:cubicBezTo>
                  <a:cubicBezTo>
                    <a:pt x="55" y="82"/>
                    <a:pt x="136" y="164"/>
                    <a:pt x="218" y="272"/>
                  </a:cubicBezTo>
                  <a:cubicBezTo>
                    <a:pt x="272" y="245"/>
                    <a:pt x="299" y="218"/>
                    <a:pt x="299" y="164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3" name="Google Shape;2680;p55"/>
            <p:cNvSpPr/>
            <p:nvPr/>
          </p:nvSpPr>
          <p:spPr>
            <a:xfrm>
              <a:off x="4897758" y="2603369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44"/>
                    <a:pt x="55" y="299"/>
                    <a:pt x="136" y="299"/>
                  </a:cubicBezTo>
                  <a:cubicBezTo>
                    <a:pt x="244" y="299"/>
                    <a:pt x="299" y="244"/>
                    <a:pt x="299" y="136"/>
                  </a:cubicBezTo>
                  <a:cubicBezTo>
                    <a:pt x="299" y="54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4" name="Google Shape;2681;p55"/>
            <p:cNvSpPr/>
            <p:nvPr/>
          </p:nvSpPr>
          <p:spPr>
            <a:xfrm>
              <a:off x="4897758" y="2655816"/>
              <a:ext cx="19951" cy="9141"/>
            </a:xfrm>
            <a:custGeom>
              <a:avLst/>
              <a:gdLst/>
              <a:ahLst/>
              <a:cxnLst/>
              <a:rect l="l" t="t" r="r" b="b"/>
              <a:pathLst>
                <a:path w="299" h="137" extrusionOk="0">
                  <a:moveTo>
                    <a:pt x="136" y="1"/>
                  </a:moveTo>
                  <a:cubicBezTo>
                    <a:pt x="82" y="1"/>
                    <a:pt x="27" y="28"/>
                    <a:pt x="0" y="109"/>
                  </a:cubicBezTo>
                  <a:cubicBezTo>
                    <a:pt x="27" y="109"/>
                    <a:pt x="27" y="136"/>
                    <a:pt x="27" y="136"/>
                  </a:cubicBezTo>
                  <a:lnTo>
                    <a:pt x="299" y="136"/>
                  </a:lnTo>
                  <a:cubicBezTo>
                    <a:pt x="299" y="55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5" name="Google Shape;2682;p55"/>
            <p:cNvSpPr/>
            <p:nvPr/>
          </p:nvSpPr>
          <p:spPr>
            <a:xfrm>
              <a:off x="4876005" y="2742694"/>
              <a:ext cx="16348" cy="12744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218" y="1"/>
                  </a:moveTo>
                  <a:cubicBezTo>
                    <a:pt x="164" y="55"/>
                    <a:pt x="82" y="136"/>
                    <a:pt x="1" y="164"/>
                  </a:cubicBezTo>
                  <a:cubicBezTo>
                    <a:pt x="28" y="164"/>
                    <a:pt x="55" y="191"/>
                    <a:pt x="82" y="191"/>
                  </a:cubicBezTo>
                  <a:cubicBezTo>
                    <a:pt x="164" y="191"/>
                    <a:pt x="245" y="109"/>
                    <a:pt x="245" y="28"/>
                  </a:cubicBezTo>
                  <a:cubicBezTo>
                    <a:pt x="245" y="28"/>
                    <a:pt x="218" y="1"/>
                    <a:pt x="218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6" name="Google Shape;2683;p55"/>
            <p:cNvSpPr/>
            <p:nvPr/>
          </p:nvSpPr>
          <p:spPr>
            <a:xfrm>
              <a:off x="4845244" y="2760843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4"/>
                    <a:pt x="1" y="163"/>
                  </a:cubicBezTo>
                  <a:cubicBezTo>
                    <a:pt x="1" y="244"/>
                    <a:pt x="55" y="298"/>
                    <a:pt x="136" y="298"/>
                  </a:cubicBezTo>
                  <a:cubicBezTo>
                    <a:pt x="218" y="298"/>
                    <a:pt x="299" y="244"/>
                    <a:pt x="299" y="163"/>
                  </a:cubicBezTo>
                  <a:cubicBezTo>
                    <a:pt x="299" y="54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7" name="Google Shape;2684;p55"/>
            <p:cNvSpPr/>
            <p:nvPr/>
          </p:nvSpPr>
          <p:spPr>
            <a:xfrm>
              <a:off x="4870600" y="2786133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8" name="Google Shape;2685;p55"/>
            <p:cNvSpPr/>
            <p:nvPr/>
          </p:nvSpPr>
          <p:spPr>
            <a:xfrm>
              <a:off x="4897758" y="276084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4"/>
                    <a:pt x="0" y="163"/>
                  </a:cubicBezTo>
                  <a:cubicBezTo>
                    <a:pt x="0" y="244"/>
                    <a:pt x="55" y="298"/>
                    <a:pt x="136" y="298"/>
                  </a:cubicBezTo>
                  <a:cubicBezTo>
                    <a:pt x="244" y="298"/>
                    <a:pt x="299" y="244"/>
                    <a:pt x="299" y="163"/>
                  </a:cubicBezTo>
                  <a:cubicBezTo>
                    <a:pt x="299" y="54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9" name="Google Shape;2686;p55"/>
            <p:cNvSpPr/>
            <p:nvPr/>
          </p:nvSpPr>
          <p:spPr>
            <a:xfrm>
              <a:off x="4845244" y="2813290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1"/>
                  </a:moveTo>
                  <a:cubicBezTo>
                    <a:pt x="55" y="1"/>
                    <a:pt x="1" y="55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0" name="Google Shape;2687;p55"/>
            <p:cNvSpPr/>
            <p:nvPr/>
          </p:nvSpPr>
          <p:spPr>
            <a:xfrm>
              <a:off x="4872402" y="2959888"/>
              <a:ext cx="14546" cy="5471"/>
            </a:xfrm>
            <a:custGeom>
              <a:avLst/>
              <a:gdLst/>
              <a:ahLst/>
              <a:cxnLst/>
              <a:rect l="l" t="t" r="r" b="b"/>
              <a:pathLst>
                <a:path w="218" h="82" extrusionOk="0">
                  <a:moveTo>
                    <a:pt x="82" y="1"/>
                  </a:moveTo>
                  <a:cubicBezTo>
                    <a:pt x="55" y="1"/>
                    <a:pt x="28" y="1"/>
                    <a:pt x="1" y="28"/>
                  </a:cubicBezTo>
                  <a:cubicBezTo>
                    <a:pt x="28" y="55"/>
                    <a:pt x="82" y="82"/>
                    <a:pt x="136" y="82"/>
                  </a:cubicBezTo>
                  <a:cubicBezTo>
                    <a:pt x="163" y="82"/>
                    <a:pt x="190" y="55"/>
                    <a:pt x="218" y="55"/>
                  </a:cubicBezTo>
                  <a:cubicBezTo>
                    <a:pt x="163" y="28"/>
                    <a:pt x="136" y="1"/>
                    <a:pt x="82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1" name="Google Shape;2688;p55"/>
            <p:cNvSpPr/>
            <p:nvPr/>
          </p:nvSpPr>
          <p:spPr>
            <a:xfrm>
              <a:off x="4845244" y="297076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299"/>
                    <a:pt x="136" y="299"/>
                  </a:cubicBezTo>
                  <a:cubicBezTo>
                    <a:pt x="218" y="299"/>
                    <a:pt x="299" y="244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2" name="Google Shape;2689;p55"/>
            <p:cNvSpPr/>
            <p:nvPr/>
          </p:nvSpPr>
          <p:spPr>
            <a:xfrm>
              <a:off x="4870600" y="2997922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17"/>
                    <a:pt x="82" y="299"/>
                    <a:pt x="163" y="299"/>
                  </a:cubicBezTo>
                  <a:cubicBezTo>
                    <a:pt x="245" y="299"/>
                    <a:pt x="326" y="217"/>
                    <a:pt x="326" y="136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3" name="Google Shape;2690;p55"/>
            <p:cNvSpPr/>
            <p:nvPr/>
          </p:nvSpPr>
          <p:spPr>
            <a:xfrm>
              <a:off x="4897758" y="297076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299"/>
                    <a:pt x="136" y="299"/>
                  </a:cubicBezTo>
                  <a:cubicBezTo>
                    <a:pt x="244" y="299"/>
                    <a:pt x="299" y="244"/>
                    <a:pt x="299" y="163"/>
                  </a:cubicBezTo>
                  <a:cubicBezTo>
                    <a:pt x="299" y="82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4" name="Google Shape;2691;p55"/>
            <p:cNvSpPr/>
            <p:nvPr/>
          </p:nvSpPr>
          <p:spPr>
            <a:xfrm>
              <a:off x="4870600" y="3050369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3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5" name="Google Shape;2692;p55"/>
            <p:cNvSpPr/>
            <p:nvPr/>
          </p:nvSpPr>
          <p:spPr>
            <a:xfrm>
              <a:off x="4897758" y="3025080"/>
              <a:ext cx="12744" cy="18149"/>
            </a:xfrm>
            <a:custGeom>
              <a:avLst/>
              <a:gdLst/>
              <a:ahLst/>
              <a:cxnLst/>
              <a:rect l="l" t="t" r="r" b="b"/>
              <a:pathLst>
                <a:path w="191" h="272" extrusionOk="0">
                  <a:moveTo>
                    <a:pt x="55" y="0"/>
                  </a:moveTo>
                  <a:cubicBezTo>
                    <a:pt x="27" y="27"/>
                    <a:pt x="0" y="81"/>
                    <a:pt x="0" y="136"/>
                  </a:cubicBezTo>
                  <a:cubicBezTo>
                    <a:pt x="0" y="217"/>
                    <a:pt x="55" y="271"/>
                    <a:pt x="136" y="271"/>
                  </a:cubicBezTo>
                  <a:lnTo>
                    <a:pt x="190" y="271"/>
                  </a:lnTo>
                  <a:lnTo>
                    <a:pt x="55" y="0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6" name="Google Shape;2693;p55"/>
            <p:cNvSpPr/>
            <p:nvPr/>
          </p:nvSpPr>
          <p:spPr>
            <a:xfrm>
              <a:off x="4845244" y="3023212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64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7" name="Google Shape;2694;p55"/>
            <p:cNvSpPr/>
            <p:nvPr/>
          </p:nvSpPr>
          <p:spPr>
            <a:xfrm>
              <a:off x="4845244" y="307572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8" name="Google Shape;2695;p55"/>
            <p:cNvSpPr/>
            <p:nvPr/>
          </p:nvSpPr>
          <p:spPr>
            <a:xfrm>
              <a:off x="4870600" y="3102883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217"/>
                    <a:pt x="82" y="299"/>
                    <a:pt x="163" y="299"/>
                  </a:cubicBezTo>
                  <a:cubicBezTo>
                    <a:pt x="245" y="299"/>
                    <a:pt x="326" y="217"/>
                    <a:pt x="326" y="136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9" name="Google Shape;2696;p55"/>
            <p:cNvSpPr/>
            <p:nvPr/>
          </p:nvSpPr>
          <p:spPr>
            <a:xfrm>
              <a:off x="4870600" y="3155330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1" y="55"/>
                    <a:pt x="1" y="137"/>
                  </a:cubicBezTo>
                  <a:cubicBezTo>
                    <a:pt x="1" y="218"/>
                    <a:pt x="82" y="299"/>
                    <a:pt x="163" y="299"/>
                  </a:cubicBezTo>
                  <a:cubicBezTo>
                    <a:pt x="245" y="299"/>
                    <a:pt x="326" y="218"/>
                    <a:pt x="326" y="137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0" name="Google Shape;2697;p55"/>
            <p:cNvSpPr/>
            <p:nvPr/>
          </p:nvSpPr>
          <p:spPr>
            <a:xfrm>
              <a:off x="4845244" y="3128239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298"/>
                    <a:pt x="136" y="298"/>
                  </a:cubicBezTo>
                  <a:cubicBezTo>
                    <a:pt x="218" y="298"/>
                    <a:pt x="299" y="244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1" name="Google Shape;2698;p55"/>
            <p:cNvSpPr/>
            <p:nvPr/>
          </p:nvSpPr>
          <p:spPr>
            <a:xfrm>
              <a:off x="4845244" y="3180686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2" name="Google Shape;2699;p55"/>
            <p:cNvSpPr/>
            <p:nvPr/>
          </p:nvSpPr>
          <p:spPr>
            <a:xfrm>
              <a:off x="4870600" y="3207843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3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3" name="Google Shape;2700;p55"/>
            <p:cNvSpPr/>
            <p:nvPr/>
          </p:nvSpPr>
          <p:spPr>
            <a:xfrm>
              <a:off x="4845244" y="3233200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18" y="326"/>
                    <a:pt x="299" y="244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4" name="Google Shape;2701;p55"/>
            <p:cNvSpPr/>
            <p:nvPr/>
          </p:nvSpPr>
          <p:spPr>
            <a:xfrm>
              <a:off x="4870600" y="3260357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36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5" name="Google Shape;2702;p55"/>
            <p:cNvSpPr/>
            <p:nvPr/>
          </p:nvSpPr>
          <p:spPr>
            <a:xfrm>
              <a:off x="4870600" y="3312804"/>
              <a:ext cx="21752" cy="20018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6" name="Google Shape;2703;p55"/>
            <p:cNvSpPr/>
            <p:nvPr/>
          </p:nvSpPr>
          <p:spPr>
            <a:xfrm>
              <a:off x="4845244" y="3285646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18" y="326"/>
                    <a:pt x="299" y="245"/>
                    <a:pt x="299" y="164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7" name="Google Shape;2704;p55"/>
            <p:cNvSpPr/>
            <p:nvPr/>
          </p:nvSpPr>
          <p:spPr>
            <a:xfrm>
              <a:off x="4845244" y="3338160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18" y="326"/>
                    <a:pt x="299" y="245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8" name="Google Shape;2705;p55"/>
            <p:cNvSpPr/>
            <p:nvPr/>
          </p:nvSpPr>
          <p:spPr>
            <a:xfrm>
              <a:off x="4870600" y="3365318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36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9" name="Google Shape;2706;p55"/>
            <p:cNvSpPr/>
            <p:nvPr/>
          </p:nvSpPr>
          <p:spPr>
            <a:xfrm>
              <a:off x="4870600" y="3417765"/>
              <a:ext cx="21752" cy="20018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1" y="55"/>
                    <a:pt x="1" y="137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37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0" name="Google Shape;2707;p55"/>
            <p:cNvSpPr/>
            <p:nvPr/>
          </p:nvSpPr>
          <p:spPr>
            <a:xfrm>
              <a:off x="4845244" y="3390674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6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18" y="326"/>
                    <a:pt x="299" y="244"/>
                    <a:pt x="299" y="163"/>
                  </a:cubicBezTo>
                  <a:cubicBezTo>
                    <a:pt x="299" y="81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1" name="Google Shape;2708;p55"/>
            <p:cNvSpPr/>
            <p:nvPr/>
          </p:nvSpPr>
          <p:spPr>
            <a:xfrm>
              <a:off x="4845244" y="3443121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18" y="326"/>
                    <a:pt x="299" y="245"/>
                    <a:pt x="299" y="163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2" name="Google Shape;2709;p55"/>
            <p:cNvSpPr/>
            <p:nvPr/>
          </p:nvSpPr>
          <p:spPr>
            <a:xfrm>
              <a:off x="4870600" y="3470278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3" name="Google Shape;2710;p55"/>
            <p:cNvSpPr/>
            <p:nvPr/>
          </p:nvSpPr>
          <p:spPr>
            <a:xfrm>
              <a:off x="4870600" y="3522792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1" y="54"/>
                    <a:pt x="1" y="163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4" name="Google Shape;2711;p55"/>
            <p:cNvSpPr/>
            <p:nvPr/>
          </p:nvSpPr>
          <p:spPr>
            <a:xfrm>
              <a:off x="4845244" y="3495634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18" y="326"/>
                    <a:pt x="299" y="244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5" name="Google Shape;2712;p55"/>
            <p:cNvSpPr/>
            <p:nvPr/>
          </p:nvSpPr>
          <p:spPr>
            <a:xfrm>
              <a:off x="4845244" y="3548081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18" y="326"/>
                    <a:pt x="299" y="245"/>
                    <a:pt x="299" y="164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6" name="Google Shape;2713;p55"/>
            <p:cNvSpPr/>
            <p:nvPr/>
          </p:nvSpPr>
          <p:spPr>
            <a:xfrm>
              <a:off x="4870600" y="3575239"/>
              <a:ext cx="21752" cy="20018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1" y="55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7" name="Google Shape;2714;p55"/>
            <p:cNvSpPr/>
            <p:nvPr/>
          </p:nvSpPr>
          <p:spPr>
            <a:xfrm>
              <a:off x="4870600" y="3627753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1" y="55"/>
                    <a:pt x="1" y="163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8" name="Google Shape;2715;p55"/>
            <p:cNvSpPr/>
            <p:nvPr/>
          </p:nvSpPr>
          <p:spPr>
            <a:xfrm>
              <a:off x="4845244" y="3600595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18" y="326"/>
                    <a:pt x="299" y="245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9" name="Google Shape;2716;p55"/>
            <p:cNvSpPr/>
            <p:nvPr/>
          </p:nvSpPr>
          <p:spPr>
            <a:xfrm>
              <a:off x="4845244" y="3653109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6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18" y="326"/>
                    <a:pt x="299" y="244"/>
                    <a:pt x="299" y="163"/>
                  </a:cubicBezTo>
                  <a:cubicBezTo>
                    <a:pt x="299" y="81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0" name="Google Shape;2717;p55"/>
            <p:cNvSpPr/>
            <p:nvPr/>
          </p:nvSpPr>
          <p:spPr>
            <a:xfrm>
              <a:off x="4870600" y="3680200"/>
              <a:ext cx="21752" cy="20018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1" y="55"/>
                    <a:pt x="1" y="164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1" name="Google Shape;2718;p55"/>
            <p:cNvSpPr/>
            <p:nvPr/>
          </p:nvSpPr>
          <p:spPr>
            <a:xfrm>
              <a:off x="4870600" y="3732713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2" name="Google Shape;2719;p55"/>
            <p:cNvSpPr/>
            <p:nvPr/>
          </p:nvSpPr>
          <p:spPr>
            <a:xfrm>
              <a:off x="4845244" y="3705556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18" y="326"/>
                    <a:pt x="299" y="245"/>
                    <a:pt x="299" y="163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3" name="Google Shape;2720;p55"/>
            <p:cNvSpPr/>
            <p:nvPr/>
          </p:nvSpPr>
          <p:spPr>
            <a:xfrm>
              <a:off x="4845244" y="3759871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36" y="299"/>
                  </a:cubicBezTo>
                  <a:cubicBezTo>
                    <a:pt x="218" y="299"/>
                    <a:pt x="299" y="217"/>
                    <a:pt x="299" y="136"/>
                  </a:cubicBezTo>
                  <a:cubicBezTo>
                    <a:pt x="299" y="55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4" name="Google Shape;2721;p55"/>
            <p:cNvSpPr/>
            <p:nvPr/>
          </p:nvSpPr>
          <p:spPr>
            <a:xfrm>
              <a:off x="4870600" y="3785227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5" name="Google Shape;2722;p55"/>
            <p:cNvSpPr/>
            <p:nvPr/>
          </p:nvSpPr>
          <p:spPr>
            <a:xfrm>
              <a:off x="4870600" y="3837674"/>
              <a:ext cx="21752" cy="20018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6" name="Google Shape;2723;p55"/>
            <p:cNvSpPr/>
            <p:nvPr/>
          </p:nvSpPr>
          <p:spPr>
            <a:xfrm>
              <a:off x="4845244" y="3812318"/>
              <a:ext cx="20018" cy="20018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55"/>
                    <a:pt x="1" y="137"/>
                  </a:cubicBezTo>
                  <a:cubicBezTo>
                    <a:pt x="1" y="218"/>
                    <a:pt x="55" y="299"/>
                    <a:pt x="136" y="299"/>
                  </a:cubicBezTo>
                  <a:cubicBezTo>
                    <a:pt x="218" y="299"/>
                    <a:pt x="299" y="218"/>
                    <a:pt x="299" y="137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7" name="Google Shape;2724;p55"/>
            <p:cNvSpPr/>
            <p:nvPr/>
          </p:nvSpPr>
          <p:spPr>
            <a:xfrm>
              <a:off x="4845244" y="3864832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6" y="299"/>
                  </a:cubicBezTo>
                  <a:cubicBezTo>
                    <a:pt x="218" y="299"/>
                    <a:pt x="299" y="218"/>
                    <a:pt x="299" y="136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8" name="Google Shape;2725;p55"/>
            <p:cNvSpPr/>
            <p:nvPr/>
          </p:nvSpPr>
          <p:spPr>
            <a:xfrm>
              <a:off x="4870600" y="3890188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9" name="Google Shape;2726;p55"/>
            <p:cNvSpPr/>
            <p:nvPr/>
          </p:nvSpPr>
          <p:spPr>
            <a:xfrm>
              <a:off x="4870600" y="3942635"/>
              <a:ext cx="21752" cy="20018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0" name="Google Shape;2727;p55"/>
            <p:cNvSpPr/>
            <p:nvPr/>
          </p:nvSpPr>
          <p:spPr>
            <a:xfrm>
              <a:off x="4845244" y="391734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17"/>
                    <a:pt x="55" y="298"/>
                    <a:pt x="136" y="298"/>
                  </a:cubicBezTo>
                  <a:cubicBezTo>
                    <a:pt x="218" y="298"/>
                    <a:pt x="299" y="217"/>
                    <a:pt x="299" y="136"/>
                  </a:cubicBezTo>
                  <a:cubicBezTo>
                    <a:pt x="299" y="54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1" name="Google Shape;2728;p55"/>
            <p:cNvSpPr/>
            <p:nvPr/>
          </p:nvSpPr>
          <p:spPr>
            <a:xfrm>
              <a:off x="4845244" y="3969792"/>
              <a:ext cx="20018" cy="20018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6" y="299"/>
                  </a:cubicBezTo>
                  <a:cubicBezTo>
                    <a:pt x="218" y="299"/>
                    <a:pt x="299" y="218"/>
                    <a:pt x="299" y="136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2" name="Google Shape;2729;p55"/>
            <p:cNvSpPr/>
            <p:nvPr/>
          </p:nvSpPr>
          <p:spPr>
            <a:xfrm>
              <a:off x="4870600" y="3995148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3" name="Google Shape;2730;p55"/>
            <p:cNvSpPr/>
            <p:nvPr/>
          </p:nvSpPr>
          <p:spPr>
            <a:xfrm>
              <a:off x="4897758" y="4022306"/>
              <a:ext cx="16348" cy="14546"/>
            </a:xfrm>
            <a:custGeom>
              <a:avLst/>
              <a:gdLst/>
              <a:ahLst/>
              <a:cxnLst/>
              <a:rect l="l" t="t" r="r" b="b"/>
              <a:pathLst>
                <a:path w="245" h="218" extrusionOk="0">
                  <a:moveTo>
                    <a:pt x="136" y="0"/>
                  </a:moveTo>
                  <a:cubicBezTo>
                    <a:pt x="55" y="0"/>
                    <a:pt x="0" y="55"/>
                    <a:pt x="0" y="136"/>
                  </a:cubicBezTo>
                  <a:cubicBezTo>
                    <a:pt x="0" y="190"/>
                    <a:pt x="0" y="217"/>
                    <a:pt x="27" y="217"/>
                  </a:cubicBezTo>
                  <a:cubicBezTo>
                    <a:pt x="82" y="136"/>
                    <a:pt x="163" y="82"/>
                    <a:pt x="244" y="27"/>
                  </a:cubicBezTo>
                  <a:cubicBezTo>
                    <a:pt x="217" y="0"/>
                    <a:pt x="190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4" name="Google Shape;2731;p55"/>
            <p:cNvSpPr/>
            <p:nvPr/>
          </p:nvSpPr>
          <p:spPr>
            <a:xfrm>
              <a:off x="4870600" y="4047662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5" name="Google Shape;2732;p55"/>
            <p:cNvSpPr/>
            <p:nvPr/>
          </p:nvSpPr>
          <p:spPr>
            <a:xfrm>
              <a:off x="4845244" y="4022306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36" y="299"/>
                  </a:cubicBezTo>
                  <a:cubicBezTo>
                    <a:pt x="218" y="299"/>
                    <a:pt x="299" y="217"/>
                    <a:pt x="299" y="136"/>
                  </a:cubicBezTo>
                  <a:cubicBezTo>
                    <a:pt x="299" y="55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6" name="Google Shape;2733;p55"/>
            <p:cNvSpPr/>
            <p:nvPr/>
          </p:nvSpPr>
          <p:spPr>
            <a:xfrm>
              <a:off x="4845244" y="4074753"/>
              <a:ext cx="20018" cy="20018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6" y="299"/>
                  </a:cubicBezTo>
                  <a:cubicBezTo>
                    <a:pt x="218" y="299"/>
                    <a:pt x="299" y="218"/>
                    <a:pt x="299" y="136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7" name="Google Shape;2734;p55"/>
            <p:cNvSpPr/>
            <p:nvPr/>
          </p:nvSpPr>
          <p:spPr>
            <a:xfrm>
              <a:off x="4870600" y="4100109"/>
              <a:ext cx="10943" cy="14546"/>
            </a:xfrm>
            <a:custGeom>
              <a:avLst/>
              <a:gdLst/>
              <a:ahLst/>
              <a:cxnLst/>
              <a:rect l="l" t="t" r="r" b="b"/>
              <a:pathLst>
                <a:path w="164" h="218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190"/>
                    <a:pt x="1" y="190"/>
                    <a:pt x="28" y="218"/>
                  </a:cubicBezTo>
                  <a:cubicBezTo>
                    <a:pt x="55" y="163"/>
                    <a:pt x="82" y="109"/>
                    <a:pt x="109" y="55"/>
                  </a:cubicBezTo>
                  <a:cubicBezTo>
                    <a:pt x="136" y="55"/>
                    <a:pt x="136" y="28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8" name="Google Shape;2735;p55"/>
            <p:cNvSpPr/>
            <p:nvPr/>
          </p:nvSpPr>
          <p:spPr>
            <a:xfrm>
              <a:off x="4845244" y="4127266"/>
              <a:ext cx="18216" cy="19951"/>
            </a:xfrm>
            <a:custGeom>
              <a:avLst/>
              <a:gdLst/>
              <a:ahLst/>
              <a:cxnLst/>
              <a:rect l="l" t="t" r="r" b="b"/>
              <a:pathLst>
                <a:path w="273" h="299" extrusionOk="0">
                  <a:moveTo>
                    <a:pt x="136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45"/>
                    <a:pt x="55" y="299"/>
                    <a:pt x="136" y="299"/>
                  </a:cubicBezTo>
                  <a:lnTo>
                    <a:pt x="164" y="299"/>
                  </a:lnTo>
                  <a:cubicBezTo>
                    <a:pt x="164" y="299"/>
                    <a:pt x="164" y="299"/>
                    <a:pt x="191" y="272"/>
                  </a:cubicBezTo>
                  <a:cubicBezTo>
                    <a:pt x="218" y="217"/>
                    <a:pt x="245" y="136"/>
                    <a:pt x="272" y="82"/>
                  </a:cubicBezTo>
                  <a:cubicBezTo>
                    <a:pt x="245" y="28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9" name="Google Shape;2736;p55"/>
            <p:cNvSpPr/>
            <p:nvPr/>
          </p:nvSpPr>
          <p:spPr>
            <a:xfrm>
              <a:off x="4823558" y="1964464"/>
              <a:ext cx="67" cy="1868"/>
            </a:xfrm>
            <a:custGeom>
              <a:avLst/>
              <a:gdLst/>
              <a:ahLst/>
              <a:cxnLst/>
              <a:rect l="l" t="t" r="r" b="b"/>
              <a:pathLst>
                <a:path w="1" h="28" extrusionOk="0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28"/>
                  </a:cubicBezTo>
                  <a:cubicBezTo>
                    <a:pt x="0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0" name="Google Shape;2737;p55"/>
            <p:cNvSpPr/>
            <p:nvPr/>
          </p:nvSpPr>
          <p:spPr>
            <a:xfrm>
              <a:off x="4845244" y="1975340"/>
              <a:ext cx="10943" cy="16348"/>
            </a:xfrm>
            <a:custGeom>
              <a:avLst/>
              <a:gdLst/>
              <a:ahLst/>
              <a:cxnLst/>
              <a:rect l="l" t="t" r="r" b="b"/>
              <a:pathLst>
                <a:path w="164" h="245" extrusionOk="0">
                  <a:moveTo>
                    <a:pt x="55" y="0"/>
                  </a:moveTo>
                  <a:cubicBezTo>
                    <a:pt x="28" y="27"/>
                    <a:pt x="1" y="55"/>
                    <a:pt x="1" y="109"/>
                  </a:cubicBezTo>
                  <a:cubicBezTo>
                    <a:pt x="1" y="163"/>
                    <a:pt x="28" y="217"/>
                    <a:pt x="55" y="244"/>
                  </a:cubicBezTo>
                  <a:cubicBezTo>
                    <a:pt x="109" y="217"/>
                    <a:pt x="136" y="163"/>
                    <a:pt x="164" y="55"/>
                  </a:cubicBezTo>
                  <a:cubicBezTo>
                    <a:pt x="136" y="55"/>
                    <a:pt x="82" y="27"/>
                    <a:pt x="55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1" name="Google Shape;2738;p55"/>
            <p:cNvSpPr/>
            <p:nvPr/>
          </p:nvSpPr>
          <p:spPr>
            <a:xfrm>
              <a:off x="4792797" y="1973539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109" y="0"/>
                    <a:pt x="82" y="0"/>
                    <a:pt x="54" y="27"/>
                  </a:cubicBezTo>
                  <a:cubicBezTo>
                    <a:pt x="27" y="27"/>
                    <a:pt x="27" y="54"/>
                    <a:pt x="0" y="82"/>
                  </a:cubicBezTo>
                  <a:cubicBezTo>
                    <a:pt x="0" y="109"/>
                    <a:pt x="0" y="109"/>
                    <a:pt x="0" y="136"/>
                  </a:cubicBezTo>
                  <a:cubicBezTo>
                    <a:pt x="0" y="217"/>
                    <a:pt x="54" y="299"/>
                    <a:pt x="136" y="299"/>
                  </a:cubicBezTo>
                  <a:cubicBezTo>
                    <a:pt x="217" y="299"/>
                    <a:pt x="299" y="217"/>
                    <a:pt x="299" y="136"/>
                  </a:cubicBezTo>
                  <a:cubicBezTo>
                    <a:pt x="299" y="109"/>
                    <a:pt x="271" y="54"/>
                    <a:pt x="244" y="27"/>
                  </a:cubicBezTo>
                  <a:cubicBezTo>
                    <a:pt x="217" y="54"/>
                    <a:pt x="190" y="82"/>
                    <a:pt x="163" y="136"/>
                  </a:cubicBezTo>
                  <a:cubicBezTo>
                    <a:pt x="163" y="82"/>
                    <a:pt x="163" y="27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2" name="Google Shape;2739;p55"/>
            <p:cNvSpPr/>
            <p:nvPr/>
          </p:nvSpPr>
          <p:spPr>
            <a:xfrm>
              <a:off x="4818087" y="1998828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4" y="1"/>
                  </a:moveTo>
                  <a:cubicBezTo>
                    <a:pt x="82" y="1"/>
                    <a:pt x="1" y="55"/>
                    <a:pt x="1" y="164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3" name="Google Shape;2740;p55"/>
            <p:cNvSpPr/>
            <p:nvPr/>
          </p:nvSpPr>
          <p:spPr>
            <a:xfrm>
              <a:off x="4792797" y="2024184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245"/>
                    <a:pt x="54" y="326"/>
                    <a:pt x="136" y="326"/>
                  </a:cubicBezTo>
                  <a:cubicBezTo>
                    <a:pt x="217" y="326"/>
                    <a:pt x="299" y="245"/>
                    <a:pt x="299" y="163"/>
                  </a:cubicBezTo>
                  <a:cubicBezTo>
                    <a:pt x="299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4" name="Google Shape;2741;p55"/>
            <p:cNvSpPr/>
            <p:nvPr/>
          </p:nvSpPr>
          <p:spPr>
            <a:xfrm>
              <a:off x="4818087" y="2051342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5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5" name="Google Shape;2742;p55"/>
            <p:cNvSpPr/>
            <p:nvPr/>
          </p:nvSpPr>
          <p:spPr>
            <a:xfrm>
              <a:off x="4818087" y="210385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298"/>
                    <a:pt x="164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81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6" name="Google Shape;2743;p55"/>
            <p:cNvSpPr/>
            <p:nvPr/>
          </p:nvSpPr>
          <p:spPr>
            <a:xfrm>
              <a:off x="4845244" y="2076698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18" y="326"/>
                    <a:pt x="299" y="244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7" name="Google Shape;2744;p55"/>
            <p:cNvSpPr/>
            <p:nvPr/>
          </p:nvSpPr>
          <p:spPr>
            <a:xfrm>
              <a:off x="4818087" y="2156302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8" name="Google Shape;2745;p55"/>
            <p:cNvSpPr/>
            <p:nvPr/>
          </p:nvSpPr>
          <p:spPr>
            <a:xfrm>
              <a:off x="4845244" y="2129145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18" y="326"/>
                    <a:pt x="299" y="245"/>
                    <a:pt x="299" y="164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9" name="Google Shape;2746;p55"/>
            <p:cNvSpPr/>
            <p:nvPr/>
          </p:nvSpPr>
          <p:spPr>
            <a:xfrm>
              <a:off x="4818087" y="2208816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0" name="Google Shape;2747;p55"/>
            <p:cNvSpPr/>
            <p:nvPr/>
          </p:nvSpPr>
          <p:spPr>
            <a:xfrm>
              <a:off x="4845244" y="2183460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6" y="299"/>
                  </a:cubicBezTo>
                  <a:cubicBezTo>
                    <a:pt x="218" y="299"/>
                    <a:pt x="299" y="218"/>
                    <a:pt x="299" y="136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1" name="Google Shape;2748;p55"/>
            <p:cNvSpPr/>
            <p:nvPr/>
          </p:nvSpPr>
          <p:spPr>
            <a:xfrm>
              <a:off x="4818087" y="2261263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18"/>
                    <a:pt x="28" y="245"/>
                    <a:pt x="55" y="272"/>
                  </a:cubicBezTo>
                  <a:cubicBezTo>
                    <a:pt x="109" y="245"/>
                    <a:pt x="137" y="218"/>
                    <a:pt x="137" y="191"/>
                  </a:cubicBezTo>
                  <a:cubicBezTo>
                    <a:pt x="164" y="218"/>
                    <a:pt x="191" y="272"/>
                    <a:pt x="218" y="299"/>
                  </a:cubicBezTo>
                  <a:cubicBezTo>
                    <a:pt x="272" y="272"/>
                    <a:pt x="326" y="218"/>
                    <a:pt x="326" y="164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2" name="Google Shape;2749;p55"/>
            <p:cNvSpPr/>
            <p:nvPr/>
          </p:nvSpPr>
          <p:spPr>
            <a:xfrm>
              <a:off x="4845244" y="2235974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17"/>
                    <a:pt x="55" y="298"/>
                    <a:pt x="136" y="298"/>
                  </a:cubicBezTo>
                  <a:cubicBezTo>
                    <a:pt x="218" y="298"/>
                    <a:pt x="299" y="217"/>
                    <a:pt x="299" y="136"/>
                  </a:cubicBezTo>
                  <a:cubicBezTo>
                    <a:pt x="299" y="54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3" name="Google Shape;2750;p55"/>
            <p:cNvSpPr/>
            <p:nvPr/>
          </p:nvSpPr>
          <p:spPr>
            <a:xfrm>
              <a:off x="4818087" y="2313776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4" name="Google Shape;2751;p55"/>
            <p:cNvSpPr/>
            <p:nvPr/>
          </p:nvSpPr>
          <p:spPr>
            <a:xfrm>
              <a:off x="4845244" y="2288420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6" y="299"/>
                  </a:cubicBezTo>
                  <a:cubicBezTo>
                    <a:pt x="218" y="299"/>
                    <a:pt x="299" y="218"/>
                    <a:pt x="299" y="136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5" name="Google Shape;2752;p55"/>
            <p:cNvSpPr/>
            <p:nvPr/>
          </p:nvSpPr>
          <p:spPr>
            <a:xfrm>
              <a:off x="4792797" y="234093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5"/>
                    <a:pt x="0" y="136"/>
                  </a:cubicBezTo>
                  <a:cubicBezTo>
                    <a:pt x="0" y="217"/>
                    <a:pt x="54" y="299"/>
                    <a:pt x="136" y="299"/>
                  </a:cubicBezTo>
                  <a:cubicBezTo>
                    <a:pt x="217" y="299"/>
                    <a:pt x="299" y="217"/>
                    <a:pt x="299" y="136"/>
                  </a:cubicBezTo>
                  <a:cubicBezTo>
                    <a:pt x="299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6" name="Google Shape;2753;p55"/>
            <p:cNvSpPr/>
            <p:nvPr/>
          </p:nvSpPr>
          <p:spPr>
            <a:xfrm>
              <a:off x="4818087" y="2366290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298"/>
                    <a:pt x="164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81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7" name="Google Shape;2754;p55"/>
            <p:cNvSpPr/>
            <p:nvPr/>
          </p:nvSpPr>
          <p:spPr>
            <a:xfrm>
              <a:off x="4845244" y="2340934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36" y="299"/>
                  </a:cubicBezTo>
                  <a:cubicBezTo>
                    <a:pt x="218" y="299"/>
                    <a:pt x="299" y="217"/>
                    <a:pt x="299" y="136"/>
                  </a:cubicBezTo>
                  <a:cubicBezTo>
                    <a:pt x="299" y="55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8" name="Google Shape;2755;p55"/>
            <p:cNvSpPr/>
            <p:nvPr/>
          </p:nvSpPr>
          <p:spPr>
            <a:xfrm>
              <a:off x="4792797" y="2393381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18"/>
                    <a:pt x="54" y="299"/>
                    <a:pt x="136" y="299"/>
                  </a:cubicBezTo>
                  <a:cubicBezTo>
                    <a:pt x="217" y="299"/>
                    <a:pt x="299" y="218"/>
                    <a:pt x="299" y="136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9" name="Google Shape;2756;p55"/>
            <p:cNvSpPr/>
            <p:nvPr/>
          </p:nvSpPr>
          <p:spPr>
            <a:xfrm>
              <a:off x="4818087" y="2418737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0" name="Google Shape;2757;p55"/>
            <p:cNvSpPr/>
            <p:nvPr/>
          </p:nvSpPr>
          <p:spPr>
            <a:xfrm>
              <a:off x="4845244" y="2393381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6" y="299"/>
                  </a:cubicBezTo>
                  <a:cubicBezTo>
                    <a:pt x="218" y="299"/>
                    <a:pt x="299" y="218"/>
                    <a:pt x="299" y="136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1" name="Google Shape;2758;p55"/>
            <p:cNvSpPr/>
            <p:nvPr/>
          </p:nvSpPr>
          <p:spPr>
            <a:xfrm>
              <a:off x="4792797" y="244589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5"/>
                    <a:pt x="0" y="136"/>
                  </a:cubicBezTo>
                  <a:cubicBezTo>
                    <a:pt x="0" y="217"/>
                    <a:pt x="54" y="299"/>
                    <a:pt x="136" y="299"/>
                  </a:cubicBezTo>
                  <a:cubicBezTo>
                    <a:pt x="217" y="299"/>
                    <a:pt x="299" y="217"/>
                    <a:pt x="299" y="136"/>
                  </a:cubicBezTo>
                  <a:cubicBezTo>
                    <a:pt x="299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2" name="Google Shape;2759;p55"/>
            <p:cNvSpPr/>
            <p:nvPr/>
          </p:nvSpPr>
          <p:spPr>
            <a:xfrm>
              <a:off x="4818087" y="2471251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3" name="Google Shape;2760;p55"/>
            <p:cNvSpPr/>
            <p:nvPr/>
          </p:nvSpPr>
          <p:spPr>
            <a:xfrm>
              <a:off x="4845244" y="244589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36" y="299"/>
                  </a:cubicBezTo>
                  <a:cubicBezTo>
                    <a:pt x="218" y="299"/>
                    <a:pt x="299" y="217"/>
                    <a:pt x="299" y="136"/>
                  </a:cubicBezTo>
                  <a:cubicBezTo>
                    <a:pt x="299" y="55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4" name="Google Shape;2761;p55"/>
            <p:cNvSpPr/>
            <p:nvPr/>
          </p:nvSpPr>
          <p:spPr>
            <a:xfrm>
              <a:off x="4792797" y="249840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4"/>
                    <a:pt x="0" y="136"/>
                  </a:cubicBezTo>
                  <a:cubicBezTo>
                    <a:pt x="0" y="244"/>
                    <a:pt x="54" y="298"/>
                    <a:pt x="136" y="298"/>
                  </a:cubicBezTo>
                  <a:cubicBezTo>
                    <a:pt x="217" y="298"/>
                    <a:pt x="299" y="244"/>
                    <a:pt x="299" y="136"/>
                  </a:cubicBezTo>
                  <a:cubicBezTo>
                    <a:pt x="299" y="54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5" name="Google Shape;2762;p55"/>
            <p:cNvSpPr/>
            <p:nvPr/>
          </p:nvSpPr>
          <p:spPr>
            <a:xfrm>
              <a:off x="4818087" y="2523698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6" name="Google Shape;2763;p55"/>
            <p:cNvSpPr/>
            <p:nvPr/>
          </p:nvSpPr>
          <p:spPr>
            <a:xfrm>
              <a:off x="4845244" y="2498408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44"/>
                    <a:pt x="55" y="298"/>
                    <a:pt x="136" y="298"/>
                  </a:cubicBezTo>
                  <a:cubicBezTo>
                    <a:pt x="218" y="298"/>
                    <a:pt x="299" y="244"/>
                    <a:pt x="299" y="136"/>
                  </a:cubicBezTo>
                  <a:cubicBezTo>
                    <a:pt x="299" y="54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7" name="Google Shape;2764;p55"/>
            <p:cNvSpPr/>
            <p:nvPr/>
          </p:nvSpPr>
          <p:spPr>
            <a:xfrm>
              <a:off x="4792797" y="2550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17" y="299"/>
                    <a:pt x="299" y="245"/>
                    <a:pt x="299" y="136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8" name="Google Shape;2765;p55"/>
            <p:cNvSpPr/>
            <p:nvPr/>
          </p:nvSpPr>
          <p:spPr>
            <a:xfrm>
              <a:off x="4818087" y="2576211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9" name="Google Shape;2766;p55"/>
            <p:cNvSpPr/>
            <p:nvPr/>
          </p:nvSpPr>
          <p:spPr>
            <a:xfrm>
              <a:off x="4845244" y="255085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36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0" name="Google Shape;2767;p55"/>
            <p:cNvSpPr/>
            <p:nvPr/>
          </p:nvSpPr>
          <p:spPr>
            <a:xfrm>
              <a:off x="4792797" y="2603369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4"/>
                    <a:pt x="0" y="136"/>
                  </a:cubicBezTo>
                  <a:cubicBezTo>
                    <a:pt x="0" y="244"/>
                    <a:pt x="54" y="299"/>
                    <a:pt x="136" y="299"/>
                  </a:cubicBezTo>
                  <a:cubicBezTo>
                    <a:pt x="217" y="299"/>
                    <a:pt x="299" y="244"/>
                    <a:pt x="299" y="136"/>
                  </a:cubicBezTo>
                  <a:cubicBezTo>
                    <a:pt x="299" y="54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1" name="Google Shape;2768;p55"/>
            <p:cNvSpPr/>
            <p:nvPr/>
          </p:nvSpPr>
          <p:spPr>
            <a:xfrm>
              <a:off x="4818087" y="2628658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2" name="Google Shape;2769;p55"/>
            <p:cNvSpPr/>
            <p:nvPr/>
          </p:nvSpPr>
          <p:spPr>
            <a:xfrm>
              <a:off x="4845244" y="2603369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44"/>
                    <a:pt x="55" y="299"/>
                    <a:pt x="136" y="299"/>
                  </a:cubicBezTo>
                  <a:cubicBezTo>
                    <a:pt x="218" y="299"/>
                    <a:pt x="299" y="244"/>
                    <a:pt x="299" y="136"/>
                  </a:cubicBezTo>
                  <a:cubicBezTo>
                    <a:pt x="299" y="54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3" name="Google Shape;2770;p55"/>
            <p:cNvSpPr/>
            <p:nvPr/>
          </p:nvSpPr>
          <p:spPr>
            <a:xfrm>
              <a:off x="4845244" y="2657618"/>
              <a:ext cx="3737" cy="7340"/>
            </a:xfrm>
            <a:custGeom>
              <a:avLst/>
              <a:gdLst/>
              <a:ahLst/>
              <a:cxnLst/>
              <a:rect l="l" t="t" r="r" b="b"/>
              <a:pathLst>
                <a:path w="56" h="110" extrusionOk="0">
                  <a:moveTo>
                    <a:pt x="55" y="1"/>
                  </a:moveTo>
                  <a:cubicBezTo>
                    <a:pt x="28" y="28"/>
                    <a:pt x="1" y="82"/>
                    <a:pt x="1" y="109"/>
                  </a:cubicBezTo>
                  <a:cubicBezTo>
                    <a:pt x="1" y="109"/>
                    <a:pt x="28" y="109"/>
                    <a:pt x="55" y="82"/>
                  </a:cubicBezTo>
                  <a:cubicBezTo>
                    <a:pt x="55" y="55"/>
                    <a:pt x="55" y="28"/>
                    <a:pt x="55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4" name="Google Shape;2771;p55"/>
            <p:cNvSpPr/>
            <p:nvPr/>
          </p:nvSpPr>
          <p:spPr>
            <a:xfrm>
              <a:off x="4792797" y="2655816"/>
              <a:ext cx="19951" cy="10943"/>
            </a:xfrm>
            <a:custGeom>
              <a:avLst/>
              <a:gdLst/>
              <a:ahLst/>
              <a:cxnLst/>
              <a:rect l="l" t="t" r="r" b="b"/>
              <a:pathLst>
                <a:path w="299" h="164" extrusionOk="0">
                  <a:moveTo>
                    <a:pt x="136" y="1"/>
                  </a:moveTo>
                  <a:cubicBezTo>
                    <a:pt x="54" y="1"/>
                    <a:pt x="0" y="55"/>
                    <a:pt x="0" y="164"/>
                  </a:cubicBezTo>
                  <a:lnTo>
                    <a:pt x="299" y="164"/>
                  </a:ln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5" name="Google Shape;2772;p55"/>
            <p:cNvSpPr/>
            <p:nvPr/>
          </p:nvSpPr>
          <p:spPr>
            <a:xfrm>
              <a:off x="4818087" y="2681172"/>
              <a:ext cx="16414" cy="21819"/>
            </a:xfrm>
            <a:custGeom>
              <a:avLst/>
              <a:gdLst/>
              <a:ahLst/>
              <a:cxnLst/>
              <a:rect l="l" t="t" r="r" b="b"/>
              <a:pathLst>
                <a:path w="246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191" y="326"/>
                    <a:pt x="218" y="299"/>
                    <a:pt x="245" y="299"/>
                  </a:cubicBezTo>
                  <a:lnTo>
                    <a:pt x="245" y="55"/>
                  </a:lnTo>
                  <a:cubicBezTo>
                    <a:pt x="218" y="28"/>
                    <a:pt x="191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6" name="Google Shape;2773;p55"/>
            <p:cNvSpPr/>
            <p:nvPr/>
          </p:nvSpPr>
          <p:spPr>
            <a:xfrm>
              <a:off x="4792797" y="2664891"/>
              <a:ext cx="19951" cy="10943"/>
            </a:xfrm>
            <a:custGeom>
              <a:avLst/>
              <a:gdLst/>
              <a:ahLst/>
              <a:cxnLst/>
              <a:rect l="l" t="t" r="r" b="b"/>
              <a:pathLst>
                <a:path w="299" h="164" extrusionOk="0">
                  <a:moveTo>
                    <a:pt x="0" y="0"/>
                  </a:moveTo>
                  <a:cubicBezTo>
                    <a:pt x="0" y="109"/>
                    <a:pt x="54" y="163"/>
                    <a:pt x="136" y="163"/>
                  </a:cubicBezTo>
                  <a:cubicBezTo>
                    <a:pt x="217" y="163"/>
                    <a:pt x="299" y="109"/>
                    <a:pt x="299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7" name="Google Shape;2774;p55"/>
            <p:cNvSpPr/>
            <p:nvPr/>
          </p:nvSpPr>
          <p:spPr>
            <a:xfrm>
              <a:off x="4792797" y="270833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5"/>
                    <a:pt x="0" y="163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17" y="299"/>
                    <a:pt x="299" y="245"/>
                    <a:pt x="299" y="163"/>
                  </a:cubicBezTo>
                  <a:cubicBezTo>
                    <a:pt x="299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8" name="Google Shape;2775;p55"/>
            <p:cNvSpPr/>
            <p:nvPr/>
          </p:nvSpPr>
          <p:spPr>
            <a:xfrm>
              <a:off x="4818087" y="2737289"/>
              <a:ext cx="16414" cy="18149"/>
            </a:xfrm>
            <a:custGeom>
              <a:avLst/>
              <a:gdLst/>
              <a:ahLst/>
              <a:cxnLst/>
              <a:rect l="l" t="t" r="r" b="b"/>
              <a:pathLst>
                <a:path w="246" h="272" extrusionOk="0">
                  <a:moveTo>
                    <a:pt x="55" y="0"/>
                  </a:moveTo>
                  <a:cubicBezTo>
                    <a:pt x="28" y="28"/>
                    <a:pt x="1" y="55"/>
                    <a:pt x="1" y="109"/>
                  </a:cubicBezTo>
                  <a:cubicBezTo>
                    <a:pt x="1" y="190"/>
                    <a:pt x="82" y="272"/>
                    <a:pt x="164" y="272"/>
                  </a:cubicBezTo>
                  <a:cubicBezTo>
                    <a:pt x="191" y="272"/>
                    <a:pt x="218" y="245"/>
                    <a:pt x="245" y="245"/>
                  </a:cubicBezTo>
                  <a:cubicBezTo>
                    <a:pt x="191" y="163"/>
                    <a:pt x="109" y="82"/>
                    <a:pt x="55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9" name="Google Shape;2776;p55"/>
            <p:cNvSpPr/>
            <p:nvPr/>
          </p:nvSpPr>
          <p:spPr>
            <a:xfrm>
              <a:off x="4818087" y="2786133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0" name="Google Shape;2777;p55"/>
            <p:cNvSpPr/>
            <p:nvPr/>
          </p:nvSpPr>
          <p:spPr>
            <a:xfrm>
              <a:off x="4800004" y="2773455"/>
              <a:ext cx="12744" cy="7340"/>
            </a:xfrm>
            <a:custGeom>
              <a:avLst/>
              <a:gdLst/>
              <a:ahLst/>
              <a:cxnLst/>
              <a:rect l="l" t="t" r="r" b="b"/>
              <a:pathLst>
                <a:path w="191" h="110" extrusionOk="0">
                  <a:moveTo>
                    <a:pt x="191" y="1"/>
                  </a:moveTo>
                  <a:cubicBezTo>
                    <a:pt x="109" y="28"/>
                    <a:pt x="28" y="55"/>
                    <a:pt x="1" y="109"/>
                  </a:cubicBezTo>
                  <a:lnTo>
                    <a:pt x="28" y="109"/>
                  </a:lnTo>
                  <a:cubicBezTo>
                    <a:pt x="109" y="109"/>
                    <a:pt x="163" y="55"/>
                    <a:pt x="191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1" name="Google Shape;2778;p55"/>
            <p:cNvSpPr/>
            <p:nvPr/>
          </p:nvSpPr>
          <p:spPr>
            <a:xfrm>
              <a:off x="4794599" y="2813290"/>
              <a:ext cx="18149" cy="12744"/>
            </a:xfrm>
            <a:custGeom>
              <a:avLst/>
              <a:gdLst/>
              <a:ahLst/>
              <a:cxnLst/>
              <a:rect l="l" t="t" r="r" b="b"/>
              <a:pathLst>
                <a:path w="272" h="191" extrusionOk="0">
                  <a:moveTo>
                    <a:pt x="109" y="1"/>
                  </a:moveTo>
                  <a:cubicBezTo>
                    <a:pt x="82" y="1"/>
                    <a:pt x="27" y="28"/>
                    <a:pt x="0" y="28"/>
                  </a:cubicBezTo>
                  <a:cubicBezTo>
                    <a:pt x="109" y="109"/>
                    <a:pt x="190" y="109"/>
                    <a:pt x="272" y="190"/>
                  </a:cubicBezTo>
                  <a:cubicBezTo>
                    <a:pt x="272" y="190"/>
                    <a:pt x="272" y="163"/>
                    <a:pt x="272" y="163"/>
                  </a:cubicBezTo>
                  <a:cubicBezTo>
                    <a:pt x="272" y="55"/>
                    <a:pt x="190" y="1"/>
                    <a:pt x="109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2" name="Google Shape;2779;p55"/>
            <p:cNvSpPr/>
            <p:nvPr/>
          </p:nvSpPr>
          <p:spPr>
            <a:xfrm>
              <a:off x="4821757" y="2838646"/>
              <a:ext cx="16348" cy="14546"/>
            </a:xfrm>
            <a:custGeom>
              <a:avLst/>
              <a:gdLst/>
              <a:ahLst/>
              <a:cxnLst/>
              <a:rect l="l" t="t" r="r" b="b"/>
              <a:pathLst>
                <a:path w="245" h="218" extrusionOk="0">
                  <a:moveTo>
                    <a:pt x="109" y="0"/>
                  </a:moveTo>
                  <a:cubicBezTo>
                    <a:pt x="54" y="0"/>
                    <a:pt x="27" y="27"/>
                    <a:pt x="0" y="55"/>
                  </a:cubicBezTo>
                  <a:cubicBezTo>
                    <a:pt x="27" y="82"/>
                    <a:pt x="54" y="109"/>
                    <a:pt x="82" y="136"/>
                  </a:cubicBezTo>
                  <a:cubicBezTo>
                    <a:pt x="54" y="163"/>
                    <a:pt x="27" y="190"/>
                    <a:pt x="0" y="190"/>
                  </a:cubicBezTo>
                  <a:lnTo>
                    <a:pt x="109" y="190"/>
                  </a:lnTo>
                  <a:cubicBezTo>
                    <a:pt x="125" y="182"/>
                    <a:pt x="138" y="179"/>
                    <a:pt x="151" y="179"/>
                  </a:cubicBezTo>
                  <a:cubicBezTo>
                    <a:pt x="181" y="179"/>
                    <a:pt x="206" y="198"/>
                    <a:pt x="244" y="217"/>
                  </a:cubicBezTo>
                  <a:cubicBezTo>
                    <a:pt x="244" y="190"/>
                    <a:pt x="244" y="190"/>
                    <a:pt x="244" y="163"/>
                  </a:cubicBezTo>
                  <a:cubicBezTo>
                    <a:pt x="244" y="82"/>
                    <a:pt x="190" y="0"/>
                    <a:pt x="109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3" name="Google Shape;2780;p55"/>
            <p:cNvSpPr/>
            <p:nvPr/>
          </p:nvSpPr>
          <p:spPr>
            <a:xfrm>
              <a:off x="4792797" y="297076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4"/>
                    <a:pt x="54" y="299"/>
                    <a:pt x="136" y="299"/>
                  </a:cubicBezTo>
                  <a:cubicBezTo>
                    <a:pt x="217" y="299"/>
                    <a:pt x="299" y="244"/>
                    <a:pt x="299" y="163"/>
                  </a:cubicBezTo>
                  <a:cubicBezTo>
                    <a:pt x="299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4" name="Google Shape;2781;p55"/>
            <p:cNvSpPr/>
            <p:nvPr/>
          </p:nvSpPr>
          <p:spPr>
            <a:xfrm>
              <a:off x="4818087" y="2997922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17"/>
                    <a:pt x="82" y="299"/>
                    <a:pt x="164" y="299"/>
                  </a:cubicBezTo>
                  <a:cubicBezTo>
                    <a:pt x="245" y="299"/>
                    <a:pt x="326" y="217"/>
                    <a:pt x="326" y="136"/>
                  </a:cubicBezTo>
                  <a:cubicBezTo>
                    <a:pt x="326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5" name="Google Shape;2782;p55"/>
            <p:cNvSpPr/>
            <p:nvPr/>
          </p:nvSpPr>
          <p:spPr>
            <a:xfrm>
              <a:off x="4818087" y="3050369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4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6" name="Google Shape;2783;p55"/>
            <p:cNvSpPr/>
            <p:nvPr/>
          </p:nvSpPr>
          <p:spPr>
            <a:xfrm>
              <a:off x="4818087" y="3102883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217"/>
                    <a:pt x="82" y="299"/>
                    <a:pt x="164" y="299"/>
                  </a:cubicBezTo>
                  <a:cubicBezTo>
                    <a:pt x="245" y="299"/>
                    <a:pt x="326" y="217"/>
                    <a:pt x="326" y="136"/>
                  </a:cubicBezTo>
                  <a:cubicBezTo>
                    <a:pt x="326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7" name="Google Shape;2784;p55"/>
            <p:cNvSpPr/>
            <p:nvPr/>
          </p:nvSpPr>
          <p:spPr>
            <a:xfrm>
              <a:off x="4818087" y="3155330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55"/>
                    <a:pt x="1" y="137"/>
                  </a:cubicBezTo>
                  <a:cubicBezTo>
                    <a:pt x="1" y="218"/>
                    <a:pt x="82" y="299"/>
                    <a:pt x="164" y="299"/>
                  </a:cubicBezTo>
                  <a:cubicBezTo>
                    <a:pt x="245" y="299"/>
                    <a:pt x="326" y="218"/>
                    <a:pt x="326" y="137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8" name="Google Shape;2785;p55"/>
            <p:cNvSpPr/>
            <p:nvPr/>
          </p:nvSpPr>
          <p:spPr>
            <a:xfrm>
              <a:off x="4818087" y="3207843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4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9" name="Google Shape;2786;p55"/>
            <p:cNvSpPr/>
            <p:nvPr/>
          </p:nvSpPr>
          <p:spPr>
            <a:xfrm>
              <a:off x="4818087" y="3260357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326" y="244"/>
                    <a:pt x="326" y="136"/>
                  </a:cubicBezTo>
                  <a:cubicBezTo>
                    <a:pt x="326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0" name="Google Shape;2787;p55"/>
            <p:cNvSpPr/>
            <p:nvPr/>
          </p:nvSpPr>
          <p:spPr>
            <a:xfrm>
              <a:off x="4818087" y="3312804"/>
              <a:ext cx="21819" cy="20018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36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1" name="Google Shape;2788;p55"/>
            <p:cNvSpPr/>
            <p:nvPr/>
          </p:nvSpPr>
          <p:spPr>
            <a:xfrm>
              <a:off x="4818087" y="3365318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326" y="244"/>
                    <a:pt x="326" y="136"/>
                  </a:cubicBezTo>
                  <a:cubicBezTo>
                    <a:pt x="326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2" name="Google Shape;2789;p55"/>
            <p:cNvSpPr/>
            <p:nvPr/>
          </p:nvSpPr>
          <p:spPr>
            <a:xfrm>
              <a:off x="4818087" y="3417765"/>
              <a:ext cx="21819" cy="20018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55"/>
                    <a:pt x="1" y="137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37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3" name="Google Shape;2790;p55"/>
            <p:cNvSpPr/>
            <p:nvPr/>
          </p:nvSpPr>
          <p:spPr>
            <a:xfrm>
              <a:off x="4818087" y="3470278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36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4" name="Google Shape;2791;p55"/>
            <p:cNvSpPr/>
            <p:nvPr/>
          </p:nvSpPr>
          <p:spPr>
            <a:xfrm>
              <a:off x="4818087" y="3522792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4"/>
                    <a:pt x="1" y="163"/>
                  </a:cubicBezTo>
                  <a:cubicBezTo>
                    <a:pt x="1" y="244"/>
                    <a:pt x="82" y="298"/>
                    <a:pt x="164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5" name="Google Shape;2792;p55"/>
            <p:cNvSpPr/>
            <p:nvPr/>
          </p:nvSpPr>
          <p:spPr>
            <a:xfrm>
              <a:off x="4818087" y="3575239"/>
              <a:ext cx="21819" cy="20018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55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6" name="Google Shape;2793;p55"/>
            <p:cNvSpPr/>
            <p:nvPr/>
          </p:nvSpPr>
          <p:spPr>
            <a:xfrm>
              <a:off x="4818087" y="3627753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5"/>
                    <a:pt x="1" y="163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7" name="Google Shape;2794;p55"/>
            <p:cNvSpPr/>
            <p:nvPr/>
          </p:nvSpPr>
          <p:spPr>
            <a:xfrm>
              <a:off x="4818087" y="3680200"/>
              <a:ext cx="21819" cy="20018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55"/>
                    <a:pt x="1" y="164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8" name="Google Shape;2795;p55"/>
            <p:cNvSpPr/>
            <p:nvPr/>
          </p:nvSpPr>
          <p:spPr>
            <a:xfrm>
              <a:off x="4818087" y="3732713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9" name="Google Shape;2796;p55"/>
            <p:cNvSpPr/>
            <p:nvPr/>
          </p:nvSpPr>
          <p:spPr>
            <a:xfrm>
              <a:off x="4818087" y="3785227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298"/>
                    <a:pt x="164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81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0" name="Google Shape;2797;p55"/>
            <p:cNvSpPr/>
            <p:nvPr/>
          </p:nvSpPr>
          <p:spPr>
            <a:xfrm>
              <a:off x="4818087" y="3837674"/>
              <a:ext cx="21819" cy="20018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1" name="Google Shape;2798;p55"/>
            <p:cNvSpPr/>
            <p:nvPr/>
          </p:nvSpPr>
          <p:spPr>
            <a:xfrm>
              <a:off x="4818087" y="3890188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2" name="Google Shape;2799;p55"/>
            <p:cNvSpPr/>
            <p:nvPr/>
          </p:nvSpPr>
          <p:spPr>
            <a:xfrm>
              <a:off x="4818087" y="3942635"/>
              <a:ext cx="21819" cy="20018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3" name="Google Shape;2800;p55"/>
            <p:cNvSpPr/>
            <p:nvPr/>
          </p:nvSpPr>
          <p:spPr>
            <a:xfrm>
              <a:off x="4818087" y="3995148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4" name="Google Shape;2801;p55"/>
            <p:cNvSpPr/>
            <p:nvPr/>
          </p:nvSpPr>
          <p:spPr>
            <a:xfrm>
              <a:off x="4818087" y="4047662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1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5" name="Google Shape;2802;p55"/>
            <p:cNvSpPr/>
            <p:nvPr/>
          </p:nvSpPr>
          <p:spPr>
            <a:xfrm>
              <a:off x="4818087" y="4100109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6" name="Google Shape;2803;p55"/>
            <p:cNvSpPr/>
            <p:nvPr/>
          </p:nvSpPr>
          <p:spPr>
            <a:xfrm>
              <a:off x="4818087" y="4152623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7" name="Google Shape;2804;p55"/>
            <p:cNvSpPr/>
            <p:nvPr/>
          </p:nvSpPr>
          <p:spPr>
            <a:xfrm>
              <a:off x="4765640" y="1998828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55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299" y="245"/>
                    <a:pt x="299" y="164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8" name="Google Shape;2805;p55"/>
            <p:cNvSpPr/>
            <p:nvPr/>
          </p:nvSpPr>
          <p:spPr>
            <a:xfrm>
              <a:off x="4765640" y="205134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55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299" y="245"/>
                    <a:pt x="299" y="163"/>
                  </a:cubicBezTo>
                  <a:cubicBezTo>
                    <a:pt x="299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9" name="Google Shape;2806;p55"/>
            <p:cNvSpPr/>
            <p:nvPr/>
          </p:nvSpPr>
          <p:spPr>
            <a:xfrm>
              <a:off x="4765640" y="2103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4" y="298"/>
                    <a:pt x="299" y="244"/>
                    <a:pt x="299" y="163"/>
                  </a:cubicBezTo>
                  <a:cubicBezTo>
                    <a:pt x="299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0" name="Google Shape;2807;p55"/>
            <p:cNvSpPr/>
            <p:nvPr/>
          </p:nvSpPr>
          <p:spPr>
            <a:xfrm>
              <a:off x="4792797" y="2076698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4"/>
                    <a:pt x="54" y="326"/>
                    <a:pt x="136" y="326"/>
                  </a:cubicBezTo>
                  <a:cubicBezTo>
                    <a:pt x="217" y="326"/>
                    <a:pt x="299" y="244"/>
                    <a:pt x="299" y="163"/>
                  </a:cubicBezTo>
                  <a:cubicBezTo>
                    <a:pt x="299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1" name="Google Shape;2808;p55"/>
            <p:cNvSpPr/>
            <p:nvPr/>
          </p:nvSpPr>
          <p:spPr>
            <a:xfrm>
              <a:off x="4743887" y="2130946"/>
              <a:ext cx="10943" cy="1935"/>
            </a:xfrm>
            <a:custGeom>
              <a:avLst/>
              <a:gdLst/>
              <a:ahLst/>
              <a:cxnLst/>
              <a:rect l="l" t="t" r="r" b="b"/>
              <a:pathLst>
                <a:path w="164" h="29" extrusionOk="0">
                  <a:moveTo>
                    <a:pt x="82" y="1"/>
                  </a:moveTo>
                  <a:cubicBezTo>
                    <a:pt x="55" y="1"/>
                    <a:pt x="28" y="1"/>
                    <a:pt x="1" y="28"/>
                  </a:cubicBezTo>
                  <a:cubicBezTo>
                    <a:pt x="55" y="1"/>
                    <a:pt x="109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2" name="Google Shape;2809;p55"/>
            <p:cNvSpPr/>
            <p:nvPr/>
          </p:nvSpPr>
          <p:spPr>
            <a:xfrm>
              <a:off x="4765640" y="2158104"/>
              <a:ext cx="19951" cy="18216"/>
            </a:xfrm>
            <a:custGeom>
              <a:avLst/>
              <a:gdLst/>
              <a:ahLst/>
              <a:cxnLst/>
              <a:rect l="l" t="t" r="r" b="b"/>
              <a:pathLst>
                <a:path w="299" h="273" extrusionOk="0">
                  <a:moveTo>
                    <a:pt x="244" y="1"/>
                  </a:moveTo>
                  <a:cubicBezTo>
                    <a:pt x="190" y="82"/>
                    <a:pt x="82" y="109"/>
                    <a:pt x="0" y="164"/>
                  </a:cubicBezTo>
                  <a:cubicBezTo>
                    <a:pt x="27" y="245"/>
                    <a:pt x="82" y="272"/>
                    <a:pt x="163" y="272"/>
                  </a:cubicBezTo>
                  <a:cubicBezTo>
                    <a:pt x="244" y="272"/>
                    <a:pt x="299" y="218"/>
                    <a:pt x="299" y="136"/>
                  </a:cubicBezTo>
                  <a:cubicBezTo>
                    <a:pt x="299" y="82"/>
                    <a:pt x="299" y="28"/>
                    <a:pt x="24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3" name="Google Shape;2810;p55"/>
            <p:cNvSpPr/>
            <p:nvPr/>
          </p:nvSpPr>
          <p:spPr>
            <a:xfrm>
              <a:off x="4792797" y="2129145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4" y="1"/>
                    <a:pt x="0" y="82"/>
                    <a:pt x="0" y="164"/>
                  </a:cubicBezTo>
                  <a:cubicBezTo>
                    <a:pt x="0" y="245"/>
                    <a:pt x="54" y="326"/>
                    <a:pt x="136" y="326"/>
                  </a:cubicBezTo>
                  <a:cubicBezTo>
                    <a:pt x="217" y="326"/>
                    <a:pt x="299" y="245"/>
                    <a:pt x="299" y="164"/>
                  </a:cubicBezTo>
                  <a:cubicBezTo>
                    <a:pt x="299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4" name="Google Shape;2811;p55"/>
            <p:cNvSpPr/>
            <p:nvPr/>
          </p:nvSpPr>
          <p:spPr>
            <a:xfrm>
              <a:off x="4765640" y="220881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299" y="244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5" name="Google Shape;2812;p55"/>
            <p:cNvSpPr/>
            <p:nvPr/>
          </p:nvSpPr>
          <p:spPr>
            <a:xfrm>
              <a:off x="4792797" y="218346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18"/>
                    <a:pt x="54" y="299"/>
                    <a:pt x="136" y="299"/>
                  </a:cubicBezTo>
                  <a:cubicBezTo>
                    <a:pt x="217" y="299"/>
                    <a:pt x="299" y="218"/>
                    <a:pt x="299" y="136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6" name="Google Shape;2813;p55"/>
            <p:cNvSpPr/>
            <p:nvPr/>
          </p:nvSpPr>
          <p:spPr>
            <a:xfrm>
              <a:off x="4765640" y="2261263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299" y="245"/>
                    <a:pt x="299" y="164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7" name="Google Shape;2814;p55"/>
            <p:cNvSpPr/>
            <p:nvPr/>
          </p:nvSpPr>
          <p:spPr>
            <a:xfrm>
              <a:off x="4792797" y="223597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4"/>
                    <a:pt x="0" y="136"/>
                  </a:cubicBezTo>
                  <a:cubicBezTo>
                    <a:pt x="0" y="217"/>
                    <a:pt x="54" y="298"/>
                    <a:pt x="136" y="298"/>
                  </a:cubicBezTo>
                  <a:cubicBezTo>
                    <a:pt x="217" y="298"/>
                    <a:pt x="299" y="217"/>
                    <a:pt x="299" y="136"/>
                  </a:cubicBezTo>
                  <a:cubicBezTo>
                    <a:pt x="299" y="54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8" name="Google Shape;2815;p55"/>
            <p:cNvSpPr/>
            <p:nvPr/>
          </p:nvSpPr>
          <p:spPr>
            <a:xfrm>
              <a:off x="4740284" y="223597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17"/>
                    <a:pt x="55" y="298"/>
                    <a:pt x="136" y="298"/>
                  </a:cubicBezTo>
                  <a:cubicBezTo>
                    <a:pt x="218" y="298"/>
                    <a:pt x="299" y="217"/>
                    <a:pt x="299" y="136"/>
                  </a:cubicBezTo>
                  <a:cubicBezTo>
                    <a:pt x="299" y="54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9" name="Google Shape;2816;p55"/>
            <p:cNvSpPr/>
            <p:nvPr/>
          </p:nvSpPr>
          <p:spPr>
            <a:xfrm>
              <a:off x="4743887" y="2288420"/>
              <a:ext cx="16348" cy="7340"/>
            </a:xfrm>
            <a:custGeom>
              <a:avLst/>
              <a:gdLst/>
              <a:ahLst/>
              <a:cxnLst/>
              <a:rect l="l" t="t" r="r" b="b"/>
              <a:pathLst>
                <a:path w="245" h="110" extrusionOk="0">
                  <a:moveTo>
                    <a:pt x="82" y="1"/>
                  </a:moveTo>
                  <a:cubicBezTo>
                    <a:pt x="55" y="1"/>
                    <a:pt x="28" y="1"/>
                    <a:pt x="1" y="28"/>
                  </a:cubicBezTo>
                  <a:cubicBezTo>
                    <a:pt x="28" y="109"/>
                    <a:pt x="82" y="109"/>
                    <a:pt x="164" y="109"/>
                  </a:cubicBezTo>
                  <a:lnTo>
                    <a:pt x="245" y="109"/>
                  </a:lnTo>
                  <a:cubicBezTo>
                    <a:pt x="218" y="28"/>
                    <a:pt x="164" y="1"/>
                    <a:pt x="82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0" name="Google Shape;2817;p55"/>
            <p:cNvSpPr/>
            <p:nvPr/>
          </p:nvSpPr>
          <p:spPr>
            <a:xfrm>
              <a:off x="4765640" y="231377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299" y="245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1" name="Google Shape;2818;p55"/>
            <p:cNvSpPr/>
            <p:nvPr/>
          </p:nvSpPr>
          <p:spPr>
            <a:xfrm>
              <a:off x="4765640" y="236629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4" y="298"/>
                    <a:pt x="299" y="244"/>
                    <a:pt x="299" y="163"/>
                  </a:cubicBezTo>
                  <a:cubicBezTo>
                    <a:pt x="299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2" name="Google Shape;2819;p55"/>
            <p:cNvSpPr/>
            <p:nvPr/>
          </p:nvSpPr>
          <p:spPr>
            <a:xfrm>
              <a:off x="4765640" y="2418737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299" y="245"/>
                    <a:pt x="299" y="163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3" name="Google Shape;2820;p55"/>
            <p:cNvSpPr/>
            <p:nvPr/>
          </p:nvSpPr>
          <p:spPr>
            <a:xfrm>
              <a:off x="4765640" y="247125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4" name="Google Shape;2821;p55"/>
            <p:cNvSpPr/>
            <p:nvPr/>
          </p:nvSpPr>
          <p:spPr>
            <a:xfrm>
              <a:off x="4765640" y="2523698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299" y="245"/>
                    <a:pt x="299" y="164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5" name="Google Shape;2822;p55"/>
            <p:cNvSpPr/>
            <p:nvPr/>
          </p:nvSpPr>
          <p:spPr>
            <a:xfrm>
              <a:off x="4765640" y="257621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6" name="Google Shape;2823;p55"/>
            <p:cNvSpPr/>
            <p:nvPr/>
          </p:nvSpPr>
          <p:spPr>
            <a:xfrm>
              <a:off x="4765640" y="2628658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299" y="245"/>
                    <a:pt x="299" y="164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7" name="Google Shape;2824;p55"/>
            <p:cNvSpPr/>
            <p:nvPr/>
          </p:nvSpPr>
          <p:spPr>
            <a:xfrm>
              <a:off x="4765640" y="2681172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299" y="245"/>
                    <a:pt x="299" y="163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8" name="Google Shape;2825;p55"/>
            <p:cNvSpPr/>
            <p:nvPr/>
          </p:nvSpPr>
          <p:spPr>
            <a:xfrm>
              <a:off x="4765640" y="2733686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9" name="Google Shape;2826;p55"/>
            <p:cNvSpPr/>
            <p:nvPr/>
          </p:nvSpPr>
          <p:spPr>
            <a:xfrm>
              <a:off x="4792797" y="2760843"/>
              <a:ext cx="18149" cy="12678"/>
            </a:xfrm>
            <a:custGeom>
              <a:avLst/>
              <a:gdLst/>
              <a:ahLst/>
              <a:cxnLst/>
              <a:rect l="l" t="t" r="r" b="b"/>
              <a:pathLst>
                <a:path w="272" h="190" extrusionOk="0">
                  <a:moveTo>
                    <a:pt x="136" y="0"/>
                  </a:moveTo>
                  <a:cubicBezTo>
                    <a:pt x="82" y="0"/>
                    <a:pt x="27" y="54"/>
                    <a:pt x="0" y="108"/>
                  </a:cubicBezTo>
                  <a:cubicBezTo>
                    <a:pt x="27" y="136"/>
                    <a:pt x="82" y="190"/>
                    <a:pt x="136" y="190"/>
                  </a:cubicBezTo>
                  <a:cubicBezTo>
                    <a:pt x="190" y="190"/>
                    <a:pt x="244" y="136"/>
                    <a:pt x="271" y="81"/>
                  </a:cubicBezTo>
                  <a:cubicBezTo>
                    <a:pt x="244" y="27"/>
                    <a:pt x="190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0" name="Google Shape;2827;p55"/>
            <p:cNvSpPr/>
            <p:nvPr/>
          </p:nvSpPr>
          <p:spPr>
            <a:xfrm>
              <a:off x="4740284" y="281329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5" y="1"/>
                    <a:pt x="1" y="55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136" y="245"/>
                    <a:pt x="109" y="218"/>
                    <a:pt x="82" y="163"/>
                  </a:cubicBezTo>
                  <a:lnTo>
                    <a:pt x="82" y="82"/>
                  </a:lnTo>
                  <a:cubicBezTo>
                    <a:pt x="136" y="136"/>
                    <a:pt x="190" y="190"/>
                    <a:pt x="272" y="218"/>
                  </a:cubicBezTo>
                  <a:cubicBezTo>
                    <a:pt x="299" y="218"/>
                    <a:pt x="299" y="190"/>
                    <a:pt x="299" y="163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1" name="Google Shape;2828;p55"/>
            <p:cNvSpPr/>
            <p:nvPr/>
          </p:nvSpPr>
          <p:spPr>
            <a:xfrm>
              <a:off x="4765640" y="2950813"/>
              <a:ext cx="19951" cy="14546"/>
            </a:xfrm>
            <a:custGeom>
              <a:avLst/>
              <a:gdLst/>
              <a:ahLst/>
              <a:cxnLst/>
              <a:rect l="l" t="t" r="r" b="b"/>
              <a:pathLst>
                <a:path w="299" h="218" extrusionOk="0">
                  <a:moveTo>
                    <a:pt x="27" y="1"/>
                  </a:moveTo>
                  <a:cubicBezTo>
                    <a:pt x="0" y="28"/>
                    <a:pt x="0" y="28"/>
                    <a:pt x="0" y="55"/>
                  </a:cubicBezTo>
                  <a:cubicBezTo>
                    <a:pt x="0" y="137"/>
                    <a:pt x="82" y="218"/>
                    <a:pt x="163" y="218"/>
                  </a:cubicBezTo>
                  <a:cubicBezTo>
                    <a:pt x="244" y="218"/>
                    <a:pt x="299" y="164"/>
                    <a:pt x="299" y="82"/>
                  </a:cubicBezTo>
                  <a:cubicBezTo>
                    <a:pt x="272" y="55"/>
                    <a:pt x="217" y="55"/>
                    <a:pt x="190" y="28"/>
                  </a:cubicBezTo>
                  <a:cubicBezTo>
                    <a:pt x="136" y="1"/>
                    <a:pt x="82" y="1"/>
                    <a:pt x="2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2" name="Google Shape;2829;p55"/>
            <p:cNvSpPr/>
            <p:nvPr/>
          </p:nvSpPr>
          <p:spPr>
            <a:xfrm>
              <a:off x="4740284" y="297076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299"/>
                    <a:pt x="136" y="299"/>
                  </a:cubicBezTo>
                  <a:cubicBezTo>
                    <a:pt x="218" y="299"/>
                    <a:pt x="299" y="244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3" name="Google Shape;2830;p55"/>
            <p:cNvSpPr/>
            <p:nvPr/>
          </p:nvSpPr>
          <p:spPr>
            <a:xfrm>
              <a:off x="4765640" y="299792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17"/>
                    <a:pt x="82" y="299"/>
                    <a:pt x="163" y="299"/>
                  </a:cubicBezTo>
                  <a:cubicBezTo>
                    <a:pt x="244" y="299"/>
                    <a:pt x="299" y="217"/>
                    <a:pt x="299" y="136"/>
                  </a:cubicBezTo>
                  <a:cubicBezTo>
                    <a:pt x="299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4" name="Google Shape;2831;p55"/>
            <p:cNvSpPr/>
            <p:nvPr/>
          </p:nvSpPr>
          <p:spPr>
            <a:xfrm>
              <a:off x="4792797" y="3023212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4" y="1"/>
                    <a:pt x="0" y="82"/>
                    <a:pt x="0" y="164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17" y="299"/>
                    <a:pt x="299" y="245"/>
                    <a:pt x="299" y="164"/>
                  </a:cubicBezTo>
                  <a:cubicBezTo>
                    <a:pt x="299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5" name="Google Shape;2832;p55"/>
            <p:cNvSpPr/>
            <p:nvPr/>
          </p:nvSpPr>
          <p:spPr>
            <a:xfrm>
              <a:off x="4765640" y="3050369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4" y="299"/>
                    <a:pt x="299" y="218"/>
                    <a:pt x="299" y="136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6" name="Google Shape;2833;p55"/>
            <p:cNvSpPr/>
            <p:nvPr/>
          </p:nvSpPr>
          <p:spPr>
            <a:xfrm>
              <a:off x="4740284" y="3023212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64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7" name="Google Shape;2834;p55"/>
            <p:cNvSpPr/>
            <p:nvPr/>
          </p:nvSpPr>
          <p:spPr>
            <a:xfrm>
              <a:off x="4740284" y="307572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8" name="Google Shape;2835;p55"/>
            <p:cNvSpPr/>
            <p:nvPr/>
          </p:nvSpPr>
          <p:spPr>
            <a:xfrm>
              <a:off x="4765640" y="310288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55"/>
                    <a:pt x="0" y="136"/>
                  </a:cubicBezTo>
                  <a:cubicBezTo>
                    <a:pt x="0" y="217"/>
                    <a:pt x="82" y="299"/>
                    <a:pt x="163" y="299"/>
                  </a:cubicBezTo>
                  <a:cubicBezTo>
                    <a:pt x="244" y="299"/>
                    <a:pt x="299" y="217"/>
                    <a:pt x="299" y="136"/>
                  </a:cubicBezTo>
                  <a:cubicBezTo>
                    <a:pt x="299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9" name="Google Shape;2836;p55"/>
            <p:cNvSpPr/>
            <p:nvPr/>
          </p:nvSpPr>
          <p:spPr>
            <a:xfrm>
              <a:off x="4792797" y="307572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17" y="299"/>
                    <a:pt x="299" y="245"/>
                    <a:pt x="299" y="163"/>
                  </a:cubicBezTo>
                  <a:cubicBezTo>
                    <a:pt x="299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0" name="Google Shape;2837;p55"/>
            <p:cNvSpPr/>
            <p:nvPr/>
          </p:nvSpPr>
          <p:spPr>
            <a:xfrm>
              <a:off x="4792797" y="3128239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4"/>
                    <a:pt x="54" y="298"/>
                    <a:pt x="136" y="298"/>
                  </a:cubicBezTo>
                  <a:cubicBezTo>
                    <a:pt x="217" y="298"/>
                    <a:pt x="299" y="244"/>
                    <a:pt x="299" y="163"/>
                  </a:cubicBezTo>
                  <a:cubicBezTo>
                    <a:pt x="299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1" name="Google Shape;2838;p55"/>
            <p:cNvSpPr/>
            <p:nvPr/>
          </p:nvSpPr>
          <p:spPr>
            <a:xfrm>
              <a:off x="4765640" y="3155330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7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4" y="299"/>
                    <a:pt x="299" y="218"/>
                    <a:pt x="299" y="137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2" name="Google Shape;2839;p55"/>
            <p:cNvSpPr/>
            <p:nvPr/>
          </p:nvSpPr>
          <p:spPr>
            <a:xfrm>
              <a:off x="4740284" y="3128239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298"/>
                    <a:pt x="136" y="298"/>
                  </a:cubicBezTo>
                  <a:cubicBezTo>
                    <a:pt x="218" y="298"/>
                    <a:pt x="299" y="244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3" name="Google Shape;2840;p55"/>
            <p:cNvSpPr/>
            <p:nvPr/>
          </p:nvSpPr>
          <p:spPr>
            <a:xfrm>
              <a:off x="4740284" y="3180686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4" name="Google Shape;2841;p55"/>
            <p:cNvSpPr/>
            <p:nvPr/>
          </p:nvSpPr>
          <p:spPr>
            <a:xfrm>
              <a:off x="4765640" y="320784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4" y="299"/>
                    <a:pt x="299" y="218"/>
                    <a:pt x="299" y="136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5" name="Google Shape;2842;p55"/>
            <p:cNvSpPr/>
            <p:nvPr/>
          </p:nvSpPr>
          <p:spPr>
            <a:xfrm>
              <a:off x="4792797" y="3180686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17" y="299"/>
                    <a:pt x="299" y="245"/>
                    <a:pt x="299" y="163"/>
                  </a:cubicBezTo>
                  <a:cubicBezTo>
                    <a:pt x="299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6" name="Google Shape;2843;p55"/>
            <p:cNvSpPr/>
            <p:nvPr/>
          </p:nvSpPr>
          <p:spPr>
            <a:xfrm>
              <a:off x="4740284" y="3233200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18" y="326"/>
                    <a:pt x="299" y="244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7" name="Google Shape;2844;p55"/>
            <p:cNvSpPr/>
            <p:nvPr/>
          </p:nvSpPr>
          <p:spPr>
            <a:xfrm>
              <a:off x="4765640" y="3260357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299" y="244"/>
                    <a:pt x="299" y="136"/>
                  </a:cubicBezTo>
                  <a:cubicBezTo>
                    <a:pt x="299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8" name="Google Shape;2845;p55"/>
            <p:cNvSpPr/>
            <p:nvPr/>
          </p:nvSpPr>
          <p:spPr>
            <a:xfrm>
              <a:off x="4792797" y="3233200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4"/>
                    <a:pt x="54" y="326"/>
                    <a:pt x="136" y="326"/>
                  </a:cubicBezTo>
                  <a:cubicBezTo>
                    <a:pt x="217" y="326"/>
                    <a:pt x="299" y="244"/>
                    <a:pt x="299" y="163"/>
                  </a:cubicBezTo>
                  <a:cubicBezTo>
                    <a:pt x="299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9" name="Google Shape;2846;p55"/>
            <p:cNvSpPr/>
            <p:nvPr/>
          </p:nvSpPr>
          <p:spPr>
            <a:xfrm>
              <a:off x="4792797" y="3285646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4" y="1"/>
                    <a:pt x="0" y="82"/>
                    <a:pt x="0" y="164"/>
                  </a:cubicBezTo>
                  <a:cubicBezTo>
                    <a:pt x="0" y="245"/>
                    <a:pt x="54" y="326"/>
                    <a:pt x="136" y="326"/>
                  </a:cubicBezTo>
                  <a:cubicBezTo>
                    <a:pt x="217" y="326"/>
                    <a:pt x="299" y="245"/>
                    <a:pt x="299" y="164"/>
                  </a:cubicBezTo>
                  <a:cubicBezTo>
                    <a:pt x="299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0" name="Google Shape;2847;p55"/>
            <p:cNvSpPr/>
            <p:nvPr/>
          </p:nvSpPr>
          <p:spPr>
            <a:xfrm>
              <a:off x="4765640" y="3312804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299" y="245"/>
                    <a:pt x="299" y="136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1" name="Google Shape;2848;p55"/>
            <p:cNvSpPr/>
            <p:nvPr/>
          </p:nvSpPr>
          <p:spPr>
            <a:xfrm>
              <a:off x="4740284" y="3285646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18" y="326"/>
                    <a:pt x="299" y="245"/>
                    <a:pt x="299" y="164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2" name="Google Shape;2849;p55"/>
            <p:cNvSpPr/>
            <p:nvPr/>
          </p:nvSpPr>
          <p:spPr>
            <a:xfrm>
              <a:off x="4740284" y="3338160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18" y="326"/>
                    <a:pt x="299" y="245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3" name="Google Shape;2850;p55"/>
            <p:cNvSpPr/>
            <p:nvPr/>
          </p:nvSpPr>
          <p:spPr>
            <a:xfrm>
              <a:off x="4765640" y="336531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55"/>
                    <a:pt x="0" y="136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299" y="244"/>
                    <a:pt x="299" y="136"/>
                  </a:cubicBezTo>
                  <a:cubicBezTo>
                    <a:pt x="299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4" name="Google Shape;2851;p55"/>
            <p:cNvSpPr/>
            <p:nvPr/>
          </p:nvSpPr>
          <p:spPr>
            <a:xfrm>
              <a:off x="4792797" y="3338160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5"/>
                    <a:pt x="54" y="326"/>
                    <a:pt x="136" y="326"/>
                  </a:cubicBezTo>
                  <a:cubicBezTo>
                    <a:pt x="217" y="326"/>
                    <a:pt x="299" y="245"/>
                    <a:pt x="299" y="163"/>
                  </a:cubicBezTo>
                  <a:cubicBezTo>
                    <a:pt x="299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5" name="Google Shape;2852;p55"/>
            <p:cNvSpPr/>
            <p:nvPr/>
          </p:nvSpPr>
          <p:spPr>
            <a:xfrm>
              <a:off x="4792797" y="3390674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4" y="0"/>
                    <a:pt x="0" y="81"/>
                    <a:pt x="0" y="163"/>
                  </a:cubicBezTo>
                  <a:cubicBezTo>
                    <a:pt x="0" y="244"/>
                    <a:pt x="54" y="326"/>
                    <a:pt x="136" y="326"/>
                  </a:cubicBezTo>
                  <a:cubicBezTo>
                    <a:pt x="217" y="326"/>
                    <a:pt x="299" y="244"/>
                    <a:pt x="299" y="163"/>
                  </a:cubicBezTo>
                  <a:cubicBezTo>
                    <a:pt x="299" y="81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6" name="Google Shape;2853;p55"/>
            <p:cNvSpPr/>
            <p:nvPr/>
          </p:nvSpPr>
          <p:spPr>
            <a:xfrm>
              <a:off x="4765640" y="3417765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7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299" y="245"/>
                    <a:pt x="299" y="137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7" name="Google Shape;2854;p55"/>
            <p:cNvSpPr/>
            <p:nvPr/>
          </p:nvSpPr>
          <p:spPr>
            <a:xfrm>
              <a:off x="4740284" y="3390674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18" y="326"/>
                    <a:pt x="299" y="244"/>
                    <a:pt x="299" y="163"/>
                  </a:cubicBezTo>
                  <a:cubicBezTo>
                    <a:pt x="299" y="81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8" name="Google Shape;2855;p55"/>
            <p:cNvSpPr/>
            <p:nvPr/>
          </p:nvSpPr>
          <p:spPr>
            <a:xfrm>
              <a:off x="4740284" y="3443121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18" y="326"/>
                    <a:pt x="299" y="245"/>
                    <a:pt x="299" y="163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9" name="Google Shape;2856;p55"/>
            <p:cNvSpPr/>
            <p:nvPr/>
          </p:nvSpPr>
          <p:spPr>
            <a:xfrm>
              <a:off x="4765640" y="347027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299" y="245"/>
                    <a:pt x="299" y="136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0" name="Google Shape;2857;p55"/>
            <p:cNvSpPr/>
            <p:nvPr/>
          </p:nvSpPr>
          <p:spPr>
            <a:xfrm>
              <a:off x="4792797" y="3443121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245"/>
                    <a:pt x="54" y="326"/>
                    <a:pt x="136" y="326"/>
                  </a:cubicBezTo>
                  <a:cubicBezTo>
                    <a:pt x="217" y="326"/>
                    <a:pt x="299" y="245"/>
                    <a:pt x="299" y="163"/>
                  </a:cubicBezTo>
                  <a:cubicBezTo>
                    <a:pt x="299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1" name="Google Shape;2858;p55"/>
            <p:cNvSpPr/>
            <p:nvPr/>
          </p:nvSpPr>
          <p:spPr>
            <a:xfrm>
              <a:off x="4792797" y="3495634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4"/>
                    <a:pt x="54" y="326"/>
                    <a:pt x="136" y="326"/>
                  </a:cubicBezTo>
                  <a:cubicBezTo>
                    <a:pt x="217" y="326"/>
                    <a:pt x="299" y="244"/>
                    <a:pt x="299" y="163"/>
                  </a:cubicBezTo>
                  <a:cubicBezTo>
                    <a:pt x="299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2" name="Google Shape;2859;p55"/>
            <p:cNvSpPr/>
            <p:nvPr/>
          </p:nvSpPr>
          <p:spPr>
            <a:xfrm>
              <a:off x="4765640" y="352279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54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4" y="298"/>
                    <a:pt x="299" y="244"/>
                    <a:pt x="299" y="163"/>
                  </a:cubicBezTo>
                  <a:cubicBezTo>
                    <a:pt x="299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3" name="Google Shape;2860;p55"/>
            <p:cNvSpPr/>
            <p:nvPr/>
          </p:nvSpPr>
          <p:spPr>
            <a:xfrm>
              <a:off x="4740284" y="3495634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18" y="326"/>
                    <a:pt x="299" y="244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4" name="Google Shape;2861;p55"/>
            <p:cNvSpPr/>
            <p:nvPr/>
          </p:nvSpPr>
          <p:spPr>
            <a:xfrm>
              <a:off x="4740284" y="3548081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18" y="326"/>
                    <a:pt x="299" y="245"/>
                    <a:pt x="299" y="164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5" name="Google Shape;2862;p55"/>
            <p:cNvSpPr/>
            <p:nvPr/>
          </p:nvSpPr>
          <p:spPr>
            <a:xfrm>
              <a:off x="4765640" y="3575239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55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299" y="245"/>
                    <a:pt x="299" y="163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6" name="Google Shape;2863;p55"/>
            <p:cNvSpPr/>
            <p:nvPr/>
          </p:nvSpPr>
          <p:spPr>
            <a:xfrm>
              <a:off x="4792797" y="3548081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4" y="1"/>
                    <a:pt x="0" y="82"/>
                    <a:pt x="0" y="164"/>
                  </a:cubicBezTo>
                  <a:cubicBezTo>
                    <a:pt x="0" y="245"/>
                    <a:pt x="54" y="326"/>
                    <a:pt x="136" y="326"/>
                  </a:cubicBezTo>
                  <a:cubicBezTo>
                    <a:pt x="217" y="326"/>
                    <a:pt x="299" y="245"/>
                    <a:pt x="299" y="164"/>
                  </a:cubicBezTo>
                  <a:cubicBezTo>
                    <a:pt x="299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7" name="Google Shape;2864;p55"/>
            <p:cNvSpPr/>
            <p:nvPr/>
          </p:nvSpPr>
          <p:spPr>
            <a:xfrm>
              <a:off x="4792797" y="3600595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5"/>
                    <a:pt x="54" y="326"/>
                    <a:pt x="136" y="326"/>
                  </a:cubicBezTo>
                  <a:cubicBezTo>
                    <a:pt x="217" y="326"/>
                    <a:pt x="299" y="245"/>
                    <a:pt x="299" y="163"/>
                  </a:cubicBezTo>
                  <a:cubicBezTo>
                    <a:pt x="299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8" name="Google Shape;2865;p55"/>
            <p:cNvSpPr/>
            <p:nvPr/>
          </p:nvSpPr>
          <p:spPr>
            <a:xfrm>
              <a:off x="4765640" y="362775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55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299" y="244"/>
                    <a:pt x="299" y="163"/>
                  </a:cubicBezTo>
                  <a:cubicBezTo>
                    <a:pt x="299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9" name="Google Shape;2866;p55"/>
            <p:cNvSpPr/>
            <p:nvPr/>
          </p:nvSpPr>
          <p:spPr>
            <a:xfrm>
              <a:off x="4740284" y="3600595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18" y="326"/>
                    <a:pt x="299" y="245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0" name="Google Shape;2867;p55"/>
            <p:cNvSpPr/>
            <p:nvPr/>
          </p:nvSpPr>
          <p:spPr>
            <a:xfrm>
              <a:off x="4740284" y="3653109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18" y="326"/>
                    <a:pt x="299" y="244"/>
                    <a:pt x="299" y="163"/>
                  </a:cubicBezTo>
                  <a:cubicBezTo>
                    <a:pt x="299" y="81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1" name="Google Shape;2868;p55"/>
            <p:cNvSpPr/>
            <p:nvPr/>
          </p:nvSpPr>
          <p:spPr>
            <a:xfrm>
              <a:off x="4765640" y="3680200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55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299" y="245"/>
                    <a:pt x="299" y="164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2" name="Google Shape;2869;p55"/>
            <p:cNvSpPr/>
            <p:nvPr/>
          </p:nvSpPr>
          <p:spPr>
            <a:xfrm>
              <a:off x="4792797" y="3653109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4" y="0"/>
                    <a:pt x="0" y="81"/>
                    <a:pt x="0" y="163"/>
                  </a:cubicBezTo>
                  <a:cubicBezTo>
                    <a:pt x="0" y="244"/>
                    <a:pt x="54" y="326"/>
                    <a:pt x="136" y="326"/>
                  </a:cubicBezTo>
                  <a:cubicBezTo>
                    <a:pt x="217" y="326"/>
                    <a:pt x="299" y="244"/>
                    <a:pt x="299" y="163"/>
                  </a:cubicBezTo>
                  <a:cubicBezTo>
                    <a:pt x="299" y="81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3" name="Google Shape;2870;p55"/>
            <p:cNvSpPr/>
            <p:nvPr/>
          </p:nvSpPr>
          <p:spPr>
            <a:xfrm>
              <a:off x="4792797" y="3705556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245"/>
                    <a:pt x="54" y="326"/>
                    <a:pt x="136" y="326"/>
                  </a:cubicBezTo>
                  <a:cubicBezTo>
                    <a:pt x="217" y="326"/>
                    <a:pt x="299" y="245"/>
                    <a:pt x="299" y="163"/>
                  </a:cubicBezTo>
                  <a:cubicBezTo>
                    <a:pt x="299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4" name="Google Shape;2871;p55"/>
            <p:cNvSpPr/>
            <p:nvPr/>
          </p:nvSpPr>
          <p:spPr>
            <a:xfrm>
              <a:off x="4765640" y="373271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299" y="245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5" name="Google Shape;2872;p55"/>
            <p:cNvSpPr/>
            <p:nvPr/>
          </p:nvSpPr>
          <p:spPr>
            <a:xfrm>
              <a:off x="4740284" y="3705556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18" y="326"/>
                    <a:pt x="299" y="245"/>
                    <a:pt x="299" y="163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6" name="Google Shape;2873;p55"/>
            <p:cNvSpPr/>
            <p:nvPr/>
          </p:nvSpPr>
          <p:spPr>
            <a:xfrm>
              <a:off x="4740284" y="3759871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36" y="299"/>
                  </a:cubicBezTo>
                  <a:cubicBezTo>
                    <a:pt x="218" y="299"/>
                    <a:pt x="299" y="217"/>
                    <a:pt x="299" y="136"/>
                  </a:cubicBezTo>
                  <a:cubicBezTo>
                    <a:pt x="299" y="55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7" name="Google Shape;2874;p55"/>
            <p:cNvSpPr/>
            <p:nvPr/>
          </p:nvSpPr>
          <p:spPr>
            <a:xfrm>
              <a:off x="4765640" y="3785227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4" y="298"/>
                    <a:pt x="299" y="244"/>
                    <a:pt x="299" y="163"/>
                  </a:cubicBezTo>
                  <a:cubicBezTo>
                    <a:pt x="299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8" name="Google Shape;2875;p55"/>
            <p:cNvSpPr/>
            <p:nvPr/>
          </p:nvSpPr>
          <p:spPr>
            <a:xfrm>
              <a:off x="4792797" y="3759871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5"/>
                    <a:pt x="0" y="136"/>
                  </a:cubicBezTo>
                  <a:cubicBezTo>
                    <a:pt x="0" y="217"/>
                    <a:pt x="54" y="299"/>
                    <a:pt x="136" y="299"/>
                  </a:cubicBezTo>
                  <a:cubicBezTo>
                    <a:pt x="217" y="299"/>
                    <a:pt x="299" y="217"/>
                    <a:pt x="299" y="136"/>
                  </a:cubicBezTo>
                  <a:cubicBezTo>
                    <a:pt x="299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9" name="Google Shape;2876;p55"/>
            <p:cNvSpPr/>
            <p:nvPr/>
          </p:nvSpPr>
          <p:spPr>
            <a:xfrm>
              <a:off x="4792797" y="3812318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4" y="1"/>
                    <a:pt x="0" y="55"/>
                    <a:pt x="0" y="137"/>
                  </a:cubicBezTo>
                  <a:cubicBezTo>
                    <a:pt x="0" y="218"/>
                    <a:pt x="54" y="299"/>
                    <a:pt x="136" y="299"/>
                  </a:cubicBezTo>
                  <a:cubicBezTo>
                    <a:pt x="217" y="299"/>
                    <a:pt x="299" y="218"/>
                    <a:pt x="299" y="137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0" name="Google Shape;2877;p55"/>
            <p:cNvSpPr/>
            <p:nvPr/>
          </p:nvSpPr>
          <p:spPr>
            <a:xfrm>
              <a:off x="4765640" y="3837674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299" y="245"/>
                    <a:pt x="299" y="163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1" name="Google Shape;2878;p55"/>
            <p:cNvSpPr/>
            <p:nvPr/>
          </p:nvSpPr>
          <p:spPr>
            <a:xfrm>
              <a:off x="4740284" y="3812318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1" y="55"/>
                    <a:pt x="1" y="137"/>
                  </a:cubicBezTo>
                  <a:cubicBezTo>
                    <a:pt x="1" y="218"/>
                    <a:pt x="55" y="299"/>
                    <a:pt x="136" y="299"/>
                  </a:cubicBezTo>
                  <a:cubicBezTo>
                    <a:pt x="218" y="299"/>
                    <a:pt x="299" y="218"/>
                    <a:pt x="299" y="137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2" name="Google Shape;2879;p55"/>
            <p:cNvSpPr/>
            <p:nvPr/>
          </p:nvSpPr>
          <p:spPr>
            <a:xfrm>
              <a:off x="4740284" y="386483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6" y="299"/>
                  </a:cubicBezTo>
                  <a:cubicBezTo>
                    <a:pt x="218" y="299"/>
                    <a:pt x="299" y="218"/>
                    <a:pt x="299" y="136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3" name="Google Shape;2880;p55"/>
            <p:cNvSpPr/>
            <p:nvPr/>
          </p:nvSpPr>
          <p:spPr>
            <a:xfrm>
              <a:off x="4765640" y="389018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299" y="244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4" name="Google Shape;2881;p55"/>
            <p:cNvSpPr/>
            <p:nvPr/>
          </p:nvSpPr>
          <p:spPr>
            <a:xfrm>
              <a:off x="4792797" y="386483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18"/>
                    <a:pt x="54" y="299"/>
                    <a:pt x="136" y="299"/>
                  </a:cubicBezTo>
                  <a:cubicBezTo>
                    <a:pt x="217" y="299"/>
                    <a:pt x="299" y="218"/>
                    <a:pt x="299" y="136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5" name="Google Shape;2882;p55"/>
            <p:cNvSpPr/>
            <p:nvPr/>
          </p:nvSpPr>
          <p:spPr>
            <a:xfrm>
              <a:off x="4792797" y="391734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4"/>
                    <a:pt x="0" y="136"/>
                  </a:cubicBezTo>
                  <a:cubicBezTo>
                    <a:pt x="0" y="217"/>
                    <a:pt x="54" y="298"/>
                    <a:pt x="136" y="298"/>
                  </a:cubicBezTo>
                  <a:cubicBezTo>
                    <a:pt x="217" y="298"/>
                    <a:pt x="299" y="217"/>
                    <a:pt x="299" y="136"/>
                  </a:cubicBezTo>
                  <a:cubicBezTo>
                    <a:pt x="299" y="54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6" name="Google Shape;2883;p55"/>
            <p:cNvSpPr/>
            <p:nvPr/>
          </p:nvSpPr>
          <p:spPr>
            <a:xfrm>
              <a:off x="4765640" y="3942635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299" y="245"/>
                    <a:pt x="299" y="164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7" name="Google Shape;2884;p55"/>
            <p:cNvSpPr/>
            <p:nvPr/>
          </p:nvSpPr>
          <p:spPr>
            <a:xfrm>
              <a:off x="4740284" y="391734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17"/>
                    <a:pt x="55" y="298"/>
                    <a:pt x="136" y="298"/>
                  </a:cubicBezTo>
                  <a:cubicBezTo>
                    <a:pt x="218" y="298"/>
                    <a:pt x="299" y="217"/>
                    <a:pt x="299" y="136"/>
                  </a:cubicBezTo>
                  <a:cubicBezTo>
                    <a:pt x="299" y="54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8" name="Google Shape;2885;p55"/>
            <p:cNvSpPr/>
            <p:nvPr/>
          </p:nvSpPr>
          <p:spPr>
            <a:xfrm>
              <a:off x="4740284" y="3969792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6" y="299"/>
                  </a:cubicBezTo>
                  <a:cubicBezTo>
                    <a:pt x="218" y="299"/>
                    <a:pt x="299" y="218"/>
                    <a:pt x="299" y="136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9" name="Google Shape;2886;p55"/>
            <p:cNvSpPr/>
            <p:nvPr/>
          </p:nvSpPr>
          <p:spPr>
            <a:xfrm>
              <a:off x="4765640" y="399514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299" y="245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0" name="Google Shape;2887;p55"/>
            <p:cNvSpPr/>
            <p:nvPr/>
          </p:nvSpPr>
          <p:spPr>
            <a:xfrm>
              <a:off x="4792797" y="3969792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18"/>
                    <a:pt x="54" y="299"/>
                    <a:pt x="136" y="299"/>
                  </a:cubicBezTo>
                  <a:cubicBezTo>
                    <a:pt x="217" y="299"/>
                    <a:pt x="299" y="218"/>
                    <a:pt x="299" y="136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1" name="Google Shape;2888;p55"/>
            <p:cNvSpPr/>
            <p:nvPr/>
          </p:nvSpPr>
          <p:spPr>
            <a:xfrm>
              <a:off x="4792797" y="402230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5"/>
                    <a:pt x="0" y="136"/>
                  </a:cubicBezTo>
                  <a:cubicBezTo>
                    <a:pt x="0" y="217"/>
                    <a:pt x="54" y="299"/>
                    <a:pt x="136" y="299"/>
                  </a:cubicBezTo>
                  <a:cubicBezTo>
                    <a:pt x="217" y="299"/>
                    <a:pt x="299" y="217"/>
                    <a:pt x="299" y="136"/>
                  </a:cubicBezTo>
                  <a:cubicBezTo>
                    <a:pt x="299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2" name="Google Shape;2889;p55"/>
            <p:cNvSpPr/>
            <p:nvPr/>
          </p:nvSpPr>
          <p:spPr>
            <a:xfrm>
              <a:off x="4765640" y="4047662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3" name="Google Shape;2890;p55"/>
            <p:cNvSpPr/>
            <p:nvPr/>
          </p:nvSpPr>
          <p:spPr>
            <a:xfrm>
              <a:off x="4740284" y="402230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36" y="299"/>
                  </a:cubicBezTo>
                  <a:cubicBezTo>
                    <a:pt x="218" y="299"/>
                    <a:pt x="299" y="217"/>
                    <a:pt x="299" y="136"/>
                  </a:cubicBezTo>
                  <a:cubicBezTo>
                    <a:pt x="299" y="55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4" name="Google Shape;2891;p55"/>
            <p:cNvSpPr/>
            <p:nvPr/>
          </p:nvSpPr>
          <p:spPr>
            <a:xfrm>
              <a:off x="4740284" y="4074753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6" y="299"/>
                  </a:cubicBezTo>
                  <a:cubicBezTo>
                    <a:pt x="218" y="299"/>
                    <a:pt x="299" y="218"/>
                    <a:pt x="299" y="136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5" name="Google Shape;2892;p55"/>
            <p:cNvSpPr/>
            <p:nvPr/>
          </p:nvSpPr>
          <p:spPr>
            <a:xfrm>
              <a:off x="4765640" y="4100109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299" y="245"/>
                    <a:pt x="299" y="163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6" name="Google Shape;2893;p55"/>
            <p:cNvSpPr/>
            <p:nvPr/>
          </p:nvSpPr>
          <p:spPr>
            <a:xfrm>
              <a:off x="4792797" y="4074753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18"/>
                    <a:pt x="54" y="299"/>
                    <a:pt x="136" y="299"/>
                  </a:cubicBezTo>
                  <a:cubicBezTo>
                    <a:pt x="217" y="299"/>
                    <a:pt x="299" y="218"/>
                    <a:pt x="299" y="136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7" name="Google Shape;2894;p55"/>
            <p:cNvSpPr/>
            <p:nvPr/>
          </p:nvSpPr>
          <p:spPr>
            <a:xfrm>
              <a:off x="4792797" y="412726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5"/>
                    <a:pt x="0" y="136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17" y="299"/>
                    <a:pt x="299" y="245"/>
                    <a:pt x="299" y="136"/>
                  </a:cubicBezTo>
                  <a:cubicBezTo>
                    <a:pt x="299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8" name="Google Shape;2895;p55"/>
            <p:cNvSpPr/>
            <p:nvPr/>
          </p:nvSpPr>
          <p:spPr>
            <a:xfrm>
              <a:off x="4765640" y="4152623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9" name="Google Shape;2896;p55"/>
            <p:cNvSpPr/>
            <p:nvPr/>
          </p:nvSpPr>
          <p:spPr>
            <a:xfrm>
              <a:off x="4740284" y="412726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36"/>
                  </a:cubicBezTo>
                  <a:cubicBezTo>
                    <a:pt x="299" y="55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0" name="Google Shape;2897;p55"/>
            <p:cNvSpPr/>
            <p:nvPr/>
          </p:nvSpPr>
          <p:spPr>
            <a:xfrm>
              <a:off x="4740284" y="417978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44"/>
                    <a:pt x="55" y="298"/>
                    <a:pt x="136" y="298"/>
                  </a:cubicBezTo>
                  <a:cubicBezTo>
                    <a:pt x="218" y="298"/>
                    <a:pt x="299" y="244"/>
                    <a:pt x="299" y="136"/>
                  </a:cubicBezTo>
                  <a:cubicBezTo>
                    <a:pt x="299" y="54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1" name="Google Shape;2898;p55"/>
            <p:cNvSpPr/>
            <p:nvPr/>
          </p:nvSpPr>
          <p:spPr>
            <a:xfrm>
              <a:off x="4767441" y="4205069"/>
              <a:ext cx="18149" cy="7340"/>
            </a:xfrm>
            <a:custGeom>
              <a:avLst/>
              <a:gdLst/>
              <a:ahLst/>
              <a:cxnLst/>
              <a:rect l="l" t="t" r="r" b="b"/>
              <a:pathLst>
                <a:path w="272" h="110" extrusionOk="0">
                  <a:moveTo>
                    <a:pt x="136" y="1"/>
                  </a:moveTo>
                  <a:cubicBezTo>
                    <a:pt x="82" y="1"/>
                    <a:pt x="28" y="28"/>
                    <a:pt x="0" y="82"/>
                  </a:cubicBezTo>
                  <a:cubicBezTo>
                    <a:pt x="55" y="82"/>
                    <a:pt x="82" y="109"/>
                    <a:pt x="136" y="109"/>
                  </a:cubicBezTo>
                  <a:cubicBezTo>
                    <a:pt x="163" y="109"/>
                    <a:pt x="217" y="109"/>
                    <a:pt x="272" y="82"/>
                  </a:cubicBezTo>
                  <a:cubicBezTo>
                    <a:pt x="245" y="28"/>
                    <a:pt x="190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2" name="Google Shape;2899;p55"/>
            <p:cNvSpPr/>
            <p:nvPr/>
          </p:nvSpPr>
          <p:spPr>
            <a:xfrm>
              <a:off x="4792797" y="417978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4"/>
                    <a:pt x="0" y="136"/>
                  </a:cubicBezTo>
                  <a:cubicBezTo>
                    <a:pt x="0" y="244"/>
                    <a:pt x="54" y="298"/>
                    <a:pt x="136" y="298"/>
                  </a:cubicBezTo>
                  <a:cubicBezTo>
                    <a:pt x="217" y="298"/>
                    <a:pt x="299" y="244"/>
                    <a:pt x="299" y="136"/>
                  </a:cubicBezTo>
                  <a:cubicBezTo>
                    <a:pt x="299" y="54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3" name="Google Shape;2900;p55"/>
            <p:cNvSpPr/>
            <p:nvPr/>
          </p:nvSpPr>
          <p:spPr>
            <a:xfrm>
              <a:off x="4713126" y="1998828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09" y="1"/>
                  </a:moveTo>
                  <a:cubicBezTo>
                    <a:pt x="55" y="28"/>
                    <a:pt x="1" y="82"/>
                    <a:pt x="1" y="164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55"/>
                    <a:pt x="245" y="1"/>
                    <a:pt x="163" y="1"/>
                  </a:cubicBezTo>
                  <a:lnTo>
                    <a:pt x="136" y="1"/>
                  </a:lnTo>
                  <a:cubicBezTo>
                    <a:pt x="136" y="28"/>
                    <a:pt x="136" y="28"/>
                    <a:pt x="109" y="55"/>
                  </a:cubicBezTo>
                  <a:lnTo>
                    <a:pt x="109" y="1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4" name="Google Shape;2901;p55"/>
            <p:cNvSpPr/>
            <p:nvPr/>
          </p:nvSpPr>
          <p:spPr>
            <a:xfrm>
              <a:off x="4740284" y="1971737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28" y="163"/>
                    <a:pt x="55" y="190"/>
                    <a:pt x="82" y="190"/>
                  </a:cubicBezTo>
                  <a:cubicBezTo>
                    <a:pt x="55" y="217"/>
                    <a:pt x="28" y="217"/>
                    <a:pt x="1" y="244"/>
                  </a:cubicBezTo>
                  <a:cubicBezTo>
                    <a:pt x="28" y="271"/>
                    <a:pt x="82" y="326"/>
                    <a:pt x="136" y="326"/>
                  </a:cubicBezTo>
                  <a:cubicBezTo>
                    <a:pt x="218" y="326"/>
                    <a:pt x="299" y="244"/>
                    <a:pt x="299" y="163"/>
                  </a:cubicBezTo>
                  <a:cubicBezTo>
                    <a:pt x="299" y="136"/>
                    <a:pt x="272" y="81"/>
                    <a:pt x="272" y="54"/>
                  </a:cubicBezTo>
                  <a:cubicBezTo>
                    <a:pt x="245" y="54"/>
                    <a:pt x="218" y="54"/>
                    <a:pt x="218" y="27"/>
                  </a:cubicBezTo>
                  <a:cubicBezTo>
                    <a:pt x="190" y="27"/>
                    <a:pt x="163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5" name="Google Shape;2902;p55"/>
            <p:cNvSpPr/>
            <p:nvPr/>
          </p:nvSpPr>
          <p:spPr>
            <a:xfrm>
              <a:off x="4713126" y="2051342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82" y="0"/>
                    <a:pt x="1" y="55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6" name="Google Shape;2903;p55"/>
            <p:cNvSpPr/>
            <p:nvPr/>
          </p:nvSpPr>
          <p:spPr>
            <a:xfrm>
              <a:off x="4740284" y="2024184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18" y="326"/>
                    <a:pt x="299" y="245"/>
                    <a:pt x="299" y="163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7" name="Google Shape;2904;p55"/>
            <p:cNvSpPr/>
            <p:nvPr/>
          </p:nvSpPr>
          <p:spPr>
            <a:xfrm>
              <a:off x="4713126" y="210385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8" name="Google Shape;2905;p55"/>
            <p:cNvSpPr/>
            <p:nvPr/>
          </p:nvSpPr>
          <p:spPr>
            <a:xfrm>
              <a:off x="4740284" y="2076698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18" y="326"/>
                    <a:pt x="299" y="244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9" name="Google Shape;2906;p55"/>
            <p:cNvSpPr/>
            <p:nvPr/>
          </p:nvSpPr>
          <p:spPr>
            <a:xfrm>
              <a:off x="4713126" y="2156302"/>
              <a:ext cx="12744" cy="20017"/>
            </a:xfrm>
            <a:custGeom>
              <a:avLst/>
              <a:gdLst/>
              <a:ahLst/>
              <a:cxnLst/>
              <a:rect l="l" t="t" r="r" b="b"/>
              <a:pathLst>
                <a:path w="191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136" y="272"/>
                    <a:pt x="163" y="245"/>
                    <a:pt x="163" y="218"/>
                  </a:cubicBezTo>
                  <a:cubicBezTo>
                    <a:pt x="191" y="163"/>
                    <a:pt x="163" y="109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0" name="Google Shape;2907;p55"/>
            <p:cNvSpPr/>
            <p:nvPr/>
          </p:nvSpPr>
          <p:spPr>
            <a:xfrm>
              <a:off x="4742085" y="2183460"/>
              <a:ext cx="18149" cy="19951"/>
            </a:xfrm>
            <a:custGeom>
              <a:avLst/>
              <a:gdLst/>
              <a:ahLst/>
              <a:cxnLst/>
              <a:rect l="l" t="t" r="r" b="b"/>
              <a:pathLst>
                <a:path w="272" h="299" extrusionOk="0">
                  <a:moveTo>
                    <a:pt x="163" y="1"/>
                  </a:moveTo>
                  <a:cubicBezTo>
                    <a:pt x="109" y="82"/>
                    <a:pt x="55" y="163"/>
                    <a:pt x="1" y="245"/>
                  </a:cubicBezTo>
                  <a:cubicBezTo>
                    <a:pt x="28" y="272"/>
                    <a:pt x="82" y="299"/>
                    <a:pt x="109" y="299"/>
                  </a:cubicBezTo>
                  <a:cubicBezTo>
                    <a:pt x="191" y="299"/>
                    <a:pt x="272" y="218"/>
                    <a:pt x="272" y="136"/>
                  </a:cubicBezTo>
                  <a:cubicBezTo>
                    <a:pt x="272" y="82"/>
                    <a:pt x="245" y="28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1" name="Google Shape;2908;p55"/>
            <p:cNvSpPr/>
            <p:nvPr/>
          </p:nvSpPr>
          <p:spPr>
            <a:xfrm>
              <a:off x="4687770" y="2183460"/>
              <a:ext cx="20018" cy="18149"/>
            </a:xfrm>
            <a:custGeom>
              <a:avLst/>
              <a:gdLst/>
              <a:ahLst/>
              <a:cxnLst/>
              <a:rect l="l" t="t" r="r" b="b"/>
              <a:pathLst>
                <a:path w="300" h="272" extrusionOk="0">
                  <a:moveTo>
                    <a:pt x="137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28" y="272"/>
                    <a:pt x="82" y="272"/>
                  </a:cubicBezTo>
                  <a:cubicBezTo>
                    <a:pt x="164" y="245"/>
                    <a:pt x="218" y="190"/>
                    <a:pt x="299" y="136"/>
                  </a:cubicBezTo>
                  <a:cubicBezTo>
                    <a:pt x="299" y="55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2" name="Google Shape;2909;p55"/>
            <p:cNvSpPr/>
            <p:nvPr/>
          </p:nvSpPr>
          <p:spPr>
            <a:xfrm>
              <a:off x="4718598" y="2210617"/>
              <a:ext cx="14546" cy="18149"/>
            </a:xfrm>
            <a:custGeom>
              <a:avLst/>
              <a:gdLst/>
              <a:ahLst/>
              <a:cxnLst/>
              <a:rect l="l" t="t" r="r" b="b"/>
              <a:pathLst>
                <a:path w="218" h="272" extrusionOk="0">
                  <a:moveTo>
                    <a:pt x="163" y="0"/>
                  </a:moveTo>
                  <a:cubicBezTo>
                    <a:pt x="109" y="27"/>
                    <a:pt x="54" y="55"/>
                    <a:pt x="0" y="55"/>
                  </a:cubicBezTo>
                  <a:cubicBezTo>
                    <a:pt x="0" y="109"/>
                    <a:pt x="0" y="190"/>
                    <a:pt x="0" y="244"/>
                  </a:cubicBezTo>
                  <a:cubicBezTo>
                    <a:pt x="27" y="272"/>
                    <a:pt x="54" y="272"/>
                    <a:pt x="81" y="272"/>
                  </a:cubicBezTo>
                  <a:cubicBezTo>
                    <a:pt x="163" y="272"/>
                    <a:pt x="217" y="217"/>
                    <a:pt x="217" y="136"/>
                  </a:cubicBezTo>
                  <a:cubicBezTo>
                    <a:pt x="217" y="82"/>
                    <a:pt x="190" y="27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3" name="Google Shape;2910;p55"/>
            <p:cNvSpPr/>
            <p:nvPr/>
          </p:nvSpPr>
          <p:spPr>
            <a:xfrm>
              <a:off x="4720399" y="2261263"/>
              <a:ext cx="12744" cy="20017"/>
            </a:xfrm>
            <a:custGeom>
              <a:avLst/>
              <a:gdLst/>
              <a:ahLst/>
              <a:cxnLst/>
              <a:rect l="l" t="t" r="r" b="b"/>
              <a:pathLst>
                <a:path w="191" h="300" extrusionOk="0">
                  <a:moveTo>
                    <a:pt x="27" y="1"/>
                  </a:moveTo>
                  <a:cubicBezTo>
                    <a:pt x="0" y="28"/>
                    <a:pt x="0" y="55"/>
                    <a:pt x="0" y="55"/>
                  </a:cubicBezTo>
                  <a:cubicBezTo>
                    <a:pt x="0" y="164"/>
                    <a:pt x="54" y="245"/>
                    <a:pt x="109" y="299"/>
                  </a:cubicBezTo>
                  <a:cubicBezTo>
                    <a:pt x="163" y="272"/>
                    <a:pt x="190" y="218"/>
                    <a:pt x="190" y="164"/>
                  </a:cubicBezTo>
                  <a:cubicBezTo>
                    <a:pt x="190" y="82"/>
                    <a:pt x="136" y="1"/>
                    <a:pt x="5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4" name="Google Shape;2911;p55"/>
            <p:cNvSpPr/>
            <p:nvPr/>
          </p:nvSpPr>
          <p:spPr>
            <a:xfrm>
              <a:off x="4720399" y="2368092"/>
              <a:ext cx="12744" cy="18149"/>
            </a:xfrm>
            <a:custGeom>
              <a:avLst/>
              <a:gdLst/>
              <a:ahLst/>
              <a:cxnLst/>
              <a:rect l="l" t="t" r="r" b="b"/>
              <a:pathLst>
                <a:path w="191" h="272" extrusionOk="0">
                  <a:moveTo>
                    <a:pt x="109" y="0"/>
                  </a:moveTo>
                  <a:cubicBezTo>
                    <a:pt x="54" y="82"/>
                    <a:pt x="27" y="163"/>
                    <a:pt x="0" y="271"/>
                  </a:cubicBezTo>
                  <a:lnTo>
                    <a:pt x="54" y="271"/>
                  </a:lnTo>
                  <a:cubicBezTo>
                    <a:pt x="136" y="271"/>
                    <a:pt x="190" y="217"/>
                    <a:pt x="190" y="136"/>
                  </a:cubicBezTo>
                  <a:cubicBezTo>
                    <a:pt x="190" y="54"/>
                    <a:pt x="163" y="0"/>
                    <a:pt x="109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5" name="Google Shape;2912;p55"/>
            <p:cNvSpPr/>
            <p:nvPr/>
          </p:nvSpPr>
          <p:spPr>
            <a:xfrm>
              <a:off x="4740284" y="2353612"/>
              <a:ext cx="9141" cy="7273"/>
            </a:xfrm>
            <a:custGeom>
              <a:avLst/>
              <a:gdLst/>
              <a:ahLst/>
              <a:cxnLst/>
              <a:rect l="l" t="t" r="r" b="b"/>
              <a:pathLst>
                <a:path w="137" h="109" extrusionOk="0">
                  <a:moveTo>
                    <a:pt x="1" y="0"/>
                  </a:moveTo>
                  <a:cubicBezTo>
                    <a:pt x="28" y="54"/>
                    <a:pt x="55" y="109"/>
                    <a:pt x="136" y="109"/>
                  </a:cubicBezTo>
                  <a:cubicBezTo>
                    <a:pt x="82" y="54"/>
                    <a:pt x="55" y="0"/>
                    <a:pt x="1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6" name="Google Shape;2913;p55"/>
            <p:cNvSpPr/>
            <p:nvPr/>
          </p:nvSpPr>
          <p:spPr>
            <a:xfrm>
              <a:off x="4740284" y="2393381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6" y="299"/>
                  </a:cubicBezTo>
                  <a:cubicBezTo>
                    <a:pt x="218" y="299"/>
                    <a:pt x="299" y="218"/>
                    <a:pt x="299" y="136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7" name="Google Shape;2914;p55"/>
            <p:cNvSpPr/>
            <p:nvPr/>
          </p:nvSpPr>
          <p:spPr>
            <a:xfrm>
              <a:off x="4713126" y="2418737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8" name="Google Shape;2915;p55"/>
            <p:cNvSpPr/>
            <p:nvPr/>
          </p:nvSpPr>
          <p:spPr>
            <a:xfrm>
              <a:off x="4687770" y="244589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37" y="299"/>
                  </a:cubicBezTo>
                  <a:cubicBezTo>
                    <a:pt x="218" y="299"/>
                    <a:pt x="299" y="217"/>
                    <a:pt x="299" y="136"/>
                  </a:cubicBezTo>
                  <a:cubicBezTo>
                    <a:pt x="299" y="55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9" name="Google Shape;2916;p55"/>
            <p:cNvSpPr/>
            <p:nvPr/>
          </p:nvSpPr>
          <p:spPr>
            <a:xfrm>
              <a:off x="4713126" y="2471251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0" name="Google Shape;2917;p55"/>
            <p:cNvSpPr/>
            <p:nvPr/>
          </p:nvSpPr>
          <p:spPr>
            <a:xfrm>
              <a:off x="4740284" y="244589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36" y="299"/>
                  </a:cubicBezTo>
                  <a:cubicBezTo>
                    <a:pt x="218" y="299"/>
                    <a:pt x="299" y="217"/>
                    <a:pt x="299" y="136"/>
                  </a:cubicBezTo>
                  <a:cubicBezTo>
                    <a:pt x="299" y="55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1" name="Google Shape;2918;p55"/>
            <p:cNvSpPr/>
            <p:nvPr/>
          </p:nvSpPr>
          <p:spPr>
            <a:xfrm>
              <a:off x="4687770" y="2498408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44"/>
                    <a:pt x="55" y="298"/>
                    <a:pt x="137" y="298"/>
                  </a:cubicBezTo>
                  <a:cubicBezTo>
                    <a:pt x="218" y="298"/>
                    <a:pt x="299" y="244"/>
                    <a:pt x="299" y="136"/>
                  </a:cubicBezTo>
                  <a:cubicBezTo>
                    <a:pt x="299" y="54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2" name="Google Shape;2919;p55"/>
            <p:cNvSpPr/>
            <p:nvPr/>
          </p:nvSpPr>
          <p:spPr>
            <a:xfrm>
              <a:off x="4713126" y="2523698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3" name="Google Shape;2920;p55"/>
            <p:cNvSpPr/>
            <p:nvPr/>
          </p:nvSpPr>
          <p:spPr>
            <a:xfrm>
              <a:off x="4740284" y="249840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44"/>
                    <a:pt x="55" y="298"/>
                    <a:pt x="136" y="298"/>
                  </a:cubicBezTo>
                  <a:cubicBezTo>
                    <a:pt x="218" y="298"/>
                    <a:pt x="299" y="244"/>
                    <a:pt x="299" y="136"/>
                  </a:cubicBezTo>
                  <a:cubicBezTo>
                    <a:pt x="299" y="54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4" name="Google Shape;2921;p55"/>
            <p:cNvSpPr/>
            <p:nvPr/>
          </p:nvSpPr>
          <p:spPr>
            <a:xfrm>
              <a:off x="4687770" y="255085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45"/>
                    <a:pt x="55" y="299"/>
                    <a:pt x="137" y="299"/>
                  </a:cubicBezTo>
                  <a:cubicBezTo>
                    <a:pt x="218" y="299"/>
                    <a:pt x="299" y="245"/>
                    <a:pt x="299" y="136"/>
                  </a:cubicBezTo>
                  <a:cubicBezTo>
                    <a:pt x="299" y="55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5" name="Google Shape;2922;p55"/>
            <p:cNvSpPr/>
            <p:nvPr/>
          </p:nvSpPr>
          <p:spPr>
            <a:xfrm>
              <a:off x="4713126" y="2576211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6" name="Google Shape;2923;p55"/>
            <p:cNvSpPr/>
            <p:nvPr/>
          </p:nvSpPr>
          <p:spPr>
            <a:xfrm>
              <a:off x="4740284" y="2550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36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7" name="Google Shape;2924;p55"/>
            <p:cNvSpPr/>
            <p:nvPr/>
          </p:nvSpPr>
          <p:spPr>
            <a:xfrm>
              <a:off x="4687770" y="2603369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44"/>
                    <a:pt x="55" y="299"/>
                    <a:pt x="137" y="299"/>
                  </a:cubicBezTo>
                  <a:cubicBezTo>
                    <a:pt x="218" y="299"/>
                    <a:pt x="299" y="244"/>
                    <a:pt x="299" y="136"/>
                  </a:cubicBezTo>
                  <a:cubicBezTo>
                    <a:pt x="299" y="54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8" name="Google Shape;2925;p55"/>
            <p:cNvSpPr/>
            <p:nvPr/>
          </p:nvSpPr>
          <p:spPr>
            <a:xfrm>
              <a:off x="4713126" y="2628658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9" name="Google Shape;2926;p55"/>
            <p:cNvSpPr/>
            <p:nvPr/>
          </p:nvSpPr>
          <p:spPr>
            <a:xfrm>
              <a:off x="4740284" y="2603369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44"/>
                    <a:pt x="55" y="299"/>
                    <a:pt x="136" y="299"/>
                  </a:cubicBezTo>
                  <a:cubicBezTo>
                    <a:pt x="218" y="299"/>
                    <a:pt x="299" y="244"/>
                    <a:pt x="299" y="136"/>
                  </a:cubicBezTo>
                  <a:cubicBezTo>
                    <a:pt x="299" y="54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0" name="Google Shape;2927;p55"/>
            <p:cNvSpPr/>
            <p:nvPr/>
          </p:nvSpPr>
          <p:spPr>
            <a:xfrm>
              <a:off x="4740284" y="2655816"/>
              <a:ext cx="19951" cy="9141"/>
            </a:xfrm>
            <a:custGeom>
              <a:avLst/>
              <a:gdLst/>
              <a:ahLst/>
              <a:cxnLst/>
              <a:rect l="l" t="t" r="r" b="b"/>
              <a:pathLst>
                <a:path w="299" h="137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lnTo>
                    <a:pt x="299" y="136"/>
                  </a:ln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1" name="Google Shape;2928;p55"/>
            <p:cNvSpPr/>
            <p:nvPr/>
          </p:nvSpPr>
          <p:spPr>
            <a:xfrm>
              <a:off x="4687770" y="2655816"/>
              <a:ext cx="20018" cy="10943"/>
            </a:xfrm>
            <a:custGeom>
              <a:avLst/>
              <a:gdLst/>
              <a:ahLst/>
              <a:cxnLst/>
              <a:rect l="l" t="t" r="r" b="b"/>
              <a:pathLst>
                <a:path w="300" h="164" extrusionOk="0">
                  <a:moveTo>
                    <a:pt x="137" y="1"/>
                  </a:moveTo>
                  <a:cubicBezTo>
                    <a:pt x="55" y="1"/>
                    <a:pt x="1" y="55"/>
                    <a:pt x="1" y="164"/>
                  </a:cubicBezTo>
                  <a:lnTo>
                    <a:pt x="299" y="164"/>
                  </a:lnTo>
                  <a:cubicBezTo>
                    <a:pt x="299" y="55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2" name="Google Shape;2929;p55"/>
            <p:cNvSpPr/>
            <p:nvPr/>
          </p:nvSpPr>
          <p:spPr>
            <a:xfrm>
              <a:off x="4713126" y="2681172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3" name="Google Shape;2930;p55"/>
            <p:cNvSpPr/>
            <p:nvPr/>
          </p:nvSpPr>
          <p:spPr>
            <a:xfrm>
              <a:off x="4740284" y="2666692"/>
              <a:ext cx="19951" cy="9141"/>
            </a:xfrm>
            <a:custGeom>
              <a:avLst/>
              <a:gdLst/>
              <a:ahLst/>
              <a:cxnLst/>
              <a:rect l="l" t="t" r="r" b="b"/>
              <a:pathLst>
                <a:path w="299" h="137" extrusionOk="0">
                  <a:moveTo>
                    <a:pt x="1" y="1"/>
                  </a:moveTo>
                  <a:cubicBezTo>
                    <a:pt x="1" y="82"/>
                    <a:pt x="55" y="136"/>
                    <a:pt x="136" y="136"/>
                  </a:cubicBezTo>
                  <a:cubicBezTo>
                    <a:pt x="218" y="136"/>
                    <a:pt x="299" y="82"/>
                    <a:pt x="299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4" name="Google Shape;2931;p55"/>
            <p:cNvSpPr/>
            <p:nvPr/>
          </p:nvSpPr>
          <p:spPr>
            <a:xfrm>
              <a:off x="4713126" y="2733686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5" name="Google Shape;2932;p55"/>
            <p:cNvSpPr/>
            <p:nvPr/>
          </p:nvSpPr>
          <p:spPr>
            <a:xfrm>
              <a:off x="4740284" y="270833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55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55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6" name="Google Shape;2933;p55"/>
            <p:cNvSpPr/>
            <p:nvPr/>
          </p:nvSpPr>
          <p:spPr>
            <a:xfrm>
              <a:off x="4713126" y="2786133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28" y="191"/>
                    <a:pt x="55" y="245"/>
                    <a:pt x="82" y="299"/>
                  </a:cubicBezTo>
                  <a:cubicBezTo>
                    <a:pt x="109" y="299"/>
                    <a:pt x="136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7" name="Google Shape;2934;p55"/>
            <p:cNvSpPr/>
            <p:nvPr/>
          </p:nvSpPr>
          <p:spPr>
            <a:xfrm>
              <a:off x="4740284" y="2760843"/>
              <a:ext cx="19951" cy="18149"/>
            </a:xfrm>
            <a:custGeom>
              <a:avLst/>
              <a:gdLst/>
              <a:ahLst/>
              <a:cxnLst/>
              <a:rect l="l" t="t" r="r" b="b"/>
              <a:pathLst>
                <a:path w="299" h="272" extrusionOk="0">
                  <a:moveTo>
                    <a:pt x="136" y="0"/>
                  </a:moveTo>
                  <a:cubicBezTo>
                    <a:pt x="55" y="0"/>
                    <a:pt x="1" y="54"/>
                    <a:pt x="1" y="163"/>
                  </a:cubicBezTo>
                  <a:cubicBezTo>
                    <a:pt x="1" y="190"/>
                    <a:pt x="1" y="217"/>
                    <a:pt x="28" y="244"/>
                  </a:cubicBezTo>
                  <a:cubicBezTo>
                    <a:pt x="55" y="217"/>
                    <a:pt x="82" y="190"/>
                    <a:pt x="109" y="190"/>
                  </a:cubicBezTo>
                  <a:cubicBezTo>
                    <a:pt x="163" y="190"/>
                    <a:pt x="190" y="244"/>
                    <a:pt x="218" y="271"/>
                  </a:cubicBezTo>
                  <a:cubicBezTo>
                    <a:pt x="272" y="244"/>
                    <a:pt x="299" y="217"/>
                    <a:pt x="299" y="163"/>
                  </a:cubicBezTo>
                  <a:cubicBezTo>
                    <a:pt x="299" y="54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8" name="Google Shape;2935;p55"/>
            <p:cNvSpPr/>
            <p:nvPr/>
          </p:nvSpPr>
          <p:spPr>
            <a:xfrm>
              <a:off x="4695043" y="2760843"/>
              <a:ext cx="12744" cy="19951"/>
            </a:xfrm>
            <a:custGeom>
              <a:avLst/>
              <a:gdLst/>
              <a:ahLst/>
              <a:cxnLst/>
              <a:rect l="l" t="t" r="r" b="b"/>
              <a:pathLst>
                <a:path w="191" h="299" extrusionOk="0">
                  <a:moveTo>
                    <a:pt x="0" y="0"/>
                  </a:moveTo>
                  <a:lnTo>
                    <a:pt x="0" y="54"/>
                  </a:lnTo>
                  <a:cubicBezTo>
                    <a:pt x="0" y="163"/>
                    <a:pt x="28" y="244"/>
                    <a:pt x="55" y="298"/>
                  </a:cubicBezTo>
                  <a:cubicBezTo>
                    <a:pt x="136" y="271"/>
                    <a:pt x="190" y="217"/>
                    <a:pt x="190" y="163"/>
                  </a:cubicBezTo>
                  <a:cubicBezTo>
                    <a:pt x="190" y="54"/>
                    <a:pt x="109" y="0"/>
                    <a:pt x="28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9" name="Google Shape;2936;p55"/>
            <p:cNvSpPr/>
            <p:nvPr/>
          </p:nvSpPr>
          <p:spPr>
            <a:xfrm>
              <a:off x="4729407" y="2842250"/>
              <a:ext cx="3737" cy="3670"/>
            </a:xfrm>
            <a:custGeom>
              <a:avLst/>
              <a:gdLst/>
              <a:ahLst/>
              <a:cxnLst/>
              <a:rect l="l" t="t" r="r" b="b"/>
              <a:pathLst>
                <a:path w="56" h="55" extrusionOk="0">
                  <a:moveTo>
                    <a:pt x="1" y="1"/>
                  </a:moveTo>
                  <a:cubicBezTo>
                    <a:pt x="28" y="28"/>
                    <a:pt x="28" y="55"/>
                    <a:pt x="55" y="55"/>
                  </a:cubicBezTo>
                  <a:cubicBezTo>
                    <a:pt x="55" y="28"/>
                    <a:pt x="28" y="1"/>
                    <a:pt x="1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0" name="Google Shape;2937;p55"/>
            <p:cNvSpPr/>
            <p:nvPr/>
          </p:nvSpPr>
          <p:spPr>
            <a:xfrm>
              <a:off x="4713126" y="2943607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1" name="Google Shape;2938;p55"/>
            <p:cNvSpPr/>
            <p:nvPr/>
          </p:nvSpPr>
          <p:spPr>
            <a:xfrm>
              <a:off x="4740284" y="2930929"/>
              <a:ext cx="5471" cy="7340"/>
            </a:xfrm>
            <a:custGeom>
              <a:avLst/>
              <a:gdLst/>
              <a:ahLst/>
              <a:cxnLst/>
              <a:rect l="l" t="t" r="r" b="b"/>
              <a:pathLst>
                <a:path w="82" h="110" extrusionOk="0">
                  <a:moveTo>
                    <a:pt x="1" y="1"/>
                  </a:moveTo>
                  <a:cubicBezTo>
                    <a:pt x="28" y="55"/>
                    <a:pt x="55" y="82"/>
                    <a:pt x="82" y="109"/>
                  </a:cubicBezTo>
                  <a:cubicBezTo>
                    <a:pt x="82" y="82"/>
                    <a:pt x="55" y="55"/>
                    <a:pt x="55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2" name="Google Shape;2939;p55"/>
            <p:cNvSpPr/>
            <p:nvPr/>
          </p:nvSpPr>
          <p:spPr>
            <a:xfrm>
              <a:off x="4713126" y="2997922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17"/>
                    <a:pt x="82" y="299"/>
                    <a:pt x="163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3" name="Google Shape;2940;p55"/>
            <p:cNvSpPr/>
            <p:nvPr/>
          </p:nvSpPr>
          <p:spPr>
            <a:xfrm>
              <a:off x="4713126" y="3050369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3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4" name="Google Shape;2941;p55"/>
            <p:cNvSpPr/>
            <p:nvPr/>
          </p:nvSpPr>
          <p:spPr>
            <a:xfrm>
              <a:off x="4687770" y="3023212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7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299"/>
                    <a:pt x="137" y="299"/>
                  </a:cubicBezTo>
                  <a:cubicBezTo>
                    <a:pt x="218" y="299"/>
                    <a:pt x="299" y="245"/>
                    <a:pt x="299" y="164"/>
                  </a:cubicBezTo>
                  <a:cubicBezTo>
                    <a:pt x="299" y="82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5" name="Google Shape;2942;p55"/>
            <p:cNvSpPr/>
            <p:nvPr/>
          </p:nvSpPr>
          <p:spPr>
            <a:xfrm>
              <a:off x="4687770" y="307572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299"/>
                    <a:pt x="137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82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6" name="Google Shape;2943;p55"/>
            <p:cNvSpPr/>
            <p:nvPr/>
          </p:nvSpPr>
          <p:spPr>
            <a:xfrm>
              <a:off x="4713126" y="3102883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217"/>
                    <a:pt x="82" y="299"/>
                    <a:pt x="163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7" name="Google Shape;2944;p55"/>
            <p:cNvSpPr/>
            <p:nvPr/>
          </p:nvSpPr>
          <p:spPr>
            <a:xfrm>
              <a:off x="4713126" y="3155330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3" y="1"/>
                  </a:moveTo>
                  <a:cubicBezTo>
                    <a:pt x="82" y="1"/>
                    <a:pt x="1" y="55"/>
                    <a:pt x="1" y="137"/>
                  </a:cubicBezTo>
                  <a:cubicBezTo>
                    <a:pt x="1" y="218"/>
                    <a:pt x="82" y="299"/>
                    <a:pt x="163" y="299"/>
                  </a:cubicBezTo>
                  <a:cubicBezTo>
                    <a:pt x="245" y="299"/>
                    <a:pt x="299" y="218"/>
                    <a:pt x="299" y="137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8" name="Google Shape;2945;p55"/>
            <p:cNvSpPr/>
            <p:nvPr/>
          </p:nvSpPr>
          <p:spPr>
            <a:xfrm>
              <a:off x="4687770" y="3128239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298"/>
                    <a:pt x="137" y="298"/>
                  </a:cubicBezTo>
                  <a:cubicBezTo>
                    <a:pt x="218" y="298"/>
                    <a:pt x="299" y="244"/>
                    <a:pt x="299" y="163"/>
                  </a:cubicBezTo>
                  <a:cubicBezTo>
                    <a:pt x="299" y="82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9" name="Google Shape;2946;p55"/>
            <p:cNvSpPr/>
            <p:nvPr/>
          </p:nvSpPr>
          <p:spPr>
            <a:xfrm>
              <a:off x="4687770" y="3180686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7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299"/>
                    <a:pt x="137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82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0" name="Google Shape;2947;p55"/>
            <p:cNvSpPr/>
            <p:nvPr/>
          </p:nvSpPr>
          <p:spPr>
            <a:xfrm>
              <a:off x="4713126" y="3207843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3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1" name="Google Shape;2948;p55"/>
            <p:cNvSpPr/>
            <p:nvPr/>
          </p:nvSpPr>
          <p:spPr>
            <a:xfrm>
              <a:off x="4687770" y="3233200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7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7" y="326"/>
                  </a:cubicBezTo>
                  <a:cubicBezTo>
                    <a:pt x="218" y="326"/>
                    <a:pt x="299" y="244"/>
                    <a:pt x="299" y="163"/>
                  </a:cubicBezTo>
                  <a:cubicBezTo>
                    <a:pt x="299" y="82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2" name="Google Shape;2949;p55"/>
            <p:cNvSpPr/>
            <p:nvPr/>
          </p:nvSpPr>
          <p:spPr>
            <a:xfrm>
              <a:off x="4713126" y="3260357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299" y="244"/>
                    <a:pt x="299" y="136"/>
                  </a:cubicBezTo>
                  <a:cubicBezTo>
                    <a:pt x="299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3" name="Google Shape;2950;p55"/>
            <p:cNvSpPr/>
            <p:nvPr/>
          </p:nvSpPr>
          <p:spPr>
            <a:xfrm>
              <a:off x="4713126" y="3312804"/>
              <a:ext cx="20018" cy="20018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4" name="Google Shape;2951;p55"/>
            <p:cNvSpPr/>
            <p:nvPr/>
          </p:nvSpPr>
          <p:spPr>
            <a:xfrm>
              <a:off x="4687770" y="3285646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7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37" y="326"/>
                  </a:cubicBezTo>
                  <a:cubicBezTo>
                    <a:pt x="218" y="326"/>
                    <a:pt x="299" y="245"/>
                    <a:pt x="299" y="164"/>
                  </a:cubicBezTo>
                  <a:cubicBezTo>
                    <a:pt x="299" y="82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5" name="Google Shape;2952;p55"/>
            <p:cNvSpPr/>
            <p:nvPr/>
          </p:nvSpPr>
          <p:spPr>
            <a:xfrm>
              <a:off x="4687770" y="3338160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7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5"/>
                    <a:pt x="55" y="326"/>
                    <a:pt x="137" y="326"/>
                  </a:cubicBezTo>
                  <a:cubicBezTo>
                    <a:pt x="218" y="326"/>
                    <a:pt x="299" y="245"/>
                    <a:pt x="299" y="163"/>
                  </a:cubicBezTo>
                  <a:cubicBezTo>
                    <a:pt x="299" y="82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6" name="Google Shape;2953;p55"/>
            <p:cNvSpPr/>
            <p:nvPr/>
          </p:nvSpPr>
          <p:spPr>
            <a:xfrm>
              <a:off x="4713126" y="3365318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299" y="244"/>
                    <a:pt x="299" y="136"/>
                  </a:cubicBezTo>
                  <a:cubicBezTo>
                    <a:pt x="299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7" name="Google Shape;2954;p55"/>
            <p:cNvSpPr/>
            <p:nvPr/>
          </p:nvSpPr>
          <p:spPr>
            <a:xfrm>
              <a:off x="4713126" y="3417765"/>
              <a:ext cx="20018" cy="20018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3" y="1"/>
                  </a:moveTo>
                  <a:cubicBezTo>
                    <a:pt x="82" y="1"/>
                    <a:pt x="1" y="55"/>
                    <a:pt x="1" y="137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37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8" name="Google Shape;2955;p55"/>
            <p:cNvSpPr/>
            <p:nvPr/>
          </p:nvSpPr>
          <p:spPr>
            <a:xfrm>
              <a:off x="4687770" y="3390674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7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326"/>
                    <a:pt x="137" y="326"/>
                  </a:cubicBezTo>
                  <a:cubicBezTo>
                    <a:pt x="218" y="326"/>
                    <a:pt x="299" y="244"/>
                    <a:pt x="299" y="163"/>
                  </a:cubicBezTo>
                  <a:cubicBezTo>
                    <a:pt x="299" y="81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9" name="Google Shape;2956;p55"/>
            <p:cNvSpPr/>
            <p:nvPr/>
          </p:nvSpPr>
          <p:spPr>
            <a:xfrm>
              <a:off x="4687770" y="3443121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7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7" y="326"/>
                  </a:cubicBezTo>
                  <a:cubicBezTo>
                    <a:pt x="218" y="326"/>
                    <a:pt x="299" y="245"/>
                    <a:pt x="299" y="163"/>
                  </a:cubicBezTo>
                  <a:cubicBezTo>
                    <a:pt x="299" y="82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0" name="Google Shape;2957;p55"/>
            <p:cNvSpPr/>
            <p:nvPr/>
          </p:nvSpPr>
          <p:spPr>
            <a:xfrm>
              <a:off x="4713126" y="3470278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1" name="Google Shape;2958;p55"/>
            <p:cNvSpPr/>
            <p:nvPr/>
          </p:nvSpPr>
          <p:spPr>
            <a:xfrm>
              <a:off x="4713126" y="3522792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82" y="0"/>
                    <a:pt x="1" y="54"/>
                    <a:pt x="1" y="163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2" name="Google Shape;2959;p55"/>
            <p:cNvSpPr/>
            <p:nvPr/>
          </p:nvSpPr>
          <p:spPr>
            <a:xfrm>
              <a:off x="4687770" y="3495634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7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7" y="326"/>
                  </a:cubicBezTo>
                  <a:cubicBezTo>
                    <a:pt x="218" y="326"/>
                    <a:pt x="299" y="244"/>
                    <a:pt x="299" y="163"/>
                  </a:cubicBezTo>
                  <a:cubicBezTo>
                    <a:pt x="299" y="82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3" name="Google Shape;2960;p55"/>
            <p:cNvSpPr/>
            <p:nvPr/>
          </p:nvSpPr>
          <p:spPr>
            <a:xfrm>
              <a:off x="4687770" y="3548081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7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37" y="326"/>
                  </a:cubicBezTo>
                  <a:cubicBezTo>
                    <a:pt x="218" y="326"/>
                    <a:pt x="299" y="245"/>
                    <a:pt x="299" y="164"/>
                  </a:cubicBezTo>
                  <a:cubicBezTo>
                    <a:pt x="299" y="82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4" name="Google Shape;2961;p55"/>
            <p:cNvSpPr/>
            <p:nvPr/>
          </p:nvSpPr>
          <p:spPr>
            <a:xfrm>
              <a:off x="4713126" y="3575239"/>
              <a:ext cx="20018" cy="20018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3" y="1"/>
                  </a:moveTo>
                  <a:cubicBezTo>
                    <a:pt x="82" y="1"/>
                    <a:pt x="1" y="55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5" name="Google Shape;2962;p55"/>
            <p:cNvSpPr/>
            <p:nvPr/>
          </p:nvSpPr>
          <p:spPr>
            <a:xfrm>
              <a:off x="4713126" y="3627753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82" y="0"/>
                    <a:pt x="1" y="55"/>
                    <a:pt x="1" y="163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6" name="Google Shape;2963;p55"/>
            <p:cNvSpPr/>
            <p:nvPr/>
          </p:nvSpPr>
          <p:spPr>
            <a:xfrm>
              <a:off x="4687770" y="3600595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7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5"/>
                    <a:pt x="55" y="326"/>
                    <a:pt x="137" y="326"/>
                  </a:cubicBezTo>
                  <a:cubicBezTo>
                    <a:pt x="218" y="326"/>
                    <a:pt x="299" y="245"/>
                    <a:pt x="299" y="163"/>
                  </a:cubicBezTo>
                  <a:cubicBezTo>
                    <a:pt x="299" y="82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7" name="Google Shape;2964;p55"/>
            <p:cNvSpPr/>
            <p:nvPr/>
          </p:nvSpPr>
          <p:spPr>
            <a:xfrm>
              <a:off x="4687770" y="3653109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7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326"/>
                    <a:pt x="137" y="326"/>
                  </a:cubicBezTo>
                  <a:cubicBezTo>
                    <a:pt x="218" y="326"/>
                    <a:pt x="299" y="244"/>
                    <a:pt x="299" y="163"/>
                  </a:cubicBezTo>
                  <a:cubicBezTo>
                    <a:pt x="299" y="81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8" name="Google Shape;2965;p55"/>
            <p:cNvSpPr/>
            <p:nvPr/>
          </p:nvSpPr>
          <p:spPr>
            <a:xfrm>
              <a:off x="4713126" y="3680200"/>
              <a:ext cx="20018" cy="20018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3" y="1"/>
                  </a:moveTo>
                  <a:cubicBezTo>
                    <a:pt x="82" y="1"/>
                    <a:pt x="1" y="55"/>
                    <a:pt x="1" y="164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9" name="Google Shape;2966;p55"/>
            <p:cNvSpPr/>
            <p:nvPr/>
          </p:nvSpPr>
          <p:spPr>
            <a:xfrm>
              <a:off x="4713126" y="3732713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0" name="Google Shape;2967;p55"/>
            <p:cNvSpPr/>
            <p:nvPr/>
          </p:nvSpPr>
          <p:spPr>
            <a:xfrm>
              <a:off x="4687770" y="3705556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7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7" y="326"/>
                  </a:cubicBezTo>
                  <a:cubicBezTo>
                    <a:pt x="218" y="326"/>
                    <a:pt x="299" y="245"/>
                    <a:pt x="299" y="163"/>
                  </a:cubicBezTo>
                  <a:cubicBezTo>
                    <a:pt x="299" y="82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1" name="Google Shape;2968;p55"/>
            <p:cNvSpPr/>
            <p:nvPr/>
          </p:nvSpPr>
          <p:spPr>
            <a:xfrm>
              <a:off x="4687770" y="3759871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37" y="299"/>
                  </a:cubicBezTo>
                  <a:cubicBezTo>
                    <a:pt x="218" y="299"/>
                    <a:pt x="299" y="217"/>
                    <a:pt x="299" y="136"/>
                  </a:cubicBezTo>
                  <a:cubicBezTo>
                    <a:pt x="299" y="55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2" name="Google Shape;2969;p55"/>
            <p:cNvSpPr/>
            <p:nvPr/>
          </p:nvSpPr>
          <p:spPr>
            <a:xfrm>
              <a:off x="4713126" y="3785227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3" name="Google Shape;2970;p55"/>
            <p:cNvSpPr/>
            <p:nvPr/>
          </p:nvSpPr>
          <p:spPr>
            <a:xfrm>
              <a:off x="4713126" y="3837674"/>
              <a:ext cx="20018" cy="20018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4" name="Google Shape;2971;p55"/>
            <p:cNvSpPr/>
            <p:nvPr/>
          </p:nvSpPr>
          <p:spPr>
            <a:xfrm>
              <a:off x="4687770" y="3812318"/>
              <a:ext cx="20018" cy="20018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7" y="1"/>
                  </a:moveTo>
                  <a:cubicBezTo>
                    <a:pt x="55" y="1"/>
                    <a:pt x="1" y="55"/>
                    <a:pt x="1" y="137"/>
                  </a:cubicBezTo>
                  <a:cubicBezTo>
                    <a:pt x="1" y="218"/>
                    <a:pt x="55" y="299"/>
                    <a:pt x="137" y="299"/>
                  </a:cubicBezTo>
                  <a:cubicBezTo>
                    <a:pt x="218" y="299"/>
                    <a:pt x="299" y="218"/>
                    <a:pt x="299" y="137"/>
                  </a:cubicBezTo>
                  <a:cubicBezTo>
                    <a:pt x="299" y="55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5" name="Google Shape;2972;p55"/>
            <p:cNvSpPr/>
            <p:nvPr/>
          </p:nvSpPr>
          <p:spPr>
            <a:xfrm>
              <a:off x="4687770" y="3864832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7" y="299"/>
                  </a:cubicBezTo>
                  <a:cubicBezTo>
                    <a:pt x="218" y="299"/>
                    <a:pt x="299" y="218"/>
                    <a:pt x="299" y="136"/>
                  </a:cubicBezTo>
                  <a:cubicBezTo>
                    <a:pt x="299" y="55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6" name="Google Shape;2973;p55"/>
            <p:cNvSpPr/>
            <p:nvPr/>
          </p:nvSpPr>
          <p:spPr>
            <a:xfrm>
              <a:off x="4713126" y="3890188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7" name="Google Shape;2974;p55"/>
            <p:cNvSpPr/>
            <p:nvPr/>
          </p:nvSpPr>
          <p:spPr>
            <a:xfrm>
              <a:off x="4713126" y="3942635"/>
              <a:ext cx="20018" cy="20018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8" name="Google Shape;2975;p55"/>
            <p:cNvSpPr/>
            <p:nvPr/>
          </p:nvSpPr>
          <p:spPr>
            <a:xfrm>
              <a:off x="4687770" y="391734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17"/>
                    <a:pt x="55" y="298"/>
                    <a:pt x="137" y="298"/>
                  </a:cubicBezTo>
                  <a:cubicBezTo>
                    <a:pt x="218" y="298"/>
                    <a:pt x="299" y="217"/>
                    <a:pt x="299" y="136"/>
                  </a:cubicBezTo>
                  <a:cubicBezTo>
                    <a:pt x="299" y="54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9" name="Google Shape;2976;p55"/>
            <p:cNvSpPr/>
            <p:nvPr/>
          </p:nvSpPr>
          <p:spPr>
            <a:xfrm>
              <a:off x="4687770" y="3969792"/>
              <a:ext cx="20018" cy="20018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7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7" y="299"/>
                  </a:cubicBezTo>
                  <a:cubicBezTo>
                    <a:pt x="218" y="299"/>
                    <a:pt x="299" y="218"/>
                    <a:pt x="299" y="136"/>
                  </a:cubicBezTo>
                  <a:cubicBezTo>
                    <a:pt x="299" y="55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0" name="Google Shape;2977;p55"/>
            <p:cNvSpPr/>
            <p:nvPr/>
          </p:nvSpPr>
          <p:spPr>
            <a:xfrm>
              <a:off x="4713126" y="3995148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1" name="Google Shape;2978;p55"/>
            <p:cNvSpPr/>
            <p:nvPr/>
          </p:nvSpPr>
          <p:spPr>
            <a:xfrm>
              <a:off x="4713126" y="4047662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3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2" name="Google Shape;2979;p55"/>
            <p:cNvSpPr/>
            <p:nvPr/>
          </p:nvSpPr>
          <p:spPr>
            <a:xfrm>
              <a:off x="4687770" y="4022306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37" y="299"/>
                  </a:cubicBezTo>
                  <a:cubicBezTo>
                    <a:pt x="218" y="299"/>
                    <a:pt x="299" y="217"/>
                    <a:pt x="299" y="136"/>
                  </a:cubicBezTo>
                  <a:cubicBezTo>
                    <a:pt x="299" y="55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3" name="Google Shape;2980;p55"/>
            <p:cNvSpPr/>
            <p:nvPr/>
          </p:nvSpPr>
          <p:spPr>
            <a:xfrm>
              <a:off x="4687770" y="4074753"/>
              <a:ext cx="20018" cy="20018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7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7" y="299"/>
                  </a:cubicBezTo>
                  <a:cubicBezTo>
                    <a:pt x="218" y="299"/>
                    <a:pt x="299" y="218"/>
                    <a:pt x="299" y="136"/>
                  </a:cubicBezTo>
                  <a:cubicBezTo>
                    <a:pt x="299" y="55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4" name="Google Shape;2981;p55"/>
            <p:cNvSpPr/>
            <p:nvPr/>
          </p:nvSpPr>
          <p:spPr>
            <a:xfrm>
              <a:off x="4713126" y="4100109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5" name="Google Shape;2982;p55"/>
            <p:cNvSpPr/>
            <p:nvPr/>
          </p:nvSpPr>
          <p:spPr>
            <a:xfrm>
              <a:off x="4713126" y="4152623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6" name="Google Shape;2983;p55"/>
            <p:cNvSpPr/>
            <p:nvPr/>
          </p:nvSpPr>
          <p:spPr>
            <a:xfrm>
              <a:off x="4687770" y="4127266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45"/>
                    <a:pt x="55" y="299"/>
                    <a:pt x="137" y="299"/>
                  </a:cubicBezTo>
                  <a:cubicBezTo>
                    <a:pt x="218" y="299"/>
                    <a:pt x="299" y="245"/>
                    <a:pt x="299" y="136"/>
                  </a:cubicBezTo>
                  <a:cubicBezTo>
                    <a:pt x="299" y="55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7" name="Google Shape;2984;p55"/>
            <p:cNvSpPr/>
            <p:nvPr/>
          </p:nvSpPr>
          <p:spPr>
            <a:xfrm>
              <a:off x="4713126" y="4205069"/>
              <a:ext cx="20018" cy="18216"/>
            </a:xfrm>
            <a:custGeom>
              <a:avLst/>
              <a:gdLst/>
              <a:ahLst/>
              <a:cxnLst/>
              <a:rect l="l" t="t" r="r" b="b"/>
              <a:pathLst>
                <a:path w="300" h="273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18"/>
                    <a:pt x="28" y="245"/>
                    <a:pt x="55" y="272"/>
                  </a:cubicBezTo>
                  <a:cubicBezTo>
                    <a:pt x="136" y="245"/>
                    <a:pt x="218" y="191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8" name="Google Shape;2985;p55"/>
            <p:cNvSpPr/>
            <p:nvPr/>
          </p:nvSpPr>
          <p:spPr>
            <a:xfrm>
              <a:off x="4666084" y="2015109"/>
              <a:ext cx="12744" cy="3737"/>
            </a:xfrm>
            <a:custGeom>
              <a:avLst/>
              <a:gdLst/>
              <a:ahLst/>
              <a:cxnLst/>
              <a:rect l="l" t="t" r="r" b="b"/>
              <a:pathLst>
                <a:path w="191" h="56" extrusionOk="0">
                  <a:moveTo>
                    <a:pt x="82" y="1"/>
                  </a:moveTo>
                  <a:cubicBezTo>
                    <a:pt x="55" y="1"/>
                    <a:pt x="28" y="28"/>
                    <a:pt x="1" y="28"/>
                  </a:cubicBezTo>
                  <a:cubicBezTo>
                    <a:pt x="28" y="55"/>
                    <a:pt x="55" y="55"/>
                    <a:pt x="82" y="55"/>
                  </a:cubicBezTo>
                  <a:cubicBezTo>
                    <a:pt x="109" y="55"/>
                    <a:pt x="163" y="28"/>
                    <a:pt x="190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9" name="Google Shape;2986;p55"/>
            <p:cNvSpPr/>
            <p:nvPr/>
          </p:nvSpPr>
          <p:spPr>
            <a:xfrm>
              <a:off x="4678762" y="2006101"/>
              <a:ext cx="1868" cy="5471"/>
            </a:xfrm>
            <a:custGeom>
              <a:avLst/>
              <a:gdLst/>
              <a:ahLst/>
              <a:cxnLst/>
              <a:rect l="l" t="t" r="r" b="b"/>
              <a:pathLst>
                <a:path w="28" h="82" extrusionOk="0">
                  <a:moveTo>
                    <a:pt x="28" y="0"/>
                  </a:moveTo>
                  <a:cubicBezTo>
                    <a:pt x="28" y="28"/>
                    <a:pt x="0" y="28"/>
                    <a:pt x="0" y="55"/>
                  </a:cubicBezTo>
                  <a:cubicBezTo>
                    <a:pt x="0" y="82"/>
                    <a:pt x="28" y="82"/>
                    <a:pt x="28" y="82"/>
                  </a:cubicBezTo>
                  <a:cubicBezTo>
                    <a:pt x="28" y="82"/>
                    <a:pt x="28" y="55"/>
                    <a:pt x="28" y="55"/>
                  </a:cubicBezTo>
                  <a:cubicBezTo>
                    <a:pt x="28" y="28"/>
                    <a:pt x="28" y="28"/>
                    <a:pt x="28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0" name="Google Shape;2987;p55"/>
            <p:cNvSpPr/>
            <p:nvPr/>
          </p:nvSpPr>
          <p:spPr>
            <a:xfrm>
              <a:off x="4687770" y="2024184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7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7" y="326"/>
                  </a:cubicBezTo>
                  <a:cubicBezTo>
                    <a:pt x="218" y="326"/>
                    <a:pt x="299" y="245"/>
                    <a:pt x="299" y="163"/>
                  </a:cubicBezTo>
                  <a:cubicBezTo>
                    <a:pt x="299" y="82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1" name="Google Shape;2988;p55"/>
            <p:cNvSpPr/>
            <p:nvPr/>
          </p:nvSpPr>
          <p:spPr>
            <a:xfrm>
              <a:off x="4660679" y="205134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55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299" y="245"/>
                    <a:pt x="299" y="163"/>
                  </a:cubicBezTo>
                  <a:cubicBezTo>
                    <a:pt x="299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2" name="Google Shape;2989;p55"/>
            <p:cNvSpPr/>
            <p:nvPr/>
          </p:nvSpPr>
          <p:spPr>
            <a:xfrm>
              <a:off x="4644398" y="2036862"/>
              <a:ext cx="9075" cy="7273"/>
            </a:xfrm>
            <a:custGeom>
              <a:avLst/>
              <a:gdLst/>
              <a:ahLst/>
              <a:cxnLst/>
              <a:rect l="l" t="t" r="r" b="b"/>
              <a:pathLst>
                <a:path w="136" h="109" extrusionOk="0">
                  <a:moveTo>
                    <a:pt x="0" y="0"/>
                  </a:moveTo>
                  <a:lnTo>
                    <a:pt x="0" y="109"/>
                  </a:lnTo>
                  <a:cubicBezTo>
                    <a:pt x="27" y="82"/>
                    <a:pt x="54" y="82"/>
                    <a:pt x="81" y="55"/>
                  </a:cubicBezTo>
                  <a:cubicBezTo>
                    <a:pt x="81" y="82"/>
                    <a:pt x="81" y="82"/>
                    <a:pt x="81" y="109"/>
                  </a:cubicBezTo>
                  <a:cubicBezTo>
                    <a:pt x="109" y="109"/>
                    <a:pt x="109" y="82"/>
                    <a:pt x="136" y="82"/>
                  </a:cubicBezTo>
                  <a:cubicBezTo>
                    <a:pt x="81" y="55"/>
                    <a:pt x="54" y="28"/>
                    <a:pt x="0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3" name="Google Shape;2990;p55"/>
            <p:cNvSpPr/>
            <p:nvPr/>
          </p:nvSpPr>
          <p:spPr>
            <a:xfrm>
              <a:off x="4644398" y="2076698"/>
              <a:ext cx="10876" cy="21752"/>
            </a:xfrm>
            <a:custGeom>
              <a:avLst/>
              <a:gdLst/>
              <a:ahLst/>
              <a:cxnLst/>
              <a:rect l="l" t="t" r="r" b="b"/>
              <a:pathLst>
                <a:path w="163" h="326" extrusionOk="0">
                  <a:moveTo>
                    <a:pt x="0" y="0"/>
                  </a:moveTo>
                  <a:lnTo>
                    <a:pt x="0" y="163"/>
                  </a:lnTo>
                  <a:lnTo>
                    <a:pt x="0" y="326"/>
                  </a:lnTo>
                  <a:cubicBezTo>
                    <a:pt x="81" y="326"/>
                    <a:pt x="163" y="244"/>
                    <a:pt x="163" y="163"/>
                  </a:cubicBezTo>
                  <a:cubicBezTo>
                    <a:pt x="163" y="82"/>
                    <a:pt x="81" y="0"/>
                    <a:pt x="0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4" name="Google Shape;2991;p55"/>
            <p:cNvSpPr/>
            <p:nvPr/>
          </p:nvSpPr>
          <p:spPr>
            <a:xfrm>
              <a:off x="4660679" y="2103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4" y="298"/>
                    <a:pt x="299" y="244"/>
                    <a:pt x="299" y="163"/>
                  </a:cubicBezTo>
                  <a:cubicBezTo>
                    <a:pt x="299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5" name="Google Shape;2992;p55"/>
            <p:cNvSpPr/>
            <p:nvPr/>
          </p:nvSpPr>
          <p:spPr>
            <a:xfrm>
              <a:off x="4687770" y="2076698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7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7" y="326"/>
                  </a:cubicBezTo>
                  <a:cubicBezTo>
                    <a:pt x="218" y="326"/>
                    <a:pt x="299" y="244"/>
                    <a:pt x="299" y="163"/>
                  </a:cubicBezTo>
                  <a:cubicBezTo>
                    <a:pt x="299" y="82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6" name="Google Shape;2993;p55"/>
            <p:cNvSpPr/>
            <p:nvPr/>
          </p:nvSpPr>
          <p:spPr>
            <a:xfrm>
              <a:off x="4660679" y="2156302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299" y="245"/>
                    <a:pt x="299" y="163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7" name="Google Shape;2994;p55"/>
            <p:cNvSpPr/>
            <p:nvPr/>
          </p:nvSpPr>
          <p:spPr>
            <a:xfrm>
              <a:off x="4687770" y="2129145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7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37" y="326"/>
                  </a:cubicBezTo>
                  <a:cubicBezTo>
                    <a:pt x="218" y="326"/>
                    <a:pt x="299" y="245"/>
                    <a:pt x="299" y="164"/>
                  </a:cubicBezTo>
                  <a:cubicBezTo>
                    <a:pt x="299" y="82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8" name="Google Shape;2995;p55"/>
            <p:cNvSpPr/>
            <p:nvPr/>
          </p:nvSpPr>
          <p:spPr>
            <a:xfrm>
              <a:off x="4644398" y="2129145"/>
              <a:ext cx="10876" cy="21819"/>
            </a:xfrm>
            <a:custGeom>
              <a:avLst/>
              <a:gdLst/>
              <a:ahLst/>
              <a:cxnLst/>
              <a:rect l="l" t="t" r="r" b="b"/>
              <a:pathLst>
                <a:path w="163" h="327" extrusionOk="0">
                  <a:moveTo>
                    <a:pt x="0" y="1"/>
                  </a:moveTo>
                  <a:lnTo>
                    <a:pt x="0" y="164"/>
                  </a:lnTo>
                  <a:lnTo>
                    <a:pt x="0" y="326"/>
                  </a:lnTo>
                  <a:cubicBezTo>
                    <a:pt x="81" y="326"/>
                    <a:pt x="163" y="245"/>
                    <a:pt x="163" y="164"/>
                  </a:cubicBezTo>
                  <a:cubicBezTo>
                    <a:pt x="163" y="82"/>
                    <a:pt x="81" y="1"/>
                    <a:pt x="0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9" name="Google Shape;2996;p55"/>
            <p:cNvSpPr/>
            <p:nvPr/>
          </p:nvSpPr>
          <p:spPr>
            <a:xfrm>
              <a:off x="4644398" y="2183460"/>
              <a:ext cx="10876" cy="19951"/>
            </a:xfrm>
            <a:custGeom>
              <a:avLst/>
              <a:gdLst/>
              <a:ahLst/>
              <a:cxnLst/>
              <a:rect l="l" t="t" r="r" b="b"/>
              <a:pathLst>
                <a:path w="163" h="299" extrusionOk="0">
                  <a:moveTo>
                    <a:pt x="0" y="1"/>
                  </a:moveTo>
                  <a:lnTo>
                    <a:pt x="0" y="136"/>
                  </a:lnTo>
                  <a:lnTo>
                    <a:pt x="0" y="299"/>
                  </a:lnTo>
                  <a:cubicBezTo>
                    <a:pt x="81" y="299"/>
                    <a:pt x="163" y="218"/>
                    <a:pt x="163" y="136"/>
                  </a:cubicBezTo>
                  <a:cubicBezTo>
                    <a:pt x="163" y="55"/>
                    <a:pt x="81" y="1"/>
                    <a:pt x="0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0" name="Google Shape;2997;p55"/>
            <p:cNvSpPr/>
            <p:nvPr/>
          </p:nvSpPr>
          <p:spPr>
            <a:xfrm>
              <a:off x="4660679" y="2208816"/>
              <a:ext cx="18149" cy="18149"/>
            </a:xfrm>
            <a:custGeom>
              <a:avLst/>
              <a:gdLst/>
              <a:ahLst/>
              <a:cxnLst/>
              <a:rect l="l" t="t" r="r" b="b"/>
              <a:pathLst>
                <a:path w="272" h="272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190"/>
                    <a:pt x="27" y="244"/>
                    <a:pt x="54" y="271"/>
                  </a:cubicBezTo>
                  <a:cubicBezTo>
                    <a:pt x="109" y="163"/>
                    <a:pt x="190" y="109"/>
                    <a:pt x="271" y="54"/>
                  </a:cubicBezTo>
                  <a:cubicBezTo>
                    <a:pt x="244" y="27"/>
                    <a:pt x="190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1" name="Google Shape;2998;p55"/>
            <p:cNvSpPr/>
            <p:nvPr/>
          </p:nvSpPr>
          <p:spPr>
            <a:xfrm>
              <a:off x="4644398" y="2235974"/>
              <a:ext cx="10876" cy="19951"/>
            </a:xfrm>
            <a:custGeom>
              <a:avLst/>
              <a:gdLst/>
              <a:ahLst/>
              <a:cxnLst/>
              <a:rect l="l" t="t" r="r" b="b"/>
              <a:pathLst>
                <a:path w="163" h="299" extrusionOk="0">
                  <a:moveTo>
                    <a:pt x="0" y="0"/>
                  </a:moveTo>
                  <a:lnTo>
                    <a:pt x="0" y="136"/>
                  </a:lnTo>
                  <a:lnTo>
                    <a:pt x="0" y="298"/>
                  </a:lnTo>
                  <a:cubicBezTo>
                    <a:pt x="81" y="298"/>
                    <a:pt x="163" y="217"/>
                    <a:pt x="163" y="136"/>
                  </a:cubicBezTo>
                  <a:cubicBezTo>
                    <a:pt x="163" y="54"/>
                    <a:pt x="81" y="0"/>
                    <a:pt x="0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2" name="Google Shape;2999;p55"/>
            <p:cNvSpPr/>
            <p:nvPr/>
          </p:nvSpPr>
          <p:spPr>
            <a:xfrm>
              <a:off x="4662481" y="2277544"/>
              <a:ext cx="9075" cy="3737"/>
            </a:xfrm>
            <a:custGeom>
              <a:avLst/>
              <a:gdLst/>
              <a:ahLst/>
              <a:cxnLst/>
              <a:rect l="l" t="t" r="r" b="b"/>
              <a:pathLst>
                <a:path w="136" h="56" extrusionOk="0">
                  <a:moveTo>
                    <a:pt x="0" y="1"/>
                  </a:moveTo>
                  <a:cubicBezTo>
                    <a:pt x="27" y="28"/>
                    <a:pt x="82" y="55"/>
                    <a:pt x="136" y="55"/>
                  </a:cubicBezTo>
                  <a:cubicBezTo>
                    <a:pt x="82" y="28"/>
                    <a:pt x="55" y="1"/>
                    <a:pt x="0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3" name="Google Shape;3000;p55"/>
            <p:cNvSpPr/>
            <p:nvPr/>
          </p:nvSpPr>
          <p:spPr>
            <a:xfrm>
              <a:off x="4644398" y="2288420"/>
              <a:ext cx="10876" cy="20017"/>
            </a:xfrm>
            <a:custGeom>
              <a:avLst/>
              <a:gdLst/>
              <a:ahLst/>
              <a:cxnLst/>
              <a:rect l="l" t="t" r="r" b="b"/>
              <a:pathLst>
                <a:path w="163" h="300" extrusionOk="0">
                  <a:moveTo>
                    <a:pt x="0" y="1"/>
                  </a:moveTo>
                  <a:lnTo>
                    <a:pt x="0" y="136"/>
                  </a:lnTo>
                  <a:lnTo>
                    <a:pt x="0" y="299"/>
                  </a:lnTo>
                  <a:cubicBezTo>
                    <a:pt x="81" y="299"/>
                    <a:pt x="163" y="218"/>
                    <a:pt x="163" y="136"/>
                  </a:cubicBezTo>
                  <a:cubicBezTo>
                    <a:pt x="163" y="55"/>
                    <a:pt x="81" y="1"/>
                    <a:pt x="0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4" name="Google Shape;3001;p55"/>
            <p:cNvSpPr/>
            <p:nvPr/>
          </p:nvSpPr>
          <p:spPr>
            <a:xfrm>
              <a:off x="4660679" y="2313776"/>
              <a:ext cx="18149" cy="14546"/>
            </a:xfrm>
            <a:custGeom>
              <a:avLst/>
              <a:gdLst/>
              <a:ahLst/>
              <a:cxnLst/>
              <a:rect l="l" t="t" r="r" b="b"/>
              <a:pathLst>
                <a:path w="272" h="218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190"/>
                    <a:pt x="0" y="190"/>
                    <a:pt x="27" y="217"/>
                  </a:cubicBezTo>
                  <a:lnTo>
                    <a:pt x="54" y="217"/>
                  </a:lnTo>
                  <a:cubicBezTo>
                    <a:pt x="82" y="217"/>
                    <a:pt x="190" y="136"/>
                    <a:pt x="271" y="55"/>
                  </a:cubicBezTo>
                  <a:cubicBezTo>
                    <a:pt x="244" y="28"/>
                    <a:pt x="190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5" name="Google Shape;3002;p55"/>
            <p:cNvSpPr/>
            <p:nvPr/>
          </p:nvSpPr>
          <p:spPr>
            <a:xfrm>
              <a:off x="4635323" y="2340934"/>
              <a:ext cx="16348" cy="19951"/>
            </a:xfrm>
            <a:custGeom>
              <a:avLst/>
              <a:gdLst/>
              <a:ahLst/>
              <a:cxnLst/>
              <a:rect l="l" t="t" r="r" b="b"/>
              <a:pathLst>
                <a:path w="245" h="299" extrusionOk="0">
                  <a:moveTo>
                    <a:pt x="136" y="0"/>
                  </a:moveTo>
                  <a:cubicBezTo>
                    <a:pt x="55" y="0"/>
                    <a:pt x="0" y="55"/>
                    <a:pt x="0" y="136"/>
                  </a:cubicBezTo>
                  <a:cubicBezTo>
                    <a:pt x="0" y="190"/>
                    <a:pt x="0" y="217"/>
                    <a:pt x="28" y="244"/>
                  </a:cubicBezTo>
                  <a:cubicBezTo>
                    <a:pt x="55" y="272"/>
                    <a:pt x="109" y="299"/>
                    <a:pt x="136" y="299"/>
                  </a:cubicBezTo>
                  <a:lnTo>
                    <a:pt x="190" y="299"/>
                  </a:lnTo>
                  <a:cubicBezTo>
                    <a:pt x="190" y="190"/>
                    <a:pt x="217" y="109"/>
                    <a:pt x="245" y="27"/>
                  </a:cubicBezTo>
                  <a:cubicBezTo>
                    <a:pt x="217" y="0"/>
                    <a:pt x="190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6" name="Google Shape;3003;p55"/>
            <p:cNvSpPr/>
            <p:nvPr/>
          </p:nvSpPr>
          <p:spPr>
            <a:xfrm>
              <a:off x="4673357" y="2368092"/>
              <a:ext cx="5471" cy="9075"/>
            </a:xfrm>
            <a:custGeom>
              <a:avLst/>
              <a:gdLst/>
              <a:ahLst/>
              <a:cxnLst/>
              <a:rect l="l" t="t" r="r" b="b"/>
              <a:pathLst>
                <a:path w="82" h="136" extrusionOk="0">
                  <a:moveTo>
                    <a:pt x="27" y="0"/>
                  </a:moveTo>
                  <a:cubicBezTo>
                    <a:pt x="27" y="54"/>
                    <a:pt x="0" y="82"/>
                    <a:pt x="27" y="136"/>
                  </a:cubicBezTo>
                  <a:cubicBezTo>
                    <a:pt x="54" y="82"/>
                    <a:pt x="81" y="54"/>
                    <a:pt x="81" y="54"/>
                  </a:cubicBezTo>
                  <a:cubicBezTo>
                    <a:pt x="81" y="27"/>
                    <a:pt x="54" y="0"/>
                    <a:pt x="2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7" name="Google Shape;3004;p55"/>
            <p:cNvSpPr/>
            <p:nvPr/>
          </p:nvSpPr>
          <p:spPr>
            <a:xfrm>
              <a:off x="4662481" y="2435018"/>
              <a:ext cx="16348" cy="5538"/>
            </a:xfrm>
            <a:custGeom>
              <a:avLst/>
              <a:gdLst/>
              <a:ahLst/>
              <a:cxnLst/>
              <a:rect l="l" t="t" r="r" b="b"/>
              <a:pathLst>
                <a:path w="245" h="83" extrusionOk="0">
                  <a:moveTo>
                    <a:pt x="0" y="1"/>
                  </a:moveTo>
                  <a:cubicBezTo>
                    <a:pt x="27" y="28"/>
                    <a:pt x="82" y="82"/>
                    <a:pt x="136" y="82"/>
                  </a:cubicBezTo>
                  <a:cubicBezTo>
                    <a:pt x="163" y="82"/>
                    <a:pt x="217" y="55"/>
                    <a:pt x="24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8" name="Google Shape;3005;p55"/>
            <p:cNvSpPr/>
            <p:nvPr/>
          </p:nvSpPr>
          <p:spPr>
            <a:xfrm>
              <a:off x="4660679" y="247125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9" name="Google Shape;3006;p55"/>
            <p:cNvSpPr/>
            <p:nvPr/>
          </p:nvSpPr>
          <p:spPr>
            <a:xfrm>
              <a:off x="4660679" y="2523698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299" y="245"/>
                    <a:pt x="299" y="164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0" name="Google Shape;3007;p55"/>
            <p:cNvSpPr/>
            <p:nvPr/>
          </p:nvSpPr>
          <p:spPr>
            <a:xfrm>
              <a:off x="4644398" y="2498408"/>
              <a:ext cx="10876" cy="19951"/>
            </a:xfrm>
            <a:custGeom>
              <a:avLst/>
              <a:gdLst/>
              <a:ahLst/>
              <a:cxnLst/>
              <a:rect l="l" t="t" r="r" b="b"/>
              <a:pathLst>
                <a:path w="163" h="299" extrusionOk="0">
                  <a:moveTo>
                    <a:pt x="0" y="0"/>
                  </a:moveTo>
                  <a:lnTo>
                    <a:pt x="0" y="136"/>
                  </a:lnTo>
                  <a:lnTo>
                    <a:pt x="0" y="298"/>
                  </a:lnTo>
                  <a:cubicBezTo>
                    <a:pt x="81" y="298"/>
                    <a:pt x="163" y="244"/>
                    <a:pt x="163" y="136"/>
                  </a:cubicBezTo>
                  <a:cubicBezTo>
                    <a:pt x="163" y="54"/>
                    <a:pt x="81" y="0"/>
                    <a:pt x="0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1" name="Google Shape;3008;p55"/>
            <p:cNvSpPr/>
            <p:nvPr/>
          </p:nvSpPr>
          <p:spPr>
            <a:xfrm>
              <a:off x="4644398" y="2550855"/>
              <a:ext cx="10876" cy="19951"/>
            </a:xfrm>
            <a:custGeom>
              <a:avLst/>
              <a:gdLst/>
              <a:ahLst/>
              <a:cxnLst/>
              <a:rect l="l" t="t" r="r" b="b"/>
              <a:pathLst>
                <a:path w="163" h="299" extrusionOk="0">
                  <a:moveTo>
                    <a:pt x="0" y="1"/>
                  </a:moveTo>
                  <a:lnTo>
                    <a:pt x="0" y="136"/>
                  </a:lnTo>
                  <a:lnTo>
                    <a:pt x="0" y="299"/>
                  </a:lnTo>
                  <a:cubicBezTo>
                    <a:pt x="81" y="299"/>
                    <a:pt x="163" y="245"/>
                    <a:pt x="163" y="136"/>
                  </a:cubicBezTo>
                  <a:cubicBezTo>
                    <a:pt x="163" y="55"/>
                    <a:pt x="81" y="1"/>
                    <a:pt x="0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2" name="Google Shape;3009;p55"/>
            <p:cNvSpPr/>
            <p:nvPr/>
          </p:nvSpPr>
          <p:spPr>
            <a:xfrm>
              <a:off x="4660679" y="257621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3" name="Google Shape;3010;p55"/>
            <p:cNvSpPr/>
            <p:nvPr/>
          </p:nvSpPr>
          <p:spPr>
            <a:xfrm>
              <a:off x="4644398" y="2603369"/>
              <a:ext cx="10876" cy="19951"/>
            </a:xfrm>
            <a:custGeom>
              <a:avLst/>
              <a:gdLst/>
              <a:ahLst/>
              <a:cxnLst/>
              <a:rect l="l" t="t" r="r" b="b"/>
              <a:pathLst>
                <a:path w="163" h="299" extrusionOk="0">
                  <a:moveTo>
                    <a:pt x="0" y="0"/>
                  </a:moveTo>
                  <a:lnTo>
                    <a:pt x="0" y="136"/>
                  </a:lnTo>
                  <a:lnTo>
                    <a:pt x="0" y="299"/>
                  </a:lnTo>
                  <a:cubicBezTo>
                    <a:pt x="81" y="299"/>
                    <a:pt x="163" y="244"/>
                    <a:pt x="163" y="136"/>
                  </a:cubicBezTo>
                  <a:cubicBezTo>
                    <a:pt x="163" y="54"/>
                    <a:pt x="81" y="0"/>
                    <a:pt x="0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4" name="Google Shape;3011;p55"/>
            <p:cNvSpPr/>
            <p:nvPr/>
          </p:nvSpPr>
          <p:spPr>
            <a:xfrm>
              <a:off x="4660679" y="2628658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299" y="245"/>
                    <a:pt x="299" y="164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5" name="Google Shape;3012;p55"/>
            <p:cNvSpPr/>
            <p:nvPr/>
          </p:nvSpPr>
          <p:spPr>
            <a:xfrm>
              <a:off x="4644398" y="2655816"/>
              <a:ext cx="10876" cy="9141"/>
            </a:xfrm>
            <a:custGeom>
              <a:avLst/>
              <a:gdLst/>
              <a:ahLst/>
              <a:cxnLst/>
              <a:rect l="l" t="t" r="r" b="b"/>
              <a:pathLst>
                <a:path w="163" h="137" extrusionOk="0">
                  <a:moveTo>
                    <a:pt x="0" y="1"/>
                  </a:moveTo>
                  <a:lnTo>
                    <a:pt x="0" y="136"/>
                  </a:lnTo>
                  <a:lnTo>
                    <a:pt x="163" y="136"/>
                  </a:lnTo>
                  <a:cubicBezTo>
                    <a:pt x="163" y="55"/>
                    <a:pt x="81" y="1"/>
                    <a:pt x="0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6" name="Google Shape;3013;p55"/>
            <p:cNvSpPr/>
            <p:nvPr/>
          </p:nvSpPr>
          <p:spPr>
            <a:xfrm>
              <a:off x="4660679" y="2681172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299" y="245"/>
                    <a:pt x="299" y="163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7" name="Google Shape;3014;p55"/>
            <p:cNvSpPr/>
            <p:nvPr/>
          </p:nvSpPr>
          <p:spPr>
            <a:xfrm>
              <a:off x="4687770" y="2664891"/>
              <a:ext cx="20018" cy="10943"/>
            </a:xfrm>
            <a:custGeom>
              <a:avLst/>
              <a:gdLst/>
              <a:ahLst/>
              <a:cxnLst/>
              <a:rect l="l" t="t" r="r" b="b"/>
              <a:pathLst>
                <a:path w="300" h="164" extrusionOk="0">
                  <a:moveTo>
                    <a:pt x="1" y="0"/>
                  </a:moveTo>
                  <a:cubicBezTo>
                    <a:pt x="1" y="109"/>
                    <a:pt x="55" y="163"/>
                    <a:pt x="137" y="163"/>
                  </a:cubicBezTo>
                  <a:cubicBezTo>
                    <a:pt x="218" y="163"/>
                    <a:pt x="299" y="109"/>
                    <a:pt x="299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8" name="Google Shape;3015;p55"/>
            <p:cNvSpPr/>
            <p:nvPr/>
          </p:nvSpPr>
          <p:spPr>
            <a:xfrm>
              <a:off x="4644398" y="2666692"/>
              <a:ext cx="10876" cy="9141"/>
            </a:xfrm>
            <a:custGeom>
              <a:avLst/>
              <a:gdLst/>
              <a:ahLst/>
              <a:cxnLst/>
              <a:rect l="l" t="t" r="r" b="b"/>
              <a:pathLst>
                <a:path w="163" h="137" extrusionOk="0">
                  <a:moveTo>
                    <a:pt x="0" y="1"/>
                  </a:moveTo>
                  <a:lnTo>
                    <a:pt x="0" y="136"/>
                  </a:lnTo>
                  <a:cubicBezTo>
                    <a:pt x="81" y="136"/>
                    <a:pt x="163" y="82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9" name="Google Shape;3016;p55"/>
            <p:cNvSpPr/>
            <p:nvPr/>
          </p:nvSpPr>
          <p:spPr>
            <a:xfrm>
              <a:off x="4687770" y="2708330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5"/>
                    <a:pt x="1" y="163"/>
                  </a:cubicBezTo>
                  <a:cubicBezTo>
                    <a:pt x="1" y="245"/>
                    <a:pt x="55" y="299"/>
                    <a:pt x="137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55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0" name="Google Shape;3017;p55"/>
            <p:cNvSpPr/>
            <p:nvPr/>
          </p:nvSpPr>
          <p:spPr>
            <a:xfrm>
              <a:off x="4635323" y="276084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4"/>
                    <a:pt x="0" y="163"/>
                  </a:cubicBezTo>
                  <a:cubicBezTo>
                    <a:pt x="0" y="244"/>
                    <a:pt x="55" y="298"/>
                    <a:pt x="136" y="298"/>
                  </a:cubicBezTo>
                  <a:cubicBezTo>
                    <a:pt x="163" y="298"/>
                    <a:pt x="190" y="298"/>
                    <a:pt x="217" y="271"/>
                  </a:cubicBezTo>
                  <a:cubicBezTo>
                    <a:pt x="217" y="244"/>
                    <a:pt x="245" y="217"/>
                    <a:pt x="272" y="217"/>
                  </a:cubicBezTo>
                  <a:cubicBezTo>
                    <a:pt x="299" y="190"/>
                    <a:pt x="299" y="163"/>
                    <a:pt x="299" y="163"/>
                  </a:cubicBezTo>
                  <a:cubicBezTo>
                    <a:pt x="299" y="54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1" name="Google Shape;3018;p55"/>
            <p:cNvSpPr/>
            <p:nvPr/>
          </p:nvSpPr>
          <p:spPr>
            <a:xfrm>
              <a:off x="4644398" y="2970765"/>
              <a:ext cx="10876" cy="19951"/>
            </a:xfrm>
            <a:custGeom>
              <a:avLst/>
              <a:gdLst/>
              <a:ahLst/>
              <a:cxnLst/>
              <a:rect l="l" t="t" r="r" b="b"/>
              <a:pathLst>
                <a:path w="163" h="299" extrusionOk="0">
                  <a:moveTo>
                    <a:pt x="0" y="0"/>
                  </a:moveTo>
                  <a:lnTo>
                    <a:pt x="0" y="163"/>
                  </a:lnTo>
                  <a:lnTo>
                    <a:pt x="0" y="299"/>
                  </a:lnTo>
                  <a:cubicBezTo>
                    <a:pt x="81" y="299"/>
                    <a:pt x="163" y="244"/>
                    <a:pt x="163" y="163"/>
                  </a:cubicBezTo>
                  <a:cubicBezTo>
                    <a:pt x="163" y="82"/>
                    <a:pt x="81" y="0"/>
                    <a:pt x="0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2" name="Google Shape;3019;p55"/>
            <p:cNvSpPr/>
            <p:nvPr/>
          </p:nvSpPr>
          <p:spPr>
            <a:xfrm>
              <a:off x="4660679" y="299792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17"/>
                    <a:pt x="82" y="299"/>
                    <a:pt x="163" y="299"/>
                  </a:cubicBezTo>
                  <a:cubicBezTo>
                    <a:pt x="244" y="299"/>
                    <a:pt x="299" y="217"/>
                    <a:pt x="299" y="136"/>
                  </a:cubicBezTo>
                  <a:cubicBezTo>
                    <a:pt x="299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3" name="Google Shape;3020;p55"/>
            <p:cNvSpPr/>
            <p:nvPr/>
          </p:nvSpPr>
          <p:spPr>
            <a:xfrm>
              <a:off x="4687770" y="297076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218" y="0"/>
                  </a:moveTo>
                  <a:cubicBezTo>
                    <a:pt x="191" y="55"/>
                    <a:pt x="109" y="136"/>
                    <a:pt x="55" y="136"/>
                  </a:cubicBezTo>
                  <a:lnTo>
                    <a:pt x="1" y="136"/>
                  </a:lnTo>
                  <a:cubicBezTo>
                    <a:pt x="1" y="136"/>
                    <a:pt x="1" y="136"/>
                    <a:pt x="1" y="163"/>
                  </a:cubicBezTo>
                  <a:cubicBezTo>
                    <a:pt x="1" y="244"/>
                    <a:pt x="55" y="299"/>
                    <a:pt x="137" y="299"/>
                  </a:cubicBezTo>
                  <a:cubicBezTo>
                    <a:pt x="218" y="299"/>
                    <a:pt x="299" y="244"/>
                    <a:pt x="299" y="163"/>
                  </a:cubicBezTo>
                  <a:cubicBezTo>
                    <a:pt x="299" y="82"/>
                    <a:pt x="272" y="27"/>
                    <a:pt x="218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4" name="Google Shape;3021;p55"/>
            <p:cNvSpPr/>
            <p:nvPr/>
          </p:nvSpPr>
          <p:spPr>
            <a:xfrm>
              <a:off x="4660679" y="3050369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4" y="299"/>
                    <a:pt x="299" y="218"/>
                    <a:pt x="299" y="136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5" name="Google Shape;3022;p55"/>
            <p:cNvSpPr/>
            <p:nvPr/>
          </p:nvSpPr>
          <p:spPr>
            <a:xfrm>
              <a:off x="4644398" y="3023212"/>
              <a:ext cx="10876" cy="20017"/>
            </a:xfrm>
            <a:custGeom>
              <a:avLst/>
              <a:gdLst/>
              <a:ahLst/>
              <a:cxnLst/>
              <a:rect l="l" t="t" r="r" b="b"/>
              <a:pathLst>
                <a:path w="163" h="300" extrusionOk="0">
                  <a:moveTo>
                    <a:pt x="0" y="1"/>
                  </a:moveTo>
                  <a:lnTo>
                    <a:pt x="0" y="164"/>
                  </a:lnTo>
                  <a:lnTo>
                    <a:pt x="0" y="299"/>
                  </a:lnTo>
                  <a:cubicBezTo>
                    <a:pt x="81" y="299"/>
                    <a:pt x="163" y="245"/>
                    <a:pt x="163" y="164"/>
                  </a:cubicBezTo>
                  <a:cubicBezTo>
                    <a:pt x="163" y="82"/>
                    <a:pt x="81" y="1"/>
                    <a:pt x="0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6" name="Google Shape;3023;p55"/>
            <p:cNvSpPr/>
            <p:nvPr/>
          </p:nvSpPr>
          <p:spPr>
            <a:xfrm>
              <a:off x="4644398" y="3075725"/>
              <a:ext cx="10876" cy="19951"/>
            </a:xfrm>
            <a:custGeom>
              <a:avLst/>
              <a:gdLst/>
              <a:ahLst/>
              <a:cxnLst/>
              <a:rect l="l" t="t" r="r" b="b"/>
              <a:pathLst>
                <a:path w="163" h="299" extrusionOk="0">
                  <a:moveTo>
                    <a:pt x="0" y="1"/>
                  </a:moveTo>
                  <a:lnTo>
                    <a:pt x="0" y="163"/>
                  </a:lnTo>
                  <a:lnTo>
                    <a:pt x="0" y="299"/>
                  </a:lnTo>
                  <a:cubicBezTo>
                    <a:pt x="81" y="299"/>
                    <a:pt x="163" y="245"/>
                    <a:pt x="163" y="163"/>
                  </a:cubicBezTo>
                  <a:cubicBezTo>
                    <a:pt x="163" y="82"/>
                    <a:pt x="81" y="1"/>
                    <a:pt x="0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7" name="Google Shape;3024;p55"/>
            <p:cNvSpPr/>
            <p:nvPr/>
          </p:nvSpPr>
          <p:spPr>
            <a:xfrm>
              <a:off x="4660679" y="310288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55"/>
                    <a:pt x="0" y="136"/>
                  </a:cubicBezTo>
                  <a:cubicBezTo>
                    <a:pt x="0" y="217"/>
                    <a:pt x="82" y="299"/>
                    <a:pt x="163" y="299"/>
                  </a:cubicBezTo>
                  <a:cubicBezTo>
                    <a:pt x="244" y="299"/>
                    <a:pt x="299" y="217"/>
                    <a:pt x="299" y="136"/>
                  </a:cubicBezTo>
                  <a:cubicBezTo>
                    <a:pt x="299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8" name="Google Shape;3025;p55"/>
            <p:cNvSpPr/>
            <p:nvPr/>
          </p:nvSpPr>
          <p:spPr>
            <a:xfrm>
              <a:off x="4660679" y="3155330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7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4" y="299"/>
                    <a:pt x="299" y="218"/>
                    <a:pt x="299" y="137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9" name="Google Shape;3026;p55"/>
            <p:cNvSpPr/>
            <p:nvPr/>
          </p:nvSpPr>
          <p:spPr>
            <a:xfrm>
              <a:off x="4644398" y="3128239"/>
              <a:ext cx="10876" cy="19951"/>
            </a:xfrm>
            <a:custGeom>
              <a:avLst/>
              <a:gdLst/>
              <a:ahLst/>
              <a:cxnLst/>
              <a:rect l="l" t="t" r="r" b="b"/>
              <a:pathLst>
                <a:path w="163" h="299" extrusionOk="0">
                  <a:moveTo>
                    <a:pt x="0" y="0"/>
                  </a:moveTo>
                  <a:lnTo>
                    <a:pt x="0" y="163"/>
                  </a:lnTo>
                  <a:lnTo>
                    <a:pt x="0" y="298"/>
                  </a:lnTo>
                  <a:cubicBezTo>
                    <a:pt x="81" y="298"/>
                    <a:pt x="163" y="244"/>
                    <a:pt x="163" y="163"/>
                  </a:cubicBezTo>
                  <a:cubicBezTo>
                    <a:pt x="163" y="82"/>
                    <a:pt x="81" y="0"/>
                    <a:pt x="0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0" name="Google Shape;3027;p55"/>
            <p:cNvSpPr/>
            <p:nvPr/>
          </p:nvSpPr>
          <p:spPr>
            <a:xfrm>
              <a:off x="4644398" y="3180686"/>
              <a:ext cx="10876" cy="20017"/>
            </a:xfrm>
            <a:custGeom>
              <a:avLst/>
              <a:gdLst/>
              <a:ahLst/>
              <a:cxnLst/>
              <a:rect l="l" t="t" r="r" b="b"/>
              <a:pathLst>
                <a:path w="163" h="300" extrusionOk="0">
                  <a:moveTo>
                    <a:pt x="0" y="1"/>
                  </a:moveTo>
                  <a:lnTo>
                    <a:pt x="0" y="163"/>
                  </a:lnTo>
                  <a:lnTo>
                    <a:pt x="0" y="299"/>
                  </a:lnTo>
                  <a:cubicBezTo>
                    <a:pt x="81" y="299"/>
                    <a:pt x="163" y="245"/>
                    <a:pt x="163" y="163"/>
                  </a:cubicBezTo>
                  <a:cubicBezTo>
                    <a:pt x="163" y="82"/>
                    <a:pt x="81" y="1"/>
                    <a:pt x="0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1" name="Google Shape;3028;p55"/>
            <p:cNvSpPr/>
            <p:nvPr/>
          </p:nvSpPr>
          <p:spPr>
            <a:xfrm>
              <a:off x="4660679" y="320784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4" y="299"/>
                    <a:pt x="299" y="218"/>
                    <a:pt x="299" y="136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2" name="Google Shape;3029;p55"/>
            <p:cNvSpPr/>
            <p:nvPr/>
          </p:nvSpPr>
          <p:spPr>
            <a:xfrm>
              <a:off x="4644398" y="3233200"/>
              <a:ext cx="10876" cy="21752"/>
            </a:xfrm>
            <a:custGeom>
              <a:avLst/>
              <a:gdLst/>
              <a:ahLst/>
              <a:cxnLst/>
              <a:rect l="l" t="t" r="r" b="b"/>
              <a:pathLst>
                <a:path w="163" h="326" extrusionOk="0">
                  <a:moveTo>
                    <a:pt x="0" y="0"/>
                  </a:moveTo>
                  <a:lnTo>
                    <a:pt x="0" y="163"/>
                  </a:lnTo>
                  <a:lnTo>
                    <a:pt x="0" y="326"/>
                  </a:lnTo>
                  <a:cubicBezTo>
                    <a:pt x="81" y="326"/>
                    <a:pt x="163" y="244"/>
                    <a:pt x="163" y="163"/>
                  </a:cubicBezTo>
                  <a:cubicBezTo>
                    <a:pt x="163" y="82"/>
                    <a:pt x="81" y="0"/>
                    <a:pt x="0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3" name="Google Shape;3030;p55"/>
            <p:cNvSpPr/>
            <p:nvPr/>
          </p:nvSpPr>
          <p:spPr>
            <a:xfrm>
              <a:off x="4660679" y="3260357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299" y="244"/>
                    <a:pt x="299" y="136"/>
                  </a:cubicBezTo>
                  <a:cubicBezTo>
                    <a:pt x="299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4" name="Google Shape;3031;p55"/>
            <p:cNvSpPr/>
            <p:nvPr/>
          </p:nvSpPr>
          <p:spPr>
            <a:xfrm>
              <a:off x="4660679" y="3312804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299" y="245"/>
                    <a:pt x="299" y="136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5" name="Google Shape;3032;p55"/>
            <p:cNvSpPr/>
            <p:nvPr/>
          </p:nvSpPr>
          <p:spPr>
            <a:xfrm>
              <a:off x="4644398" y="3285646"/>
              <a:ext cx="10876" cy="21819"/>
            </a:xfrm>
            <a:custGeom>
              <a:avLst/>
              <a:gdLst/>
              <a:ahLst/>
              <a:cxnLst/>
              <a:rect l="l" t="t" r="r" b="b"/>
              <a:pathLst>
                <a:path w="163" h="327" extrusionOk="0">
                  <a:moveTo>
                    <a:pt x="0" y="1"/>
                  </a:moveTo>
                  <a:lnTo>
                    <a:pt x="0" y="164"/>
                  </a:lnTo>
                  <a:lnTo>
                    <a:pt x="0" y="326"/>
                  </a:lnTo>
                  <a:cubicBezTo>
                    <a:pt x="81" y="326"/>
                    <a:pt x="163" y="245"/>
                    <a:pt x="163" y="164"/>
                  </a:cubicBezTo>
                  <a:cubicBezTo>
                    <a:pt x="163" y="82"/>
                    <a:pt x="81" y="1"/>
                    <a:pt x="0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6" name="Google Shape;3033;p55"/>
            <p:cNvSpPr/>
            <p:nvPr/>
          </p:nvSpPr>
          <p:spPr>
            <a:xfrm>
              <a:off x="4644398" y="3338160"/>
              <a:ext cx="10876" cy="21752"/>
            </a:xfrm>
            <a:custGeom>
              <a:avLst/>
              <a:gdLst/>
              <a:ahLst/>
              <a:cxnLst/>
              <a:rect l="l" t="t" r="r" b="b"/>
              <a:pathLst>
                <a:path w="163" h="326" extrusionOk="0">
                  <a:moveTo>
                    <a:pt x="0" y="0"/>
                  </a:moveTo>
                  <a:lnTo>
                    <a:pt x="0" y="163"/>
                  </a:lnTo>
                  <a:lnTo>
                    <a:pt x="0" y="326"/>
                  </a:lnTo>
                  <a:cubicBezTo>
                    <a:pt x="81" y="326"/>
                    <a:pt x="163" y="245"/>
                    <a:pt x="163" y="163"/>
                  </a:cubicBezTo>
                  <a:cubicBezTo>
                    <a:pt x="163" y="82"/>
                    <a:pt x="81" y="0"/>
                    <a:pt x="0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7" name="Google Shape;3034;p55"/>
            <p:cNvSpPr/>
            <p:nvPr/>
          </p:nvSpPr>
          <p:spPr>
            <a:xfrm>
              <a:off x="4660679" y="336531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55"/>
                    <a:pt x="0" y="136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299" y="244"/>
                    <a:pt x="299" y="136"/>
                  </a:cubicBezTo>
                  <a:cubicBezTo>
                    <a:pt x="299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8" name="Google Shape;3035;p55"/>
            <p:cNvSpPr/>
            <p:nvPr/>
          </p:nvSpPr>
          <p:spPr>
            <a:xfrm>
              <a:off x="4660679" y="3417765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7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299" y="245"/>
                    <a:pt x="299" y="137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9" name="Google Shape;3036;p55"/>
            <p:cNvSpPr/>
            <p:nvPr/>
          </p:nvSpPr>
          <p:spPr>
            <a:xfrm>
              <a:off x="4644398" y="3390674"/>
              <a:ext cx="10876" cy="21752"/>
            </a:xfrm>
            <a:custGeom>
              <a:avLst/>
              <a:gdLst/>
              <a:ahLst/>
              <a:cxnLst/>
              <a:rect l="l" t="t" r="r" b="b"/>
              <a:pathLst>
                <a:path w="163" h="326" extrusionOk="0">
                  <a:moveTo>
                    <a:pt x="0" y="0"/>
                  </a:moveTo>
                  <a:lnTo>
                    <a:pt x="0" y="163"/>
                  </a:lnTo>
                  <a:lnTo>
                    <a:pt x="0" y="326"/>
                  </a:lnTo>
                  <a:cubicBezTo>
                    <a:pt x="81" y="326"/>
                    <a:pt x="163" y="244"/>
                    <a:pt x="163" y="163"/>
                  </a:cubicBezTo>
                  <a:cubicBezTo>
                    <a:pt x="163" y="81"/>
                    <a:pt x="81" y="0"/>
                    <a:pt x="0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0" name="Google Shape;3037;p55"/>
            <p:cNvSpPr/>
            <p:nvPr/>
          </p:nvSpPr>
          <p:spPr>
            <a:xfrm>
              <a:off x="4644398" y="3443121"/>
              <a:ext cx="10876" cy="21819"/>
            </a:xfrm>
            <a:custGeom>
              <a:avLst/>
              <a:gdLst/>
              <a:ahLst/>
              <a:cxnLst/>
              <a:rect l="l" t="t" r="r" b="b"/>
              <a:pathLst>
                <a:path w="163" h="327" extrusionOk="0">
                  <a:moveTo>
                    <a:pt x="0" y="1"/>
                  </a:moveTo>
                  <a:lnTo>
                    <a:pt x="0" y="163"/>
                  </a:lnTo>
                  <a:lnTo>
                    <a:pt x="0" y="326"/>
                  </a:lnTo>
                  <a:cubicBezTo>
                    <a:pt x="81" y="326"/>
                    <a:pt x="163" y="245"/>
                    <a:pt x="163" y="163"/>
                  </a:cubicBezTo>
                  <a:cubicBezTo>
                    <a:pt x="163" y="82"/>
                    <a:pt x="81" y="1"/>
                    <a:pt x="0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1" name="Google Shape;3038;p55"/>
            <p:cNvSpPr/>
            <p:nvPr/>
          </p:nvSpPr>
          <p:spPr>
            <a:xfrm>
              <a:off x="4660679" y="347027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299" y="245"/>
                    <a:pt x="299" y="136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2" name="Google Shape;3039;p55"/>
            <p:cNvSpPr/>
            <p:nvPr/>
          </p:nvSpPr>
          <p:spPr>
            <a:xfrm>
              <a:off x="4660679" y="352279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54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4" y="298"/>
                    <a:pt x="299" y="244"/>
                    <a:pt x="299" y="163"/>
                  </a:cubicBezTo>
                  <a:cubicBezTo>
                    <a:pt x="299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3" name="Google Shape;3040;p55"/>
            <p:cNvSpPr/>
            <p:nvPr/>
          </p:nvSpPr>
          <p:spPr>
            <a:xfrm>
              <a:off x="4644398" y="3495634"/>
              <a:ext cx="10876" cy="21752"/>
            </a:xfrm>
            <a:custGeom>
              <a:avLst/>
              <a:gdLst/>
              <a:ahLst/>
              <a:cxnLst/>
              <a:rect l="l" t="t" r="r" b="b"/>
              <a:pathLst>
                <a:path w="163" h="326" extrusionOk="0">
                  <a:moveTo>
                    <a:pt x="0" y="0"/>
                  </a:moveTo>
                  <a:lnTo>
                    <a:pt x="0" y="163"/>
                  </a:lnTo>
                  <a:lnTo>
                    <a:pt x="0" y="326"/>
                  </a:lnTo>
                  <a:cubicBezTo>
                    <a:pt x="81" y="326"/>
                    <a:pt x="163" y="244"/>
                    <a:pt x="163" y="163"/>
                  </a:cubicBezTo>
                  <a:cubicBezTo>
                    <a:pt x="163" y="82"/>
                    <a:pt x="81" y="0"/>
                    <a:pt x="0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4" name="Google Shape;3041;p55"/>
            <p:cNvSpPr/>
            <p:nvPr/>
          </p:nvSpPr>
          <p:spPr>
            <a:xfrm>
              <a:off x="4644398" y="3548081"/>
              <a:ext cx="10876" cy="21819"/>
            </a:xfrm>
            <a:custGeom>
              <a:avLst/>
              <a:gdLst/>
              <a:ahLst/>
              <a:cxnLst/>
              <a:rect l="l" t="t" r="r" b="b"/>
              <a:pathLst>
                <a:path w="163" h="327" extrusionOk="0">
                  <a:moveTo>
                    <a:pt x="0" y="1"/>
                  </a:moveTo>
                  <a:lnTo>
                    <a:pt x="0" y="164"/>
                  </a:lnTo>
                  <a:lnTo>
                    <a:pt x="0" y="326"/>
                  </a:lnTo>
                  <a:cubicBezTo>
                    <a:pt x="81" y="326"/>
                    <a:pt x="163" y="245"/>
                    <a:pt x="163" y="164"/>
                  </a:cubicBezTo>
                  <a:cubicBezTo>
                    <a:pt x="163" y="82"/>
                    <a:pt x="81" y="1"/>
                    <a:pt x="0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5" name="Google Shape;3042;p55"/>
            <p:cNvSpPr/>
            <p:nvPr/>
          </p:nvSpPr>
          <p:spPr>
            <a:xfrm>
              <a:off x="4660679" y="3575239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55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299" y="245"/>
                    <a:pt x="299" y="163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6" name="Google Shape;3043;p55"/>
            <p:cNvSpPr/>
            <p:nvPr/>
          </p:nvSpPr>
          <p:spPr>
            <a:xfrm>
              <a:off x="4660679" y="362775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55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299" y="244"/>
                    <a:pt x="299" y="163"/>
                  </a:cubicBezTo>
                  <a:cubicBezTo>
                    <a:pt x="299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7" name="Google Shape;3044;p55"/>
            <p:cNvSpPr/>
            <p:nvPr/>
          </p:nvSpPr>
          <p:spPr>
            <a:xfrm>
              <a:off x="4644398" y="3600595"/>
              <a:ext cx="10876" cy="21752"/>
            </a:xfrm>
            <a:custGeom>
              <a:avLst/>
              <a:gdLst/>
              <a:ahLst/>
              <a:cxnLst/>
              <a:rect l="l" t="t" r="r" b="b"/>
              <a:pathLst>
                <a:path w="163" h="326" extrusionOk="0">
                  <a:moveTo>
                    <a:pt x="0" y="0"/>
                  </a:moveTo>
                  <a:lnTo>
                    <a:pt x="0" y="163"/>
                  </a:lnTo>
                  <a:lnTo>
                    <a:pt x="0" y="326"/>
                  </a:lnTo>
                  <a:cubicBezTo>
                    <a:pt x="81" y="326"/>
                    <a:pt x="163" y="245"/>
                    <a:pt x="163" y="163"/>
                  </a:cubicBezTo>
                  <a:cubicBezTo>
                    <a:pt x="163" y="82"/>
                    <a:pt x="81" y="0"/>
                    <a:pt x="0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8" name="Google Shape;3045;p55"/>
            <p:cNvSpPr/>
            <p:nvPr/>
          </p:nvSpPr>
          <p:spPr>
            <a:xfrm>
              <a:off x="4644398" y="3653109"/>
              <a:ext cx="10876" cy="21752"/>
            </a:xfrm>
            <a:custGeom>
              <a:avLst/>
              <a:gdLst/>
              <a:ahLst/>
              <a:cxnLst/>
              <a:rect l="l" t="t" r="r" b="b"/>
              <a:pathLst>
                <a:path w="163" h="326" extrusionOk="0">
                  <a:moveTo>
                    <a:pt x="0" y="0"/>
                  </a:moveTo>
                  <a:lnTo>
                    <a:pt x="0" y="163"/>
                  </a:lnTo>
                  <a:lnTo>
                    <a:pt x="0" y="326"/>
                  </a:lnTo>
                  <a:cubicBezTo>
                    <a:pt x="81" y="326"/>
                    <a:pt x="163" y="244"/>
                    <a:pt x="163" y="163"/>
                  </a:cubicBezTo>
                  <a:cubicBezTo>
                    <a:pt x="163" y="81"/>
                    <a:pt x="81" y="0"/>
                    <a:pt x="0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9" name="Google Shape;3046;p55"/>
            <p:cNvSpPr/>
            <p:nvPr/>
          </p:nvSpPr>
          <p:spPr>
            <a:xfrm>
              <a:off x="4660679" y="3680200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55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299" y="245"/>
                    <a:pt x="299" y="164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0" name="Google Shape;3047;p55"/>
            <p:cNvSpPr/>
            <p:nvPr/>
          </p:nvSpPr>
          <p:spPr>
            <a:xfrm>
              <a:off x="4660679" y="373271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299" y="245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1" name="Google Shape;3048;p55"/>
            <p:cNvSpPr/>
            <p:nvPr/>
          </p:nvSpPr>
          <p:spPr>
            <a:xfrm>
              <a:off x="4644398" y="3705556"/>
              <a:ext cx="10876" cy="21819"/>
            </a:xfrm>
            <a:custGeom>
              <a:avLst/>
              <a:gdLst/>
              <a:ahLst/>
              <a:cxnLst/>
              <a:rect l="l" t="t" r="r" b="b"/>
              <a:pathLst>
                <a:path w="163" h="327" extrusionOk="0">
                  <a:moveTo>
                    <a:pt x="0" y="1"/>
                  </a:moveTo>
                  <a:lnTo>
                    <a:pt x="0" y="163"/>
                  </a:lnTo>
                  <a:lnTo>
                    <a:pt x="0" y="326"/>
                  </a:lnTo>
                  <a:cubicBezTo>
                    <a:pt x="81" y="326"/>
                    <a:pt x="163" y="245"/>
                    <a:pt x="163" y="163"/>
                  </a:cubicBezTo>
                  <a:cubicBezTo>
                    <a:pt x="163" y="82"/>
                    <a:pt x="81" y="1"/>
                    <a:pt x="0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2" name="Google Shape;3049;p55"/>
            <p:cNvSpPr/>
            <p:nvPr/>
          </p:nvSpPr>
          <p:spPr>
            <a:xfrm>
              <a:off x="4644398" y="3759871"/>
              <a:ext cx="10876" cy="19951"/>
            </a:xfrm>
            <a:custGeom>
              <a:avLst/>
              <a:gdLst/>
              <a:ahLst/>
              <a:cxnLst/>
              <a:rect l="l" t="t" r="r" b="b"/>
              <a:pathLst>
                <a:path w="163" h="299" extrusionOk="0">
                  <a:moveTo>
                    <a:pt x="0" y="0"/>
                  </a:moveTo>
                  <a:lnTo>
                    <a:pt x="0" y="136"/>
                  </a:lnTo>
                  <a:lnTo>
                    <a:pt x="0" y="299"/>
                  </a:lnTo>
                  <a:cubicBezTo>
                    <a:pt x="81" y="299"/>
                    <a:pt x="163" y="217"/>
                    <a:pt x="163" y="136"/>
                  </a:cubicBezTo>
                  <a:cubicBezTo>
                    <a:pt x="163" y="55"/>
                    <a:pt x="81" y="0"/>
                    <a:pt x="0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3" name="Google Shape;3050;p55"/>
            <p:cNvSpPr/>
            <p:nvPr/>
          </p:nvSpPr>
          <p:spPr>
            <a:xfrm>
              <a:off x="4660679" y="3785227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4" y="298"/>
                    <a:pt x="299" y="244"/>
                    <a:pt x="299" y="163"/>
                  </a:cubicBezTo>
                  <a:cubicBezTo>
                    <a:pt x="299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4" name="Google Shape;3051;p55"/>
            <p:cNvSpPr/>
            <p:nvPr/>
          </p:nvSpPr>
          <p:spPr>
            <a:xfrm>
              <a:off x="4660679" y="3837674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299" y="245"/>
                    <a:pt x="299" y="163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5" name="Google Shape;3052;p55"/>
            <p:cNvSpPr/>
            <p:nvPr/>
          </p:nvSpPr>
          <p:spPr>
            <a:xfrm>
              <a:off x="4644398" y="3812318"/>
              <a:ext cx="10876" cy="20018"/>
            </a:xfrm>
            <a:custGeom>
              <a:avLst/>
              <a:gdLst/>
              <a:ahLst/>
              <a:cxnLst/>
              <a:rect l="l" t="t" r="r" b="b"/>
              <a:pathLst>
                <a:path w="163" h="300" extrusionOk="0">
                  <a:moveTo>
                    <a:pt x="0" y="1"/>
                  </a:moveTo>
                  <a:lnTo>
                    <a:pt x="0" y="137"/>
                  </a:lnTo>
                  <a:lnTo>
                    <a:pt x="0" y="299"/>
                  </a:lnTo>
                  <a:cubicBezTo>
                    <a:pt x="81" y="299"/>
                    <a:pt x="163" y="218"/>
                    <a:pt x="163" y="137"/>
                  </a:cubicBezTo>
                  <a:cubicBezTo>
                    <a:pt x="163" y="55"/>
                    <a:pt x="81" y="1"/>
                    <a:pt x="0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6" name="Google Shape;3053;p55"/>
            <p:cNvSpPr/>
            <p:nvPr/>
          </p:nvSpPr>
          <p:spPr>
            <a:xfrm>
              <a:off x="4644398" y="3864832"/>
              <a:ext cx="10876" cy="19951"/>
            </a:xfrm>
            <a:custGeom>
              <a:avLst/>
              <a:gdLst/>
              <a:ahLst/>
              <a:cxnLst/>
              <a:rect l="l" t="t" r="r" b="b"/>
              <a:pathLst>
                <a:path w="163" h="299" extrusionOk="0">
                  <a:moveTo>
                    <a:pt x="0" y="1"/>
                  </a:moveTo>
                  <a:lnTo>
                    <a:pt x="0" y="136"/>
                  </a:lnTo>
                  <a:lnTo>
                    <a:pt x="0" y="299"/>
                  </a:lnTo>
                  <a:cubicBezTo>
                    <a:pt x="81" y="299"/>
                    <a:pt x="163" y="218"/>
                    <a:pt x="163" y="136"/>
                  </a:cubicBezTo>
                  <a:cubicBezTo>
                    <a:pt x="163" y="55"/>
                    <a:pt x="81" y="1"/>
                    <a:pt x="0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7" name="Google Shape;3054;p55"/>
            <p:cNvSpPr/>
            <p:nvPr/>
          </p:nvSpPr>
          <p:spPr>
            <a:xfrm>
              <a:off x="4660679" y="389018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299" y="244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8" name="Google Shape;3055;p55"/>
            <p:cNvSpPr/>
            <p:nvPr/>
          </p:nvSpPr>
          <p:spPr>
            <a:xfrm>
              <a:off x="4660679" y="3942635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299" y="245"/>
                    <a:pt x="299" y="164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9" name="Google Shape;3056;p55"/>
            <p:cNvSpPr/>
            <p:nvPr/>
          </p:nvSpPr>
          <p:spPr>
            <a:xfrm>
              <a:off x="4644398" y="3917345"/>
              <a:ext cx="10876" cy="19951"/>
            </a:xfrm>
            <a:custGeom>
              <a:avLst/>
              <a:gdLst/>
              <a:ahLst/>
              <a:cxnLst/>
              <a:rect l="l" t="t" r="r" b="b"/>
              <a:pathLst>
                <a:path w="163" h="299" extrusionOk="0">
                  <a:moveTo>
                    <a:pt x="0" y="0"/>
                  </a:moveTo>
                  <a:lnTo>
                    <a:pt x="0" y="136"/>
                  </a:lnTo>
                  <a:lnTo>
                    <a:pt x="0" y="298"/>
                  </a:lnTo>
                  <a:cubicBezTo>
                    <a:pt x="81" y="298"/>
                    <a:pt x="163" y="217"/>
                    <a:pt x="163" y="136"/>
                  </a:cubicBezTo>
                  <a:cubicBezTo>
                    <a:pt x="163" y="54"/>
                    <a:pt x="81" y="0"/>
                    <a:pt x="0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0" name="Google Shape;3057;p55"/>
            <p:cNvSpPr/>
            <p:nvPr/>
          </p:nvSpPr>
          <p:spPr>
            <a:xfrm>
              <a:off x="4644398" y="3969792"/>
              <a:ext cx="10876" cy="20018"/>
            </a:xfrm>
            <a:custGeom>
              <a:avLst/>
              <a:gdLst/>
              <a:ahLst/>
              <a:cxnLst/>
              <a:rect l="l" t="t" r="r" b="b"/>
              <a:pathLst>
                <a:path w="163" h="300" extrusionOk="0">
                  <a:moveTo>
                    <a:pt x="0" y="1"/>
                  </a:moveTo>
                  <a:lnTo>
                    <a:pt x="0" y="136"/>
                  </a:lnTo>
                  <a:lnTo>
                    <a:pt x="0" y="299"/>
                  </a:lnTo>
                  <a:cubicBezTo>
                    <a:pt x="81" y="299"/>
                    <a:pt x="163" y="218"/>
                    <a:pt x="163" y="136"/>
                  </a:cubicBezTo>
                  <a:cubicBezTo>
                    <a:pt x="163" y="55"/>
                    <a:pt x="81" y="1"/>
                    <a:pt x="0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1" name="Google Shape;3058;p55"/>
            <p:cNvSpPr/>
            <p:nvPr/>
          </p:nvSpPr>
          <p:spPr>
            <a:xfrm>
              <a:off x="4660679" y="399514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299" y="245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2" name="Google Shape;3059;p55"/>
            <p:cNvSpPr/>
            <p:nvPr/>
          </p:nvSpPr>
          <p:spPr>
            <a:xfrm>
              <a:off x="4660679" y="4047662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3" name="Google Shape;3060;p55"/>
            <p:cNvSpPr/>
            <p:nvPr/>
          </p:nvSpPr>
          <p:spPr>
            <a:xfrm>
              <a:off x="4644398" y="4022306"/>
              <a:ext cx="10876" cy="19951"/>
            </a:xfrm>
            <a:custGeom>
              <a:avLst/>
              <a:gdLst/>
              <a:ahLst/>
              <a:cxnLst/>
              <a:rect l="l" t="t" r="r" b="b"/>
              <a:pathLst>
                <a:path w="163" h="299" extrusionOk="0">
                  <a:moveTo>
                    <a:pt x="0" y="0"/>
                  </a:moveTo>
                  <a:lnTo>
                    <a:pt x="0" y="136"/>
                  </a:lnTo>
                  <a:lnTo>
                    <a:pt x="0" y="299"/>
                  </a:lnTo>
                  <a:cubicBezTo>
                    <a:pt x="81" y="299"/>
                    <a:pt x="163" y="217"/>
                    <a:pt x="163" y="136"/>
                  </a:cubicBezTo>
                  <a:cubicBezTo>
                    <a:pt x="163" y="55"/>
                    <a:pt x="81" y="0"/>
                    <a:pt x="0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4" name="Google Shape;3061;p55"/>
            <p:cNvSpPr/>
            <p:nvPr/>
          </p:nvSpPr>
          <p:spPr>
            <a:xfrm>
              <a:off x="4644398" y="4074753"/>
              <a:ext cx="10876" cy="20018"/>
            </a:xfrm>
            <a:custGeom>
              <a:avLst/>
              <a:gdLst/>
              <a:ahLst/>
              <a:cxnLst/>
              <a:rect l="l" t="t" r="r" b="b"/>
              <a:pathLst>
                <a:path w="163" h="300" extrusionOk="0">
                  <a:moveTo>
                    <a:pt x="0" y="1"/>
                  </a:moveTo>
                  <a:lnTo>
                    <a:pt x="0" y="136"/>
                  </a:lnTo>
                  <a:lnTo>
                    <a:pt x="0" y="299"/>
                  </a:lnTo>
                  <a:cubicBezTo>
                    <a:pt x="81" y="299"/>
                    <a:pt x="163" y="245"/>
                    <a:pt x="163" y="136"/>
                  </a:cubicBezTo>
                  <a:cubicBezTo>
                    <a:pt x="163" y="55"/>
                    <a:pt x="81" y="1"/>
                    <a:pt x="0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5" name="Google Shape;3062;p55"/>
            <p:cNvSpPr/>
            <p:nvPr/>
          </p:nvSpPr>
          <p:spPr>
            <a:xfrm>
              <a:off x="4660679" y="4100109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299" y="245"/>
                    <a:pt x="299" y="163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6" name="Google Shape;3063;p55"/>
            <p:cNvSpPr/>
            <p:nvPr/>
          </p:nvSpPr>
          <p:spPr>
            <a:xfrm>
              <a:off x="4675159" y="4154424"/>
              <a:ext cx="5471" cy="14546"/>
            </a:xfrm>
            <a:custGeom>
              <a:avLst/>
              <a:gdLst/>
              <a:ahLst/>
              <a:cxnLst/>
              <a:rect l="l" t="t" r="r" b="b"/>
              <a:pathLst>
                <a:path w="82" h="218" extrusionOk="0">
                  <a:moveTo>
                    <a:pt x="0" y="0"/>
                  </a:moveTo>
                  <a:lnTo>
                    <a:pt x="0" y="0"/>
                  </a:lnTo>
                  <a:cubicBezTo>
                    <a:pt x="27" y="55"/>
                    <a:pt x="54" y="136"/>
                    <a:pt x="54" y="190"/>
                  </a:cubicBezTo>
                  <a:cubicBezTo>
                    <a:pt x="54" y="190"/>
                    <a:pt x="54" y="217"/>
                    <a:pt x="54" y="217"/>
                  </a:cubicBezTo>
                  <a:cubicBezTo>
                    <a:pt x="82" y="190"/>
                    <a:pt x="82" y="163"/>
                    <a:pt x="82" y="136"/>
                  </a:cubicBezTo>
                  <a:cubicBezTo>
                    <a:pt x="82" y="82"/>
                    <a:pt x="54" y="27"/>
                    <a:pt x="0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7" name="Google Shape;3064;p55"/>
            <p:cNvSpPr/>
            <p:nvPr/>
          </p:nvSpPr>
          <p:spPr>
            <a:xfrm>
              <a:off x="4687770" y="4179780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44"/>
                    <a:pt x="55" y="298"/>
                    <a:pt x="137" y="298"/>
                  </a:cubicBezTo>
                  <a:cubicBezTo>
                    <a:pt x="218" y="298"/>
                    <a:pt x="299" y="244"/>
                    <a:pt x="299" y="136"/>
                  </a:cubicBezTo>
                  <a:cubicBezTo>
                    <a:pt x="299" y="54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8" name="Google Shape;3065;p55"/>
            <p:cNvSpPr/>
            <p:nvPr/>
          </p:nvSpPr>
          <p:spPr>
            <a:xfrm>
              <a:off x="4619042" y="2051342"/>
              <a:ext cx="3670" cy="1868"/>
            </a:xfrm>
            <a:custGeom>
              <a:avLst/>
              <a:gdLst/>
              <a:ahLst/>
              <a:cxnLst/>
              <a:rect l="l" t="t" r="r" b="b"/>
              <a:pathLst>
                <a:path w="55" h="28" extrusionOk="0">
                  <a:moveTo>
                    <a:pt x="27" y="0"/>
                  </a:moveTo>
                  <a:cubicBezTo>
                    <a:pt x="0" y="0"/>
                    <a:pt x="0" y="28"/>
                    <a:pt x="0" y="28"/>
                  </a:cubicBezTo>
                  <a:cubicBezTo>
                    <a:pt x="27" y="28"/>
                    <a:pt x="27" y="28"/>
                    <a:pt x="55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9" name="Google Shape;3066;p55"/>
            <p:cNvSpPr/>
            <p:nvPr/>
          </p:nvSpPr>
          <p:spPr>
            <a:xfrm>
              <a:off x="4635323" y="2025986"/>
              <a:ext cx="9141" cy="18149"/>
            </a:xfrm>
            <a:custGeom>
              <a:avLst/>
              <a:gdLst/>
              <a:ahLst/>
              <a:cxnLst/>
              <a:rect l="l" t="t" r="r" b="b"/>
              <a:pathLst>
                <a:path w="137" h="272" extrusionOk="0">
                  <a:moveTo>
                    <a:pt x="55" y="1"/>
                  </a:moveTo>
                  <a:cubicBezTo>
                    <a:pt x="28" y="28"/>
                    <a:pt x="0" y="82"/>
                    <a:pt x="0" y="136"/>
                  </a:cubicBezTo>
                  <a:cubicBezTo>
                    <a:pt x="0" y="218"/>
                    <a:pt x="28" y="272"/>
                    <a:pt x="82" y="272"/>
                  </a:cubicBezTo>
                  <a:lnTo>
                    <a:pt x="136" y="272"/>
                  </a:lnTo>
                  <a:lnTo>
                    <a:pt x="136" y="163"/>
                  </a:lnTo>
                  <a:lnTo>
                    <a:pt x="82" y="163"/>
                  </a:lnTo>
                  <a:cubicBezTo>
                    <a:pt x="109" y="109"/>
                    <a:pt x="82" y="55"/>
                    <a:pt x="55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0" name="Google Shape;3067;p55"/>
            <p:cNvSpPr/>
            <p:nvPr/>
          </p:nvSpPr>
          <p:spPr>
            <a:xfrm>
              <a:off x="4608166" y="2103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1" name="Google Shape;3068;p55"/>
            <p:cNvSpPr/>
            <p:nvPr/>
          </p:nvSpPr>
          <p:spPr>
            <a:xfrm>
              <a:off x="4635323" y="2076698"/>
              <a:ext cx="9141" cy="21752"/>
            </a:xfrm>
            <a:custGeom>
              <a:avLst/>
              <a:gdLst/>
              <a:ahLst/>
              <a:cxnLst/>
              <a:rect l="l" t="t" r="r" b="b"/>
              <a:pathLst>
                <a:path w="137" h="326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326"/>
                    <a:pt x="136" y="326"/>
                  </a:cubicBezTo>
                  <a:lnTo>
                    <a:pt x="136" y="163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2" name="Google Shape;3069;p55"/>
            <p:cNvSpPr/>
            <p:nvPr/>
          </p:nvSpPr>
          <p:spPr>
            <a:xfrm>
              <a:off x="4608166" y="2156302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3" name="Google Shape;3070;p55"/>
            <p:cNvSpPr/>
            <p:nvPr/>
          </p:nvSpPr>
          <p:spPr>
            <a:xfrm>
              <a:off x="4635323" y="2129145"/>
              <a:ext cx="9141" cy="21819"/>
            </a:xfrm>
            <a:custGeom>
              <a:avLst/>
              <a:gdLst/>
              <a:ahLst/>
              <a:cxnLst/>
              <a:rect l="l" t="t" r="r" b="b"/>
              <a:pathLst>
                <a:path w="137" h="327" extrusionOk="0">
                  <a:moveTo>
                    <a:pt x="136" y="1"/>
                  </a:moveTo>
                  <a:cubicBezTo>
                    <a:pt x="55" y="1"/>
                    <a:pt x="0" y="82"/>
                    <a:pt x="0" y="164"/>
                  </a:cubicBezTo>
                  <a:cubicBezTo>
                    <a:pt x="0" y="245"/>
                    <a:pt x="55" y="326"/>
                    <a:pt x="136" y="326"/>
                  </a:cubicBezTo>
                  <a:lnTo>
                    <a:pt x="136" y="164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4" name="Google Shape;3071;p55"/>
            <p:cNvSpPr/>
            <p:nvPr/>
          </p:nvSpPr>
          <p:spPr>
            <a:xfrm>
              <a:off x="4582810" y="2183460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6" y="299"/>
                  </a:cubicBezTo>
                  <a:cubicBezTo>
                    <a:pt x="218" y="299"/>
                    <a:pt x="299" y="218"/>
                    <a:pt x="299" y="136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5" name="Google Shape;3072;p55"/>
            <p:cNvSpPr/>
            <p:nvPr/>
          </p:nvSpPr>
          <p:spPr>
            <a:xfrm>
              <a:off x="4608166" y="220881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6" name="Google Shape;3073;p55"/>
            <p:cNvSpPr/>
            <p:nvPr/>
          </p:nvSpPr>
          <p:spPr>
            <a:xfrm>
              <a:off x="4635323" y="2183460"/>
              <a:ext cx="9141" cy="19951"/>
            </a:xfrm>
            <a:custGeom>
              <a:avLst/>
              <a:gdLst/>
              <a:ahLst/>
              <a:cxnLst/>
              <a:rect l="l" t="t" r="r" b="b"/>
              <a:pathLst>
                <a:path w="137" h="299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36" y="299"/>
                  </a:cubicBezTo>
                  <a:lnTo>
                    <a:pt x="136" y="136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7" name="Google Shape;3074;p55"/>
            <p:cNvSpPr/>
            <p:nvPr/>
          </p:nvSpPr>
          <p:spPr>
            <a:xfrm>
              <a:off x="4582810" y="2235974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17"/>
                    <a:pt x="55" y="298"/>
                    <a:pt x="136" y="298"/>
                  </a:cubicBezTo>
                  <a:cubicBezTo>
                    <a:pt x="218" y="298"/>
                    <a:pt x="299" y="217"/>
                    <a:pt x="299" y="136"/>
                  </a:cubicBezTo>
                  <a:cubicBezTo>
                    <a:pt x="299" y="54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8" name="Google Shape;3075;p55"/>
            <p:cNvSpPr/>
            <p:nvPr/>
          </p:nvSpPr>
          <p:spPr>
            <a:xfrm>
              <a:off x="4608166" y="2261263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9" name="Google Shape;3076;p55"/>
            <p:cNvSpPr/>
            <p:nvPr/>
          </p:nvSpPr>
          <p:spPr>
            <a:xfrm>
              <a:off x="4635323" y="2235974"/>
              <a:ext cx="9141" cy="19951"/>
            </a:xfrm>
            <a:custGeom>
              <a:avLst/>
              <a:gdLst/>
              <a:ahLst/>
              <a:cxnLst/>
              <a:rect l="l" t="t" r="r" b="b"/>
              <a:pathLst>
                <a:path w="137" h="299" extrusionOk="0">
                  <a:moveTo>
                    <a:pt x="136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17"/>
                    <a:pt x="55" y="298"/>
                    <a:pt x="136" y="298"/>
                  </a:cubicBezTo>
                  <a:lnTo>
                    <a:pt x="136" y="136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0" name="Google Shape;3077;p55"/>
            <p:cNvSpPr/>
            <p:nvPr/>
          </p:nvSpPr>
          <p:spPr>
            <a:xfrm>
              <a:off x="4582810" y="2288420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6" y="299"/>
                  </a:cubicBezTo>
                  <a:cubicBezTo>
                    <a:pt x="218" y="299"/>
                    <a:pt x="299" y="218"/>
                    <a:pt x="299" y="136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1" name="Google Shape;3078;p55"/>
            <p:cNvSpPr/>
            <p:nvPr/>
          </p:nvSpPr>
          <p:spPr>
            <a:xfrm>
              <a:off x="4608166" y="231377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2" name="Google Shape;3079;p55"/>
            <p:cNvSpPr/>
            <p:nvPr/>
          </p:nvSpPr>
          <p:spPr>
            <a:xfrm>
              <a:off x="4635323" y="2288420"/>
              <a:ext cx="9141" cy="20017"/>
            </a:xfrm>
            <a:custGeom>
              <a:avLst/>
              <a:gdLst/>
              <a:ahLst/>
              <a:cxnLst/>
              <a:rect l="l" t="t" r="r" b="b"/>
              <a:pathLst>
                <a:path w="137" h="300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36" y="299"/>
                  </a:cubicBezTo>
                  <a:lnTo>
                    <a:pt x="136" y="136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3" name="Google Shape;3080;p55"/>
            <p:cNvSpPr/>
            <p:nvPr/>
          </p:nvSpPr>
          <p:spPr>
            <a:xfrm>
              <a:off x="4608166" y="236629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190"/>
                    <a:pt x="28" y="244"/>
                    <a:pt x="55" y="271"/>
                  </a:cubicBezTo>
                  <a:cubicBezTo>
                    <a:pt x="82" y="298"/>
                    <a:pt x="109" y="298"/>
                    <a:pt x="163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109"/>
                    <a:pt x="299" y="81"/>
                    <a:pt x="272" y="54"/>
                  </a:cubicBezTo>
                  <a:cubicBezTo>
                    <a:pt x="245" y="27"/>
                    <a:pt x="190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4" name="Google Shape;3081;p55"/>
            <p:cNvSpPr/>
            <p:nvPr/>
          </p:nvSpPr>
          <p:spPr>
            <a:xfrm>
              <a:off x="4635323" y="2393381"/>
              <a:ext cx="9141" cy="9141"/>
            </a:xfrm>
            <a:custGeom>
              <a:avLst/>
              <a:gdLst/>
              <a:ahLst/>
              <a:cxnLst/>
              <a:rect l="l" t="t" r="r" b="b"/>
              <a:pathLst>
                <a:path w="137" h="137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lnTo>
                    <a:pt x="82" y="136"/>
                  </a:lnTo>
                  <a:cubicBezTo>
                    <a:pt x="82" y="82"/>
                    <a:pt x="109" y="28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5" name="Google Shape;3082;p55"/>
            <p:cNvSpPr/>
            <p:nvPr/>
          </p:nvSpPr>
          <p:spPr>
            <a:xfrm>
              <a:off x="4608166" y="247125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6" name="Google Shape;3083;p55"/>
            <p:cNvSpPr/>
            <p:nvPr/>
          </p:nvSpPr>
          <p:spPr>
            <a:xfrm>
              <a:off x="4608166" y="2523698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7" name="Google Shape;3084;p55"/>
            <p:cNvSpPr/>
            <p:nvPr/>
          </p:nvSpPr>
          <p:spPr>
            <a:xfrm>
              <a:off x="4635323" y="2498408"/>
              <a:ext cx="9141" cy="19951"/>
            </a:xfrm>
            <a:custGeom>
              <a:avLst/>
              <a:gdLst/>
              <a:ahLst/>
              <a:cxnLst/>
              <a:rect l="l" t="t" r="r" b="b"/>
              <a:pathLst>
                <a:path w="137" h="299" extrusionOk="0">
                  <a:moveTo>
                    <a:pt x="136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44"/>
                    <a:pt x="55" y="298"/>
                    <a:pt x="136" y="298"/>
                  </a:cubicBezTo>
                  <a:lnTo>
                    <a:pt x="136" y="136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8" name="Google Shape;3085;p55"/>
            <p:cNvSpPr/>
            <p:nvPr/>
          </p:nvSpPr>
          <p:spPr>
            <a:xfrm>
              <a:off x="4608166" y="257621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9" name="Google Shape;3086;p55"/>
            <p:cNvSpPr/>
            <p:nvPr/>
          </p:nvSpPr>
          <p:spPr>
            <a:xfrm>
              <a:off x="4635323" y="2550855"/>
              <a:ext cx="9141" cy="19951"/>
            </a:xfrm>
            <a:custGeom>
              <a:avLst/>
              <a:gdLst/>
              <a:ahLst/>
              <a:cxnLst/>
              <a:rect l="l" t="t" r="r" b="b"/>
              <a:pathLst>
                <a:path w="137" h="299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45"/>
                    <a:pt x="55" y="299"/>
                    <a:pt x="136" y="299"/>
                  </a:cubicBezTo>
                  <a:lnTo>
                    <a:pt x="136" y="136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0" name="Google Shape;3087;p55"/>
            <p:cNvSpPr/>
            <p:nvPr/>
          </p:nvSpPr>
          <p:spPr>
            <a:xfrm>
              <a:off x="4608166" y="2628658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1" name="Google Shape;3088;p55"/>
            <p:cNvSpPr/>
            <p:nvPr/>
          </p:nvSpPr>
          <p:spPr>
            <a:xfrm>
              <a:off x="4635323" y="2603369"/>
              <a:ext cx="9141" cy="19951"/>
            </a:xfrm>
            <a:custGeom>
              <a:avLst/>
              <a:gdLst/>
              <a:ahLst/>
              <a:cxnLst/>
              <a:rect l="l" t="t" r="r" b="b"/>
              <a:pathLst>
                <a:path w="137" h="299" extrusionOk="0">
                  <a:moveTo>
                    <a:pt x="136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44"/>
                    <a:pt x="55" y="299"/>
                    <a:pt x="136" y="299"/>
                  </a:cubicBezTo>
                  <a:lnTo>
                    <a:pt x="136" y="136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2" name="Google Shape;3089;p55"/>
            <p:cNvSpPr/>
            <p:nvPr/>
          </p:nvSpPr>
          <p:spPr>
            <a:xfrm>
              <a:off x="4635323" y="2655816"/>
              <a:ext cx="9141" cy="10943"/>
            </a:xfrm>
            <a:custGeom>
              <a:avLst/>
              <a:gdLst/>
              <a:ahLst/>
              <a:cxnLst/>
              <a:rect l="l" t="t" r="r" b="b"/>
              <a:pathLst>
                <a:path w="137" h="164" extrusionOk="0">
                  <a:moveTo>
                    <a:pt x="136" y="1"/>
                  </a:moveTo>
                  <a:cubicBezTo>
                    <a:pt x="55" y="1"/>
                    <a:pt x="0" y="55"/>
                    <a:pt x="0" y="164"/>
                  </a:cubicBezTo>
                  <a:lnTo>
                    <a:pt x="136" y="164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3" name="Google Shape;3090;p55"/>
            <p:cNvSpPr/>
            <p:nvPr/>
          </p:nvSpPr>
          <p:spPr>
            <a:xfrm>
              <a:off x="4635323" y="2664891"/>
              <a:ext cx="9141" cy="10943"/>
            </a:xfrm>
            <a:custGeom>
              <a:avLst/>
              <a:gdLst/>
              <a:ahLst/>
              <a:cxnLst/>
              <a:rect l="l" t="t" r="r" b="b"/>
              <a:pathLst>
                <a:path w="137" h="164" extrusionOk="0">
                  <a:moveTo>
                    <a:pt x="0" y="0"/>
                  </a:moveTo>
                  <a:cubicBezTo>
                    <a:pt x="0" y="109"/>
                    <a:pt x="55" y="163"/>
                    <a:pt x="136" y="163"/>
                  </a:cubicBezTo>
                  <a:lnTo>
                    <a:pt x="136" y="0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4" name="Google Shape;3091;p55"/>
            <p:cNvSpPr/>
            <p:nvPr/>
          </p:nvSpPr>
          <p:spPr>
            <a:xfrm>
              <a:off x="4608166" y="2733686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136"/>
                    <a:pt x="299" y="109"/>
                    <a:pt x="299" y="109"/>
                  </a:cubicBezTo>
                  <a:cubicBezTo>
                    <a:pt x="272" y="109"/>
                    <a:pt x="245" y="82"/>
                    <a:pt x="218" y="54"/>
                  </a:cubicBezTo>
                  <a:cubicBezTo>
                    <a:pt x="190" y="54"/>
                    <a:pt x="163" y="27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5" name="Google Shape;3092;p55"/>
            <p:cNvSpPr/>
            <p:nvPr/>
          </p:nvSpPr>
          <p:spPr>
            <a:xfrm>
              <a:off x="4590083" y="2823700"/>
              <a:ext cx="12744" cy="9542"/>
            </a:xfrm>
            <a:custGeom>
              <a:avLst/>
              <a:gdLst/>
              <a:ahLst/>
              <a:cxnLst/>
              <a:rect l="l" t="t" r="r" b="b"/>
              <a:pathLst>
                <a:path w="191" h="143" extrusionOk="0">
                  <a:moveTo>
                    <a:pt x="105" y="1"/>
                  </a:moveTo>
                  <a:cubicBezTo>
                    <a:pt x="75" y="1"/>
                    <a:pt x="41" y="7"/>
                    <a:pt x="0" y="34"/>
                  </a:cubicBezTo>
                  <a:lnTo>
                    <a:pt x="0" y="89"/>
                  </a:lnTo>
                  <a:cubicBezTo>
                    <a:pt x="0" y="143"/>
                    <a:pt x="27" y="143"/>
                    <a:pt x="55" y="143"/>
                  </a:cubicBezTo>
                  <a:cubicBezTo>
                    <a:pt x="109" y="143"/>
                    <a:pt x="109" y="116"/>
                    <a:pt x="136" y="116"/>
                  </a:cubicBezTo>
                  <a:cubicBezTo>
                    <a:pt x="163" y="89"/>
                    <a:pt x="190" y="34"/>
                    <a:pt x="190" y="7"/>
                  </a:cubicBezTo>
                  <a:cubicBezTo>
                    <a:pt x="163" y="7"/>
                    <a:pt x="136" y="1"/>
                    <a:pt x="105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6" name="Google Shape;3093;p55"/>
            <p:cNvSpPr/>
            <p:nvPr/>
          </p:nvSpPr>
          <p:spPr>
            <a:xfrm>
              <a:off x="4602761" y="2929127"/>
              <a:ext cx="67" cy="67"/>
            </a:xfrm>
            <a:custGeom>
              <a:avLst/>
              <a:gdLst/>
              <a:ahLst/>
              <a:cxnLst/>
              <a:rect l="l" t="t" r="r" b="b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7" name="Google Shape;3094;p55"/>
            <p:cNvSpPr/>
            <p:nvPr/>
          </p:nvSpPr>
          <p:spPr>
            <a:xfrm>
              <a:off x="4608166" y="2943607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8" name="Google Shape;3095;p55"/>
            <p:cNvSpPr/>
            <p:nvPr/>
          </p:nvSpPr>
          <p:spPr>
            <a:xfrm>
              <a:off x="4582810" y="297076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299"/>
                    <a:pt x="136" y="299"/>
                  </a:cubicBezTo>
                  <a:cubicBezTo>
                    <a:pt x="218" y="299"/>
                    <a:pt x="299" y="244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9" name="Google Shape;3096;p55"/>
            <p:cNvSpPr/>
            <p:nvPr/>
          </p:nvSpPr>
          <p:spPr>
            <a:xfrm>
              <a:off x="4608166" y="299792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17"/>
                    <a:pt x="82" y="299"/>
                    <a:pt x="163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0" name="Google Shape;3097;p55"/>
            <p:cNvSpPr/>
            <p:nvPr/>
          </p:nvSpPr>
          <p:spPr>
            <a:xfrm>
              <a:off x="4635323" y="2970765"/>
              <a:ext cx="9141" cy="19951"/>
            </a:xfrm>
            <a:custGeom>
              <a:avLst/>
              <a:gdLst/>
              <a:ahLst/>
              <a:cxnLst/>
              <a:rect l="l" t="t" r="r" b="b"/>
              <a:pathLst>
                <a:path w="137" h="299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299"/>
                    <a:pt x="136" y="299"/>
                  </a:cubicBezTo>
                  <a:lnTo>
                    <a:pt x="136" y="163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1" name="Google Shape;3098;p55"/>
            <p:cNvSpPr/>
            <p:nvPr/>
          </p:nvSpPr>
          <p:spPr>
            <a:xfrm>
              <a:off x="4608166" y="3050369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3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2" name="Google Shape;3099;p55"/>
            <p:cNvSpPr/>
            <p:nvPr/>
          </p:nvSpPr>
          <p:spPr>
            <a:xfrm>
              <a:off x="4635323" y="3023212"/>
              <a:ext cx="9141" cy="20017"/>
            </a:xfrm>
            <a:custGeom>
              <a:avLst/>
              <a:gdLst/>
              <a:ahLst/>
              <a:cxnLst/>
              <a:rect l="l" t="t" r="r" b="b"/>
              <a:pathLst>
                <a:path w="137" h="300" extrusionOk="0">
                  <a:moveTo>
                    <a:pt x="136" y="1"/>
                  </a:moveTo>
                  <a:cubicBezTo>
                    <a:pt x="55" y="1"/>
                    <a:pt x="0" y="82"/>
                    <a:pt x="0" y="164"/>
                  </a:cubicBezTo>
                  <a:cubicBezTo>
                    <a:pt x="0" y="245"/>
                    <a:pt x="55" y="299"/>
                    <a:pt x="136" y="299"/>
                  </a:cubicBezTo>
                  <a:lnTo>
                    <a:pt x="136" y="164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3" name="Google Shape;3100;p55"/>
            <p:cNvSpPr/>
            <p:nvPr/>
          </p:nvSpPr>
          <p:spPr>
            <a:xfrm>
              <a:off x="4582810" y="3023212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64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4" name="Google Shape;3101;p55"/>
            <p:cNvSpPr/>
            <p:nvPr/>
          </p:nvSpPr>
          <p:spPr>
            <a:xfrm>
              <a:off x="4582810" y="307572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5" name="Google Shape;3102;p55"/>
            <p:cNvSpPr/>
            <p:nvPr/>
          </p:nvSpPr>
          <p:spPr>
            <a:xfrm>
              <a:off x="4608166" y="310288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217"/>
                    <a:pt x="82" y="299"/>
                    <a:pt x="163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6" name="Google Shape;3103;p55"/>
            <p:cNvSpPr/>
            <p:nvPr/>
          </p:nvSpPr>
          <p:spPr>
            <a:xfrm>
              <a:off x="4635323" y="3075725"/>
              <a:ext cx="9141" cy="19951"/>
            </a:xfrm>
            <a:custGeom>
              <a:avLst/>
              <a:gdLst/>
              <a:ahLst/>
              <a:cxnLst/>
              <a:rect l="l" t="t" r="r" b="b"/>
              <a:pathLst>
                <a:path w="137" h="299" extrusionOk="0">
                  <a:moveTo>
                    <a:pt x="136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299"/>
                    <a:pt x="136" y="299"/>
                  </a:cubicBezTo>
                  <a:lnTo>
                    <a:pt x="136" y="163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7" name="Google Shape;3104;p55"/>
            <p:cNvSpPr/>
            <p:nvPr/>
          </p:nvSpPr>
          <p:spPr>
            <a:xfrm>
              <a:off x="4608166" y="3155330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1" y="55"/>
                    <a:pt x="1" y="137"/>
                  </a:cubicBezTo>
                  <a:cubicBezTo>
                    <a:pt x="1" y="218"/>
                    <a:pt x="82" y="299"/>
                    <a:pt x="163" y="299"/>
                  </a:cubicBezTo>
                  <a:cubicBezTo>
                    <a:pt x="245" y="299"/>
                    <a:pt x="299" y="218"/>
                    <a:pt x="299" y="137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8" name="Google Shape;3105;p55"/>
            <p:cNvSpPr/>
            <p:nvPr/>
          </p:nvSpPr>
          <p:spPr>
            <a:xfrm>
              <a:off x="4635323" y="3128239"/>
              <a:ext cx="9141" cy="19951"/>
            </a:xfrm>
            <a:custGeom>
              <a:avLst/>
              <a:gdLst/>
              <a:ahLst/>
              <a:cxnLst/>
              <a:rect l="l" t="t" r="r" b="b"/>
              <a:pathLst>
                <a:path w="137" h="299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298"/>
                    <a:pt x="136" y="298"/>
                  </a:cubicBezTo>
                  <a:lnTo>
                    <a:pt x="136" y="163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9" name="Google Shape;3106;p55"/>
            <p:cNvSpPr/>
            <p:nvPr/>
          </p:nvSpPr>
          <p:spPr>
            <a:xfrm>
              <a:off x="4582810" y="3128239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298"/>
                    <a:pt x="136" y="298"/>
                  </a:cubicBezTo>
                  <a:cubicBezTo>
                    <a:pt x="218" y="298"/>
                    <a:pt x="299" y="244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0" name="Google Shape;3107;p55"/>
            <p:cNvSpPr/>
            <p:nvPr/>
          </p:nvSpPr>
          <p:spPr>
            <a:xfrm>
              <a:off x="4582810" y="3180686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1" name="Google Shape;3108;p55"/>
            <p:cNvSpPr/>
            <p:nvPr/>
          </p:nvSpPr>
          <p:spPr>
            <a:xfrm>
              <a:off x="4608166" y="320784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3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2" name="Google Shape;3109;p55"/>
            <p:cNvSpPr/>
            <p:nvPr/>
          </p:nvSpPr>
          <p:spPr>
            <a:xfrm>
              <a:off x="4635323" y="3180686"/>
              <a:ext cx="9141" cy="20017"/>
            </a:xfrm>
            <a:custGeom>
              <a:avLst/>
              <a:gdLst/>
              <a:ahLst/>
              <a:cxnLst/>
              <a:rect l="l" t="t" r="r" b="b"/>
              <a:pathLst>
                <a:path w="137" h="300" extrusionOk="0">
                  <a:moveTo>
                    <a:pt x="136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299"/>
                    <a:pt x="136" y="299"/>
                  </a:cubicBezTo>
                  <a:lnTo>
                    <a:pt x="136" y="163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3" name="Google Shape;3110;p55"/>
            <p:cNvSpPr/>
            <p:nvPr/>
          </p:nvSpPr>
          <p:spPr>
            <a:xfrm>
              <a:off x="4582810" y="3233200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18" y="326"/>
                    <a:pt x="299" y="244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4" name="Google Shape;3111;p55"/>
            <p:cNvSpPr/>
            <p:nvPr/>
          </p:nvSpPr>
          <p:spPr>
            <a:xfrm>
              <a:off x="4608166" y="3260357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299" y="244"/>
                    <a:pt x="299" y="136"/>
                  </a:cubicBezTo>
                  <a:cubicBezTo>
                    <a:pt x="299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5" name="Google Shape;3112;p55"/>
            <p:cNvSpPr/>
            <p:nvPr/>
          </p:nvSpPr>
          <p:spPr>
            <a:xfrm>
              <a:off x="4635323" y="3233200"/>
              <a:ext cx="9141" cy="21752"/>
            </a:xfrm>
            <a:custGeom>
              <a:avLst/>
              <a:gdLst/>
              <a:ahLst/>
              <a:cxnLst/>
              <a:rect l="l" t="t" r="r" b="b"/>
              <a:pathLst>
                <a:path w="137" h="326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326"/>
                    <a:pt x="136" y="326"/>
                  </a:cubicBezTo>
                  <a:lnTo>
                    <a:pt x="136" y="163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6" name="Google Shape;3113;p55"/>
            <p:cNvSpPr/>
            <p:nvPr/>
          </p:nvSpPr>
          <p:spPr>
            <a:xfrm>
              <a:off x="4608166" y="3312804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7" name="Google Shape;3114;p55"/>
            <p:cNvSpPr/>
            <p:nvPr/>
          </p:nvSpPr>
          <p:spPr>
            <a:xfrm>
              <a:off x="4635323" y="3285646"/>
              <a:ext cx="9141" cy="21819"/>
            </a:xfrm>
            <a:custGeom>
              <a:avLst/>
              <a:gdLst/>
              <a:ahLst/>
              <a:cxnLst/>
              <a:rect l="l" t="t" r="r" b="b"/>
              <a:pathLst>
                <a:path w="137" h="327" extrusionOk="0">
                  <a:moveTo>
                    <a:pt x="136" y="1"/>
                  </a:moveTo>
                  <a:cubicBezTo>
                    <a:pt x="55" y="1"/>
                    <a:pt x="0" y="82"/>
                    <a:pt x="0" y="164"/>
                  </a:cubicBezTo>
                  <a:cubicBezTo>
                    <a:pt x="0" y="245"/>
                    <a:pt x="55" y="326"/>
                    <a:pt x="136" y="326"/>
                  </a:cubicBezTo>
                  <a:lnTo>
                    <a:pt x="136" y="164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8" name="Google Shape;3115;p55"/>
            <p:cNvSpPr/>
            <p:nvPr/>
          </p:nvSpPr>
          <p:spPr>
            <a:xfrm>
              <a:off x="4582810" y="3285646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18" y="326"/>
                    <a:pt x="299" y="245"/>
                    <a:pt x="299" y="164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9" name="Google Shape;3116;p55"/>
            <p:cNvSpPr/>
            <p:nvPr/>
          </p:nvSpPr>
          <p:spPr>
            <a:xfrm>
              <a:off x="4582810" y="3338160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18" y="326"/>
                    <a:pt x="299" y="245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0" name="Google Shape;3117;p55"/>
            <p:cNvSpPr/>
            <p:nvPr/>
          </p:nvSpPr>
          <p:spPr>
            <a:xfrm>
              <a:off x="4608166" y="336531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299" y="244"/>
                    <a:pt x="299" y="136"/>
                  </a:cubicBezTo>
                  <a:cubicBezTo>
                    <a:pt x="299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1" name="Google Shape;3118;p55"/>
            <p:cNvSpPr/>
            <p:nvPr/>
          </p:nvSpPr>
          <p:spPr>
            <a:xfrm>
              <a:off x="4635323" y="3338160"/>
              <a:ext cx="9141" cy="21752"/>
            </a:xfrm>
            <a:custGeom>
              <a:avLst/>
              <a:gdLst/>
              <a:ahLst/>
              <a:cxnLst/>
              <a:rect l="l" t="t" r="r" b="b"/>
              <a:pathLst>
                <a:path w="137" h="326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5"/>
                    <a:pt x="55" y="326"/>
                    <a:pt x="136" y="326"/>
                  </a:cubicBezTo>
                  <a:lnTo>
                    <a:pt x="136" y="163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2" name="Google Shape;3119;p55"/>
            <p:cNvSpPr/>
            <p:nvPr/>
          </p:nvSpPr>
          <p:spPr>
            <a:xfrm>
              <a:off x="4608166" y="3417765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1" y="55"/>
                    <a:pt x="1" y="137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37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3" name="Google Shape;3120;p55"/>
            <p:cNvSpPr/>
            <p:nvPr/>
          </p:nvSpPr>
          <p:spPr>
            <a:xfrm>
              <a:off x="4635323" y="3390674"/>
              <a:ext cx="9141" cy="21752"/>
            </a:xfrm>
            <a:custGeom>
              <a:avLst/>
              <a:gdLst/>
              <a:ahLst/>
              <a:cxnLst/>
              <a:rect l="l" t="t" r="r" b="b"/>
              <a:pathLst>
                <a:path w="137" h="326" extrusionOk="0">
                  <a:moveTo>
                    <a:pt x="136" y="0"/>
                  </a:moveTo>
                  <a:cubicBezTo>
                    <a:pt x="55" y="0"/>
                    <a:pt x="0" y="81"/>
                    <a:pt x="0" y="163"/>
                  </a:cubicBezTo>
                  <a:cubicBezTo>
                    <a:pt x="0" y="244"/>
                    <a:pt x="55" y="326"/>
                    <a:pt x="136" y="326"/>
                  </a:cubicBezTo>
                  <a:lnTo>
                    <a:pt x="136" y="163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4" name="Google Shape;3121;p55"/>
            <p:cNvSpPr/>
            <p:nvPr/>
          </p:nvSpPr>
          <p:spPr>
            <a:xfrm>
              <a:off x="4582810" y="3390674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6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18" y="326"/>
                    <a:pt x="299" y="244"/>
                    <a:pt x="299" y="163"/>
                  </a:cubicBezTo>
                  <a:cubicBezTo>
                    <a:pt x="299" y="81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5" name="Google Shape;3122;p55"/>
            <p:cNvSpPr/>
            <p:nvPr/>
          </p:nvSpPr>
          <p:spPr>
            <a:xfrm>
              <a:off x="4582810" y="3443121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18" y="326"/>
                    <a:pt x="299" y="245"/>
                    <a:pt x="299" y="163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6" name="Google Shape;3123;p55"/>
            <p:cNvSpPr/>
            <p:nvPr/>
          </p:nvSpPr>
          <p:spPr>
            <a:xfrm>
              <a:off x="4608166" y="347027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7" name="Google Shape;3124;p55"/>
            <p:cNvSpPr/>
            <p:nvPr/>
          </p:nvSpPr>
          <p:spPr>
            <a:xfrm>
              <a:off x="4635323" y="3443121"/>
              <a:ext cx="9141" cy="21819"/>
            </a:xfrm>
            <a:custGeom>
              <a:avLst/>
              <a:gdLst/>
              <a:ahLst/>
              <a:cxnLst/>
              <a:rect l="l" t="t" r="r" b="b"/>
              <a:pathLst>
                <a:path w="137" h="327" extrusionOk="0">
                  <a:moveTo>
                    <a:pt x="136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326"/>
                    <a:pt x="136" y="326"/>
                  </a:cubicBezTo>
                  <a:lnTo>
                    <a:pt x="136" y="163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8" name="Google Shape;3125;p55"/>
            <p:cNvSpPr/>
            <p:nvPr/>
          </p:nvSpPr>
          <p:spPr>
            <a:xfrm>
              <a:off x="4608166" y="352279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1" y="54"/>
                    <a:pt x="1" y="163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9" name="Google Shape;3126;p55"/>
            <p:cNvSpPr/>
            <p:nvPr/>
          </p:nvSpPr>
          <p:spPr>
            <a:xfrm>
              <a:off x="4635323" y="3495634"/>
              <a:ext cx="9141" cy="21752"/>
            </a:xfrm>
            <a:custGeom>
              <a:avLst/>
              <a:gdLst/>
              <a:ahLst/>
              <a:cxnLst/>
              <a:rect l="l" t="t" r="r" b="b"/>
              <a:pathLst>
                <a:path w="137" h="326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326"/>
                    <a:pt x="136" y="326"/>
                  </a:cubicBezTo>
                  <a:lnTo>
                    <a:pt x="136" y="163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0" name="Google Shape;3127;p55"/>
            <p:cNvSpPr/>
            <p:nvPr/>
          </p:nvSpPr>
          <p:spPr>
            <a:xfrm>
              <a:off x="4582810" y="3495634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18" y="326"/>
                    <a:pt x="299" y="244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1" name="Google Shape;3128;p55"/>
            <p:cNvSpPr/>
            <p:nvPr/>
          </p:nvSpPr>
          <p:spPr>
            <a:xfrm>
              <a:off x="4582810" y="3548081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18" y="326"/>
                    <a:pt x="299" y="245"/>
                    <a:pt x="299" y="164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2" name="Google Shape;3129;p55"/>
            <p:cNvSpPr/>
            <p:nvPr/>
          </p:nvSpPr>
          <p:spPr>
            <a:xfrm>
              <a:off x="4608166" y="3575239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1" y="55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3" name="Google Shape;3130;p55"/>
            <p:cNvSpPr/>
            <p:nvPr/>
          </p:nvSpPr>
          <p:spPr>
            <a:xfrm>
              <a:off x="4635323" y="3548081"/>
              <a:ext cx="9141" cy="21819"/>
            </a:xfrm>
            <a:custGeom>
              <a:avLst/>
              <a:gdLst/>
              <a:ahLst/>
              <a:cxnLst/>
              <a:rect l="l" t="t" r="r" b="b"/>
              <a:pathLst>
                <a:path w="137" h="327" extrusionOk="0">
                  <a:moveTo>
                    <a:pt x="136" y="1"/>
                  </a:moveTo>
                  <a:cubicBezTo>
                    <a:pt x="55" y="1"/>
                    <a:pt x="0" y="82"/>
                    <a:pt x="0" y="164"/>
                  </a:cubicBezTo>
                  <a:cubicBezTo>
                    <a:pt x="0" y="245"/>
                    <a:pt x="55" y="326"/>
                    <a:pt x="136" y="326"/>
                  </a:cubicBezTo>
                  <a:lnTo>
                    <a:pt x="136" y="164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4" name="Google Shape;3131;p55"/>
            <p:cNvSpPr/>
            <p:nvPr/>
          </p:nvSpPr>
          <p:spPr>
            <a:xfrm>
              <a:off x="4608166" y="362775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1" y="55"/>
                    <a:pt x="1" y="163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5" name="Google Shape;3132;p55"/>
            <p:cNvSpPr/>
            <p:nvPr/>
          </p:nvSpPr>
          <p:spPr>
            <a:xfrm>
              <a:off x="4635323" y="3600595"/>
              <a:ext cx="9141" cy="21752"/>
            </a:xfrm>
            <a:custGeom>
              <a:avLst/>
              <a:gdLst/>
              <a:ahLst/>
              <a:cxnLst/>
              <a:rect l="l" t="t" r="r" b="b"/>
              <a:pathLst>
                <a:path w="137" h="326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5"/>
                    <a:pt x="55" y="326"/>
                    <a:pt x="136" y="326"/>
                  </a:cubicBezTo>
                  <a:lnTo>
                    <a:pt x="136" y="163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6" name="Google Shape;3133;p55"/>
            <p:cNvSpPr/>
            <p:nvPr/>
          </p:nvSpPr>
          <p:spPr>
            <a:xfrm>
              <a:off x="4608166" y="3680200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1" y="55"/>
                    <a:pt x="1" y="164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7" name="Google Shape;3134;p55"/>
            <p:cNvSpPr/>
            <p:nvPr/>
          </p:nvSpPr>
          <p:spPr>
            <a:xfrm>
              <a:off x="4635323" y="3653109"/>
              <a:ext cx="9141" cy="21752"/>
            </a:xfrm>
            <a:custGeom>
              <a:avLst/>
              <a:gdLst/>
              <a:ahLst/>
              <a:cxnLst/>
              <a:rect l="l" t="t" r="r" b="b"/>
              <a:pathLst>
                <a:path w="137" h="326" extrusionOk="0">
                  <a:moveTo>
                    <a:pt x="136" y="0"/>
                  </a:moveTo>
                  <a:cubicBezTo>
                    <a:pt x="55" y="0"/>
                    <a:pt x="0" y="81"/>
                    <a:pt x="0" y="163"/>
                  </a:cubicBezTo>
                  <a:cubicBezTo>
                    <a:pt x="0" y="244"/>
                    <a:pt x="55" y="326"/>
                    <a:pt x="136" y="326"/>
                  </a:cubicBezTo>
                  <a:lnTo>
                    <a:pt x="136" y="163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8" name="Google Shape;3135;p55"/>
            <p:cNvSpPr/>
            <p:nvPr/>
          </p:nvSpPr>
          <p:spPr>
            <a:xfrm>
              <a:off x="4597289" y="3707357"/>
              <a:ext cx="5538" cy="14546"/>
            </a:xfrm>
            <a:custGeom>
              <a:avLst/>
              <a:gdLst/>
              <a:ahLst/>
              <a:cxnLst/>
              <a:rect l="l" t="t" r="r" b="b"/>
              <a:pathLst>
                <a:path w="83" h="218" extrusionOk="0">
                  <a:moveTo>
                    <a:pt x="1" y="1"/>
                  </a:moveTo>
                  <a:cubicBezTo>
                    <a:pt x="28" y="82"/>
                    <a:pt x="28" y="136"/>
                    <a:pt x="55" y="218"/>
                  </a:cubicBezTo>
                  <a:cubicBezTo>
                    <a:pt x="55" y="191"/>
                    <a:pt x="82" y="163"/>
                    <a:pt x="82" y="136"/>
                  </a:cubicBezTo>
                  <a:cubicBezTo>
                    <a:pt x="82" y="82"/>
                    <a:pt x="55" y="28"/>
                    <a:pt x="1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9" name="Google Shape;3136;p55"/>
            <p:cNvSpPr/>
            <p:nvPr/>
          </p:nvSpPr>
          <p:spPr>
            <a:xfrm>
              <a:off x="4608166" y="373271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0" name="Google Shape;3137;p55"/>
            <p:cNvSpPr/>
            <p:nvPr/>
          </p:nvSpPr>
          <p:spPr>
            <a:xfrm>
              <a:off x="4635323" y="3705556"/>
              <a:ext cx="9141" cy="21819"/>
            </a:xfrm>
            <a:custGeom>
              <a:avLst/>
              <a:gdLst/>
              <a:ahLst/>
              <a:cxnLst/>
              <a:rect l="l" t="t" r="r" b="b"/>
              <a:pathLst>
                <a:path w="137" h="327" extrusionOk="0">
                  <a:moveTo>
                    <a:pt x="136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326"/>
                    <a:pt x="136" y="326"/>
                  </a:cubicBezTo>
                  <a:lnTo>
                    <a:pt x="136" y="163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1" name="Google Shape;3138;p55"/>
            <p:cNvSpPr/>
            <p:nvPr/>
          </p:nvSpPr>
          <p:spPr>
            <a:xfrm>
              <a:off x="4608166" y="3785227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2" name="Google Shape;3139;p55"/>
            <p:cNvSpPr/>
            <p:nvPr/>
          </p:nvSpPr>
          <p:spPr>
            <a:xfrm>
              <a:off x="4635323" y="3758069"/>
              <a:ext cx="9141" cy="21752"/>
            </a:xfrm>
            <a:custGeom>
              <a:avLst/>
              <a:gdLst/>
              <a:ahLst/>
              <a:cxnLst/>
              <a:rect l="l" t="t" r="r" b="b"/>
              <a:pathLst>
                <a:path w="137" h="326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326"/>
                    <a:pt x="136" y="326"/>
                  </a:cubicBezTo>
                  <a:lnTo>
                    <a:pt x="136" y="163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3" name="Google Shape;3140;p55"/>
            <p:cNvSpPr/>
            <p:nvPr/>
          </p:nvSpPr>
          <p:spPr>
            <a:xfrm>
              <a:off x="4608166" y="3837674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4" name="Google Shape;3141;p55"/>
            <p:cNvSpPr/>
            <p:nvPr/>
          </p:nvSpPr>
          <p:spPr>
            <a:xfrm>
              <a:off x="4635323" y="3812318"/>
              <a:ext cx="9141" cy="20018"/>
            </a:xfrm>
            <a:custGeom>
              <a:avLst/>
              <a:gdLst/>
              <a:ahLst/>
              <a:cxnLst/>
              <a:rect l="l" t="t" r="r" b="b"/>
              <a:pathLst>
                <a:path w="137" h="300" extrusionOk="0">
                  <a:moveTo>
                    <a:pt x="136" y="1"/>
                  </a:moveTo>
                  <a:cubicBezTo>
                    <a:pt x="55" y="1"/>
                    <a:pt x="0" y="55"/>
                    <a:pt x="0" y="137"/>
                  </a:cubicBezTo>
                  <a:cubicBezTo>
                    <a:pt x="0" y="218"/>
                    <a:pt x="55" y="299"/>
                    <a:pt x="136" y="299"/>
                  </a:cubicBezTo>
                  <a:lnTo>
                    <a:pt x="136" y="137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5" name="Google Shape;3142;p55"/>
            <p:cNvSpPr/>
            <p:nvPr/>
          </p:nvSpPr>
          <p:spPr>
            <a:xfrm>
              <a:off x="4608166" y="389018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6" name="Google Shape;3143;p55"/>
            <p:cNvSpPr/>
            <p:nvPr/>
          </p:nvSpPr>
          <p:spPr>
            <a:xfrm>
              <a:off x="4635323" y="3864832"/>
              <a:ext cx="9141" cy="19951"/>
            </a:xfrm>
            <a:custGeom>
              <a:avLst/>
              <a:gdLst/>
              <a:ahLst/>
              <a:cxnLst/>
              <a:rect l="l" t="t" r="r" b="b"/>
              <a:pathLst>
                <a:path w="137" h="299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36" y="299"/>
                  </a:cubicBezTo>
                  <a:lnTo>
                    <a:pt x="136" y="136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7" name="Google Shape;3144;p55"/>
            <p:cNvSpPr/>
            <p:nvPr/>
          </p:nvSpPr>
          <p:spPr>
            <a:xfrm>
              <a:off x="4582810" y="3864832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6" y="299"/>
                  </a:cubicBezTo>
                  <a:cubicBezTo>
                    <a:pt x="218" y="299"/>
                    <a:pt x="299" y="218"/>
                    <a:pt x="299" y="136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8" name="Google Shape;3145;p55"/>
            <p:cNvSpPr/>
            <p:nvPr/>
          </p:nvSpPr>
          <p:spPr>
            <a:xfrm>
              <a:off x="4608166" y="3942635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9" name="Google Shape;3146;p55"/>
            <p:cNvSpPr/>
            <p:nvPr/>
          </p:nvSpPr>
          <p:spPr>
            <a:xfrm>
              <a:off x="4635323" y="3917345"/>
              <a:ext cx="9141" cy="19951"/>
            </a:xfrm>
            <a:custGeom>
              <a:avLst/>
              <a:gdLst/>
              <a:ahLst/>
              <a:cxnLst/>
              <a:rect l="l" t="t" r="r" b="b"/>
              <a:pathLst>
                <a:path w="137" h="299" extrusionOk="0">
                  <a:moveTo>
                    <a:pt x="136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17"/>
                    <a:pt x="55" y="298"/>
                    <a:pt x="136" y="298"/>
                  </a:cubicBezTo>
                  <a:lnTo>
                    <a:pt x="136" y="136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0" name="Google Shape;3147;p55"/>
            <p:cNvSpPr/>
            <p:nvPr/>
          </p:nvSpPr>
          <p:spPr>
            <a:xfrm>
              <a:off x="4586480" y="3917345"/>
              <a:ext cx="16348" cy="19951"/>
            </a:xfrm>
            <a:custGeom>
              <a:avLst/>
              <a:gdLst/>
              <a:ahLst/>
              <a:cxnLst/>
              <a:rect l="l" t="t" r="r" b="b"/>
              <a:pathLst>
                <a:path w="245" h="299" extrusionOk="0">
                  <a:moveTo>
                    <a:pt x="81" y="0"/>
                  </a:moveTo>
                  <a:cubicBezTo>
                    <a:pt x="54" y="0"/>
                    <a:pt x="27" y="0"/>
                    <a:pt x="0" y="27"/>
                  </a:cubicBezTo>
                  <a:cubicBezTo>
                    <a:pt x="54" y="109"/>
                    <a:pt x="81" y="190"/>
                    <a:pt x="136" y="298"/>
                  </a:cubicBezTo>
                  <a:cubicBezTo>
                    <a:pt x="190" y="271"/>
                    <a:pt x="244" y="217"/>
                    <a:pt x="244" y="136"/>
                  </a:cubicBezTo>
                  <a:cubicBezTo>
                    <a:pt x="244" y="54"/>
                    <a:pt x="163" y="0"/>
                    <a:pt x="81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1" name="Google Shape;3148;p55"/>
            <p:cNvSpPr/>
            <p:nvPr/>
          </p:nvSpPr>
          <p:spPr>
            <a:xfrm>
              <a:off x="4617240" y="3995148"/>
              <a:ext cx="10876" cy="19951"/>
            </a:xfrm>
            <a:custGeom>
              <a:avLst/>
              <a:gdLst/>
              <a:ahLst/>
              <a:cxnLst/>
              <a:rect l="l" t="t" r="r" b="b"/>
              <a:pathLst>
                <a:path w="163" h="299" extrusionOk="0">
                  <a:moveTo>
                    <a:pt x="0" y="0"/>
                  </a:moveTo>
                  <a:lnTo>
                    <a:pt x="0" y="55"/>
                  </a:lnTo>
                  <a:cubicBezTo>
                    <a:pt x="0" y="136"/>
                    <a:pt x="27" y="217"/>
                    <a:pt x="27" y="299"/>
                  </a:cubicBezTo>
                  <a:cubicBezTo>
                    <a:pt x="109" y="299"/>
                    <a:pt x="163" y="245"/>
                    <a:pt x="163" y="163"/>
                  </a:cubicBezTo>
                  <a:cubicBezTo>
                    <a:pt x="163" y="82"/>
                    <a:pt x="109" y="0"/>
                    <a:pt x="2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2" name="Google Shape;3149;p55"/>
            <p:cNvSpPr/>
            <p:nvPr/>
          </p:nvSpPr>
          <p:spPr>
            <a:xfrm>
              <a:off x="4635323" y="3969792"/>
              <a:ext cx="9141" cy="20018"/>
            </a:xfrm>
            <a:custGeom>
              <a:avLst/>
              <a:gdLst/>
              <a:ahLst/>
              <a:cxnLst/>
              <a:rect l="l" t="t" r="r" b="b"/>
              <a:pathLst>
                <a:path w="137" h="300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36" y="299"/>
                  </a:cubicBezTo>
                  <a:lnTo>
                    <a:pt x="136" y="136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3" name="Google Shape;3150;p55"/>
            <p:cNvSpPr/>
            <p:nvPr/>
          </p:nvSpPr>
          <p:spPr>
            <a:xfrm>
              <a:off x="4635323" y="4022306"/>
              <a:ext cx="9141" cy="19951"/>
            </a:xfrm>
            <a:custGeom>
              <a:avLst/>
              <a:gdLst/>
              <a:ahLst/>
              <a:cxnLst/>
              <a:rect l="l" t="t" r="r" b="b"/>
              <a:pathLst>
                <a:path w="137" h="299" extrusionOk="0">
                  <a:moveTo>
                    <a:pt x="136" y="0"/>
                  </a:moveTo>
                  <a:cubicBezTo>
                    <a:pt x="55" y="0"/>
                    <a:pt x="0" y="55"/>
                    <a:pt x="0" y="136"/>
                  </a:cubicBezTo>
                  <a:cubicBezTo>
                    <a:pt x="0" y="217"/>
                    <a:pt x="55" y="299"/>
                    <a:pt x="136" y="299"/>
                  </a:cubicBezTo>
                  <a:lnTo>
                    <a:pt x="136" y="136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4" name="Google Shape;3151;p55"/>
            <p:cNvSpPr/>
            <p:nvPr/>
          </p:nvSpPr>
          <p:spPr>
            <a:xfrm>
              <a:off x="4626248" y="4051265"/>
              <a:ext cx="1868" cy="9075"/>
            </a:xfrm>
            <a:custGeom>
              <a:avLst/>
              <a:gdLst/>
              <a:ahLst/>
              <a:cxnLst/>
              <a:rect l="l" t="t" r="r" b="b"/>
              <a:pathLst>
                <a:path w="28" h="136" extrusionOk="0">
                  <a:moveTo>
                    <a:pt x="1" y="0"/>
                  </a:moveTo>
                  <a:cubicBezTo>
                    <a:pt x="1" y="27"/>
                    <a:pt x="28" y="82"/>
                    <a:pt x="28" y="136"/>
                  </a:cubicBezTo>
                  <a:cubicBezTo>
                    <a:pt x="28" y="109"/>
                    <a:pt x="28" y="109"/>
                    <a:pt x="28" y="109"/>
                  </a:cubicBezTo>
                  <a:cubicBezTo>
                    <a:pt x="28" y="55"/>
                    <a:pt x="28" y="27"/>
                    <a:pt x="1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5" name="Google Shape;3152;p55"/>
            <p:cNvSpPr/>
            <p:nvPr/>
          </p:nvSpPr>
          <p:spPr>
            <a:xfrm>
              <a:off x="4635323" y="4074753"/>
              <a:ext cx="9141" cy="20018"/>
            </a:xfrm>
            <a:custGeom>
              <a:avLst/>
              <a:gdLst/>
              <a:ahLst/>
              <a:cxnLst/>
              <a:rect l="l" t="t" r="r" b="b"/>
              <a:pathLst>
                <a:path w="137" h="300" extrusionOk="0">
                  <a:moveTo>
                    <a:pt x="136" y="1"/>
                  </a:moveTo>
                  <a:cubicBezTo>
                    <a:pt x="82" y="1"/>
                    <a:pt x="28" y="28"/>
                    <a:pt x="0" y="82"/>
                  </a:cubicBezTo>
                  <a:cubicBezTo>
                    <a:pt x="55" y="136"/>
                    <a:pt x="82" y="218"/>
                    <a:pt x="109" y="299"/>
                  </a:cubicBezTo>
                  <a:lnTo>
                    <a:pt x="136" y="299"/>
                  </a:lnTo>
                  <a:lnTo>
                    <a:pt x="136" y="136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6" name="Google Shape;3153;p55"/>
            <p:cNvSpPr/>
            <p:nvPr/>
          </p:nvSpPr>
          <p:spPr>
            <a:xfrm>
              <a:off x="4559322" y="2158104"/>
              <a:ext cx="16348" cy="18216"/>
            </a:xfrm>
            <a:custGeom>
              <a:avLst/>
              <a:gdLst/>
              <a:ahLst/>
              <a:cxnLst/>
              <a:rect l="l" t="t" r="r" b="b"/>
              <a:pathLst>
                <a:path w="245" h="273" extrusionOk="0">
                  <a:moveTo>
                    <a:pt x="190" y="1"/>
                  </a:moveTo>
                  <a:cubicBezTo>
                    <a:pt x="136" y="82"/>
                    <a:pt x="82" y="164"/>
                    <a:pt x="0" y="245"/>
                  </a:cubicBezTo>
                  <a:cubicBezTo>
                    <a:pt x="27" y="272"/>
                    <a:pt x="54" y="272"/>
                    <a:pt x="109" y="272"/>
                  </a:cubicBezTo>
                  <a:cubicBezTo>
                    <a:pt x="190" y="272"/>
                    <a:pt x="244" y="218"/>
                    <a:pt x="244" y="136"/>
                  </a:cubicBezTo>
                  <a:cubicBezTo>
                    <a:pt x="244" y="82"/>
                    <a:pt x="244" y="28"/>
                    <a:pt x="190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7" name="Google Shape;3154;p55"/>
            <p:cNvSpPr/>
            <p:nvPr/>
          </p:nvSpPr>
          <p:spPr>
            <a:xfrm>
              <a:off x="4584611" y="2129145"/>
              <a:ext cx="18216" cy="21819"/>
            </a:xfrm>
            <a:custGeom>
              <a:avLst/>
              <a:gdLst/>
              <a:ahLst/>
              <a:cxnLst/>
              <a:rect l="l" t="t" r="r" b="b"/>
              <a:pathLst>
                <a:path w="273" h="327" extrusionOk="0">
                  <a:moveTo>
                    <a:pt x="109" y="1"/>
                  </a:moveTo>
                  <a:cubicBezTo>
                    <a:pt x="82" y="1"/>
                    <a:pt x="55" y="28"/>
                    <a:pt x="55" y="28"/>
                  </a:cubicBezTo>
                  <a:cubicBezTo>
                    <a:pt x="28" y="109"/>
                    <a:pt x="28" y="191"/>
                    <a:pt x="1" y="245"/>
                  </a:cubicBezTo>
                  <a:cubicBezTo>
                    <a:pt x="28" y="299"/>
                    <a:pt x="55" y="326"/>
                    <a:pt x="109" y="326"/>
                  </a:cubicBezTo>
                  <a:cubicBezTo>
                    <a:pt x="191" y="326"/>
                    <a:pt x="272" y="245"/>
                    <a:pt x="272" y="164"/>
                  </a:cubicBezTo>
                  <a:cubicBezTo>
                    <a:pt x="272" y="82"/>
                    <a:pt x="191" y="1"/>
                    <a:pt x="109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8" name="Google Shape;3155;p55"/>
            <p:cNvSpPr/>
            <p:nvPr/>
          </p:nvSpPr>
          <p:spPr>
            <a:xfrm>
              <a:off x="4555652" y="2208816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9" name="Google Shape;3156;p55"/>
            <p:cNvSpPr/>
            <p:nvPr/>
          </p:nvSpPr>
          <p:spPr>
            <a:xfrm>
              <a:off x="4528561" y="2235974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54"/>
                    <a:pt x="0" y="136"/>
                  </a:cubicBezTo>
                  <a:cubicBezTo>
                    <a:pt x="0" y="217"/>
                    <a:pt x="81" y="298"/>
                    <a:pt x="163" y="298"/>
                  </a:cubicBezTo>
                  <a:cubicBezTo>
                    <a:pt x="244" y="298"/>
                    <a:pt x="326" y="217"/>
                    <a:pt x="326" y="136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0" name="Google Shape;3157;p55"/>
            <p:cNvSpPr/>
            <p:nvPr/>
          </p:nvSpPr>
          <p:spPr>
            <a:xfrm>
              <a:off x="4555652" y="2261263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1" name="Google Shape;3158;p55"/>
            <p:cNvSpPr/>
            <p:nvPr/>
          </p:nvSpPr>
          <p:spPr>
            <a:xfrm>
              <a:off x="4564727" y="2313776"/>
              <a:ext cx="10943" cy="19951"/>
            </a:xfrm>
            <a:custGeom>
              <a:avLst/>
              <a:gdLst/>
              <a:ahLst/>
              <a:cxnLst/>
              <a:rect l="l" t="t" r="r" b="b"/>
              <a:pathLst>
                <a:path w="164" h="299" extrusionOk="0">
                  <a:moveTo>
                    <a:pt x="1" y="0"/>
                  </a:moveTo>
                  <a:cubicBezTo>
                    <a:pt x="28" y="28"/>
                    <a:pt x="55" y="55"/>
                    <a:pt x="82" y="82"/>
                  </a:cubicBezTo>
                  <a:cubicBezTo>
                    <a:pt x="55" y="109"/>
                    <a:pt x="28" y="163"/>
                    <a:pt x="28" y="217"/>
                  </a:cubicBezTo>
                  <a:cubicBezTo>
                    <a:pt x="28" y="245"/>
                    <a:pt x="55" y="272"/>
                    <a:pt x="55" y="299"/>
                  </a:cubicBezTo>
                  <a:cubicBezTo>
                    <a:pt x="109" y="299"/>
                    <a:pt x="163" y="217"/>
                    <a:pt x="163" y="163"/>
                  </a:cubicBezTo>
                  <a:cubicBezTo>
                    <a:pt x="163" y="82"/>
                    <a:pt x="109" y="0"/>
                    <a:pt x="28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2" name="Google Shape;3159;p55"/>
            <p:cNvSpPr/>
            <p:nvPr/>
          </p:nvSpPr>
          <p:spPr>
            <a:xfrm>
              <a:off x="4582810" y="2340934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190"/>
                    <a:pt x="1" y="217"/>
                    <a:pt x="28" y="244"/>
                  </a:cubicBezTo>
                  <a:cubicBezTo>
                    <a:pt x="55" y="272"/>
                    <a:pt x="109" y="299"/>
                    <a:pt x="136" y="299"/>
                  </a:cubicBezTo>
                  <a:cubicBezTo>
                    <a:pt x="218" y="299"/>
                    <a:pt x="299" y="217"/>
                    <a:pt x="299" y="136"/>
                  </a:cubicBezTo>
                  <a:cubicBezTo>
                    <a:pt x="299" y="55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3" name="Google Shape;3160;p55"/>
            <p:cNvSpPr/>
            <p:nvPr/>
          </p:nvSpPr>
          <p:spPr>
            <a:xfrm>
              <a:off x="4582810" y="2398853"/>
              <a:ext cx="9141" cy="14546"/>
            </a:xfrm>
            <a:custGeom>
              <a:avLst/>
              <a:gdLst/>
              <a:ahLst/>
              <a:cxnLst/>
              <a:rect l="l" t="t" r="r" b="b"/>
              <a:pathLst>
                <a:path w="137" h="218" extrusionOk="0">
                  <a:moveTo>
                    <a:pt x="1" y="0"/>
                  </a:moveTo>
                  <a:cubicBezTo>
                    <a:pt x="1" y="27"/>
                    <a:pt x="1" y="54"/>
                    <a:pt x="1" y="54"/>
                  </a:cubicBezTo>
                  <a:cubicBezTo>
                    <a:pt x="1" y="109"/>
                    <a:pt x="1" y="136"/>
                    <a:pt x="28" y="163"/>
                  </a:cubicBezTo>
                  <a:cubicBezTo>
                    <a:pt x="55" y="190"/>
                    <a:pt x="109" y="217"/>
                    <a:pt x="136" y="217"/>
                  </a:cubicBezTo>
                  <a:cubicBezTo>
                    <a:pt x="109" y="109"/>
                    <a:pt x="82" y="27"/>
                    <a:pt x="1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4" name="Google Shape;3161;p55"/>
            <p:cNvSpPr/>
            <p:nvPr/>
          </p:nvSpPr>
          <p:spPr>
            <a:xfrm>
              <a:off x="4555652" y="2471251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5" name="Google Shape;3162;p55"/>
            <p:cNvSpPr/>
            <p:nvPr/>
          </p:nvSpPr>
          <p:spPr>
            <a:xfrm>
              <a:off x="4582810" y="244589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91" y="0"/>
                  </a:moveTo>
                  <a:cubicBezTo>
                    <a:pt x="136" y="28"/>
                    <a:pt x="55" y="82"/>
                    <a:pt x="1" y="109"/>
                  </a:cubicBezTo>
                  <a:cubicBezTo>
                    <a:pt x="1" y="109"/>
                    <a:pt x="1" y="136"/>
                    <a:pt x="1" y="136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36"/>
                  </a:cubicBezTo>
                  <a:cubicBezTo>
                    <a:pt x="299" y="109"/>
                    <a:pt x="272" y="55"/>
                    <a:pt x="245" y="28"/>
                  </a:cubicBezTo>
                  <a:cubicBezTo>
                    <a:pt x="245" y="28"/>
                    <a:pt x="218" y="0"/>
                    <a:pt x="191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6" name="Google Shape;3163;p55"/>
            <p:cNvSpPr/>
            <p:nvPr/>
          </p:nvSpPr>
          <p:spPr>
            <a:xfrm>
              <a:off x="4528561" y="2498408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54"/>
                    <a:pt x="0" y="136"/>
                  </a:cubicBezTo>
                  <a:cubicBezTo>
                    <a:pt x="0" y="244"/>
                    <a:pt x="81" y="298"/>
                    <a:pt x="163" y="298"/>
                  </a:cubicBezTo>
                  <a:cubicBezTo>
                    <a:pt x="244" y="298"/>
                    <a:pt x="326" y="244"/>
                    <a:pt x="326" y="136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7" name="Google Shape;3164;p55"/>
            <p:cNvSpPr/>
            <p:nvPr/>
          </p:nvSpPr>
          <p:spPr>
            <a:xfrm>
              <a:off x="4555652" y="2523698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8" name="Google Shape;3165;p55"/>
            <p:cNvSpPr/>
            <p:nvPr/>
          </p:nvSpPr>
          <p:spPr>
            <a:xfrm>
              <a:off x="4582810" y="2498408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44"/>
                    <a:pt x="55" y="298"/>
                    <a:pt x="136" y="298"/>
                  </a:cubicBezTo>
                  <a:cubicBezTo>
                    <a:pt x="218" y="298"/>
                    <a:pt x="299" y="244"/>
                    <a:pt x="299" y="136"/>
                  </a:cubicBezTo>
                  <a:cubicBezTo>
                    <a:pt x="299" y="54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9" name="Google Shape;3166;p55"/>
            <p:cNvSpPr/>
            <p:nvPr/>
          </p:nvSpPr>
          <p:spPr>
            <a:xfrm>
              <a:off x="4528561" y="255085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1" y="1"/>
                    <a:pt x="0" y="55"/>
                    <a:pt x="0" y="136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326" y="245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0" name="Google Shape;3167;p55"/>
            <p:cNvSpPr/>
            <p:nvPr/>
          </p:nvSpPr>
          <p:spPr>
            <a:xfrm>
              <a:off x="4555652" y="2576211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1" name="Google Shape;3168;p55"/>
            <p:cNvSpPr/>
            <p:nvPr/>
          </p:nvSpPr>
          <p:spPr>
            <a:xfrm>
              <a:off x="4582810" y="255085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36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2" name="Google Shape;3169;p55"/>
            <p:cNvSpPr/>
            <p:nvPr/>
          </p:nvSpPr>
          <p:spPr>
            <a:xfrm>
              <a:off x="4528561" y="2603369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54"/>
                    <a:pt x="0" y="136"/>
                  </a:cubicBezTo>
                  <a:cubicBezTo>
                    <a:pt x="0" y="244"/>
                    <a:pt x="81" y="299"/>
                    <a:pt x="163" y="299"/>
                  </a:cubicBezTo>
                  <a:cubicBezTo>
                    <a:pt x="244" y="299"/>
                    <a:pt x="326" y="244"/>
                    <a:pt x="326" y="136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3" name="Google Shape;3170;p55"/>
            <p:cNvSpPr/>
            <p:nvPr/>
          </p:nvSpPr>
          <p:spPr>
            <a:xfrm>
              <a:off x="4555652" y="2628658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4" name="Google Shape;3171;p55"/>
            <p:cNvSpPr/>
            <p:nvPr/>
          </p:nvSpPr>
          <p:spPr>
            <a:xfrm>
              <a:off x="4582810" y="2603369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44"/>
                    <a:pt x="55" y="299"/>
                    <a:pt x="136" y="299"/>
                  </a:cubicBezTo>
                  <a:cubicBezTo>
                    <a:pt x="218" y="299"/>
                    <a:pt x="299" y="244"/>
                    <a:pt x="299" y="136"/>
                  </a:cubicBezTo>
                  <a:cubicBezTo>
                    <a:pt x="299" y="54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5" name="Google Shape;3172;p55"/>
            <p:cNvSpPr/>
            <p:nvPr/>
          </p:nvSpPr>
          <p:spPr>
            <a:xfrm>
              <a:off x="4582810" y="2655816"/>
              <a:ext cx="14546" cy="9141"/>
            </a:xfrm>
            <a:custGeom>
              <a:avLst/>
              <a:gdLst/>
              <a:ahLst/>
              <a:cxnLst/>
              <a:rect l="l" t="t" r="r" b="b"/>
              <a:pathLst>
                <a:path w="218" h="137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lnTo>
                    <a:pt x="55" y="136"/>
                  </a:lnTo>
                  <a:cubicBezTo>
                    <a:pt x="55" y="55"/>
                    <a:pt x="136" y="55"/>
                    <a:pt x="218" y="28"/>
                  </a:cubicBezTo>
                  <a:cubicBezTo>
                    <a:pt x="191" y="1"/>
                    <a:pt x="164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6" name="Google Shape;3173;p55"/>
            <p:cNvSpPr/>
            <p:nvPr/>
          </p:nvSpPr>
          <p:spPr>
            <a:xfrm>
              <a:off x="4528561" y="2655816"/>
              <a:ext cx="21752" cy="10943"/>
            </a:xfrm>
            <a:custGeom>
              <a:avLst/>
              <a:gdLst/>
              <a:ahLst/>
              <a:cxnLst/>
              <a:rect l="l" t="t" r="r" b="b"/>
              <a:pathLst>
                <a:path w="326" h="164" extrusionOk="0">
                  <a:moveTo>
                    <a:pt x="163" y="1"/>
                  </a:moveTo>
                  <a:cubicBezTo>
                    <a:pt x="81" y="1"/>
                    <a:pt x="0" y="55"/>
                    <a:pt x="0" y="164"/>
                  </a:cubicBezTo>
                  <a:lnTo>
                    <a:pt x="326" y="164"/>
                  </a:ln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7" name="Google Shape;3174;p55"/>
            <p:cNvSpPr/>
            <p:nvPr/>
          </p:nvSpPr>
          <p:spPr>
            <a:xfrm>
              <a:off x="4555652" y="2681172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8" name="Google Shape;3175;p55"/>
            <p:cNvSpPr/>
            <p:nvPr/>
          </p:nvSpPr>
          <p:spPr>
            <a:xfrm>
              <a:off x="4582810" y="2664891"/>
              <a:ext cx="5538" cy="9141"/>
            </a:xfrm>
            <a:custGeom>
              <a:avLst/>
              <a:gdLst/>
              <a:ahLst/>
              <a:cxnLst/>
              <a:rect l="l" t="t" r="r" b="b"/>
              <a:pathLst>
                <a:path w="83" h="137" extrusionOk="0">
                  <a:moveTo>
                    <a:pt x="1" y="0"/>
                  </a:moveTo>
                  <a:cubicBezTo>
                    <a:pt x="1" y="82"/>
                    <a:pt x="28" y="109"/>
                    <a:pt x="55" y="136"/>
                  </a:cubicBezTo>
                  <a:cubicBezTo>
                    <a:pt x="82" y="109"/>
                    <a:pt x="82" y="82"/>
                    <a:pt x="82" y="55"/>
                  </a:cubicBezTo>
                  <a:cubicBezTo>
                    <a:pt x="82" y="55"/>
                    <a:pt x="55" y="28"/>
                    <a:pt x="55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9" name="Google Shape;3176;p55"/>
            <p:cNvSpPr/>
            <p:nvPr/>
          </p:nvSpPr>
          <p:spPr>
            <a:xfrm>
              <a:off x="4528561" y="2664891"/>
              <a:ext cx="21752" cy="10943"/>
            </a:xfrm>
            <a:custGeom>
              <a:avLst/>
              <a:gdLst/>
              <a:ahLst/>
              <a:cxnLst/>
              <a:rect l="l" t="t" r="r" b="b"/>
              <a:pathLst>
                <a:path w="326" h="164" extrusionOk="0">
                  <a:moveTo>
                    <a:pt x="0" y="0"/>
                  </a:moveTo>
                  <a:cubicBezTo>
                    <a:pt x="0" y="109"/>
                    <a:pt x="81" y="163"/>
                    <a:pt x="163" y="163"/>
                  </a:cubicBezTo>
                  <a:cubicBezTo>
                    <a:pt x="244" y="163"/>
                    <a:pt x="326" y="109"/>
                    <a:pt x="32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0" name="Google Shape;3177;p55"/>
            <p:cNvSpPr/>
            <p:nvPr/>
          </p:nvSpPr>
          <p:spPr>
            <a:xfrm>
              <a:off x="4582810" y="2708330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5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55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1" name="Google Shape;3178;p55"/>
            <p:cNvSpPr/>
            <p:nvPr/>
          </p:nvSpPr>
          <p:spPr>
            <a:xfrm>
              <a:off x="4555652" y="2891093"/>
              <a:ext cx="12744" cy="21819"/>
            </a:xfrm>
            <a:custGeom>
              <a:avLst/>
              <a:gdLst/>
              <a:ahLst/>
              <a:cxnLst/>
              <a:rect l="l" t="t" r="r" b="b"/>
              <a:pathLst>
                <a:path w="191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164" y="326"/>
                    <a:pt x="191" y="326"/>
                    <a:pt x="191" y="299"/>
                  </a:cubicBezTo>
                  <a:cubicBezTo>
                    <a:pt x="164" y="245"/>
                    <a:pt x="137" y="191"/>
                    <a:pt x="137" y="109"/>
                  </a:cubicBezTo>
                  <a:cubicBezTo>
                    <a:pt x="137" y="82"/>
                    <a:pt x="164" y="55"/>
                    <a:pt x="164" y="28"/>
                  </a:cubicBezTo>
                  <a:cubicBezTo>
                    <a:pt x="164" y="28"/>
                    <a:pt x="164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2" name="Google Shape;3179;p55"/>
            <p:cNvSpPr/>
            <p:nvPr/>
          </p:nvSpPr>
          <p:spPr>
            <a:xfrm>
              <a:off x="4555652" y="2943607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3" name="Google Shape;3180;p55"/>
            <p:cNvSpPr/>
            <p:nvPr/>
          </p:nvSpPr>
          <p:spPr>
            <a:xfrm>
              <a:off x="4582810" y="2925524"/>
              <a:ext cx="20018" cy="12744"/>
            </a:xfrm>
            <a:custGeom>
              <a:avLst/>
              <a:gdLst/>
              <a:ahLst/>
              <a:cxnLst/>
              <a:rect l="l" t="t" r="r" b="b"/>
              <a:pathLst>
                <a:path w="300" h="191" extrusionOk="0">
                  <a:moveTo>
                    <a:pt x="1" y="0"/>
                  </a:moveTo>
                  <a:cubicBezTo>
                    <a:pt x="1" y="27"/>
                    <a:pt x="1" y="27"/>
                    <a:pt x="1" y="55"/>
                  </a:cubicBezTo>
                  <a:cubicBezTo>
                    <a:pt x="1" y="136"/>
                    <a:pt x="55" y="190"/>
                    <a:pt x="136" y="190"/>
                  </a:cubicBezTo>
                  <a:cubicBezTo>
                    <a:pt x="218" y="190"/>
                    <a:pt x="299" y="136"/>
                    <a:pt x="299" y="55"/>
                  </a:cubicBezTo>
                  <a:lnTo>
                    <a:pt x="109" y="55"/>
                  </a:lnTo>
                  <a:cubicBezTo>
                    <a:pt x="82" y="55"/>
                    <a:pt x="28" y="27"/>
                    <a:pt x="1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4" name="Google Shape;3181;p55"/>
            <p:cNvSpPr/>
            <p:nvPr/>
          </p:nvSpPr>
          <p:spPr>
            <a:xfrm>
              <a:off x="4528561" y="2918251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1" y="1"/>
                    <a:pt x="0" y="82"/>
                    <a:pt x="0" y="164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5" name="Google Shape;3182;p55"/>
            <p:cNvSpPr/>
            <p:nvPr/>
          </p:nvSpPr>
          <p:spPr>
            <a:xfrm>
              <a:off x="4528561" y="297076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cubicBezTo>
                    <a:pt x="0" y="244"/>
                    <a:pt x="81" y="299"/>
                    <a:pt x="163" y="299"/>
                  </a:cubicBezTo>
                  <a:cubicBezTo>
                    <a:pt x="244" y="299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6" name="Google Shape;3183;p55"/>
            <p:cNvSpPr/>
            <p:nvPr/>
          </p:nvSpPr>
          <p:spPr>
            <a:xfrm>
              <a:off x="4555652" y="2997922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17"/>
                    <a:pt x="82" y="299"/>
                    <a:pt x="164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7" name="Google Shape;3184;p55"/>
            <p:cNvSpPr/>
            <p:nvPr/>
          </p:nvSpPr>
          <p:spPr>
            <a:xfrm>
              <a:off x="4555652" y="3050369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4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8" name="Google Shape;3185;p55"/>
            <p:cNvSpPr/>
            <p:nvPr/>
          </p:nvSpPr>
          <p:spPr>
            <a:xfrm>
              <a:off x="4528561" y="3023212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1" y="1"/>
                    <a:pt x="0" y="82"/>
                    <a:pt x="0" y="164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9" name="Google Shape;3186;p55"/>
            <p:cNvSpPr/>
            <p:nvPr/>
          </p:nvSpPr>
          <p:spPr>
            <a:xfrm>
              <a:off x="4528561" y="307572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1" y="1"/>
                    <a:pt x="0" y="82"/>
                    <a:pt x="0" y="163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0" name="Google Shape;3187;p55"/>
            <p:cNvSpPr/>
            <p:nvPr/>
          </p:nvSpPr>
          <p:spPr>
            <a:xfrm>
              <a:off x="4555652" y="3102883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217"/>
                    <a:pt x="82" y="299"/>
                    <a:pt x="164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1" name="Google Shape;3188;p55"/>
            <p:cNvSpPr/>
            <p:nvPr/>
          </p:nvSpPr>
          <p:spPr>
            <a:xfrm>
              <a:off x="4555652" y="3155330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4" y="1"/>
                  </a:moveTo>
                  <a:cubicBezTo>
                    <a:pt x="82" y="1"/>
                    <a:pt x="1" y="55"/>
                    <a:pt x="1" y="137"/>
                  </a:cubicBezTo>
                  <a:cubicBezTo>
                    <a:pt x="1" y="218"/>
                    <a:pt x="82" y="299"/>
                    <a:pt x="164" y="299"/>
                  </a:cubicBezTo>
                  <a:cubicBezTo>
                    <a:pt x="245" y="299"/>
                    <a:pt x="299" y="218"/>
                    <a:pt x="299" y="137"/>
                  </a:cubicBezTo>
                  <a:cubicBezTo>
                    <a:pt x="299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2" name="Google Shape;3189;p55"/>
            <p:cNvSpPr/>
            <p:nvPr/>
          </p:nvSpPr>
          <p:spPr>
            <a:xfrm>
              <a:off x="4528561" y="3128239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cubicBezTo>
                    <a:pt x="0" y="244"/>
                    <a:pt x="81" y="298"/>
                    <a:pt x="163" y="298"/>
                  </a:cubicBezTo>
                  <a:cubicBezTo>
                    <a:pt x="244" y="298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3" name="Google Shape;3190;p55"/>
            <p:cNvSpPr/>
            <p:nvPr/>
          </p:nvSpPr>
          <p:spPr>
            <a:xfrm>
              <a:off x="4528561" y="3180686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1" y="1"/>
                    <a:pt x="0" y="82"/>
                    <a:pt x="0" y="163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4" name="Google Shape;3191;p55"/>
            <p:cNvSpPr/>
            <p:nvPr/>
          </p:nvSpPr>
          <p:spPr>
            <a:xfrm>
              <a:off x="4555652" y="3207843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4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5" name="Google Shape;3192;p55"/>
            <p:cNvSpPr/>
            <p:nvPr/>
          </p:nvSpPr>
          <p:spPr>
            <a:xfrm>
              <a:off x="4528561" y="3233200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cubicBezTo>
                    <a:pt x="0" y="244"/>
                    <a:pt x="81" y="326"/>
                    <a:pt x="163" y="326"/>
                  </a:cubicBezTo>
                  <a:cubicBezTo>
                    <a:pt x="244" y="326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6" name="Google Shape;3193;p55"/>
            <p:cNvSpPr/>
            <p:nvPr/>
          </p:nvSpPr>
          <p:spPr>
            <a:xfrm>
              <a:off x="4555652" y="3260357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299" y="244"/>
                    <a:pt x="299" y="136"/>
                  </a:cubicBezTo>
                  <a:cubicBezTo>
                    <a:pt x="299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7" name="Google Shape;3194;p55"/>
            <p:cNvSpPr/>
            <p:nvPr/>
          </p:nvSpPr>
          <p:spPr>
            <a:xfrm>
              <a:off x="4555652" y="3312804"/>
              <a:ext cx="20018" cy="20018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299" y="245"/>
                    <a:pt x="299" y="136"/>
                  </a:cubicBezTo>
                  <a:cubicBezTo>
                    <a:pt x="299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8" name="Google Shape;3195;p55"/>
            <p:cNvSpPr/>
            <p:nvPr/>
          </p:nvSpPr>
          <p:spPr>
            <a:xfrm>
              <a:off x="4528561" y="3285646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1" y="1"/>
                    <a:pt x="0" y="82"/>
                    <a:pt x="0" y="164"/>
                  </a:cubicBezTo>
                  <a:cubicBezTo>
                    <a:pt x="0" y="245"/>
                    <a:pt x="81" y="326"/>
                    <a:pt x="163" y="326"/>
                  </a:cubicBezTo>
                  <a:cubicBezTo>
                    <a:pt x="244" y="326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9" name="Google Shape;3196;p55"/>
            <p:cNvSpPr/>
            <p:nvPr/>
          </p:nvSpPr>
          <p:spPr>
            <a:xfrm>
              <a:off x="4528561" y="3338160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cubicBezTo>
                    <a:pt x="0" y="245"/>
                    <a:pt x="81" y="326"/>
                    <a:pt x="163" y="326"/>
                  </a:cubicBezTo>
                  <a:cubicBezTo>
                    <a:pt x="244" y="326"/>
                    <a:pt x="326" y="245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0" name="Google Shape;3197;p55"/>
            <p:cNvSpPr/>
            <p:nvPr/>
          </p:nvSpPr>
          <p:spPr>
            <a:xfrm>
              <a:off x="4555652" y="3365318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299" y="244"/>
                    <a:pt x="299" y="136"/>
                  </a:cubicBezTo>
                  <a:cubicBezTo>
                    <a:pt x="299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1" name="Google Shape;3198;p55"/>
            <p:cNvSpPr/>
            <p:nvPr/>
          </p:nvSpPr>
          <p:spPr>
            <a:xfrm>
              <a:off x="4555652" y="3417765"/>
              <a:ext cx="20018" cy="20018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4" y="1"/>
                  </a:moveTo>
                  <a:cubicBezTo>
                    <a:pt x="82" y="1"/>
                    <a:pt x="1" y="55"/>
                    <a:pt x="1" y="137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299" y="245"/>
                    <a:pt x="299" y="137"/>
                  </a:cubicBezTo>
                  <a:cubicBezTo>
                    <a:pt x="299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2" name="Google Shape;3199;p55"/>
            <p:cNvSpPr/>
            <p:nvPr/>
          </p:nvSpPr>
          <p:spPr>
            <a:xfrm>
              <a:off x="4528561" y="3390674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1" y="0"/>
                    <a:pt x="0" y="81"/>
                    <a:pt x="0" y="163"/>
                  </a:cubicBezTo>
                  <a:cubicBezTo>
                    <a:pt x="0" y="244"/>
                    <a:pt x="81" y="326"/>
                    <a:pt x="163" y="326"/>
                  </a:cubicBezTo>
                  <a:cubicBezTo>
                    <a:pt x="244" y="326"/>
                    <a:pt x="326" y="244"/>
                    <a:pt x="326" y="163"/>
                  </a:cubicBezTo>
                  <a:cubicBezTo>
                    <a:pt x="326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3" name="Google Shape;3200;p55"/>
            <p:cNvSpPr/>
            <p:nvPr/>
          </p:nvSpPr>
          <p:spPr>
            <a:xfrm>
              <a:off x="4555652" y="3470278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299" y="245"/>
                    <a:pt x="299" y="136"/>
                  </a:cubicBezTo>
                  <a:cubicBezTo>
                    <a:pt x="299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4" name="Google Shape;3201;p55"/>
            <p:cNvSpPr/>
            <p:nvPr/>
          </p:nvSpPr>
          <p:spPr>
            <a:xfrm>
              <a:off x="4555652" y="3522792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82" y="0"/>
                    <a:pt x="1" y="54"/>
                    <a:pt x="1" y="163"/>
                  </a:cubicBezTo>
                  <a:cubicBezTo>
                    <a:pt x="1" y="244"/>
                    <a:pt x="82" y="298"/>
                    <a:pt x="164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5" name="Google Shape;3202;p55"/>
            <p:cNvSpPr/>
            <p:nvPr/>
          </p:nvSpPr>
          <p:spPr>
            <a:xfrm>
              <a:off x="4555652" y="3575239"/>
              <a:ext cx="20018" cy="20018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4" y="1"/>
                  </a:moveTo>
                  <a:cubicBezTo>
                    <a:pt x="82" y="1"/>
                    <a:pt x="1" y="55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6" name="Google Shape;3203;p55"/>
            <p:cNvSpPr/>
            <p:nvPr/>
          </p:nvSpPr>
          <p:spPr>
            <a:xfrm>
              <a:off x="4537569" y="3549883"/>
              <a:ext cx="12744" cy="20018"/>
            </a:xfrm>
            <a:custGeom>
              <a:avLst/>
              <a:gdLst/>
              <a:ahLst/>
              <a:cxnLst/>
              <a:rect l="l" t="t" r="r" b="b"/>
              <a:pathLst>
                <a:path w="191" h="300" extrusionOk="0">
                  <a:moveTo>
                    <a:pt x="109" y="1"/>
                  </a:moveTo>
                  <a:cubicBezTo>
                    <a:pt x="55" y="82"/>
                    <a:pt x="1" y="191"/>
                    <a:pt x="1" y="272"/>
                  </a:cubicBezTo>
                  <a:cubicBezTo>
                    <a:pt x="1" y="299"/>
                    <a:pt x="28" y="299"/>
                    <a:pt x="28" y="299"/>
                  </a:cubicBezTo>
                  <a:cubicBezTo>
                    <a:pt x="109" y="299"/>
                    <a:pt x="191" y="218"/>
                    <a:pt x="191" y="137"/>
                  </a:cubicBezTo>
                  <a:cubicBezTo>
                    <a:pt x="191" y="82"/>
                    <a:pt x="163" y="28"/>
                    <a:pt x="109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7" name="Google Shape;3204;p55"/>
            <p:cNvSpPr/>
            <p:nvPr/>
          </p:nvSpPr>
          <p:spPr>
            <a:xfrm>
              <a:off x="4582810" y="3600595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18" y="326"/>
                    <a:pt x="299" y="245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8" name="Google Shape;3205;p55"/>
            <p:cNvSpPr/>
            <p:nvPr/>
          </p:nvSpPr>
          <p:spPr>
            <a:xfrm>
              <a:off x="4566528" y="3627753"/>
              <a:ext cx="9141" cy="12744"/>
            </a:xfrm>
            <a:custGeom>
              <a:avLst/>
              <a:gdLst/>
              <a:ahLst/>
              <a:cxnLst/>
              <a:rect l="l" t="t" r="r" b="b"/>
              <a:pathLst>
                <a:path w="137" h="191" extrusionOk="0">
                  <a:moveTo>
                    <a:pt x="1" y="0"/>
                  </a:moveTo>
                  <a:cubicBezTo>
                    <a:pt x="55" y="55"/>
                    <a:pt x="82" y="109"/>
                    <a:pt x="136" y="190"/>
                  </a:cubicBezTo>
                  <a:cubicBezTo>
                    <a:pt x="136" y="163"/>
                    <a:pt x="136" y="163"/>
                    <a:pt x="136" y="163"/>
                  </a:cubicBezTo>
                  <a:cubicBezTo>
                    <a:pt x="136" y="55"/>
                    <a:pt x="82" y="0"/>
                    <a:pt x="1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9" name="Google Shape;3206;p55"/>
            <p:cNvSpPr/>
            <p:nvPr/>
          </p:nvSpPr>
          <p:spPr>
            <a:xfrm>
              <a:off x="4584611" y="3653109"/>
              <a:ext cx="18216" cy="21752"/>
            </a:xfrm>
            <a:custGeom>
              <a:avLst/>
              <a:gdLst/>
              <a:ahLst/>
              <a:cxnLst/>
              <a:rect l="l" t="t" r="r" b="b"/>
              <a:pathLst>
                <a:path w="273" h="326" extrusionOk="0">
                  <a:moveTo>
                    <a:pt x="109" y="0"/>
                  </a:moveTo>
                  <a:cubicBezTo>
                    <a:pt x="82" y="0"/>
                    <a:pt x="28" y="27"/>
                    <a:pt x="1" y="54"/>
                  </a:cubicBezTo>
                  <a:cubicBezTo>
                    <a:pt x="28" y="136"/>
                    <a:pt x="28" y="217"/>
                    <a:pt x="28" y="298"/>
                  </a:cubicBezTo>
                  <a:cubicBezTo>
                    <a:pt x="55" y="298"/>
                    <a:pt x="82" y="326"/>
                    <a:pt x="109" y="326"/>
                  </a:cubicBezTo>
                  <a:cubicBezTo>
                    <a:pt x="191" y="326"/>
                    <a:pt x="272" y="244"/>
                    <a:pt x="272" y="163"/>
                  </a:cubicBezTo>
                  <a:cubicBezTo>
                    <a:pt x="272" y="81"/>
                    <a:pt x="191" y="0"/>
                    <a:pt x="109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0" name="Google Shape;3207;p55"/>
            <p:cNvSpPr/>
            <p:nvPr/>
          </p:nvSpPr>
          <p:spPr>
            <a:xfrm>
              <a:off x="4584611" y="3812318"/>
              <a:ext cx="18216" cy="20018"/>
            </a:xfrm>
            <a:custGeom>
              <a:avLst/>
              <a:gdLst/>
              <a:ahLst/>
              <a:cxnLst/>
              <a:rect l="l" t="t" r="r" b="b"/>
              <a:pathLst>
                <a:path w="273" h="300" extrusionOk="0">
                  <a:moveTo>
                    <a:pt x="164" y="1"/>
                  </a:moveTo>
                  <a:cubicBezTo>
                    <a:pt x="109" y="82"/>
                    <a:pt x="55" y="164"/>
                    <a:pt x="1" y="245"/>
                  </a:cubicBezTo>
                  <a:cubicBezTo>
                    <a:pt x="28" y="272"/>
                    <a:pt x="82" y="299"/>
                    <a:pt x="109" y="299"/>
                  </a:cubicBezTo>
                  <a:cubicBezTo>
                    <a:pt x="191" y="299"/>
                    <a:pt x="272" y="218"/>
                    <a:pt x="272" y="137"/>
                  </a:cubicBezTo>
                  <a:cubicBezTo>
                    <a:pt x="272" y="82"/>
                    <a:pt x="218" y="28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1" name="Google Shape;3208;p55"/>
            <p:cNvSpPr/>
            <p:nvPr/>
          </p:nvSpPr>
          <p:spPr>
            <a:xfrm>
              <a:off x="4503205" y="2210617"/>
              <a:ext cx="19951" cy="18149"/>
            </a:xfrm>
            <a:custGeom>
              <a:avLst/>
              <a:gdLst/>
              <a:ahLst/>
              <a:cxnLst/>
              <a:rect l="l" t="t" r="r" b="b"/>
              <a:pathLst>
                <a:path w="299" h="272" extrusionOk="0">
                  <a:moveTo>
                    <a:pt x="244" y="0"/>
                  </a:moveTo>
                  <a:cubicBezTo>
                    <a:pt x="217" y="27"/>
                    <a:pt x="190" y="55"/>
                    <a:pt x="163" y="55"/>
                  </a:cubicBezTo>
                  <a:cubicBezTo>
                    <a:pt x="109" y="82"/>
                    <a:pt x="55" y="109"/>
                    <a:pt x="0" y="163"/>
                  </a:cubicBezTo>
                  <a:cubicBezTo>
                    <a:pt x="27" y="217"/>
                    <a:pt x="82" y="272"/>
                    <a:pt x="163" y="272"/>
                  </a:cubicBezTo>
                  <a:cubicBezTo>
                    <a:pt x="244" y="272"/>
                    <a:pt x="299" y="217"/>
                    <a:pt x="299" y="136"/>
                  </a:cubicBezTo>
                  <a:cubicBezTo>
                    <a:pt x="299" y="82"/>
                    <a:pt x="272" y="27"/>
                    <a:pt x="24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2" name="Google Shape;3209;p55"/>
            <p:cNvSpPr/>
            <p:nvPr/>
          </p:nvSpPr>
          <p:spPr>
            <a:xfrm>
              <a:off x="4532164" y="2187063"/>
              <a:ext cx="18149" cy="16348"/>
            </a:xfrm>
            <a:custGeom>
              <a:avLst/>
              <a:gdLst/>
              <a:ahLst/>
              <a:cxnLst/>
              <a:rect l="l" t="t" r="r" b="b"/>
              <a:pathLst>
                <a:path w="272" h="245" extrusionOk="0">
                  <a:moveTo>
                    <a:pt x="217" y="1"/>
                  </a:moveTo>
                  <a:cubicBezTo>
                    <a:pt x="163" y="28"/>
                    <a:pt x="109" y="82"/>
                    <a:pt x="0" y="109"/>
                  </a:cubicBezTo>
                  <a:cubicBezTo>
                    <a:pt x="82" y="109"/>
                    <a:pt x="109" y="136"/>
                    <a:pt x="217" y="164"/>
                  </a:cubicBezTo>
                  <a:cubicBezTo>
                    <a:pt x="109" y="164"/>
                    <a:pt x="55" y="164"/>
                    <a:pt x="0" y="191"/>
                  </a:cubicBezTo>
                  <a:cubicBezTo>
                    <a:pt x="27" y="218"/>
                    <a:pt x="82" y="245"/>
                    <a:pt x="109" y="245"/>
                  </a:cubicBezTo>
                  <a:cubicBezTo>
                    <a:pt x="190" y="245"/>
                    <a:pt x="272" y="164"/>
                    <a:pt x="272" y="82"/>
                  </a:cubicBezTo>
                  <a:cubicBezTo>
                    <a:pt x="272" y="55"/>
                    <a:pt x="244" y="28"/>
                    <a:pt x="21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3" name="Google Shape;3210;p55"/>
            <p:cNvSpPr/>
            <p:nvPr/>
          </p:nvSpPr>
          <p:spPr>
            <a:xfrm>
              <a:off x="4503205" y="2261263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299" y="245"/>
                    <a:pt x="299" y="164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4" name="Google Shape;3211;p55"/>
            <p:cNvSpPr/>
            <p:nvPr/>
          </p:nvSpPr>
          <p:spPr>
            <a:xfrm>
              <a:off x="4481452" y="2288420"/>
              <a:ext cx="16348" cy="20017"/>
            </a:xfrm>
            <a:custGeom>
              <a:avLst/>
              <a:gdLst/>
              <a:ahLst/>
              <a:cxnLst/>
              <a:rect l="l" t="t" r="r" b="b"/>
              <a:pathLst>
                <a:path w="245" h="300" extrusionOk="0">
                  <a:moveTo>
                    <a:pt x="28" y="1"/>
                  </a:moveTo>
                  <a:cubicBezTo>
                    <a:pt x="55" y="55"/>
                    <a:pt x="82" y="82"/>
                    <a:pt x="109" y="136"/>
                  </a:cubicBezTo>
                  <a:cubicBezTo>
                    <a:pt x="82" y="163"/>
                    <a:pt x="28" y="218"/>
                    <a:pt x="1" y="272"/>
                  </a:cubicBezTo>
                  <a:cubicBezTo>
                    <a:pt x="28" y="299"/>
                    <a:pt x="55" y="299"/>
                    <a:pt x="82" y="299"/>
                  </a:cubicBezTo>
                  <a:cubicBezTo>
                    <a:pt x="164" y="299"/>
                    <a:pt x="245" y="218"/>
                    <a:pt x="245" y="136"/>
                  </a:cubicBezTo>
                  <a:cubicBezTo>
                    <a:pt x="245" y="55"/>
                    <a:pt x="164" y="1"/>
                    <a:pt x="82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5" name="Google Shape;3212;p55"/>
            <p:cNvSpPr/>
            <p:nvPr/>
          </p:nvSpPr>
          <p:spPr>
            <a:xfrm>
              <a:off x="4503205" y="231377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299" y="245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6" name="Google Shape;3213;p55"/>
            <p:cNvSpPr/>
            <p:nvPr/>
          </p:nvSpPr>
          <p:spPr>
            <a:xfrm>
              <a:off x="4528561" y="2288420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1" y="1"/>
                    <a:pt x="0" y="55"/>
                    <a:pt x="0" y="136"/>
                  </a:cubicBezTo>
                  <a:cubicBezTo>
                    <a:pt x="0" y="218"/>
                    <a:pt x="81" y="299"/>
                    <a:pt x="163" y="299"/>
                  </a:cubicBezTo>
                  <a:cubicBezTo>
                    <a:pt x="244" y="299"/>
                    <a:pt x="326" y="218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7" name="Google Shape;3214;p55"/>
            <p:cNvSpPr/>
            <p:nvPr/>
          </p:nvSpPr>
          <p:spPr>
            <a:xfrm>
              <a:off x="4503205" y="247125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8" name="Google Shape;3215;p55"/>
            <p:cNvSpPr/>
            <p:nvPr/>
          </p:nvSpPr>
          <p:spPr>
            <a:xfrm>
              <a:off x="4503205" y="2523698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299" y="245"/>
                    <a:pt x="299" y="164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9" name="Google Shape;3216;p55"/>
            <p:cNvSpPr/>
            <p:nvPr/>
          </p:nvSpPr>
          <p:spPr>
            <a:xfrm>
              <a:off x="4503205" y="257621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0" name="Google Shape;3217;p55"/>
            <p:cNvSpPr/>
            <p:nvPr/>
          </p:nvSpPr>
          <p:spPr>
            <a:xfrm>
              <a:off x="4503205" y="2628658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299" y="245"/>
                    <a:pt x="299" y="164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1" name="Google Shape;3218;p55"/>
            <p:cNvSpPr/>
            <p:nvPr/>
          </p:nvSpPr>
          <p:spPr>
            <a:xfrm>
              <a:off x="4503205" y="2681172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17" y="272"/>
                    <a:pt x="244" y="245"/>
                    <a:pt x="299" y="218"/>
                  </a:cubicBezTo>
                  <a:cubicBezTo>
                    <a:pt x="299" y="218"/>
                    <a:pt x="299" y="190"/>
                    <a:pt x="299" y="163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2" name="Google Shape;3219;p55"/>
            <p:cNvSpPr/>
            <p:nvPr/>
          </p:nvSpPr>
          <p:spPr>
            <a:xfrm>
              <a:off x="4481452" y="2708330"/>
              <a:ext cx="14546" cy="5471"/>
            </a:xfrm>
            <a:custGeom>
              <a:avLst/>
              <a:gdLst/>
              <a:ahLst/>
              <a:cxnLst/>
              <a:rect l="l" t="t" r="r" b="b"/>
              <a:pathLst>
                <a:path w="218" h="82" extrusionOk="0">
                  <a:moveTo>
                    <a:pt x="82" y="0"/>
                  </a:moveTo>
                  <a:cubicBezTo>
                    <a:pt x="55" y="0"/>
                    <a:pt x="28" y="0"/>
                    <a:pt x="1" y="28"/>
                  </a:cubicBezTo>
                  <a:cubicBezTo>
                    <a:pt x="55" y="55"/>
                    <a:pt x="109" y="82"/>
                    <a:pt x="191" y="82"/>
                  </a:cubicBezTo>
                  <a:lnTo>
                    <a:pt x="218" y="82"/>
                  </a:lnTo>
                  <a:cubicBezTo>
                    <a:pt x="191" y="28"/>
                    <a:pt x="136" y="0"/>
                    <a:pt x="82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3" name="Google Shape;3220;p55"/>
            <p:cNvSpPr/>
            <p:nvPr/>
          </p:nvSpPr>
          <p:spPr>
            <a:xfrm>
              <a:off x="4503205" y="284044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109" y="0"/>
                    <a:pt x="82" y="28"/>
                    <a:pt x="55" y="28"/>
                  </a:cubicBezTo>
                  <a:cubicBezTo>
                    <a:pt x="27" y="55"/>
                    <a:pt x="0" y="82"/>
                    <a:pt x="0" y="136"/>
                  </a:cubicBezTo>
                  <a:cubicBezTo>
                    <a:pt x="0" y="217"/>
                    <a:pt x="82" y="299"/>
                    <a:pt x="163" y="299"/>
                  </a:cubicBezTo>
                  <a:cubicBezTo>
                    <a:pt x="244" y="299"/>
                    <a:pt x="299" y="217"/>
                    <a:pt x="299" y="136"/>
                  </a:cubicBezTo>
                  <a:cubicBezTo>
                    <a:pt x="299" y="109"/>
                    <a:pt x="299" y="82"/>
                    <a:pt x="272" y="55"/>
                  </a:cubicBezTo>
                  <a:cubicBezTo>
                    <a:pt x="244" y="28"/>
                    <a:pt x="190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4" name="Google Shape;3221;p55"/>
            <p:cNvSpPr/>
            <p:nvPr/>
          </p:nvSpPr>
          <p:spPr>
            <a:xfrm>
              <a:off x="4476047" y="2865804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1" y="54"/>
                    <a:pt x="1" y="163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5" name="Google Shape;3222;p55"/>
            <p:cNvSpPr/>
            <p:nvPr/>
          </p:nvSpPr>
          <p:spPr>
            <a:xfrm>
              <a:off x="4503205" y="2891093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299" y="245"/>
                    <a:pt x="299" y="164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6" name="Google Shape;3223;p55"/>
            <p:cNvSpPr/>
            <p:nvPr/>
          </p:nvSpPr>
          <p:spPr>
            <a:xfrm>
              <a:off x="4503205" y="2943607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299" y="245"/>
                    <a:pt x="299" y="163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7" name="Google Shape;3224;p55"/>
            <p:cNvSpPr/>
            <p:nvPr/>
          </p:nvSpPr>
          <p:spPr>
            <a:xfrm>
              <a:off x="4476047" y="2918251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8" name="Google Shape;3225;p55"/>
            <p:cNvSpPr/>
            <p:nvPr/>
          </p:nvSpPr>
          <p:spPr>
            <a:xfrm>
              <a:off x="4476047" y="297076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9" name="Google Shape;3226;p55"/>
            <p:cNvSpPr/>
            <p:nvPr/>
          </p:nvSpPr>
          <p:spPr>
            <a:xfrm>
              <a:off x="4503205" y="299792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17"/>
                    <a:pt x="82" y="299"/>
                    <a:pt x="163" y="299"/>
                  </a:cubicBezTo>
                  <a:cubicBezTo>
                    <a:pt x="244" y="299"/>
                    <a:pt x="299" y="217"/>
                    <a:pt x="299" y="136"/>
                  </a:cubicBezTo>
                  <a:cubicBezTo>
                    <a:pt x="299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0" name="Google Shape;3227;p55"/>
            <p:cNvSpPr/>
            <p:nvPr/>
          </p:nvSpPr>
          <p:spPr>
            <a:xfrm>
              <a:off x="4503205" y="3050369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4" y="299"/>
                    <a:pt x="299" y="218"/>
                    <a:pt x="299" y="136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1" name="Google Shape;3228;p55"/>
            <p:cNvSpPr/>
            <p:nvPr/>
          </p:nvSpPr>
          <p:spPr>
            <a:xfrm>
              <a:off x="4476047" y="3023212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2" name="Google Shape;3229;p55"/>
            <p:cNvSpPr/>
            <p:nvPr/>
          </p:nvSpPr>
          <p:spPr>
            <a:xfrm>
              <a:off x="4476047" y="307572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3" name="Google Shape;3230;p55"/>
            <p:cNvSpPr/>
            <p:nvPr/>
          </p:nvSpPr>
          <p:spPr>
            <a:xfrm>
              <a:off x="4503205" y="310288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55"/>
                    <a:pt x="0" y="136"/>
                  </a:cubicBezTo>
                  <a:cubicBezTo>
                    <a:pt x="0" y="217"/>
                    <a:pt x="82" y="299"/>
                    <a:pt x="163" y="299"/>
                  </a:cubicBezTo>
                  <a:cubicBezTo>
                    <a:pt x="244" y="299"/>
                    <a:pt x="299" y="217"/>
                    <a:pt x="299" y="136"/>
                  </a:cubicBezTo>
                  <a:cubicBezTo>
                    <a:pt x="299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4" name="Google Shape;3231;p55"/>
            <p:cNvSpPr/>
            <p:nvPr/>
          </p:nvSpPr>
          <p:spPr>
            <a:xfrm>
              <a:off x="4503205" y="3155330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7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4" y="299"/>
                    <a:pt x="299" y="218"/>
                    <a:pt x="299" y="137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5" name="Google Shape;3232;p55"/>
            <p:cNvSpPr/>
            <p:nvPr/>
          </p:nvSpPr>
          <p:spPr>
            <a:xfrm>
              <a:off x="4476047" y="3128239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6" name="Google Shape;3233;p55"/>
            <p:cNvSpPr/>
            <p:nvPr/>
          </p:nvSpPr>
          <p:spPr>
            <a:xfrm>
              <a:off x="4476047" y="3180686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7" name="Google Shape;3234;p55"/>
            <p:cNvSpPr/>
            <p:nvPr/>
          </p:nvSpPr>
          <p:spPr>
            <a:xfrm>
              <a:off x="4503205" y="320784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4" y="299"/>
                    <a:pt x="299" y="218"/>
                    <a:pt x="299" y="136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8" name="Google Shape;3235;p55"/>
            <p:cNvSpPr/>
            <p:nvPr/>
          </p:nvSpPr>
          <p:spPr>
            <a:xfrm>
              <a:off x="4476047" y="3233200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9" name="Google Shape;3236;p55"/>
            <p:cNvSpPr/>
            <p:nvPr/>
          </p:nvSpPr>
          <p:spPr>
            <a:xfrm>
              <a:off x="4503205" y="3260357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299" y="244"/>
                    <a:pt x="299" y="136"/>
                  </a:cubicBezTo>
                  <a:cubicBezTo>
                    <a:pt x="299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0" name="Google Shape;3237;p55"/>
            <p:cNvSpPr/>
            <p:nvPr/>
          </p:nvSpPr>
          <p:spPr>
            <a:xfrm>
              <a:off x="4503205" y="3312804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299" y="245"/>
                    <a:pt x="299" y="136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1" name="Google Shape;3238;p55"/>
            <p:cNvSpPr/>
            <p:nvPr/>
          </p:nvSpPr>
          <p:spPr>
            <a:xfrm>
              <a:off x="4476047" y="3285646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2" name="Google Shape;3239;p55"/>
            <p:cNvSpPr/>
            <p:nvPr/>
          </p:nvSpPr>
          <p:spPr>
            <a:xfrm>
              <a:off x="4476047" y="3338160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3" name="Google Shape;3240;p55"/>
            <p:cNvSpPr/>
            <p:nvPr/>
          </p:nvSpPr>
          <p:spPr>
            <a:xfrm>
              <a:off x="4503205" y="336531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55"/>
                    <a:pt x="0" y="136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299" y="244"/>
                    <a:pt x="299" y="136"/>
                  </a:cubicBezTo>
                  <a:cubicBezTo>
                    <a:pt x="299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4" name="Google Shape;3241;p55"/>
            <p:cNvSpPr/>
            <p:nvPr/>
          </p:nvSpPr>
          <p:spPr>
            <a:xfrm>
              <a:off x="4503205" y="3417765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7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299" y="245"/>
                    <a:pt x="299" y="137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5" name="Google Shape;3242;p55"/>
            <p:cNvSpPr/>
            <p:nvPr/>
          </p:nvSpPr>
          <p:spPr>
            <a:xfrm>
              <a:off x="4476047" y="3390674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6" name="Google Shape;3243;p55"/>
            <p:cNvSpPr/>
            <p:nvPr/>
          </p:nvSpPr>
          <p:spPr>
            <a:xfrm>
              <a:off x="4503205" y="3470278"/>
              <a:ext cx="19951" cy="9141"/>
            </a:xfrm>
            <a:custGeom>
              <a:avLst/>
              <a:gdLst/>
              <a:ahLst/>
              <a:cxnLst/>
              <a:rect l="l" t="t" r="r" b="b"/>
              <a:pathLst>
                <a:path w="299" h="137" extrusionOk="0">
                  <a:moveTo>
                    <a:pt x="163" y="1"/>
                  </a:moveTo>
                  <a:cubicBezTo>
                    <a:pt x="82" y="1"/>
                    <a:pt x="27" y="55"/>
                    <a:pt x="0" y="109"/>
                  </a:cubicBezTo>
                  <a:lnTo>
                    <a:pt x="244" y="109"/>
                  </a:lnTo>
                  <a:cubicBezTo>
                    <a:pt x="272" y="109"/>
                    <a:pt x="299" y="109"/>
                    <a:pt x="299" y="136"/>
                  </a:cubicBezTo>
                  <a:cubicBezTo>
                    <a:pt x="299" y="55"/>
                    <a:pt x="217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7" name="Google Shape;3244;p55"/>
            <p:cNvSpPr/>
            <p:nvPr/>
          </p:nvSpPr>
          <p:spPr>
            <a:xfrm>
              <a:off x="4528561" y="3443121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1" y="1"/>
                    <a:pt x="0" y="82"/>
                    <a:pt x="0" y="163"/>
                  </a:cubicBezTo>
                  <a:cubicBezTo>
                    <a:pt x="0" y="245"/>
                    <a:pt x="81" y="326"/>
                    <a:pt x="163" y="326"/>
                  </a:cubicBezTo>
                  <a:cubicBezTo>
                    <a:pt x="244" y="326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8" name="Google Shape;3245;p55"/>
            <p:cNvSpPr/>
            <p:nvPr/>
          </p:nvSpPr>
          <p:spPr>
            <a:xfrm>
              <a:off x="4479651" y="2235974"/>
              <a:ext cx="18149" cy="19951"/>
            </a:xfrm>
            <a:custGeom>
              <a:avLst/>
              <a:gdLst/>
              <a:ahLst/>
              <a:cxnLst/>
              <a:rect l="l" t="t" r="r" b="b"/>
              <a:pathLst>
                <a:path w="272" h="299" extrusionOk="0">
                  <a:moveTo>
                    <a:pt x="163" y="0"/>
                  </a:moveTo>
                  <a:cubicBezTo>
                    <a:pt x="109" y="109"/>
                    <a:pt x="1" y="81"/>
                    <a:pt x="1" y="217"/>
                  </a:cubicBezTo>
                  <a:lnTo>
                    <a:pt x="1" y="244"/>
                  </a:lnTo>
                  <a:cubicBezTo>
                    <a:pt x="28" y="271"/>
                    <a:pt x="55" y="298"/>
                    <a:pt x="109" y="298"/>
                  </a:cubicBezTo>
                  <a:cubicBezTo>
                    <a:pt x="191" y="298"/>
                    <a:pt x="272" y="217"/>
                    <a:pt x="272" y="136"/>
                  </a:cubicBezTo>
                  <a:cubicBezTo>
                    <a:pt x="272" y="81"/>
                    <a:pt x="218" y="27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9" name="Google Shape;3246;p55"/>
            <p:cNvSpPr/>
            <p:nvPr/>
          </p:nvSpPr>
          <p:spPr>
            <a:xfrm>
              <a:off x="4476047" y="2498408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36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0" name="Google Shape;3247;p55"/>
            <p:cNvSpPr/>
            <p:nvPr/>
          </p:nvSpPr>
          <p:spPr>
            <a:xfrm>
              <a:off x="4450691" y="2523698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4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64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1" name="Google Shape;3248;p55"/>
            <p:cNvSpPr/>
            <p:nvPr/>
          </p:nvSpPr>
          <p:spPr>
            <a:xfrm>
              <a:off x="4423534" y="255085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36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2" name="Google Shape;3249;p55"/>
            <p:cNvSpPr/>
            <p:nvPr/>
          </p:nvSpPr>
          <p:spPr>
            <a:xfrm>
              <a:off x="4450691" y="2576211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4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64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3" name="Google Shape;3250;p55"/>
            <p:cNvSpPr/>
            <p:nvPr/>
          </p:nvSpPr>
          <p:spPr>
            <a:xfrm>
              <a:off x="4476047" y="255085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4" name="Google Shape;3251;p55"/>
            <p:cNvSpPr/>
            <p:nvPr/>
          </p:nvSpPr>
          <p:spPr>
            <a:xfrm>
              <a:off x="4423534" y="2603369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326" y="244"/>
                    <a:pt x="326" y="136"/>
                  </a:cubicBezTo>
                  <a:cubicBezTo>
                    <a:pt x="326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5" name="Google Shape;3252;p55"/>
            <p:cNvSpPr/>
            <p:nvPr/>
          </p:nvSpPr>
          <p:spPr>
            <a:xfrm>
              <a:off x="4450691" y="2628658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4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64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6" name="Google Shape;3253;p55"/>
            <p:cNvSpPr/>
            <p:nvPr/>
          </p:nvSpPr>
          <p:spPr>
            <a:xfrm>
              <a:off x="4476047" y="2603369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36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7" name="Google Shape;3254;p55"/>
            <p:cNvSpPr/>
            <p:nvPr/>
          </p:nvSpPr>
          <p:spPr>
            <a:xfrm>
              <a:off x="4476047" y="2655816"/>
              <a:ext cx="21752" cy="9141"/>
            </a:xfrm>
            <a:custGeom>
              <a:avLst/>
              <a:gdLst/>
              <a:ahLst/>
              <a:cxnLst/>
              <a:rect l="l" t="t" r="r" b="b"/>
              <a:pathLst>
                <a:path w="326" h="137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lnTo>
                    <a:pt x="326" y="136"/>
                  </a:ln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8" name="Google Shape;3255;p55"/>
            <p:cNvSpPr/>
            <p:nvPr/>
          </p:nvSpPr>
          <p:spPr>
            <a:xfrm>
              <a:off x="4423534" y="2655816"/>
              <a:ext cx="21819" cy="10943"/>
            </a:xfrm>
            <a:custGeom>
              <a:avLst/>
              <a:gdLst/>
              <a:ahLst/>
              <a:cxnLst/>
              <a:rect l="l" t="t" r="r" b="b"/>
              <a:pathLst>
                <a:path w="327" h="164" extrusionOk="0">
                  <a:moveTo>
                    <a:pt x="164" y="1"/>
                  </a:moveTo>
                  <a:cubicBezTo>
                    <a:pt x="82" y="1"/>
                    <a:pt x="1" y="55"/>
                    <a:pt x="1" y="164"/>
                  </a:cubicBezTo>
                  <a:lnTo>
                    <a:pt x="326" y="164"/>
                  </a:ln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9" name="Google Shape;3256;p55"/>
            <p:cNvSpPr/>
            <p:nvPr/>
          </p:nvSpPr>
          <p:spPr>
            <a:xfrm>
              <a:off x="4450691" y="2681172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4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64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0" name="Google Shape;3257;p55"/>
            <p:cNvSpPr/>
            <p:nvPr/>
          </p:nvSpPr>
          <p:spPr>
            <a:xfrm>
              <a:off x="4476047" y="2666692"/>
              <a:ext cx="21752" cy="9141"/>
            </a:xfrm>
            <a:custGeom>
              <a:avLst/>
              <a:gdLst/>
              <a:ahLst/>
              <a:cxnLst/>
              <a:rect l="l" t="t" r="r" b="b"/>
              <a:pathLst>
                <a:path w="326" h="137" extrusionOk="0">
                  <a:moveTo>
                    <a:pt x="1" y="1"/>
                  </a:moveTo>
                  <a:cubicBezTo>
                    <a:pt x="1" y="82"/>
                    <a:pt x="82" y="136"/>
                    <a:pt x="163" y="136"/>
                  </a:cubicBezTo>
                  <a:cubicBezTo>
                    <a:pt x="245" y="136"/>
                    <a:pt x="326" y="82"/>
                    <a:pt x="32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1" name="Google Shape;3258;p55"/>
            <p:cNvSpPr/>
            <p:nvPr/>
          </p:nvSpPr>
          <p:spPr>
            <a:xfrm>
              <a:off x="4423534" y="2664891"/>
              <a:ext cx="21819" cy="10943"/>
            </a:xfrm>
            <a:custGeom>
              <a:avLst/>
              <a:gdLst/>
              <a:ahLst/>
              <a:cxnLst/>
              <a:rect l="l" t="t" r="r" b="b"/>
              <a:pathLst>
                <a:path w="327" h="164" extrusionOk="0">
                  <a:moveTo>
                    <a:pt x="1" y="0"/>
                  </a:moveTo>
                  <a:cubicBezTo>
                    <a:pt x="1" y="109"/>
                    <a:pt x="82" y="163"/>
                    <a:pt x="164" y="163"/>
                  </a:cubicBezTo>
                  <a:cubicBezTo>
                    <a:pt x="245" y="163"/>
                    <a:pt x="326" y="109"/>
                    <a:pt x="32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2" name="Google Shape;3259;p55"/>
            <p:cNvSpPr/>
            <p:nvPr/>
          </p:nvSpPr>
          <p:spPr>
            <a:xfrm>
              <a:off x="4423534" y="2708330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5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3" name="Google Shape;3260;p55"/>
            <p:cNvSpPr/>
            <p:nvPr/>
          </p:nvSpPr>
          <p:spPr>
            <a:xfrm>
              <a:off x="4450691" y="2844051"/>
              <a:ext cx="20018" cy="16348"/>
            </a:xfrm>
            <a:custGeom>
              <a:avLst/>
              <a:gdLst/>
              <a:ahLst/>
              <a:cxnLst/>
              <a:rect l="l" t="t" r="r" b="b"/>
              <a:pathLst>
                <a:path w="300" h="245" extrusionOk="0">
                  <a:moveTo>
                    <a:pt x="272" y="1"/>
                  </a:moveTo>
                  <a:cubicBezTo>
                    <a:pt x="191" y="1"/>
                    <a:pt x="109" y="28"/>
                    <a:pt x="1" y="55"/>
                  </a:cubicBezTo>
                  <a:cubicBezTo>
                    <a:pt x="1" y="55"/>
                    <a:pt x="1" y="82"/>
                    <a:pt x="1" y="82"/>
                  </a:cubicBezTo>
                  <a:cubicBezTo>
                    <a:pt x="1" y="163"/>
                    <a:pt x="55" y="245"/>
                    <a:pt x="164" y="245"/>
                  </a:cubicBezTo>
                  <a:cubicBezTo>
                    <a:pt x="245" y="245"/>
                    <a:pt x="299" y="163"/>
                    <a:pt x="299" y="82"/>
                  </a:cubicBezTo>
                  <a:cubicBezTo>
                    <a:pt x="299" y="55"/>
                    <a:pt x="299" y="28"/>
                    <a:pt x="272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4" name="Google Shape;3261;p55"/>
            <p:cNvSpPr/>
            <p:nvPr/>
          </p:nvSpPr>
          <p:spPr>
            <a:xfrm>
              <a:off x="4423534" y="2865804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4"/>
                    <a:pt x="1" y="163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5" name="Google Shape;3262;p55"/>
            <p:cNvSpPr/>
            <p:nvPr/>
          </p:nvSpPr>
          <p:spPr>
            <a:xfrm>
              <a:off x="4450691" y="2891093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4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64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6" name="Google Shape;3263;p55"/>
            <p:cNvSpPr/>
            <p:nvPr/>
          </p:nvSpPr>
          <p:spPr>
            <a:xfrm>
              <a:off x="4450691" y="2943607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4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64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7" name="Google Shape;3264;p55"/>
            <p:cNvSpPr/>
            <p:nvPr/>
          </p:nvSpPr>
          <p:spPr>
            <a:xfrm>
              <a:off x="4423534" y="2918251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8" name="Google Shape;3265;p55"/>
            <p:cNvSpPr/>
            <p:nvPr/>
          </p:nvSpPr>
          <p:spPr>
            <a:xfrm>
              <a:off x="4423534" y="297076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9" name="Google Shape;3266;p55"/>
            <p:cNvSpPr/>
            <p:nvPr/>
          </p:nvSpPr>
          <p:spPr>
            <a:xfrm>
              <a:off x="4450691" y="2997922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17"/>
                    <a:pt x="55" y="299"/>
                    <a:pt x="164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0" name="Google Shape;3267;p55"/>
            <p:cNvSpPr/>
            <p:nvPr/>
          </p:nvSpPr>
          <p:spPr>
            <a:xfrm>
              <a:off x="4450691" y="3050369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4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64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1" name="Google Shape;3268;p55"/>
            <p:cNvSpPr/>
            <p:nvPr/>
          </p:nvSpPr>
          <p:spPr>
            <a:xfrm>
              <a:off x="4423534" y="3023212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2" name="Google Shape;3269;p55"/>
            <p:cNvSpPr/>
            <p:nvPr/>
          </p:nvSpPr>
          <p:spPr>
            <a:xfrm>
              <a:off x="4423534" y="307572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3" name="Google Shape;3270;p55"/>
            <p:cNvSpPr/>
            <p:nvPr/>
          </p:nvSpPr>
          <p:spPr>
            <a:xfrm>
              <a:off x="4450691" y="3102883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64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4" name="Google Shape;3271;p55"/>
            <p:cNvSpPr/>
            <p:nvPr/>
          </p:nvSpPr>
          <p:spPr>
            <a:xfrm>
              <a:off x="4450691" y="3155330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4" y="1"/>
                  </a:moveTo>
                  <a:cubicBezTo>
                    <a:pt x="55" y="1"/>
                    <a:pt x="1" y="55"/>
                    <a:pt x="1" y="137"/>
                  </a:cubicBezTo>
                  <a:cubicBezTo>
                    <a:pt x="1" y="218"/>
                    <a:pt x="55" y="299"/>
                    <a:pt x="164" y="299"/>
                  </a:cubicBezTo>
                  <a:cubicBezTo>
                    <a:pt x="245" y="299"/>
                    <a:pt x="299" y="218"/>
                    <a:pt x="299" y="137"/>
                  </a:cubicBezTo>
                  <a:cubicBezTo>
                    <a:pt x="299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5" name="Google Shape;3272;p55"/>
            <p:cNvSpPr/>
            <p:nvPr/>
          </p:nvSpPr>
          <p:spPr>
            <a:xfrm>
              <a:off x="4423534" y="3128239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8"/>
                    <a:pt x="164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6" name="Google Shape;3273;p55"/>
            <p:cNvSpPr/>
            <p:nvPr/>
          </p:nvSpPr>
          <p:spPr>
            <a:xfrm>
              <a:off x="4423534" y="3180686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7" name="Google Shape;3274;p55"/>
            <p:cNvSpPr/>
            <p:nvPr/>
          </p:nvSpPr>
          <p:spPr>
            <a:xfrm>
              <a:off x="4450691" y="3207843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64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8" name="Google Shape;3275;p55"/>
            <p:cNvSpPr/>
            <p:nvPr/>
          </p:nvSpPr>
          <p:spPr>
            <a:xfrm>
              <a:off x="4423534" y="3233200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9" name="Google Shape;3276;p55"/>
            <p:cNvSpPr/>
            <p:nvPr/>
          </p:nvSpPr>
          <p:spPr>
            <a:xfrm>
              <a:off x="4450691" y="3260357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44"/>
                    <a:pt x="55" y="299"/>
                    <a:pt x="164" y="299"/>
                  </a:cubicBezTo>
                  <a:cubicBezTo>
                    <a:pt x="245" y="299"/>
                    <a:pt x="299" y="244"/>
                    <a:pt x="299" y="136"/>
                  </a:cubicBezTo>
                  <a:cubicBezTo>
                    <a:pt x="299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0" name="Google Shape;3277;p55"/>
            <p:cNvSpPr/>
            <p:nvPr/>
          </p:nvSpPr>
          <p:spPr>
            <a:xfrm>
              <a:off x="4450691" y="3312804"/>
              <a:ext cx="20018" cy="20018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4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45"/>
                    <a:pt x="55" y="299"/>
                    <a:pt x="164" y="299"/>
                  </a:cubicBezTo>
                  <a:cubicBezTo>
                    <a:pt x="245" y="299"/>
                    <a:pt x="299" y="245"/>
                    <a:pt x="299" y="136"/>
                  </a:cubicBezTo>
                  <a:cubicBezTo>
                    <a:pt x="299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1" name="Google Shape;3278;p55"/>
            <p:cNvSpPr/>
            <p:nvPr/>
          </p:nvSpPr>
          <p:spPr>
            <a:xfrm>
              <a:off x="4423534" y="3285646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2" name="Google Shape;3279;p55"/>
            <p:cNvSpPr/>
            <p:nvPr/>
          </p:nvSpPr>
          <p:spPr>
            <a:xfrm>
              <a:off x="4423534" y="3338160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3" name="Google Shape;3280;p55"/>
            <p:cNvSpPr/>
            <p:nvPr/>
          </p:nvSpPr>
          <p:spPr>
            <a:xfrm>
              <a:off x="4450691" y="3365318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44"/>
                    <a:pt x="55" y="299"/>
                    <a:pt x="164" y="299"/>
                  </a:cubicBezTo>
                  <a:cubicBezTo>
                    <a:pt x="245" y="299"/>
                    <a:pt x="299" y="244"/>
                    <a:pt x="299" y="136"/>
                  </a:cubicBezTo>
                  <a:cubicBezTo>
                    <a:pt x="299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4" name="Google Shape;3281;p55"/>
            <p:cNvSpPr/>
            <p:nvPr/>
          </p:nvSpPr>
          <p:spPr>
            <a:xfrm>
              <a:off x="4450691" y="3417765"/>
              <a:ext cx="20018" cy="20018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4" y="1"/>
                  </a:moveTo>
                  <a:cubicBezTo>
                    <a:pt x="55" y="1"/>
                    <a:pt x="1" y="55"/>
                    <a:pt x="1" y="137"/>
                  </a:cubicBezTo>
                  <a:cubicBezTo>
                    <a:pt x="1" y="245"/>
                    <a:pt x="55" y="299"/>
                    <a:pt x="164" y="299"/>
                  </a:cubicBezTo>
                  <a:cubicBezTo>
                    <a:pt x="245" y="299"/>
                    <a:pt x="299" y="245"/>
                    <a:pt x="299" y="137"/>
                  </a:cubicBezTo>
                  <a:cubicBezTo>
                    <a:pt x="299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5" name="Google Shape;3282;p55"/>
            <p:cNvSpPr/>
            <p:nvPr/>
          </p:nvSpPr>
          <p:spPr>
            <a:xfrm>
              <a:off x="4423534" y="3390674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1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6" name="Google Shape;3283;p55"/>
            <p:cNvSpPr/>
            <p:nvPr/>
          </p:nvSpPr>
          <p:spPr>
            <a:xfrm>
              <a:off x="4476047" y="3443121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191"/>
                    <a:pt x="28" y="191"/>
                    <a:pt x="28" y="218"/>
                  </a:cubicBezTo>
                  <a:cubicBezTo>
                    <a:pt x="28" y="245"/>
                    <a:pt x="55" y="245"/>
                    <a:pt x="55" y="272"/>
                  </a:cubicBezTo>
                  <a:cubicBezTo>
                    <a:pt x="82" y="299"/>
                    <a:pt x="136" y="326"/>
                    <a:pt x="163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7" name="Google Shape;3284;p55"/>
            <p:cNvSpPr/>
            <p:nvPr/>
          </p:nvSpPr>
          <p:spPr>
            <a:xfrm>
              <a:off x="4371087" y="244589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36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36"/>
                  </a:cubicBezTo>
                  <a:cubicBezTo>
                    <a:pt x="326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8" name="Google Shape;3285;p55"/>
            <p:cNvSpPr/>
            <p:nvPr/>
          </p:nvSpPr>
          <p:spPr>
            <a:xfrm>
              <a:off x="4425402" y="2500210"/>
              <a:ext cx="3670" cy="7273"/>
            </a:xfrm>
            <a:custGeom>
              <a:avLst/>
              <a:gdLst/>
              <a:ahLst/>
              <a:cxnLst/>
              <a:rect l="l" t="t" r="r" b="b"/>
              <a:pathLst>
                <a:path w="55" h="109" extrusionOk="0">
                  <a:moveTo>
                    <a:pt x="54" y="0"/>
                  </a:moveTo>
                  <a:cubicBezTo>
                    <a:pt x="27" y="27"/>
                    <a:pt x="0" y="54"/>
                    <a:pt x="0" y="109"/>
                  </a:cubicBezTo>
                  <a:cubicBezTo>
                    <a:pt x="27" y="82"/>
                    <a:pt x="27" y="27"/>
                    <a:pt x="5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9" name="Google Shape;3286;p55"/>
            <p:cNvSpPr/>
            <p:nvPr/>
          </p:nvSpPr>
          <p:spPr>
            <a:xfrm>
              <a:off x="4371087" y="2498408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4" y="298"/>
                    <a:pt x="326" y="244"/>
                    <a:pt x="326" y="136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0" name="Google Shape;3287;p55"/>
            <p:cNvSpPr/>
            <p:nvPr/>
          </p:nvSpPr>
          <p:spPr>
            <a:xfrm>
              <a:off x="4398244" y="257621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4"/>
                    <a:pt x="54" y="326"/>
                    <a:pt x="163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1" name="Google Shape;3288;p55"/>
            <p:cNvSpPr/>
            <p:nvPr/>
          </p:nvSpPr>
          <p:spPr>
            <a:xfrm>
              <a:off x="4378293" y="2565335"/>
              <a:ext cx="9141" cy="5471"/>
            </a:xfrm>
            <a:custGeom>
              <a:avLst/>
              <a:gdLst/>
              <a:ahLst/>
              <a:cxnLst/>
              <a:rect l="l" t="t" r="r" b="b"/>
              <a:pathLst>
                <a:path w="137" h="82" extrusionOk="0">
                  <a:moveTo>
                    <a:pt x="1" y="1"/>
                  </a:moveTo>
                  <a:lnTo>
                    <a:pt x="1" y="55"/>
                  </a:lnTo>
                  <a:cubicBezTo>
                    <a:pt x="1" y="82"/>
                    <a:pt x="28" y="82"/>
                    <a:pt x="55" y="82"/>
                  </a:cubicBezTo>
                  <a:cubicBezTo>
                    <a:pt x="82" y="82"/>
                    <a:pt x="109" y="82"/>
                    <a:pt x="136" y="55"/>
                  </a:cubicBezTo>
                  <a:cubicBezTo>
                    <a:pt x="109" y="28"/>
                    <a:pt x="82" y="28"/>
                    <a:pt x="55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2" name="Google Shape;3289;p55"/>
            <p:cNvSpPr/>
            <p:nvPr/>
          </p:nvSpPr>
          <p:spPr>
            <a:xfrm>
              <a:off x="4371087" y="2603369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326" y="244"/>
                    <a:pt x="326" y="136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3" name="Google Shape;3290;p55"/>
            <p:cNvSpPr/>
            <p:nvPr/>
          </p:nvSpPr>
          <p:spPr>
            <a:xfrm>
              <a:off x="4398244" y="2628658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4" y="1"/>
                    <a:pt x="0" y="82"/>
                    <a:pt x="0" y="164"/>
                  </a:cubicBezTo>
                  <a:cubicBezTo>
                    <a:pt x="0" y="245"/>
                    <a:pt x="54" y="326"/>
                    <a:pt x="163" y="326"/>
                  </a:cubicBezTo>
                  <a:cubicBezTo>
                    <a:pt x="244" y="326"/>
                    <a:pt x="299" y="245"/>
                    <a:pt x="299" y="164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4" name="Google Shape;3291;p55"/>
            <p:cNvSpPr/>
            <p:nvPr/>
          </p:nvSpPr>
          <p:spPr>
            <a:xfrm>
              <a:off x="4387368" y="2657618"/>
              <a:ext cx="5471" cy="9141"/>
            </a:xfrm>
            <a:custGeom>
              <a:avLst/>
              <a:gdLst/>
              <a:ahLst/>
              <a:cxnLst/>
              <a:rect l="l" t="t" r="r" b="b"/>
              <a:pathLst>
                <a:path w="82" h="137" extrusionOk="0">
                  <a:moveTo>
                    <a:pt x="0" y="1"/>
                  </a:moveTo>
                  <a:cubicBezTo>
                    <a:pt x="0" y="28"/>
                    <a:pt x="0" y="55"/>
                    <a:pt x="0" y="55"/>
                  </a:cubicBezTo>
                  <a:cubicBezTo>
                    <a:pt x="0" y="55"/>
                    <a:pt x="0" y="82"/>
                    <a:pt x="0" y="137"/>
                  </a:cubicBezTo>
                  <a:lnTo>
                    <a:pt x="82" y="137"/>
                  </a:lnTo>
                  <a:cubicBezTo>
                    <a:pt x="82" y="82"/>
                    <a:pt x="55" y="28"/>
                    <a:pt x="0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5" name="Google Shape;3292;p55"/>
            <p:cNvSpPr/>
            <p:nvPr/>
          </p:nvSpPr>
          <p:spPr>
            <a:xfrm>
              <a:off x="4398244" y="2681172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245"/>
                    <a:pt x="54" y="326"/>
                    <a:pt x="163" y="326"/>
                  </a:cubicBezTo>
                  <a:cubicBezTo>
                    <a:pt x="244" y="326"/>
                    <a:pt x="299" y="245"/>
                    <a:pt x="299" y="163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6" name="Google Shape;3293;p55"/>
            <p:cNvSpPr/>
            <p:nvPr/>
          </p:nvSpPr>
          <p:spPr>
            <a:xfrm>
              <a:off x="4387368" y="2664891"/>
              <a:ext cx="5471" cy="9141"/>
            </a:xfrm>
            <a:custGeom>
              <a:avLst/>
              <a:gdLst/>
              <a:ahLst/>
              <a:cxnLst/>
              <a:rect l="l" t="t" r="r" b="b"/>
              <a:pathLst>
                <a:path w="82" h="137" extrusionOk="0">
                  <a:moveTo>
                    <a:pt x="0" y="0"/>
                  </a:moveTo>
                  <a:cubicBezTo>
                    <a:pt x="28" y="55"/>
                    <a:pt x="28" y="82"/>
                    <a:pt x="28" y="136"/>
                  </a:cubicBezTo>
                  <a:cubicBezTo>
                    <a:pt x="55" y="109"/>
                    <a:pt x="82" y="55"/>
                    <a:pt x="82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7" name="Google Shape;3294;p55"/>
            <p:cNvSpPr/>
            <p:nvPr/>
          </p:nvSpPr>
          <p:spPr>
            <a:xfrm>
              <a:off x="4371087" y="2708330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8" name="Google Shape;3295;p55"/>
            <p:cNvSpPr/>
            <p:nvPr/>
          </p:nvSpPr>
          <p:spPr>
            <a:xfrm>
              <a:off x="4398244" y="2733686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4"/>
                    <a:pt x="54" y="326"/>
                    <a:pt x="163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9" name="Google Shape;3296;p55"/>
            <p:cNvSpPr/>
            <p:nvPr/>
          </p:nvSpPr>
          <p:spPr>
            <a:xfrm>
              <a:off x="4371087" y="2760843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4" y="298"/>
                    <a:pt x="326" y="244"/>
                    <a:pt x="326" y="163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0" name="Google Shape;3297;p55"/>
            <p:cNvSpPr/>
            <p:nvPr/>
          </p:nvSpPr>
          <p:spPr>
            <a:xfrm>
              <a:off x="4398244" y="2789736"/>
              <a:ext cx="3670" cy="12744"/>
            </a:xfrm>
            <a:custGeom>
              <a:avLst/>
              <a:gdLst/>
              <a:ahLst/>
              <a:cxnLst/>
              <a:rect l="l" t="t" r="r" b="b"/>
              <a:pathLst>
                <a:path w="55" h="191" extrusionOk="0">
                  <a:moveTo>
                    <a:pt x="54" y="1"/>
                  </a:moveTo>
                  <a:lnTo>
                    <a:pt x="54" y="1"/>
                  </a:lnTo>
                  <a:cubicBezTo>
                    <a:pt x="27" y="28"/>
                    <a:pt x="0" y="55"/>
                    <a:pt x="0" y="109"/>
                  </a:cubicBezTo>
                  <a:cubicBezTo>
                    <a:pt x="0" y="137"/>
                    <a:pt x="0" y="164"/>
                    <a:pt x="27" y="191"/>
                  </a:cubicBezTo>
                  <a:cubicBezTo>
                    <a:pt x="27" y="191"/>
                    <a:pt x="27" y="164"/>
                    <a:pt x="27" y="164"/>
                  </a:cubicBezTo>
                  <a:cubicBezTo>
                    <a:pt x="27" y="109"/>
                    <a:pt x="27" y="55"/>
                    <a:pt x="5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1" name="Google Shape;3298;p55"/>
            <p:cNvSpPr/>
            <p:nvPr/>
          </p:nvSpPr>
          <p:spPr>
            <a:xfrm>
              <a:off x="4371087" y="2813290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2" y="1"/>
                    <a:pt x="0" y="55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17" y="299"/>
                    <a:pt x="244" y="299"/>
                    <a:pt x="272" y="272"/>
                  </a:cubicBezTo>
                  <a:cubicBezTo>
                    <a:pt x="299" y="245"/>
                    <a:pt x="326" y="190"/>
                    <a:pt x="326" y="163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2" name="Google Shape;3299;p55"/>
            <p:cNvSpPr/>
            <p:nvPr/>
          </p:nvSpPr>
          <p:spPr>
            <a:xfrm>
              <a:off x="4398244" y="2891093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4" y="1"/>
                    <a:pt x="0" y="82"/>
                    <a:pt x="0" y="164"/>
                  </a:cubicBezTo>
                  <a:cubicBezTo>
                    <a:pt x="0" y="245"/>
                    <a:pt x="54" y="326"/>
                    <a:pt x="163" y="326"/>
                  </a:cubicBezTo>
                  <a:cubicBezTo>
                    <a:pt x="244" y="326"/>
                    <a:pt x="299" y="245"/>
                    <a:pt x="299" y="164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3" name="Google Shape;3300;p55"/>
            <p:cNvSpPr/>
            <p:nvPr/>
          </p:nvSpPr>
          <p:spPr>
            <a:xfrm>
              <a:off x="4374690" y="2871209"/>
              <a:ext cx="18149" cy="14546"/>
            </a:xfrm>
            <a:custGeom>
              <a:avLst/>
              <a:gdLst/>
              <a:ahLst/>
              <a:cxnLst/>
              <a:rect l="l" t="t" r="r" b="b"/>
              <a:pathLst>
                <a:path w="272" h="218" extrusionOk="0">
                  <a:moveTo>
                    <a:pt x="245" y="1"/>
                  </a:moveTo>
                  <a:cubicBezTo>
                    <a:pt x="218" y="28"/>
                    <a:pt x="190" y="28"/>
                    <a:pt x="190" y="55"/>
                  </a:cubicBezTo>
                  <a:cubicBezTo>
                    <a:pt x="109" y="82"/>
                    <a:pt x="82" y="136"/>
                    <a:pt x="1" y="190"/>
                  </a:cubicBezTo>
                  <a:cubicBezTo>
                    <a:pt x="28" y="218"/>
                    <a:pt x="82" y="218"/>
                    <a:pt x="109" y="218"/>
                  </a:cubicBezTo>
                  <a:cubicBezTo>
                    <a:pt x="190" y="218"/>
                    <a:pt x="272" y="163"/>
                    <a:pt x="272" y="82"/>
                  </a:cubicBezTo>
                  <a:cubicBezTo>
                    <a:pt x="272" y="55"/>
                    <a:pt x="245" y="28"/>
                    <a:pt x="245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4" name="Google Shape;3301;p55"/>
            <p:cNvSpPr/>
            <p:nvPr/>
          </p:nvSpPr>
          <p:spPr>
            <a:xfrm>
              <a:off x="4398244" y="2943607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245"/>
                    <a:pt x="54" y="326"/>
                    <a:pt x="163" y="326"/>
                  </a:cubicBezTo>
                  <a:cubicBezTo>
                    <a:pt x="244" y="326"/>
                    <a:pt x="299" y="245"/>
                    <a:pt x="299" y="163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5" name="Google Shape;3302;p55"/>
            <p:cNvSpPr/>
            <p:nvPr/>
          </p:nvSpPr>
          <p:spPr>
            <a:xfrm>
              <a:off x="4371087" y="2918251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6" name="Google Shape;3303;p55"/>
            <p:cNvSpPr/>
            <p:nvPr/>
          </p:nvSpPr>
          <p:spPr>
            <a:xfrm>
              <a:off x="4371087" y="297076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7" name="Google Shape;3304;p55"/>
            <p:cNvSpPr/>
            <p:nvPr/>
          </p:nvSpPr>
          <p:spPr>
            <a:xfrm>
              <a:off x="4398244" y="299792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4" y="0"/>
                    <a:pt x="0" y="54"/>
                    <a:pt x="0" y="136"/>
                  </a:cubicBezTo>
                  <a:cubicBezTo>
                    <a:pt x="0" y="217"/>
                    <a:pt x="54" y="299"/>
                    <a:pt x="163" y="299"/>
                  </a:cubicBezTo>
                  <a:cubicBezTo>
                    <a:pt x="244" y="299"/>
                    <a:pt x="299" y="217"/>
                    <a:pt x="299" y="136"/>
                  </a:cubicBezTo>
                  <a:cubicBezTo>
                    <a:pt x="299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8" name="Google Shape;3305;p55"/>
            <p:cNvSpPr/>
            <p:nvPr/>
          </p:nvSpPr>
          <p:spPr>
            <a:xfrm>
              <a:off x="4398244" y="3050369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18"/>
                    <a:pt x="54" y="299"/>
                    <a:pt x="163" y="299"/>
                  </a:cubicBezTo>
                  <a:cubicBezTo>
                    <a:pt x="244" y="299"/>
                    <a:pt x="299" y="218"/>
                    <a:pt x="299" y="136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9" name="Google Shape;3306;p55"/>
            <p:cNvSpPr/>
            <p:nvPr/>
          </p:nvSpPr>
          <p:spPr>
            <a:xfrm>
              <a:off x="4371087" y="3023212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0" name="Google Shape;3307;p55"/>
            <p:cNvSpPr/>
            <p:nvPr/>
          </p:nvSpPr>
          <p:spPr>
            <a:xfrm>
              <a:off x="4371087" y="307572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1" name="Google Shape;3308;p55"/>
            <p:cNvSpPr/>
            <p:nvPr/>
          </p:nvSpPr>
          <p:spPr>
            <a:xfrm>
              <a:off x="4398244" y="310288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4" y="0"/>
                    <a:pt x="0" y="55"/>
                    <a:pt x="0" y="136"/>
                  </a:cubicBezTo>
                  <a:cubicBezTo>
                    <a:pt x="0" y="217"/>
                    <a:pt x="54" y="299"/>
                    <a:pt x="163" y="299"/>
                  </a:cubicBezTo>
                  <a:cubicBezTo>
                    <a:pt x="244" y="299"/>
                    <a:pt x="299" y="217"/>
                    <a:pt x="299" y="136"/>
                  </a:cubicBezTo>
                  <a:cubicBezTo>
                    <a:pt x="299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2" name="Google Shape;3309;p55"/>
            <p:cNvSpPr/>
            <p:nvPr/>
          </p:nvSpPr>
          <p:spPr>
            <a:xfrm>
              <a:off x="4398244" y="3155330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4" y="1"/>
                    <a:pt x="0" y="55"/>
                    <a:pt x="0" y="137"/>
                  </a:cubicBezTo>
                  <a:cubicBezTo>
                    <a:pt x="0" y="218"/>
                    <a:pt x="54" y="299"/>
                    <a:pt x="163" y="299"/>
                  </a:cubicBezTo>
                  <a:cubicBezTo>
                    <a:pt x="244" y="299"/>
                    <a:pt x="299" y="218"/>
                    <a:pt x="299" y="137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3" name="Google Shape;3310;p55"/>
            <p:cNvSpPr/>
            <p:nvPr/>
          </p:nvSpPr>
          <p:spPr>
            <a:xfrm>
              <a:off x="4371087" y="3128239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4" y="298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4" name="Google Shape;3311;p55"/>
            <p:cNvSpPr/>
            <p:nvPr/>
          </p:nvSpPr>
          <p:spPr>
            <a:xfrm>
              <a:off x="4371087" y="3180686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5" name="Google Shape;3312;p55"/>
            <p:cNvSpPr/>
            <p:nvPr/>
          </p:nvSpPr>
          <p:spPr>
            <a:xfrm>
              <a:off x="4398244" y="320784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18"/>
                    <a:pt x="54" y="299"/>
                    <a:pt x="163" y="299"/>
                  </a:cubicBezTo>
                  <a:cubicBezTo>
                    <a:pt x="244" y="299"/>
                    <a:pt x="299" y="218"/>
                    <a:pt x="299" y="136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6" name="Google Shape;3313;p55"/>
            <p:cNvSpPr/>
            <p:nvPr/>
          </p:nvSpPr>
          <p:spPr>
            <a:xfrm>
              <a:off x="4371087" y="3233200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7" name="Google Shape;3314;p55"/>
            <p:cNvSpPr/>
            <p:nvPr/>
          </p:nvSpPr>
          <p:spPr>
            <a:xfrm>
              <a:off x="4398244" y="3260357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4" y="0"/>
                    <a:pt x="0" y="54"/>
                    <a:pt x="0" y="136"/>
                  </a:cubicBezTo>
                  <a:cubicBezTo>
                    <a:pt x="0" y="244"/>
                    <a:pt x="54" y="299"/>
                    <a:pt x="163" y="299"/>
                  </a:cubicBezTo>
                  <a:cubicBezTo>
                    <a:pt x="244" y="299"/>
                    <a:pt x="299" y="244"/>
                    <a:pt x="299" y="136"/>
                  </a:cubicBezTo>
                  <a:cubicBezTo>
                    <a:pt x="299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8" name="Google Shape;3315;p55"/>
            <p:cNvSpPr/>
            <p:nvPr/>
          </p:nvSpPr>
          <p:spPr>
            <a:xfrm>
              <a:off x="4398244" y="3312804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45"/>
                    <a:pt x="54" y="299"/>
                    <a:pt x="163" y="299"/>
                  </a:cubicBezTo>
                  <a:cubicBezTo>
                    <a:pt x="244" y="299"/>
                    <a:pt x="299" y="245"/>
                    <a:pt x="299" y="136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9" name="Google Shape;3316;p55"/>
            <p:cNvSpPr/>
            <p:nvPr/>
          </p:nvSpPr>
          <p:spPr>
            <a:xfrm>
              <a:off x="4371087" y="3285646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0" name="Google Shape;3317;p55"/>
            <p:cNvSpPr/>
            <p:nvPr/>
          </p:nvSpPr>
          <p:spPr>
            <a:xfrm>
              <a:off x="4371087" y="3338160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1" name="Google Shape;3318;p55"/>
            <p:cNvSpPr/>
            <p:nvPr/>
          </p:nvSpPr>
          <p:spPr>
            <a:xfrm>
              <a:off x="4398244" y="336531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4" y="0"/>
                    <a:pt x="0" y="55"/>
                    <a:pt x="0" y="136"/>
                  </a:cubicBezTo>
                  <a:cubicBezTo>
                    <a:pt x="0" y="244"/>
                    <a:pt x="54" y="299"/>
                    <a:pt x="163" y="299"/>
                  </a:cubicBezTo>
                  <a:cubicBezTo>
                    <a:pt x="244" y="299"/>
                    <a:pt x="299" y="244"/>
                    <a:pt x="299" y="136"/>
                  </a:cubicBezTo>
                  <a:cubicBezTo>
                    <a:pt x="299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2" name="Google Shape;3319;p55"/>
            <p:cNvSpPr/>
            <p:nvPr/>
          </p:nvSpPr>
          <p:spPr>
            <a:xfrm>
              <a:off x="4398244" y="3417765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4" y="1"/>
                    <a:pt x="0" y="55"/>
                    <a:pt x="0" y="137"/>
                  </a:cubicBezTo>
                  <a:cubicBezTo>
                    <a:pt x="0" y="245"/>
                    <a:pt x="54" y="299"/>
                    <a:pt x="163" y="299"/>
                  </a:cubicBezTo>
                  <a:cubicBezTo>
                    <a:pt x="244" y="299"/>
                    <a:pt x="299" y="245"/>
                    <a:pt x="299" y="137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3" name="Google Shape;3320;p55"/>
            <p:cNvSpPr/>
            <p:nvPr/>
          </p:nvSpPr>
          <p:spPr>
            <a:xfrm>
              <a:off x="4371087" y="3390674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326" y="244"/>
                    <a:pt x="326" y="163"/>
                  </a:cubicBezTo>
                  <a:cubicBezTo>
                    <a:pt x="326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4" name="Google Shape;3321;p55"/>
            <p:cNvSpPr/>
            <p:nvPr/>
          </p:nvSpPr>
          <p:spPr>
            <a:xfrm>
              <a:off x="4427204" y="3443121"/>
              <a:ext cx="9075" cy="3670"/>
            </a:xfrm>
            <a:custGeom>
              <a:avLst/>
              <a:gdLst/>
              <a:ahLst/>
              <a:cxnLst/>
              <a:rect l="l" t="t" r="r" b="b"/>
              <a:pathLst>
                <a:path w="136" h="55" extrusionOk="0">
                  <a:moveTo>
                    <a:pt x="109" y="1"/>
                  </a:moveTo>
                  <a:cubicBezTo>
                    <a:pt x="82" y="1"/>
                    <a:pt x="27" y="28"/>
                    <a:pt x="0" y="55"/>
                  </a:cubicBezTo>
                  <a:cubicBezTo>
                    <a:pt x="54" y="28"/>
                    <a:pt x="82" y="28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5" name="Google Shape;3322;p55"/>
            <p:cNvSpPr/>
            <p:nvPr/>
          </p:nvSpPr>
          <p:spPr>
            <a:xfrm>
              <a:off x="4345731" y="247125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6" name="Google Shape;3323;p55"/>
            <p:cNvSpPr/>
            <p:nvPr/>
          </p:nvSpPr>
          <p:spPr>
            <a:xfrm>
              <a:off x="4345731" y="2583418"/>
              <a:ext cx="19951" cy="14546"/>
            </a:xfrm>
            <a:custGeom>
              <a:avLst/>
              <a:gdLst/>
              <a:ahLst/>
              <a:cxnLst/>
              <a:rect l="l" t="t" r="r" b="b"/>
              <a:pathLst>
                <a:path w="299" h="218" extrusionOk="0">
                  <a:moveTo>
                    <a:pt x="109" y="1"/>
                  </a:moveTo>
                  <a:cubicBezTo>
                    <a:pt x="82" y="28"/>
                    <a:pt x="55" y="28"/>
                    <a:pt x="1" y="55"/>
                  </a:cubicBezTo>
                  <a:cubicBezTo>
                    <a:pt x="1" y="136"/>
                    <a:pt x="55" y="218"/>
                    <a:pt x="163" y="218"/>
                  </a:cubicBezTo>
                  <a:cubicBezTo>
                    <a:pt x="218" y="218"/>
                    <a:pt x="272" y="164"/>
                    <a:pt x="299" y="109"/>
                  </a:cubicBezTo>
                  <a:cubicBezTo>
                    <a:pt x="218" y="82"/>
                    <a:pt x="136" y="55"/>
                    <a:pt x="109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7" name="Google Shape;3324;p55"/>
            <p:cNvSpPr/>
            <p:nvPr/>
          </p:nvSpPr>
          <p:spPr>
            <a:xfrm>
              <a:off x="4318573" y="2708330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5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8" name="Google Shape;3325;p55"/>
            <p:cNvSpPr/>
            <p:nvPr/>
          </p:nvSpPr>
          <p:spPr>
            <a:xfrm>
              <a:off x="4345731" y="2733686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9" name="Google Shape;3326;p55"/>
            <p:cNvSpPr/>
            <p:nvPr/>
          </p:nvSpPr>
          <p:spPr>
            <a:xfrm>
              <a:off x="4318573" y="2760843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4"/>
                    <a:pt x="1" y="163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0" name="Google Shape;3327;p55"/>
            <p:cNvSpPr/>
            <p:nvPr/>
          </p:nvSpPr>
          <p:spPr>
            <a:xfrm>
              <a:off x="4345731" y="2786133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1" name="Google Shape;3328;p55"/>
            <p:cNvSpPr/>
            <p:nvPr/>
          </p:nvSpPr>
          <p:spPr>
            <a:xfrm>
              <a:off x="4318573" y="2813290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1"/>
                  </a:moveTo>
                  <a:cubicBezTo>
                    <a:pt x="82" y="1"/>
                    <a:pt x="1" y="55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2" name="Google Shape;3329;p55"/>
            <p:cNvSpPr/>
            <p:nvPr/>
          </p:nvSpPr>
          <p:spPr>
            <a:xfrm>
              <a:off x="4345731" y="2838646"/>
              <a:ext cx="19951" cy="14546"/>
            </a:xfrm>
            <a:custGeom>
              <a:avLst/>
              <a:gdLst/>
              <a:ahLst/>
              <a:cxnLst/>
              <a:rect l="l" t="t" r="r" b="b"/>
              <a:pathLst>
                <a:path w="299" h="218" extrusionOk="0">
                  <a:moveTo>
                    <a:pt x="163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190"/>
                    <a:pt x="1" y="190"/>
                    <a:pt x="1" y="217"/>
                  </a:cubicBezTo>
                  <a:lnTo>
                    <a:pt x="55" y="217"/>
                  </a:lnTo>
                  <a:cubicBezTo>
                    <a:pt x="77" y="217"/>
                    <a:pt x="168" y="183"/>
                    <a:pt x="245" y="183"/>
                  </a:cubicBezTo>
                  <a:cubicBezTo>
                    <a:pt x="264" y="183"/>
                    <a:pt x="283" y="185"/>
                    <a:pt x="299" y="190"/>
                  </a:cubicBezTo>
                  <a:cubicBezTo>
                    <a:pt x="299" y="190"/>
                    <a:pt x="299" y="163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3" name="Google Shape;3330;p55"/>
            <p:cNvSpPr/>
            <p:nvPr/>
          </p:nvSpPr>
          <p:spPr>
            <a:xfrm>
              <a:off x="4318573" y="2869407"/>
              <a:ext cx="20018" cy="16348"/>
            </a:xfrm>
            <a:custGeom>
              <a:avLst/>
              <a:gdLst/>
              <a:ahLst/>
              <a:cxnLst/>
              <a:rect l="l" t="t" r="r" b="b"/>
              <a:pathLst>
                <a:path w="300" h="245" extrusionOk="0">
                  <a:moveTo>
                    <a:pt x="55" y="0"/>
                  </a:moveTo>
                  <a:cubicBezTo>
                    <a:pt x="28" y="28"/>
                    <a:pt x="1" y="55"/>
                    <a:pt x="1" y="109"/>
                  </a:cubicBezTo>
                  <a:cubicBezTo>
                    <a:pt x="1" y="190"/>
                    <a:pt x="82" y="245"/>
                    <a:pt x="163" y="245"/>
                  </a:cubicBezTo>
                  <a:cubicBezTo>
                    <a:pt x="218" y="245"/>
                    <a:pt x="272" y="217"/>
                    <a:pt x="299" y="163"/>
                  </a:cubicBezTo>
                  <a:cubicBezTo>
                    <a:pt x="218" y="136"/>
                    <a:pt x="136" y="82"/>
                    <a:pt x="55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4" name="Google Shape;3331;p55"/>
            <p:cNvSpPr/>
            <p:nvPr/>
          </p:nvSpPr>
          <p:spPr>
            <a:xfrm>
              <a:off x="4345731" y="2891093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63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5" name="Google Shape;3332;p55"/>
            <p:cNvSpPr/>
            <p:nvPr/>
          </p:nvSpPr>
          <p:spPr>
            <a:xfrm>
              <a:off x="4345731" y="2943607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6" name="Google Shape;3333;p55"/>
            <p:cNvSpPr/>
            <p:nvPr/>
          </p:nvSpPr>
          <p:spPr>
            <a:xfrm>
              <a:off x="4318573" y="2918251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7" name="Google Shape;3334;p55"/>
            <p:cNvSpPr/>
            <p:nvPr/>
          </p:nvSpPr>
          <p:spPr>
            <a:xfrm>
              <a:off x="4318573" y="297076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8" name="Google Shape;3335;p55"/>
            <p:cNvSpPr/>
            <p:nvPr/>
          </p:nvSpPr>
          <p:spPr>
            <a:xfrm>
              <a:off x="4345731" y="299792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17"/>
                    <a:pt x="55" y="299"/>
                    <a:pt x="163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9" name="Google Shape;3336;p55"/>
            <p:cNvSpPr/>
            <p:nvPr/>
          </p:nvSpPr>
          <p:spPr>
            <a:xfrm>
              <a:off x="4345731" y="3050369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63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0" name="Google Shape;3337;p55"/>
            <p:cNvSpPr/>
            <p:nvPr/>
          </p:nvSpPr>
          <p:spPr>
            <a:xfrm>
              <a:off x="4318573" y="3023212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1" name="Google Shape;3338;p55"/>
            <p:cNvSpPr/>
            <p:nvPr/>
          </p:nvSpPr>
          <p:spPr>
            <a:xfrm>
              <a:off x="4318573" y="307572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2" name="Google Shape;3339;p55"/>
            <p:cNvSpPr/>
            <p:nvPr/>
          </p:nvSpPr>
          <p:spPr>
            <a:xfrm>
              <a:off x="4345731" y="310288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63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3" name="Google Shape;3340;p55"/>
            <p:cNvSpPr/>
            <p:nvPr/>
          </p:nvSpPr>
          <p:spPr>
            <a:xfrm>
              <a:off x="4345731" y="3155330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5" y="1"/>
                    <a:pt x="1" y="55"/>
                    <a:pt x="1" y="137"/>
                  </a:cubicBezTo>
                  <a:cubicBezTo>
                    <a:pt x="1" y="218"/>
                    <a:pt x="55" y="299"/>
                    <a:pt x="163" y="299"/>
                  </a:cubicBezTo>
                  <a:cubicBezTo>
                    <a:pt x="245" y="299"/>
                    <a:pt x="299" y="218"/>
                    <a:pt x="299" y="137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4" name="Google Shape;3341;p55"/>
            <p:cNvSpPr/>
            <p:nvPr/>
          </p:nvSpPr>
          <p:spPr>
            <a:xfrm>
              <a:off x="4318573" y="3128239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5" name="Google Shape;3342;p55"/>
            <p:cNvSpPr/>
            <p:nvPr/>
          </p:nvSpPr>
          <p:spPr>
            <a:xfrm>
              <a:off x="4318573" y="3180686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6" name="Google Shape;3343;p55"/>
            <p:cNvSpPr/>
            <p:nvPr/>
          </p:nvSpPr>
          <p:spPr>
            <a:xfrm>
              <a:off x="4345731" y="320784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63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7" name="Google Shape;3344;p55"/>
            <p:cNvSpPr/>
            <p:nvPr/>
          </p:nvSpPr>
          <p:spPr>
            <a:xfrm>
              <a:off x="4318573" y="3233200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8" name="Google Shape;3345;p55"/>
            <p:cNvSpPr/>
            <p:nvPr/>
          </p:nvSpPr>
          <p:spPr>
            <a:xfrm>
              <a:off x="4345731" y="3260357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44"/>
                    <a:pt x="55" y="299"/>
                    <a:pt x="163" y="299"/>
                  </a:cubicBezTo>
                  <a:cubicBezTo>
                    <a:pt x="245" y="299"/>
                    <a:pt x="299" y="244"/>
                    <a:pt x="299" y="136"/>
                  </a:cubicBezTo>
                  <a:cubicBezTo>
                    <a:pt x="299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9" name="Google Shape;3346;p55"/>
            <p:cNvSpPr/>
            <p:nvPr/>
          </p:nvSpPr>
          <p:spPr>
            <a:xfrm>
              <a:off x="4345731" y="3312804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45"/>
                    <a:pt x="55" y="299"/>
                    <a:pt x="163" y="299"/>
                  </a:cubicBezTo>
                  <a:cubicBezTo>
                    <a:pt x="245" y="299"/>
                    <a:pt x="299" y="245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0" name="Google Shape;3347;p55"/>
            <p:cNvSpPr/>
            <p:nvPr/>
          </p:nvSpPr>
          <p:spPr>
            <a:xfrm>
              <a:off x="4318573" y="3285646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1" name="Google Shape;3348;p55"/>
            <p:cNvSpPr/>
            <p:nvPr/>
          </p:nvSpPr>
          <p:spPr>
            <a:xfrm>
              <a:off x="4318573" y="3338160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2" name="Google Shape;3349;p55"/>
            <p:cNvSpPr/>
            <p:nvPr/>
          </p:nvSpPr>
          <p:spPr>
            <a:xfrm>
              <a:off x="4345731" y="336531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44"/>
                    <a:pt x="55" y="299"/>
                    <a:pt x="163" y="299"/>
                  </a:cubicBezTo>
                  <a:cubicBezTo>
                    <a:pt x="245" y="299"/>
                    <a:pt x="299" y="244"/>
                    <a:pt x="299" y="136"/>
                  </a:cubicBezTo>
                  <a:cubicBezTo>
                    <a:pt x="299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3" name="Google Shape;3350;p55"/>
            <p:cNvSpPr/>
            <p:nvPr/>
          </p:nvSpPr>
          <p:spPr>
            <a:xfrm>
              <a:off x="4345731" y="3417765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5" y="1"/>
                    <a:pt x="1" y="55"/>
                    <a:pt x="1" y="137"/>
                  </a:cubicBezTo>
                  <a:cubicBezTo>
                    <a:pt x="1" y="245"/>
                    <a:pt x="55" y="299"/>
                    <a:pt x="163" y="299"/>
                  </a:cubicBezTo>
                  <a:cubicBezTo>
                    <a:pt x="245" y="299"/>
                    <a:pt x="299" y="245"/>
                    <a:pt x="299" y="137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4" name="Google Shape;3351;p55"/>
            <p:cNvSpPr/>
            <p:nvPr/>
          </p:nvSpPr>
          <p:spPr>
            <a:xfrm>
              <a:off x="4318573" y="3390674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3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5" name="Google Shape;3352;p55"/>
            <p:cNvSpPr/>
            <p:nvPr/>
          </p:nvSpPr>
          <p:spPr>
            <a:xfrm>
              <a:off x="4318573" y="3443121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6" name="Google Shape;3353;p55"/>
            <p:cNvSpPr/>
            <p:nvPr/>
          </p:nvSpPr>
          <p:spPr>
            <a:xfrm>
              <a:off x="4354806" y="3470278"/>
              <a:ext cx="9075" cy="3670"/>
            </a:xfrm>
            <a:custGeom>
              <a:avLst/>
              <a:gdLst/>
              <a:ahLst/>
              <a:cxnLst/>
              <a:rect l="l" t="t" r="r" b="b"/>
              <a:pathLst>
                <a:path w="136" h="55" extrusionOk="0">
                  <a:moveTo>
                    <a:pt x="0" y="1"/>
                  </a:moveTo>
                  <a:cubicBezTo>
                    <a:pt x="54" y="28"/>
                    <a:pt x="82" y="28"/>
                    <a:pt x="136" y="55"/>
                  </a:cubicBezTo>
                  <a:cubicBezTo>
                    <a:pt x="109" y="28"/>
                    <a:pt x="54" y="1"/>
                    <a:pt x="2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7" name="Google Shape;3354;p55"/>
            <p:cNvSpPr/>
            <p:nvPr/>
          </p:nvSpPr>
          <p:spPr>
            <a:xfrm>
              <a:off x="4371087" y="3443121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8" name="Google Shape;3355;p55"/>
            <p:cNvSpPr/>
            <p:nvPr/>
          </p:nvSpPr>
          <p:spPr>
            <a:xfrm>
              <a:off x="4293217" y="2424142"/>
              <a:ext cx="18216" cy="16414"/>
            </a:xfrm>
            <a:custGeom>
              <a:avLst/>
              <a:gdLst/>
              <a:ahLst/>
              <a:cxnLst/>
              <a:rect l="l" t="t" r="r" b="b"/>
              <a:pathLst>
                <a:path w="273" h="246" extrusionOk="0">
                  <a:moveTo>
                    <a:pt x="1" y="1"/>
                  </a:moveTo>
                  <a:cubicBezTo>
                    <a:pt x="1" y="28"/>
                    <a:pt x="1" y="55"/>
                    <a:pt x="1" y="82"/>
                  </a:cubicBezTo>
                  <a:cubicBezTo>
                    <a:pt x="1" y="164"/>
                    <a:pt x="55" y="245"/>
                    <a:pt x="164" y="245"/>
                  </a:cubicBezTo>
                  <a:cubicBezTo>
                    <a:pt x="218" y="245"/>
                    <a:pt x="245" y="191"/>
                    <a:pt x="272" y="164"/>
                  </a:cubicBezTo>
                  <a:cubicBezTo>
                    <a:pt x="245" y="82"/>
                    <a:pt x="164" y="1"/>
                    <a:pt x="82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9" name="Google Shape;3356;p55"/>
            <p:cNvSpPr/>
            <p:nvPr/>
          </p:nvSpPr>
          <p:spPr>
            <a:xfrm>
              <a:off x="4266126" y="249840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17"/>
                    <a:pt x="54" y="271"/>
                    <a:pt x="109" y="298"/>
                  </a:cubicBezTo>
                  <a:cubicBezTo>
                    <a:pt x="163" y="244"/>
                    <a:pt x="217" y="163"/>
                    <a:pt x="298" y="109"/>
                  </a:cubicBezTo>
                  <a:cubicBezTo>
                    <a:pt x="298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0" name="Google Shape;3357;p55"/>
            <p:cNvSpPr/>
            <p:nvPr/>
          </p:nvSpPr>
          <p:spPr>
            <a:xfrm>
              <a:off x="4266126" y="2708330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09" y="0"/>
                  </a:moveTo>
                  <a:cubicBezTo>
                    <a:pt x="82" y="28"/>
                    <a:pt x="54" y="82"/>
                    <a:pt x="27" y="109"/>
                  </a:cubicBezTo>
                  <a:cubicBezTo>
                    <a:pt x="0" y="109"/>
                    <a:pt x="0" y="136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1" name="Google Shape;3358;p55"/>
            <p:cNvSpPr/>
            <p:nvPr/>
          </p:nvSpPr>
          <p:spPr>
            <a:xfrm>
              <a:off x="4293217" y="2733686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7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7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2" name="Google Shape;3359;p55"/>
            <p:cNvSpPr/>
            <p:nvPr/>
          </p:nvSpPr>
          <p:spPr>
            <a:xfrm>
              <a:off x="4267928" y="276084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82" y="0"/>
                    <a:pt x="55" y="27"/>
                    <a:pt x="27" y="54"/>
                  </a:cubicBezTo>
                  <a:cubicBezTo>
                    <a:pt x="0" y="108"/>
                    <a:pt x="0" y="163"/>
                    <a:pt x="0" y="217"/>
                  </a:cubicBezTo>
                  <a:cubicBezTo>
                    <a:pt x="27" y="271"/>
                    <a:pt x="82" y="298"/>
                    <a:pt x="136" y="298"/>
                  </a:cubicBezTo>
                  <a:cubicBezTo>
                    <a:pt x="217" y="298"/>
                    <a:pt x="299" y="244"/>
                    <a:pt x="299" y="163"/>
                  </a:cubicBezTo>
                  <a:cubicBezTo>
                    <a:pt x="299" y="54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3" name="Google Shape;3360;p55"/>
            <p:cNvSpPr/>
            <p:nvPr/>
          </p:nvSpPr>
          <p:spPr>
            <a:xfrm>
              <a:off x="4293217" y="2786133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7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7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4" name="Google Shape;3361;p55"/>
            <p:cNvSpPr/>
            <p:nvPr/>
          </p:nvSpPr>
          <p:spPr>
            <a:xfrm>
              <a:off x="4296887" y="2838646"/>
              <a:ext cx="16348" cy="18149"/>
            </a:xfrm>
            <a:custGeom>
              <a:avLst/>
              <a:gdLst/>
              <a:ahLst/>
              <a:cxnLst/>
              <a:rect l="l" t="t" r="r" b="b"/>
              <a:pathLst>
                <a:path w="245" h="272" extrusionOk="0">
                  <a:moveTo>
                    <a:pt x="109" y="0"/>
                  </a:moveTo>
                  <a:cubicBezTo>
                    <a:pt x="54" y="0"/>
                    <a:pt x="27" y="27"/>
                    <a:pt x="0" y="55"/>
                  </a:cubicBezTo>
                  <a:cubicBezTo>
                    <a:pt x="109" y="55"/>
                    <a:pt x="136" y="190"/>
                    <a:pt x="190" y="272"/>
                  </a:cubicBezTo>
                  <a:cubicBezTo>
                    <a:pt x="217" y="244"/>
                    <a:pt x="244" y="217"/>
                    <a:pt x="244" y="163"/>
                  </a:cubicBezTo>
                  <a:cubicBezTo>
                    <a:pt x="244" y="82"/>
                    <a:pt x="190" y="0"/>
                    <a:pt x="109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5" name="Google Shape;3362;p55"/>
            <p:cNvSpPr/>
            <p:nvPr/>
          </p:nvSpPr>
          <p:spPr>
            <a:xfrm>
              <a:off x="4269730" y="2813290"/>
              <a:ext cx="18149" cy="19951"/>
            </a:xfrm>
            <a:custGeom>
              <a:avLst/>
              <a:gdLst/>
              <a:ahLst/>
              <a:cxnLst/>
              <a:rect l="l" t="t" r="r" b="b"/>
              <a:pathLst>
                <a:path w="272" h="299" extrusionOk="0">
                  <a:moveTo>
                    <a:pt x="109" y="1"/>
                  </a:moveTo>
                  <a:cubicBezTo>
                    <a:pt x="55" y="1"/>
                    <a:pt x="28" y="28"/>
                    <a:pt x="0" y="55"/>
                  </a:cubicBezTo>
                  <a:lnTo>
                    <a:pt x="0" y="245"/>
                  </a:lnTo>
                  <a:cubicBezTo>
                    <a:pt x="28" y="272"/>
                    <a:pt x="55" y="299"/>
                    <a:pt x="109" y="299"/>
                  </a:cubicBezTo>
                  <a:cubicBezTo>
                    <a:pt x="190" y="299"/>
                    <a:pt x="272" y="245"/>
                    <a:pt x="272" y="163"/>
                  </a:cubicBezTo>
                  <a:cubicBezTo>
                    <a:pt x="272" y="55"/>
                    <a:pt x="190" y="1"/>
                    <a:pt x="109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6" name="Google Shape;3363;p55"/>
            <p:cNvSpPr/>
            <p:nvPr/>
          </p:nvSpPr>
          <p:spPr>
            <a:xfrm>
              <a:off x="4295086" y="2892962"/>
              <a:ext cx="18149" cy="19951"/>
            </a:xfrm>
            <a:custGeom>
              <a:avLst/>
              <a:gdLst/>
              <a:ahLst/>
              <a:cxnLst/>
              <a:rect l="l" t="t" r="r" b="b"/>
              <a:pathLst>
                <a:path w="272" h="299" extrusionOk="0">
                  <a:moveTo>
                    <a:pt x="190" y="0"/>
                  </a:moveTo>
                  <a:cubicBezTo>
                    <a:pt x="136" y="81"/>
                    <a:pt x="81" y="163"/>
                    <a:pt x="0" y="244"/>
                  </a:cubicBezTo>
                  <a:cubicBezTo>
                    <a:pt x="27" y="271"/>
                    <a:pt x="81" y="298"/>
                    <a:pt x="136" y="298"/>
                  </a:cubicBezTo>
                  <a:cubicBezTo>
                    <a:pt x="217" y="298"/>
                    <a:pt x="271" y="217"/>
                    <a:pt x="271" y="136"/>
                  </a:cubicBezTo>
                  <a:cubicBezTo>
                    <a:pt x="271" y="81"/>
                    <a:pt x="244" y="27"/>
                    <a:pt x="190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7" name="Google Shape;3364;p55"/>
            <p:cNvSpPr/>
            <p:nvPr/>
          </p:nvSpPr>
          <p:spPr>
            <a:xfrm>
              <a:off x="4273333" y="2921921"/>
              <a:ext cx="14546" cy="16348"/>
            </a:xfrm>
            <a:custGeom>
              <a:avLst/>
              <a:gdLst/>
              <a:ahLst/>
              <a:cxnLst/>
              <a:rect l="l" t="t" r="r" b="b"/>
              <a:pathLst>
                <a:path w="218" h="245" extrusionOk="0">
                  <a:moveTo>
                    <a:pt x="163" y="0"/>
                  </a:moveTo>
                  <a:cubicBezTo>
                    <a:pt x="109" y="81"/>
                    <a:pt x="55" y="163"/>
                    <a:pt x="1" y="244"/>
                  </a:cubicBezTo>
                  <a:lnTo>
                    <a:pt x="55" y="244"/>
                  </a:lnTo>
                  <a:cubicBezTo>
                    <a:pt x="136" y="244"/>
                    <a:pt x="218" y="190"/>
                    <a:pt x="218" y="109"/>
                  </a:cubicBezTo>
                  <a:cubicBezTo>
                    <a:pt x="218" y="54"/>
                    <a:pt x="190" y="27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8" name="Google Shape;3365;p55"/>
            <p:cNvSpPr/>
            <p:nvPr/>
          </p:nvSpPr>
          <p:spPr>
            <a:xfrm>
              <a:off x="4293217" y="2943607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7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7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9" name="Google Shape;3366;p55"/>
            <p:cNvSpPr/>
            <p:nvPr/>
          </p:nvSpPr>
          <p:spPr>
            <a:xfrm>
              <a:off x="4266126" y="297076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0" name="Google Shape;3367;p55"/>
            <p:cNvSpPr/>
            <p:nvPr/>
          </p:nvSpPr>
          <p:spPr>
            <a:xfrm>
              <a:off x="4293217" y="2997922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17"/>
                    <a:pt x="55" y="299"/>
                    <a:pt x="137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4"/>
                    <a:pt x="245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1" name="Google Shape;3368;p55"/>
            <p:cNvSpPr/>
            <p:nvPr/>
          </p:nvSpPr>
          <p:spPr>
            <a:xfrm>
              <a:off x="4293217" y="3050369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7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7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2" name="Google Shape;3369;p55"/>
            <p:cNvSpPr/>
            <p:nvPr/>
          </p:nvSpPr>
          <p:spPr>
            <a:xfrm>
              <a:off x="4266126" y="3023212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3" name="Google Shape;3370;p55"/>
            <p:cNvSpPr/>
            <p:nvPr/>
          </p:nvSpPr>
          <p:spPr>
            <a:xfrm>
              <a:off x="4266126" y="307572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4" name="Google Shape;3371;p55"/>
            <p:cNvSpPr/>
            <p:nvPr/>
          </p:nvSpPr>
          <p:spPr>
            <a:xfrm>
              <a:off x="4293217" y="3102883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37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5" name="Google Shape;3372;p55"/>
            <p:cNvSpPr/>
            <p:nvPr/>
          </p:nvSpPr>
          <p:spPr>
            <a:xfrm>
              <a:off x="4293217" y="3155330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7" y="1"/>
                  </a:moveTo>
                  <a:cubicBezTo>
                    <a:pt x="55" y="1"/>
                    <a:pt x="1" y="55"/>
                    <a:pt x="1" y="137"/>
                  </a:cubicBezTo>
                  <a:cubicBezTo>
                    <a:pt x="1" y="218"/>
                    <a:pt x="55" y="299"/>
                    <a:pt x="137" y="299"/>
                  </a:cubicBezTo>
                  <a:cubicBezTo>
                    <a:pt x="245" y="299"/>
                    <a:pt x="299" y="218"/>
                    <a:pt x="299" y="137"/>
                  </a:cubicBezTo>
                  <a:cubicBezTo>
                    <a:pt x="299" y="55"/>
                    <a:pt x="245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6" name="Google Shape;3373;p55"/>
            <p:cNvSpPr/>
            <p:nvPr/>
          </p:nvSpPr>
          <p:spPr>
            <a:xfrm>
              <a:off x="4266126" y="3128239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4" y="298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7" name="Google Shape;3374;p55"/>
            <p:cNvSpPr/>
            <p:nvPr/>
          </p:nvSpPr>
          <p:spPr>
            <a:xfrm>
              <a:off x="4266126" y="3180686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8" name="Google Shape;3375;p55"/>
            <p:cNvSpPr/>
            <p:nvPr/>
          </p:nvSpPr>
          <p:spPr>
            <a:xfrm>
              <a:off x="4293217" y="3207843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7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9" name="Google Shape;3376;p55"/>
            <p:cNvSpPr/>
            <p:nvPr/>
          </p:nvSpPr>
          <p:spPr>
            <a:xfrm>
              <a:off x="4266126" y="3233200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0" name="Google Shape;3377;p55"/>
            <p:cNvSpPr/>
            <p:nvPr/>
          </p:nvSpPr>
          <p:spPr>
            <a:xfrm>
              <a:off x="4293217" y="3260357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44"/>
                    <a:pt x="55" y="299"/>
                    <a:pt x="137" y="299"/>
                  </a:cubicBezTo>
                  <a:cubicBezTo>
                    <a:pt x="245" y="299"/>
                    <a:pt x="299" y="244"/>
                    <a:pt x="299" y="136"/>
                  </a:cubicBezTo>
                  <a:cubicBezTo>
                    <a:pt x="299" y="54"/>
                    <a:pt x="245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1" name="Google Shape;3378;p55"/>
            <p:cNvSpPr/>
            <p:nvPr/>
          </p:nvSpPr>
          <p:spPr>
            <a:xfrm>
              <a:off x="4293217" y="3312804"/>
              <a:ext cx="20018" cy="20018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7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45"/>
                    <a:pt x="55" y="299"/>
                    <a:pt x="137" y="299"/>
                  </a:cubicBezTo>
                  <a:cubicBezTo>
                    <a:pt x="245" y="299"/>
                    <a:pt x="299" y="245"/>
                    <a:pt x="299" y="136"/>
                  </a:cubicBezTo>
                  <a:cubicBezTo>
                    <a:pt x="299" y="55"/>
                    <a:pt x="245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2" name="Google Shape;3379;p55"/>
            <p:cNvSpPr/>
            <p:nvPr/>
          </p:nvSpPr>
          <p:spPr>
            <a:xfrm>
              <a:off x="4266126" y="3285646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3" name="Google Shape;3380;p55"/>
            <p:cNvSpPr/>
            <p:nvPr/>
          </p:nvSpPr>
          <p:spPr>
            <a:xfrm>
              <a:off x="4266126" y="3338160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4" name="Google Shape;3381;p55"/>
            <p:cNvSpPr/>
            <p:nvPr/>
          </p:nvSpPr>
          <p:spPr>
            <a:xfrm>
              <a:off x="4293217" y="3365318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44"/>
                    <a:pt x="55" y="299"/>
                    <a:pt x="137" y="299"/>
                  </a:cubicBezTo>
                  <a:cubicBezTo>
                    <a:pt x="245" y="299"/>
                    <a:pt x="299" y="244"/>
                    <a:pt x="299" y="136"/>
                  </a:cubicBezTo>
                  <a:cubicBezTo>
                    <a:pt x="299" y="55"/>
                    <a:pt x="245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5" name="Google Shape;3382;p55"/>
            <p:cNvSpPr/>
            <p:nvPr/>
          </p:nvSpPr>
          <p:spPr>
            <a:xfrm>
              <a:off x="4293217" y="3417765"/>
              <a:ext cx="20018" cy="20018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7" y="1"/>
                  </a:moveTo>
                  <a:cubicBezTo>
                    <a:pt x="55" y="1"/>
                    <a:pt x="1" y="55"/>
                    <a:pt x="1" y="137"/>
                  </a:cubicBezTo>
                  <a:cubicBezTo>
                    <a:pt x="1" y="245"/>
                    <a:pt x="55" y="299"/>
                    <a:pt x="137" y="299"/>
                  </a:cubicBezTo>
                  <a:cubicBezTo>
                    <a:pt x="245" y="299"/>
                    <a:pt x="299" y="245"/>
                    <a:pt x="299" y="137"/>
                  </a:cubicBezTo>
                  <a:cubicBezTo>
                    <a:pt x="299" y="55"/>
                    <a:pt x="245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6" name="Google Shape;3383;p55"/>
            <p:cNvSpPr/>
            <p:nvPr/>
          </p:nvSpPr>
          <p:spPr>
            <a:xfrm>
              <a:off x="4266126" y="3390674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326" y="244"/>
                    <a:pt x="326" y="163"/>
                  </a:cubicBezTo>
                  <a:cubicBezTo>
                    <a:pt x="326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7" name="Google Shape;3384;p55"/>
            <p:cNvSpPr/>
            <p:nvPr/>
          </p:nvSpPr>
          <p:spPr>
            <a:xfrm>
              <a:off x="4266126" y="3443121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8" name="Google Shape;3385;p55"/>
            <p:cNvSpPr/>
            <p:nvPr/>
          </p:nvSpPr>
          <p:spPr>
            <a:xfrm>
              <a:off x="4293217" y="3470278"/>
              <a:ext cx="16414" cy="7340"/>
            </a:xfrm>
            <a:custGeom>
              <a:avLst/>
              <a:gdLst/>
              <a:ahLst/>
              <a:cxnLst/>
              <a:rect l="l" t="t" r="r" b="b"/>
              <a:pathLst>
                <a:path w="246" h="110" extrusionOk="0">
                  <a:moveTo>
                    <a:pt x="137" y="1"/>
                  </a:moveTo>
                  <a:cubicBezTo>
                    <a:pt x="82" y="1"/>
                    <a:pt x="28" y="55"/>
                    <a:pt x="1" y="109"/>
                  </a:cubicBezTo>
                  <a:cubicBezTo>
                    <a:pt x="109" y="109"/>
                    <a:pt x="191" y="82"/>
                    <a:pt x="245" y="28"/>
                  </a:cubicBezTo>
                  <a:cubicBezTo>
                    <a:pt x="218" y="1"/>
                    <a:pt x="191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9" name="Google Shape;3386;p55"/>
            <p:cNvSpPr/>
            <p:nvPr/>
          </p:nvSpPr>
          <p:spPr>
            <a:xfrm>
              <a:off x="4266126" y="244589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136" y="28"/>
                    <a:pt x="82" y="55"/>
                    <a:pt x="27" y="82"/>
                  </a:cubicBezTo>
                  <a:cubicBezTo>
                    <a:pt x="27" y="82"/>
                    <a:pt x="0" y="109"/>
                    <a:pt x="0" y="136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36"/>
                  </a:cubicBezTo>
                  <a:cubicBezTo>
                    <a:pt x="326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0" name="Google Shape;3387;p55"/>
            <p:cNvSpPr/>
            <p:nvPr/>
          </p:nvSpPr>
          <p:spPr>
            <a:xfrm>
              <a:off x="4244373" y="2999724"/>
              <a:ext cx="16348" cy="18149"/>
            </a:xfrm>
            <a:custGeom>
              <a:avLst/>
              <a:gdLst/>
              <a:ahLst/>
              <a:cxnLst/>
              <a:rect l="l" t="t" r="r" b="b"/>
              <a:pathLst>
                <a:path w="245" h="272" extrusionOk="0">
                  <a:moveTo>
                    <a:pt x="191" y="0"/>
                  </a:moveTo>
                  <a:cubicBezTo>
                    <a:pt x="163" y="82"/>
                    <a:pt x="82" y="163"/>
                    <a:pt x="1" y="244"/>
                  </a:cubicBezTo>
                  <a:cubicBezTo>
                    <a:pt x="28" y="244"/>
                    <a:pt x="55" y="272"/>
                    <a:pt x="82" y="272"/>
                  </a:cubicBezTo>
                  <a:cubicBezTo>
                    <a:pt x="191" y="272"/>
                    <a:pt x="245" y="190"/>
                    <a:pt x="245" y="109"/>
                  </a:cubicBezTo>
                  <a:cubicBezTo>
                    <a:pt x="245" y="55"/>
                    <a:pt x="218" y="27"/>
                    <a:pt x="191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1" name="Google Shape;3388;p55"/>
            <p:cNvSpPr/>
            <p:nvPr/>
          </p:nvSpPr>
          <p:spPr>
            <a:xfrm>
              <a:off x="4240770" y="3050369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36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2" name="Google Shape;3389;p55"/>
            <p:cNvSpPr/>
            <p:nvPr/>
          </p:nvSpPr>
          <p:spPr>
            <a:xfrm>
              <a:off x="4213613" y="307572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3" name="Google Shape;3390;p55"/>
            <p:cNvSpPr/>
            <p:nvPr/>
          </p:nvSpPr>
          <p:spPr>
            <a:xfrm>
              <a:off x="4240770" y="310288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5"/>
                    <a:pt x="0" y="136"/>
                  </a:cubicBezTo>
                  <a:cubicBezTo>
                    <a:pt x="0" y="217"/>
                    <a:pt x="55" y="299"/>
                    <a:pt x="136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4" name="Google Shape;3391;p55"/>
            <p:cNvSpPr/>
            <p:nvPr/>
          </p:nvSpPr>
          <p:spPr>
            <a:xfrm>
              <a:off x="4240770" y="3155330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55"/>
                    <a:pt x="0" y="137"/>
                  </a:cubicBezTo>
                  <a:cubicBezTo>
                    <a:pt x="0" y="218"/>
                    <a:pt x="55" y="299"/>
                    <a:pt x="136" y="299"/>
                  </a:cubicBezTo>
                  <a:cubicBezTo>
                    <a:pt x="245" y="299"/>
                    <a:pt x="299" y="218"/>
                    <a:pt x="299" y="137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5" name="Google Shape;3392;p55"/>
            <p:cNvSpPr/>
            <p:nvPr/>
          </p:nvSpPr>
          <p:spPr>
            <a:xfrm>
              <a:off x="4213613" y="3128239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6" name="Google Shape;3393;p55"/>
            <p:cNvSpPr/>
            <p:nvPr/>
          </p:nvSpPr>
          <p:spPr>
            <a:xfrm>
              <a:off x="4213613" y="3180686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7" name="Google Shape;3394;p55"/>
            <p:cNvSpPr/>
            <p:nvPr/>
          </p:nvSpPr>
          <p:spPr>
            <a:xfrm>
              <a:off x="4240770" y="320784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36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8" name="Google Shape;3395;p55"/>
            <p:cNvSpPr/>
            <p:nvPr/>
          </p:nvSpPr>
          <p:spPr>
            <a:xfrm>
              <a:off x="4213613" y="3233200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9" name="Google Shape;3396;p55"/>
            <p:cNvSpPr/>
            <p:nvPr/>
          </p:nvSpPr>
          <p:spPr>
            <a:xfrm>
              <a:off x="4240770" y="3260357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44"/>
                    <a:pt x="55" y="299"/>
                    <a:pt x="136" y="299"/>
                  </a:cubicBezTo>
                  <a:cubicBezTo>
                    <a:pt x="245" y="299"/>
                    <a:pt x="299" y="244"/>
                    <a:pt x="299" y="136"/>
                  </a:cubicBezTo>
                  <a:cubicBezTo>
                    <a:pt x="299" y="54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0" name="Google Shape;3397;p55"/>
            <p:cNvSpPr/>
            <p:nvPr/>
          </p:nvSpPr>
          <p:spPr>
            <a:xfrm>
              <a:off x="4240770" y="3312804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45" y="299"/>
                    <a:pt x="299" y="245"/>
                    <a:pt x="299" y="136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1" name="Google Shape;3398;p55"/>
            <p:cNvSpPr/>
            <p:nvPr/>
          </p:nvSpPr>
          <p:spPr>
            <a:xfrm>
              <a:off x="4213613" y="3285646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2" name="Google Shape;3399;p55"/>
            <p:cNvSpPr/>
            <p:nvPr/>
          </p:nvSpPr>
          <p:spPr>
            <a:xfrm>
              <a:off x="4213613" y="3338160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3" name="Google Shape;3400;p55"/>
            <p:cNvSpPr/>
            <p:nvPr/>
          </p:nvSpPr>
          <p:spPr>
            <a:xfrm>
              <a:off x="4240770" y="336531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5"/>
                    <a:pt x="0" y="136"/>
                  </a:cubicBezTo>
                  <a:cubicBezTo>
                    <a:pt x="0" y="244"/>
                    <a:pt x="55" y="299"/>
                    <a:pt x="136" y="299"/>
                  </a:cubicBezTo>
                  <a:cubicBezTo>
                    <a:pt x="245" y="299"/>
                    <a:pt x="299" y="244"/>
                    <a:pt x="299" y="136"/>
                  </a:cubicBezTo>
                  <a:cubicBezTo>
                    <a:pt x="299" y="55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4" name="Google Shape;3401;p55"/>
            <p:cNvSpPr/>
            <p:nvPr/>
          </p:nvSpPr>
          <p:spPr>
            <a:xfrm>
              <a:off x="4240770" y="3417765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55"/>
                    <a:pt x="0" y="137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45" y="299"/>
                    <a:pt x="299" y="245"/>
                    <a:pt x="299" y="137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5" name="Google Shape;3402;p55"/>
            <p:cNvSpPr/>
            <p:nvPr/>
          </p:nvSpPr>
          <p:spPr>
            <a:xfrm>
              <a:off x="4213613" y="3390674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3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6" name="Google Shape;3403;p55"/>
            <p:cNvSpPr/>
            <p:nvPr/>
          </p:nvSpPr>
          <p:spPr>
            <a:xfrm>
              <a:off x="4190058" y="3050369"/>
              <a:ext cx="18216" cy="20017"/>
            </a:xfrm>
            <a:custGeom>
              <a:avLst/>
              <a:gdLst/>
              <a:ahLst/>
              <a:cxnLst/>
              <a:rect l="l" t="t" r="r" b="b"/>
              <a:pathLst>
                <a:path w="273" h="300" extrusionOk="0">
                  <a:moveTo>
                    <a:pt x="137" y="1"/>
                  </a:moveTo>
                  <a:cubicBezTo>
                    <a:pt x="82" y="55"/>
                    <a:pt x="55" y="136"/>
                    <a:pt x="1" y="245"/>
                  </a:cubicBezTo>
                  <a:cubicBezTo>
                    <a:pt x="28" y="272"/>
                    <a:pt x="82" y="299"/>
                    <a:pt x="109" y="299"/>
                  </a:cubicBezTo>
                  <a:cubicBezTo>
                    <a:pt x="218" y="299"/>
                    <a:pt x="272" y="218"/>
                    <a:pt x="272" y="136"/>
                  </a:cubicBezTo>
                  <a:cubicBezTo>
                    <a:pt x="272" y="55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7" name="Google Shape;3404;p55"/>
            <p:cNvSpPr/>
            <p:nvPr/>
          </p:nvSpPr>
          <p:spPr>
            <a:xfrm>
              <a:off x="4213613" y="3026881"/>
              <a:ext cx="21819" cy="16348"/>
            </a:xfrm>
            <a:custGeom>
              <a:avLst/>
              <a:gdLst/>
              <a:ahLst/>
              <a:cxnLst/>
              <a:rect l="l" t="t" r="r" b="b"/>
              <a:pathLst>
                <a:path w="327" h="245" extrusionOk="0">
                  <a:moveTo>
                    <a:pt x="272" y="0"/>
                  </a:moveTo>
                  <a:cubicBezTo>
                    <a:pt x="190" y="54"/>
                    <a:pt x="109" y="82"/>
                    <a:pt x="1" y="109"/>
                  </a:cubicBezTo>
                  <a:cubicBezTo>
                    <a:pt x="1" y="190"/>
                    <a:pt x="82" y="244"/>
                    <a:pt x="163" y="244"/>
                  </a:cubicBezTo>
                  <a:cubicBezTo>
                    <a:pt x="245" y="244"/>
                    <a:pt x="326" y="190"/>
                    <a:pt x="326" y="109"/>
                  </a:cubicBezTo>
                  <a:cubicBezTo>
                    <a:pt x="326" y="54"/>
                    <a:pt x="299" y="27"/>
                    <a:pt x="272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8" name="Google Shape;3405;p55"/>
            <p:cNvSpPr/>
            <p:nvPr/>
          </p:nvSpPr>
          <p:spPr>
            <a:xfrm>
              <a:off x="4188257" y="3102883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36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9" name="Google Shape;3406;p55"/>
            <p:cNvSpPr/>
            <p:nvPr/>
          </p:nvSpPr>
          <p:spPr>
            <a:xfrm>
              <a:off x="4175579" y="3082998"/>
              <a:ext cx="7340" cy="12678"/>
            </a:xfrm>
            <a:custGeom>
              <a:avLst/>
              <a:gdLst/>
              <a:ahLst/>
              <a:cxnLst/>
              <a:rect l="l" t="t" r="r" b="b"/>
              <a:pathLst>
                <a:path w="110" h="190" extrusionOk="0">
                  <a:moveTo>
                    <a:pt x="82" y="0"/>
                  </a:moveTo>
                  <a:cubicBezTo>
                    <a:pt x="55" y="54"/>
                    <a:pt x="28" y="136"/>
                    <a:pt x="1" y="190"/>
                  </a:cubicBezTo>
                  <a:cubicBezTo>
                    <a:pt x="55" y="163"/>
                    <a:pt x="109" y="109"/>
                    <a:pt x="109" y="54"/>
                  </a:cubicBezTo>
                  <a:cubicBezTo>
                    <a:pt x="109" y="27"/>
                    <a:pt x="82" y="27"/>
                    <a:pt x="82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0" name="Google Shape;3407;p55"/>
            <p:cNvSpPr/>
            <p:nvPr/>
          </p:nvSpPr>
          <p:spPr>
            <a:xfrm>
              <a:off x="4188257" y="3155330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55"/>
                    <a:pt x="1" y="137"/>
                  </a:cubicBezTo>
                  <a:cubicBezTo>
                    <a:pt x="1" y="218"/>
                    <a:pt x="55" y="299"/>
                    <a:pt x="136" y="299"/>
                  </a:cubicBezTo>
                  <a:cubicBezTo>
                    <a:pt x="245" y="299"/>
                    <a:pt x="299" y="218"/>
                    <a:pt x="299" y="137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1" name="Google Shape;3408;p55"/>
            <p:cNvSpPr/>
            <p:nvPr/>
          </p:nvSpPr>
          <p:spPr>
            <a:xfrm>
              <a:off x="4161099" y="3128239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8"/>
                    <a:pt x="164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2" name="Google Shape;3409;p55"/>
            <p:cNvSpPr/>
            <p:nvPr/>
          </p:nvSpPr>
          <p:spPr>
            <a:xfrm>
              <a:off x="4161099" y="3180686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3" name="Google Shape;3410;p55"/>
            <p:cNvSpPr/>
            <p:nvPr/>
          </p:nvSpPr>
          <p:spPr>
            <a:xfrm>
              <a:off x="4188257" y="3207843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6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4" name="Google Shape;3411;p55"/>
            <p:cNvSpPr/>
            <p:nvPr/>
          </p:nvSpPr>
          <p:spPr>
            <a:xfrm>
              <a:off x="4161099" y="3233200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5" name="Google Shape;3412;p55"/>
            <p:cNvSpPr/>
            <p:nvPr/>
          </p:nvSpPr>
          <p:spPr>
            <a:xfrm>
              <a:off x="4188257" y="3260357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44"/>
                    <a:pt x="55" y="299"/>
                    <a:pt x="136" y="299"/>
                  </a:cubicBezTo>
                  <a:cubicBezTo>
                    <a:pt x="245" y="299"/>
                    <a:pt x="299" y="244"/>
                    <a:pt x="299" y="136"/>
                  </a:cubicBezTo>
                  <a:cubicBezTo>
                    <a:pt x="299" y="54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6" name="Google Shape;3413;p55"/>
            <p:cNvSpPr/>
            <p:nvPr/>
          </p:nvSpPr>
          <p:spPr>
            <a:xfrm>
              <a:off x="4188257" y="3312804"/>
              <a:ext cx="20018" cy="20018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45" y="299"/>
                    <a:pt x="299" y="245"/>
                    <a:pt x="299" y="136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7" name="Google Shape;3414;p55"/>
            <p:cNvSpPr/>
            <p:nvPr/>
          </p:nvSpPr>
          <p:spPr>
            <a:xfrm>
              <a:off x="4161099" y="3285646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8" name="Google Shape;3415;p55"/>
            <p:cNvSpPr/>
            <p:nvPr/>
          </p:nvSpPr>
          <p:spPr>
            <a:xfrm>
              <a:off x="4188257" y="3365318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82" y="0"/>
                    <a:pt x="28" y="27"/>
                    <a:pt x="1" y="109"/>
                  </a:cubicBezTo>
                  <a:cubicBezTo>
                    <a:pt x="55" y="163"/>
                    <a:pt x="109" y="217"/>
                    <a:pt x="164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9" name="Google Shape;3416;p55"/>
            <p:cNvSpPr/>
            <p:nvPr/>
          </p:nvSpPr>
          <p:spPr>
            <a:xfrm>
              <a:off x="4162967" y="333816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81" y="0"/>
                    <a:pt x="27" y="55"/>
                    <a:pt x="0" y="82"/>
                  </a:cubicBezTo>
                  <a:cubicBezTo>
                    <a:pt x="54" y="163"/>
                    <a:pt x="136" y="245"/>
                    <a:pt x="190" y="299"/>
                  </a:cubicBezTo>
                  <a:cubicBezTo>
                    <a:pt x="244" y="272"/>
                    <a:pt x="298" y="217"/>
                    <a:pt x="298" y="163"/>
                  </a:cubicBezTo>
                  <a:cubicBezTo>
                    <a:pt x="298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0" name="Google Shape;3417;p55"/>
            <p:cNvSpPr/>
            <p:nvPr/>
          </p:nvSpPr>
          <p:spPr>
            <a:xfrm>
              <a:off x="4152091" y="3157198"/>
              <a:ext cx="3670" cy="14546"/>
            </a:xfrm>
            <a:custGeom>
              <a:avLst/>
              <a:gdLst/>
              <a:ahLst/>
              <a:cxnLst/>
              <a:rect l="l" t="t" r="r" b="b"/>
              <a:pathLst>
                <a:path w="55" h="218" extrusionOk="0">
                  <a:moveTo>
                    <a:pt x="0" y="0"/>
                  </a:moveTo>
                  <a:cubicBezTo>
                    <a:pt x="0" y="81"/>
                    <a:pt x="0" y="163"/>
                    <a:pt x="0" y="217"/>
                  </a:cubicBezTo>
                  <a:cubicBezTo>
                    <a:pt x="27" y="190"/>
                    <a:pt x="55" y="163"/>
                    <a:pt x="55" y="109"/>
                  </a:cubicBezTo>
                  <a:cubicBezTo>
                    <a:pt x="55" y="54"/>
                    <a:pt x="27" y="27"/>
                    <a:pt x="0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1" name="Google Shape;3418;p55"/>
            <p:cNvSpPr/>
            <p:nvPr/>
          </p:nvSpPr>
          <p:spPr>
            <a:xfrm>
              <a:off x="4144818" y="3263960"/>
              <a:ext cx="10943" cy="16348"/>
            </a:xfrm>
            <a:custGeom>
              <a:avLst/>
              <a:gdLst/>
              <a:ahLst/>
              <a:cxnLst/>
              <a:rect l="l" t="t" r="r" b="b"/>
              <a:pathLst>
                <a:path w="164" h="245" extrusionOk="0">
                  <a:moveTo>
                    <a:pt x="136" y="0"/>
                  </a:moveTo>
                  <a:cubicBezTo>
                    <a:pt x="82" y="82"/>
                    <a:pt x="28" y="190"/>
                    <a:pt x="1" y="245"/>
                  </a:cubicBezTo>
                  <a:cubicBezTo>
                    <a:pt x="109" y="245"/>
                    <a:pt x="164" y="190"/>
                    <a:pt x="164" y="82"/>
                  </a:cubicBezTo>
                  <a:cubicBezTo>
                    <a:pt x="164" y="55"/>
                    <a:pt x="136" y="28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2" name="Google Shape;3419;p55"/>
            <p:cNvSpPr/>
            <p:nvPr/>
          </p:nvSpPr>
          <p:spPr>
            <a:xfrm>
              <a:off x="4148488" y="3312804"/>
              <a:ext cx="7273" cy="18149"/>
            </a:xfrm>
            <a:custGeom>
              <a:avLst/>
              <a:gdLst/>
              <a:ahLst/>
              <a:cxnLst/>
              <a:rect l="l" t="t" r="r" b="b"/>
              <a:pathLst>
                <a:path w="109" h="272" extrusionOk="0">
                  <a:moveTo>
                    <a:pt x="0" y="1"/>
                  </a:moveTo>
                  <a:cubicBezTo>
                    <a:pt x="0" y="55"/>
                    <a:pt x="27" y="109"/>
                    <a:pt x="27" y="191"/>
                  </a:cubicBezTo>
                  <a:lnTo>
                    <a:pt x="0" y="191"/>
                  </a:lnTo>
                  <a:cubicBezTo>
                    <a:pt x="27" y="218"/>
                    <a:pt x="27" y="245"/>
                    <a:pt x="54" y="272"/>
                  </a:cubicBezTo>
                  <a:cubicBezTo>
                    <a:pt x="81" y="245"/>
                    <a:pt x="109" y="191"/>
                    <a:pt x="109" y="136"/>
                  </a:cubicBezTo>
                  <a:cubicBezTo>
                    <a:pt x="109" y="82"/>
                    <a:pt x="54" y="28"/>
                    <a:pt x="0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3" name="Google Shape;3420;p55"/>
            <p:cNvSpPr/>
            <p:nvPr/>
          </p:nvSpPr>
          <p:spPr>
            <a:xfrm>
              <a:off x="4923114" y="2997922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54"/>
                    <a:pt x="0" y="136"/>
                  </a:cubicBezTo>
                  <a:cubicBezTo>
                    <a:pt x="0" y="190"/>
                    <a:pt x="27" y="217"/>
                    <a:pt x="54" y="244"/>
                  </a:cubicBezTo>
                  <a:cubicBezTo>
                    <a:pt x="81" y="163"/>
                    <a:pt x="81" y="109"/>
                    <a:pt x="109" y="54"/>
                  </a:cubicBezTo>
                  <a:lnTo>
                    <a:pt x="109" y="54"/>
                  </a:lnTo>
                  <a:cubicBezTo>
                    <a:pt x="81" y="136"/>
                    <a:pt x="81" y="190"/>
                    <a:pt x="81" y="271"/>
                  </a:cubicBezTo>
                  <a:cubicBezTo>
                    <a:pt x="109" y="271"/>
                    <a:pt x="136" y="299"/>
                    <a:pt x="163" y="299"/>
                  </a:cubicBezTo>
                  <a:cubicBezTo>
                    <a:pt x="244" y="299"/>
                    <a:pt x="326" y="217"/>
                    <a:pt x="326" y="136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4" name="Google Shape;3421;p55"/>
            <p:cNvSpPr/>
            <p:nvPr/>
          </p:nvSpPr>
          <p:spPr>
            <a:xfrm>
              <a:off x="4950205" y="3023212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7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299"/>
                    <a:pt x="137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82"/>
                    <a:pt x="245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5" name="Google Shape;3422;p55"/>
            <p:cNvSpPr/>
            <p:nvPr/>
          </p:nvSpPr>
          <p:spPr>
            <a:xfrm>
              <a:off x="4910436" y="3023212"/>
              <a:ext cx="7273" cy="9141"/>
            </a:xfrm>
            <a:custGeom>
              <a:avLst/>
              <a:gdLst/>
              <a:ahLst/>
              <a:cxnLst/>
              <a:rect l="l" t="t" r="r" b="b"/>
              <a:pathLst>
                <a:path w="109" h="137" extrusionOk="0">
                  <a:moveTo>
                    <a:pt x="0" y="1"/>
                  </a:moveTo>
                  <a:lnTo>
                    <a:pt x="0" y="1"/>
                  </a:lnTo>
                  <a:cubicBezTo>
                    <a:pt x="27" y="55"/>
                    <a:pt x="54" y="109"/>
                    <a:pt x="109" y="137"/>
                  </a:cubicBezTo>
                  <a:cubicBezTo>
                    <a:pt x="82" y="55"/>
                    <a:pt x="54" y="28"/>
                    <a:pt x="0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6" name="Google Shape;3423;p55"/>
            <p:cNvSpPr/>
            <p:nvPr/>
          </p:nvSpPr>
          <p:spPr>
            <a:xfrm>
              <a:off x="5237996" y="2628658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7" name="Google Shape;3424;p55"/>
            <p:cNvSpPr/>
            <p:nvPr/>
          </p:nvSpPr>
          <p:spPr>
            <a:xfrm>
              <a:off x="5212640" y="2655816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218" y="1"/>
                  </a:moveTo>
                  <a:cubicBezTo>
                    <a:pt x="218" y="28"/>
                    <a:pt x="218" y="28"/>
                    <a:pt x="218" y="55"/>
                  </a:cubicBezTo>
                  <a:cubicBezTo>
                    <a:pt x="186" y="87"/>
                    <a:pt x="145" y="100"/>
                    <a:pt x="100" y="100"/>
                  </a:cubicBezTo>
                  <a:cubicBezTo>
                    <a:pt x="68" y="100"/>
                    <a:pt x="35" y="93"/>
                    <a:pt x="1" y="82"/>
                  </a:cubicBezTo>
                  <a:cubicBezTo>
                    <a:pt x="1" y="109"/>
                    <a:pt x="1" y="136"/>
                    <a:pt x="1" y="136"/>
                  </a:cubicBezTo>
                  <a:cubicBezTo>
                    <a:pt x="1" y="245"/>
                    <a:pt x="55" y="299"/>
                    <a:pt x="164" y="299"/>
                  </a:cubicBezTo>
                  <a:cubicBezTo>
                    <a:pt x="245" y="299"/>
                    <a:pt x="299" y="245"/>
                    <a:pt x="299" y="136"/>
                  </a:cubicBezTo>
                  <a:cubicBezTo>
                    <a:pt x="299" y="82"/>
                    <a:pt x="272" y="28"/>
                    <a:pt x="218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8" name="Google Shape;3425;p55"/>
            <p:cNvSpPr/>
            <p:nvPr/>
          </p:nvSpPr>
          <p:spPr>
            <a:xfrm>
              <a:off x="5237996" y="2681172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9" name="Google Shape;3426;p55"/>
            <p:cNvSpPr/>
            <p:nvPr/>
          </p:nvSpPr>
          <p:spPr>
            <a:xfrm>
              <a:off x="5212640" y="2708330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55" y="0"/>
                    <a:pt x="1" y="55"/>
                    <a:pt x="1" y="163"/>
                  </a:cubicBezTo>
                  <a:cubicBezTo>
                    <a:pt x="1" y="245"/>
                    <a:pt x="55" y="299"/>
                    <a:pt x="164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0" name="Google Shape;3427;p55"/>
            <p:cNvSpPr/>
            <p:nvPr/>
          </p:nvSpPr>
          <p:spPr>
            <a:xfrm>
              <a:off x="5237996" y="2733686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1" name="Google Shape;3428;p55"/>
            <p:cNvSpPr/>
            <p:nvPr/>
          </p:nvSpPr>
          <p:spPr>
            <a:xfrm>
              <a:off x="5212640" y="2760843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91" y="0"/>
                  </a:moveTo>
                  <a:cubicBezTo>
                    <a:pt x="191" y="27"/>
                    <a:pt x="191" y="27"/>
                    <a:pt x="191" y="54"/>
                  </a:cubicBezTo>
                  <a:lnTo>
                    <a:pt x="28" y="54"/>
                  </a:lnTo>
                  <a:cubicBezTo>
                    <a:pt x="28" y="81"/>
                    <a:pt x="1" y="108"/>
                    <a:pt x="1" y="163"/>
                  </a:cubicBezTo>
                  <a:cubicBezTo>
                    <a:pt x="1" y="244"/>
                    <a:pt x="55" y="298"/>
                    <a:pt x="164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81"/>
                    <a:pt x="245" y="27"/>
                    <a:pt x="191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2" name="Google Shape;3429;p55"/>
            <p:cNvSpPr/>
            <p:nvPr/>
          </p:nvSpPr>
          <p:spPr>
            <a:xfrm>
              <a:off x="5237996" y="2786133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3" name="Google Shape;3430;p55"/>
            <p:cNvSpPr/>
            <p:nvPr/>
          </p:nvSpPr>
          <p:spPr>
            <a:xfrm>
              <a:off x="5214508" y="2813290"/>
              <a:ext cx="18149" cy="19951"/>
            </a:xfrm>
            <a:custGeom>
              <a:avLst/>
              <a:gdLst/>
              <a:ahLst/>
              <a:cxnLst/>
              <a:rect l="l" t="t" r="r" b="b"/>
              <a:pathLst>
                <a:path w="272" h="299" extrusionOk="0">
                  <a:moveTo>
                    <a:pt x="136" y="1"/>
                  </a:moveTo>
                  <a:cubicBezTo>
                    <a:pt x="81" y="1"/>
                    <a:pt x="54" y="28"/>
                    <a:pt x="27" y="55"/>
                  </a:cubicBezTo>
                  <a:cubicBezTo>
                    <a:pt x="0" y="55"/>
                    <a:pt x="0" y="82"/>
                    <a:pt x="0" y="136"/>
                  </a:cubicBezTo>
                  <a:cubicBezTo>
                    <a:pt x="0" y="190"/>
                    <a:pt x="27" y="245"/>
                    <a:pt x="54" y="272"/>
                  </a:cubicBezTo>
                  <a:cubicBezTo>
                    <a:pt x="81" y="299"/>
                    <a:pt x="109" y="299"/>
                    <a:pt x="136" y="299"/>
                  </a:cubicBezTo>
                  <a:cubicBezTo>
                    <a:pt x="217" y="299"/>
                    <a:pt x="271" y="245"/>
                    <a:pt x="271" y="163"/>
                  </a:cubicBezTo>
                  <a:cubicBezTo>
                    <a:pt x="271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4" name="Google Shape;3431;p55"/>
            <p:cNvSpPr/>
            <p:nvPr/>
          </p:nvSpPr>
          <p:spPr>
            <a:xfrm>
              <a:off x="5237996" y="2838646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5" name="Google Shape;3432;p55"/>
            <p:cNvSpPr/>
            <p:nvPr/>
          </p:nvSpPr>
          <p:spPr>
            <a:xfrm>
              <a:off x="5212640" y="2865804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55" y="0"/>
                    <a:pt x="1" y="54"/>
                    <a:pt x="1" y="163"/>
                  </a:cubicBezTo>
                  <a:cubicBezTo>
                    <a:pt x="1" y="244"/>
                    <a:pt x="55" y="299"/>
                    <a:pt x="164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6" name="Google Shape;3433;p55"/>
            <p:cNvSpPr/>
            <p:nvPr/>
          </p:nvSpPr>
          <p:spPr>
            <a:xfrm>
              <a:off x="5185549" y="2681172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1" y="1"/>
                    <a:pt x="0" y="82"/>
                    <a:pt x="0" y="163"/>
                  </a:cubicBezTo>
                  <a:cubicBezTo>
                    <a:pt x="0" y="245"/>
                    <a:pt x="81" y="326"/>
                    <a:pt x="163" y="326"/>
                  </a:cubicBezTo>
                  <a:cubicBezTo>
                    <a:pt x="244" y="326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7" name="Google Shape;3434;p55"/>
            <p:cNvSpPr/>
            <p:nvPr/>
          </p:nvSpPr>
          <p:spPr>
            <a:xfrm>
              <a:off x="5163796" y="2664891"/>
              <a:ext cx="16348" cy="10943"/>
            </a:xfrm>
            <a:custGeom>
              <a:avLst/>
              <a:gdLst/>
              <a:ahLst/>
              <a:cxnLst/>
              <a:rect l="l" t="t" r="r" b="b"/>
              <a:pathLst>
                <a:path w="245" h="164" extrusionOk="0">
                  <a:moveTo>
                    <a:pt x="245" y="0"/>
                  </a:moveTo>
                  <a:cubicBezTo>
                    <a:pt x="163" y="55"/>
                    <a:pt x="55" y="109"/>
                    <a:pt x="1" y="136"/>
                  </a:cubicBezTo>
                  <a:cubicBezTo>
                    <a:pt x="28" y="163"/>
                    <a:pt x="55" y="163"/>
                    <a:pt x="109" y="163"/>
                  </a:cubicBezTo>
                  <a:cubicBezTo>
                    <a:pt x="190" y="163"/>
                    <a:pt x="245" y="109"/>
                    <a:pt x="245" y="28"/>
                  </a:cubicBezTo>
                  <a:cubicBezTo>
                    <a:pt x="245" y="0"/>
                    <a:pt x="245" y="0"/>
                    <a:pt x="245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8" name="Google Shape;3435;p55"/>
            <p:cNvSpPr/>
            <p:nvPr/>
          </p:nvSpPr>
          <p:spPr>
            <a:xfrm>
              <a:off x="5196358" y="2733686"/>
              <a:ext cx="10943" cy="16348"/>
            </a:xfrm>
            <a:custGeom>
              <a:avLst/>
              <a:gdLst/>
              <a:ahLst/>
              <a:cxnLst/>
              <a:rect l="l" t="t" r="r" b="b"/>
              <a:pathLst>
                <a:path w="164" h="245" extrusionOk="0">
                  <a:moveTo>
                    <a:pt x="1" y="0"/>
                  </a:moveTo>
                  <a:cubicBezTo>
                    <a:pt x="28" y="82"/>
                    <a:pt x="28" y="136"/>
                    <a:pt x="28" y="244"/>
                  </a:cubicBezTo>
                  <a:cubicBezTo>
                    <a:pt x="55" y="217"/>
                    <a:pt x="109" y="190"/>
                    <a:pt x="164" y="163"/>
                  </a:cubicBezTo>
                  <a:cubicBezTo>
                    <a:pt x="164" y="82"/>
                    <a:pt x="82" y="0"/>
                    <a:pt x="1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9" name="Google Shape;3436;p55"/>
            <p:cNvSpPr/>
            <p:nvPr/>
          </p:nvSpPr>
          <p:spPr>
            <a:xfrm>
              <a:off x="5185549" y="2849523"/>
              <a:ext cx="21752" cy="10876"/>
            </a:xfrm>
            <a:custGeom>
              <a:avLst/>
              <a:gdLst/>
              <a:ahLst/>
              <a:cxnLst/>
              <a:rect l="l" t="t" r="r" b="b"/>
              <a:pathLst>
                <a:path w="326" h="163" extrusionOk="0">
                  <a:moveTo>
                    <a:pt x="136" y="0"/>
                  </a:moveTo>
                  <a:cubicBezTo>
                    <a:pt x="109" y="0"/>
                    <a:pt x="54" y="27"/>
                    <a:pt x="0" y="27"/>
                  </a:cubicBezTo>
                  <a:cubicBezTo>
                    <a:pt x="27" y="81"/>
                    <a:pt x="81" y="163"/>
                    <a:pt x="163" y="163"/>
                  </a:cubicBezTo>
                  <a:cubicBezTo>
                    <a:pt x="244" y="163"/>
                    <a:pt x="326" y="81"/>
                    <a:pt x="32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0" name="Google Shape;3437;p55"/>
            <p:cNvSpPr/>
            <p:nvPr/>
          </p:nvSpPr>
          <p:spPr>
            <a:xfrm>
              <a:off x="5160193" y="286580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0" y="54"/>
                    <a:pt x="0" y="163"/>
                  </a:cubicBezTo>
                  <a:cubicBezTo>
                    <a:pt x="0" y="244"/>
                    <a:pt x="55" y="299"/>
                    <a:pt x="163" y="299"/>
                  </a:cubicBezTo>
                  <a:cubicBezTo>
                    <a:pt x="244" y="299"/>
                    <a:pt x="299" y="244"/>
                    <a:pt x="299" y="163"/>
                  </a:cubicBezTo>
                  <a:cubicBezTo>
                    <a:pt x="299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1" name="Google Shape;3438;p55"/>
            <p:cNvSpPr/>
            <p:nvPr/>
          </p:nvSpPr>
          <p:spPr>
            <a:xfrm>
              <a:off x="5133035" y="2628658"/>
              <a:ext cx="16348" cy="10943"/>
            </a:xfrm>
            <a:custGeom>
              <a:avLst/>
              <a:gdLst/>
              <a:ahLst/>
              <a:cxnLst/>
              <a:rect l="l" t="t" r="r" b="b"/>
              <a:pathLst>
                <a:path w="245" h="164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82" y="137"/>
                    <a:pt x="136" y="82"/>
                    <a:pt x="163" y="82"/>
                  </a:cubicBezTo>
                  <a:cubicBezTo>
                    <a:pt x="190" y="55"/>
                    <a:pt x="217" y="55"/>
                    <a:pt x="245" y="28"/>
                  </a:cubicBezTo>
                  <a:cubicBezTo>
                    <a:pt x="217" y="28"/>
                    <a:pt x="190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2" name="Google Shape;3439;p55"/>
            <p:cNvSpPr/>
            <p:nvPr/>
          </p:nvSpPr>
          <p:spPr>
            <a:xfrm>
              <a:off x="5160193" y="2603369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44"/>
                    <a:pt x="55" y="299"/>
                    <a:pt x="163" y="299"/>
                  </a:cubicBezTo>
                  <a:cubicBezTo>
                    <a:pt x="244" y="299"/>
                    <a:pt x="299" y="244"/>
                    <a:pt x="299" y="136"/>
                  </a:cubicBezTo>
                  <a:cubicBezTo>
                    <a:pt x="299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3" name="Google Shape;3440;p55"/>
            <p:cNvSpPr/>
            <p:nvPr/>
          </p:nvSpPr>
          <p:spPr>
            <a:xfrm>
              <a:off x="5133035" y="2739091"/>
              <a:ext cx="10943" cy="16348"/>
            </a:xfrm>
            <a:custGeom>
              <a:avLst/>
              <a:gdLst/>
              <a:ahLst/>
              <a:cxnLst/>
              <a:rect l="l" t="t" r="r" b="b"/>
              <a:pathLst>
                <a:path w="164" h="245" extrusionOk="0">
                  <a:moveTo>
                    <a:pt x="28" y="1"/>
                  </a:moveTo>
                  <a:cubicBezTo>
                    <a:pt x="28" y="28"/>
                    <a:pt x="0" y="55"/>
                    <a:pt x="0" y="82"/>
                  </a:cubicBezTo>
                  <a:cubicBezTo>
                    <a:pt x="0" y="163"/>
                    <a:pt x="82" y="245"/>
                    <a:pt x="163" y="245"/>
                  </a:cubicBezTo>
                  <a:cubicBezTo>
                    <a:pt x="109" y="163"/>
                    <a:pt x="82" y="82"/>
                    <a:pt x="28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4" name="Google Shape;3441;p55"/>
            <p:cNvSpPr/>
            <p:nvPr/>
          </p:nvSpPr>
          <p:spPr>
            <a:xfrm>
              <a:off x="5107679" y="2708330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55" y="0"/>
                    <a:pt x="1" y="55"/>
                    <a:pt x="1" y="163"/>
                  </a:cubicBezTo>
                  <a:cubicBezTo>
                    <a:pt x="1" y="245"/>
                    <a:pt x="55" y="299"/>
                    <a:pt x="163" y="299"/>
                  </a:cubicBezTo>
                  <a:cubicBezTo>
                    <a:pt x="218" y="299"/>
                    <a:pt x="272" y="272"/>
                    <a:pt x="299" y="217"/>
                  </a:cubicBezTo>
                  <a:cubicBezTo>
                    <a:pt x="272" y="136"/>
                    <a:pt x="245" y="82"/>
                    <a:pt x="218" y="28"/>
                  </a:cubicBezTo>
                  <a:cubicBezTo>
                    <a:pt x="218" y="0"/>
                    <a:pt x="191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5" name="Google Shape;3442;p55"/>
            <p:cNvSpPr/>
            <p:nvPr/>
          </p:nvSpPr>
          <p:spPr>
            <a:xfrm>
              <a:off x="5107679" y="2760843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55" y="0"/>
                    <a:pt x="1" y="54"/>
                    <a:pt x="1" y="163"/>
                  </a:cubicBezTo>
                  <a:cubicBezTo>
                    <a:pt x="1" y="244"/>
                    <a:pt x="55" y="298"/>
                    <a:pt x="163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6" name="Google Shape;3443;p55"/>
            <p:cNvSpPr/>
            <p:nvPr/>
          </p:nvSpPr>
          <p:spPr>
            <a:xfrm>
              <a:off x="5107679" y="2813290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1"/>
                  </a:moveTo>
                  <a:cubicBezTo>
                    <a:pt x="55" y="1"/>
                    <a:pt x="1" y="55"/>
                    <a:pt x="1" y="163"/>
                  </a:cubicBezTo>
                  <a:cubicBezTo>
                    <a:pt x="1" y="245"/>
                    <a:pt x="55" y="299"/>
                    <a:pt x="163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7" name="Google Shape;3444;p55"/>
            <p:cNvSpPr/>
            <p:nvPr/>
          </p:nvSpPr>
          <p:spPr>
            <a:xfrm>
              <a:off x="5133035" y="2838646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8" name="Google Shape;3445;p55"/>
            <p:cNvSpPr/>
            <p:nvPr/>
          </p:nvSpPr>
          <p:spPr>
            <a:xfrm>
              <a:off x="5107679" y="2865804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55" y="0"/>
                    <a:pt x="1" y="54"/>
                    <a:pt x="1" y="163"/>
                  </a:cubicBezTo>
                  <a:cubicBezTo>
                    <a:pt x="1" y="244"/>
                    <a:pt x="55" y="299"/>
                    <a:pt x="163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9" name="Google Shape;3446;p55"/>
            <p:cNvSpPr/>
            <p:nvPr/>
          </p:nvSpPr>
          <p:spPr>
            <a:xfrm>
              <a:off x="5080521" y="2628658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0" name="Google Shape;3447;p55"/>
            <p:cNvSpPr/>
            <p:nvPr/>
          </p:nvSpPr>
          <p:spPr>
            <a:xfrm>
              <a:off x="5107679" y="2603369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44"/>
                    <a:pt x="55" y="299"/>
                    <a:pt x="163" y="299"/>
                  </a:cubicBezTo>
                  <a:cubicBezTo>
                    <a:pt x="245" y="299"/>
                    <a:pt x="299" y="244"/>
                    <a:pt x="299" y="136"/>
                  </a:cubicBezTo>
                  <a:cubicBezTo>
                    <a:pt x="299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1" name="Google Shape;3448;p55"/>
            <p:cNvSpPr/>
            <p:nvPr/>
          </p:nvSpPr>
          <p:spPr>
            <a:xfrm>
              <a:off x="5080521" y="2681172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2" name="Google Shape;3449;p55"/>
            <p:cNvSpPr/>
            <p:nvPr/>
          </p:nvSpPr>
          <p:spPr>
            <a:xfrm>
              <a:off x="5080521" y="2733686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3" name="Google Shape;3450;p55"/>
            <p:cNvSpPr/>
            <p:nvPr/>
          </p:nvSpPr>
          <p:spPr>
            <a:xfrm>
              <a:off x="5080521" y="2786133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4" name="Google Shape;3451;p55"/>
            <p:cNvSpPr/>
            <p:nvPr/>
          </p:nvSpPr>
          <p:spPr>
            <a:xfrm>
              <a:off x="5080521" y="2838646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5" name="Google Shape;3452;p55"/>
            <p:cNvSpPr/>
            <p:nvPr/>
          </p:nvSpPr>
          <p:spPr>
            <a:xfrm>
              <a:off x="5898587" y="3338160"/>
              <a:ext cx="14546" cy="21752"/>
            </a:xfrm>
            <a:custGeom>
              <a:avLst/>
              <a:gdLst/>
              <a:ahLst/>
              <a:cxnLst/>
              <a:rect l="l" t="t" r="r" b="b"/>
              <a:pathLst>
                <a:path w="218" h="326" extrusionOk="0">
                  <a:moveTo>
                    <a:pt x="109" y="0"/>
                  </a:moveTo>
                  <a:cubicBezTo>
                    <a:pt x="82" y="0"/>
                    <a:pt x="55" y="28"/>
                    <a:pt x="28" y="28"/>
                  </a:cubicBezTo>
                  <a:cubicBezTo>
                    <a:pt x="28" y="55"/>
                    <a:pt x="28" y="55"/>
                    <a:pt x="28" y="82"/>
                  </a:cubicBezTo>
                  <a:cubicBezTo>
                    <a:pt x="28" y="136"/>
                    <a:pt x="1" y="190"/>
                    <a:pt x="1" y="272"/>
                  </a:cubicBezTo>
                  <a:cubicBezTo>
                    <a:pt x="28" y="299"/>
                    <a:pt x="55" y="299"/>
                    <a:pt x="109" y="326"/>
                  </a:cubicBezTo>
                  <a:cubicBezTo>
                    <a:pt x="136" y="217"/>
                    <a:pt x="191" y="136"/>
                    <a:pt x="218" y="82"/>
                  </a:cubicBezTo>
                  <a:cubicBezTo>
                    <a:pt x="218" y="55"/>
                    <a:pt x="191" y="28"/>
                    <a:pt x="164" y="28"/>
                  </a:cubicBezTo>
                  <a:cubicBezTo>
                    <a:pt x="164" y="0"/>
                    <a:pt x="136" y="0"/>
                    <a:pt x="109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6" name="Google Shape;3453;p55"/>
            <p:cNvSpPr/>
            <p:nvPr/>
          </p:nvSpPr>
          <p:spPr>
            <a:xfrm>
              <a:off x="5934819" y="3312804"/>
              <a:ext cx="7273" cy="10943"/>
            </a:xfrm>
            <a:custGeom>
              <a:avLst/>
              <a:gdLst/>
              <a:ahLst/>
              <a:cxnLst/>
              <a:rect l="l" t="t" r="r" b="b"/>
              <a:pathLst>
                <a:path w="109" h="164" extrusionOk="0">
                  <a:moveTo>
                    <a:pt x="0" y="1"/>
                  </a:moveTo>
                  <a:lnTo>
                    <a:pt x="0" y="1"/>
                  </a:lnTo>
                  <a:cubicBezTo>
                    <a:pt x="0" y="1"/>
                    <a:pt x="27" y="136"/>
                    <a:pt x="55" y="136"/>
                  </a:cubicBezTo>
                  <a:cubicBezTo>
                    <a:pt x="82" y="136"/>
                    <a:pt x="82" y="136"/>
                    <a:pt x="109" y="164"/>
                  </a:cubicBezTo>
                  <a:cubicBezTo>
                    <a:pt x="109" y="136"/>
                    <a:pt x="109" y="136"/>
                    <a:pt x="109" y="136"/>
                  </a:cubicBezTo>
                  <a:cubicBezTo>
                    <a:pt x="109" y="82"/>
                    <a:pt x="55" y="28"/>
                    <a:pt x="0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7" name="Google Shape;3454;p55"/>
            <p:cNvSpPr/>
            <p:nvPr/>
          </p:nvSpPr>
          <p:spPr>
            <a:xfrm>
              <a:off x="7131156" y="1946381"/>
              <a:ext cx="19951" cy="18149"/>
            </a:xfrm>
            <a:custGeom>
              <a:avLst/>
              <a:gdLst/>
              <a:ahLst/>
              <a:cxnLst/>
              <a:rect l="l" t="t" r="r" b="b"/>
              <a:pathLst>
                <a:path w="299" h="272" extrusionOk="0">
                  <a:moveTo>
                    <a:pt x="136" y="0"/>
                  </a:moveTo>
                  <a:cubicBezTo>
                    <a:pt x="54" y="0"/>
                    <a:pt x="0" y="55"/>
                    <a:pt x="0" y="163"/>
                  </a:cubicBezTo>
                  <a:cubicBezTo>
                    <a:pt x="0" y="217"/>
                    <a:pt x="27" y="272"/>
                    <a:pt x="82" y="272"/>
                  </a:cubicBezTo>
                  <a:lnTo>
                    <a:pt x="244" y="272"/>
                  </a:lnTo>
                  <a:cubicBezTo>
                    <a:pt x="271" y="244"/>
                    <a:pt x="299" y="190"/>
                    <a:pt x="299" y="163"/>
                  </a:cubicBezTo>
                  <a:cubicBezTo>
                    <a:pt x="299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8" name="Google Shape;3455;p55"/>
            <p:cNvSpPr/>
            <p:nvPr/>
          </p:nvSpPr>
          <p:spPr>
            <a:xfrm>
              <a:off x="6973682" y="2000696"/>
              <a:ext cx="3670" cy="5471"/>
            </a:xfrm>
            <a:custGeom>
              <a:avLst/>
              <a:gdLst/>
              <a:ahLst/>
              <a:cxnLst/>
              <a:rect l="l" t="t" r="r" b="b"/>
              <a:pathLst>
                <a:path w="55" h="82" extrusionOk="0">
                  <a:moveTo>
                    <a:pt x="55" y="0"/>
                  </a:moveTo>
                  <a:lnTo>
                    <a:pt x="55" y="0"/>
                  </a:lnTo>
                  <a:cubicBezTo>
                    <a:pt x="28" y="27"/>
                    <a:pt x="0" y="54"/>
                    <a:pt x="0" y="81"/>
                  </a:cubicBezTo>
                  <a:cubicBezTo>
                    <a:pt x="28" y="54"/>
                    <a:pt x="55" y="27"/>
                    <a:pt x="55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9" name="Google Shape;3456;p55"/>
            <p:cNvSpPr/>
            <p:nvPr/>
          </p:nvSpPr>
          <p:spPr>
            <a:xfrm>
              <a:off x="6919366" y="2004299"/>
              <a:ext cx="21819" cy="14546"/>
            </a:xfrm>
            <a:custGeom>
              <a:avLst/>
              <a:gdLst/>
              <a:ahLst/>
              <a:cxnLst/>
              <a:rect l="l" t="t" r="r" b="b"/>
              <a:pathLst>
                <a:path w="327" h="218" extrusionOk="0">
                  <a:moveTo>
                    <a:pt x="28" y="0"/>
                  </a:moveTo>
                  <a:cubicBezTo>
                    <a:pt x="28" y="27"/>
                    <a:pt x="1" y="27"/>
                    <a:pt x="1" y="82"/>
                  </a:cubicBezTo>
                  <a:cubicBezTo>
                    <a:pt x="1" y="163"/>
                    <a:pt x="82" y="217"/>
                    <a:pt x="163" y="217"/>
                  </a:cubicBezTo>
                  <a:cubicBezTo>
                    <a:pt x="245" y="217"/>
                    <a:pt x="326" y="163"/>
                    <a:pt x="326" y="82"/>
                  </a:cubicBezTo>
                  <a:cubicBezTo>
                    <a:pt x="326" y="55"/>
                    <a:pt x="326" y="27"/>
                    <a:pt x="299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0" name="Google Shape;3457;p55"/>
            <p:cNvSpPr/>
            <p:nvPr/>
          </p:nvSpPr>
          <p:spPr>
            <a:xfrm>
              <a:off x="6955599" y="1991621"/>
              <a:ext cx="5471" cy="1868"/>
            </a:xfrm>
            <a:custGeom>
              <a:avLst/>
              <a:gdLst/>
              <a:ahLst/>
              <a:cxnLst/>
              <a:rect l="l" t="t" r="r" b="b"/>
              <a:pathLst>
                <a:path w="82" h="28" extrusionOk="0">
                  <a:moveTo>
                    <a:pt x="0" y="0"/>
                  </a:moveTo>
                  <a:cubicBezTo>
                    <a:pt x="0" y="0"/>
                    <a:pt x="0" y="28"/>
                    <a:pt x="0" y="28"/>
                  </a:cubicBezTo>
                  <a:lnTo>
                    <a:pt x="27" y="28"/>
                  </a:lnTo>
                  <a:cubicBezTo>
                    <a:pt x="54" y="28"/>
                    <a:pt x="54" y="0"/>
                    <a:pt x="82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1" name="Google Shape;3458;p55"/>
            <p:cNvSpPr/>
            <p:nvPr/>
          </p:nvSpPr>
          <p:spPr>
            <a:xfrm>
              <a:off x="6946524" y="2024184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2" name="Google Shape;3459;p55"/>
            <p:cNvSpPr/>
            <p:nvPr/>
          </p:nvSpPr>
          <p:spPr>
            <a:xfrm>
              <a:off x="6894077" y="2024184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245"/>
                    <a:pt x="54" y="326"/>
                    <a:pt x="163" y="326"/>
                  </a:cubicBezTo>
                  <a:cubicBezTo>
                    <a:pt x="244" y="326"/>
                    <a:pt x="298" y="245"/>
                    <a:pt x="298" y="163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3" name="Google Shape;3460;p55"/>
            <p:cNvSpPr/>
            <p:nvPr/>
          </p:nvSpPr>
          <p:spPr>
            <a:xfrm>
              <a:off x="6457887" y="1788907"/>
              <a:ext cx="9075" cy="14546"/>
            </a:xfrm>
            <a:custGeom>
              <a:avLst/>
              <a:gdLst/>
              <a:ahLst/>
              <a:cxnLst/>
              <a:rect l="l" t="t" r="r" b="b"/>
              <a:pathLst>
                <a:path w="136" h="218" extrusionOk="0">
                  <a:moveTo>
                    <a:pt x="54" y="1"/>
                  </a:moveTo>
                  <a:cubicBezTo>
                    <a:pt x="27" y="55"/>
                    <a:pt x="0" y="82"/>
                    <a:pt x="0" y="136"/>
                  </a:cubicBezTo>
                  <a:cubicBezTo>
                    <a:pt x="0" y="190"/>
                    <a:pt x="27" y="218"/>
                    <a:pt x="82" y="218"/>
                  </a:cubicBezTo>
                  <a:cubicBezTo>
                    <a:pt x="109" y="218"/>
                    <a:pt x="136" y="163"/>
                    <a:pt x="136" y="136"/>
                  </a:cubicBezTo>
                  <a:cubicBezTo>
                    <a:pt x="136" y="82"/>
                    <a:pt x="109" y="28"/>
                    <a:pt x="5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4" name="Google Shape;3461;p55"/>
            <p:cNvSpPr/>
            <p:nvPr/>
          </p:nvSpPr>
          <p:spPr>
            <a:xfrm>
              <a:off x="6081417" y="1846825"/>
              <a:ext cx="18149" cy="14546"/>
            </a:xfrm>
            <a:custGeom>
              <a:avLst/>
              <a:gdLst/>
              <a:ahLst/>
              <a:cxnLst/>
              <a:rect l="l" t="t" r="r" b="b"/>
              <a:pathLst>
                <a:path w="272" h="218" extrusionOk="0">
                  <a:moveTo>
                    <a:pt x="136" y="0"/>
                  </a:moveTo>
                  <a:cubicBezTo>
                    <a:pt x="82" y="55"/>
                    <a:pt x="55" y="109"/>
                    <a:pt x="0" y="136"/>
                  </a:cubicBezTo>
                  <a:cubicBezTo>
                    <a:pt x="28" y="190"/>
                    <a:pt x="82" y="217"/>
                    <a:pt x="136" y="217"/>
                  </a:cubicBezTo>
                  <a:cubicBezTo>
                    <a:pt x="190" y="217"/>
                    <a:pt x="244" y="190"/>
                    <a:pt x="272" y="136"/>
                  </a:cubicBezTo>
                  <a:cubicBezTo>
                    <a:pt x="217" y="109"/>
                    <a:pt x="163" y="55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5" name="Google Shape;3462;p55"/>
            <p:cNvSpPr/>
            <p:nvPr/>
          </p:nvSpPr>
          <p:spPr>
            <a:xfrm>
              <a:off x="6115781" y="1835949"/>
              <a:ext cx="67" cy="6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6" name="Google Shape;3463;p55"/>
            <p:cNvSpPr/>
            <p:nvPr/>
          </p:nvSpPr>
          <p:spPr>
            <a:xfrm>
              <a:off x="5947497" y="1656788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3"/>
                  </a:cubicBezTo>
                  <a:cubicBezTo>
                    <a:pt x="326" y="136"/>
                    <a:pt x="299" y="109"/>
                    <a:pt x="299" y="82"/>
                  </a:cubicBezTo>
                  <a:cubicBezTo>
                    <a:pt x="271" y="82"/>
                    <a:pt x="271" y="82"/>
                    <a:pt x="244" y="109"/>
                  </a:cubicBezTo>
                  <a:cubicBezTo>
                    <a:pt x="271" y="82"/>
                    <a:pt x="271" y="55"/>
                    <a:pt x="271" y="55"/>
                  </a:cubicBezTo>
                  <a:cubicBezTo>
                    <a:pt x="244" y="28"/>
                    <a:pt x="217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7" name="Google Shape;3464;p55"/>
            <p:cNvSpPr/>
            <p:nvPr/>
          </p:nvSpPr>
          <p:spPr>
            <a:xfrm>
              <a:off x="5974655" y="1683946"/>
              <a:ext cx="19951" cy="14546"/>
            </a:xfrm>
            <a:custGeom>
              <a:avLst/>
              <a:gdLst/>
              <a:ahLst/>
              <a:cxnLst/>
              <a:rect l="l" t="t" r="r" b="b"/>
              <a:pathLst>
                <a:path w="299" h="218" extrusionOk="0">
                  <a:moveTo>
                    <a:pt x="163" y="0"/>
                  </a:moveTo>
                  <a:cubicBezTo>
                    <a:pt x="54" y="0"/>
                    <a:pt x="0" y="55"/>
                    <a:pt x="0" y="136"/>
                  </a:cubicBezTo>
                  <a:cubicBezTo>
                    <a:pt x="0" y="163"/>
                    <a:pt x="0" y="190"/>
                    <a:pt x="27" y="217"/>
                  </a:cubicBezTo>
                  <a:cubicBezTo>
                    <a:pt x="109" y="217"/>
                    <a:pt x="217" y="190"/>
                    <a:pt x="298" y="163"/>
                  </a:cubicBezTo>
                  <a:cubicBezTo>
                    <a:pt x="298" y="136"/>
                    <a:pt x="298" y="136"/>
                    <a:pt x="298" y="136"/>
                  </a:cubicBezTo>
                  <a:cubicBezTo>
                    <a:pt x="298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8" name="Google Shape;3465;p55"/>
            <p:cNvSpPr/>
            <p:nvPr/>
          </p:nvSpPr>
          <p:spPr>
            <a:xfrm>
              <a:off x="5922141" y="168394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0" y="55"/>
                    <a:pt x="0" y="136"/>
                  </a:cubicBezTo>
                  <a:cubicBezTo>
                    <a:pt x="0" y="244"/>
                    <a:pt x="55" y="299"/>
                    <a:pt x="163" y="299"/>
                  </a:cubicBezTo>
                  <a:cubicBezTo>
                    <a:pt x="245" y="299"/>
                    <a:pt x="299" y="244"/>
                    <a:pt x="299" y="136"/>
                  </a:cubicBezTo>
                  <a:cubicBezTo>
                    <a:pt x="299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9" name="Google Shape;3466;p55"/>
            <p:cNvSpPr/>
            <p:nvPr/>
          </p:nvSpPr>
          <p:spPr>
            <a:xfrm>
              <a:off x="5869627" y="1584390"/>
              <a:ext cx="10943" cy="12744"/>
            </a:xfrm>
            <a:custGeom>
              <a:avLst/>
              <a:gdLst/>
              <a:ahLst/>
              <a:cxnLst/>
              <a:rect l="l" t="t" r="r" b="b"/>
              <a:pathLst>
                <a:path w="164" h="191" extrusionOk="0">
                  <a:moveTo>
                    <a:pt x="28" y="1"/>
                  </a:moveTo>
                  <a:cubicBezTo>
                    <a:pt x="1" y="1"/>
                    <a:pt x="1" y="28"/>
                    <a:pt x="1" y="55"/>
                  </a:cubicBezTo>
                  <a:cubicBezTo>
                    <a:pt x="1" y="109"/>
                    <a:pt x="28" y="163"/>
                    <a:pt x="82" y="190"/>
                  </a:cubicBezTo>
                  <a:cubicBezTo>
                    <a:pt x="82" y="190"/>
                    <a:pt x="82" y="190"/>
                    <a:pt x="82" y="163"/>
                  </a:cubicBezTo>
                  <a:cubicBezTo>
                    <a:pt x="96" y="177"/>
                    <a:pt x="96" y="184"/>
                    <a:pt x="103" y="184"/>
                  </a:cubicBezTo>
                  <a:cubicBezTo>
                    <a:pt x="109" y="184"/>
                    <a:pt x="123" y="177"/>
                    <a:pt x="164" y="163"/>
                  </a:cubicBezTo>
                  <a:cubicBezTo>
                    <a:pt x="137" y="109"/>
                    <a:pt x="82" y="55"/>
                    <a:pt x="28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0" name="Google Shape;3467;p55"/>
            <p:cNvSpPr/>
            <p:nvPr/>
          </p:nvSpPr>
          <p:spPr>
            <a:xfrm>
              <a:off x="5847941" y="1569911"/>
              <a:ext cx="9141" cy="1868"/>
            </a:xfrm>
            <a:custGeom>
              <a:avLst/>
              <a:gdLst/>
              <a:ahLst/>
              <a:cxnLst/>
              <a:rect l="l" t="t" r="r" b="b"/>
              <a:pathLst>
                <a:path w="137" h="28" extrusionOk="0">
                  <a:moveTo>
                    <a:pt x="0" y="1"/>
                  </a:moveTo>
                  <a:cubicBezTo>
                    <a:pt x="28" y="28"/>
                    <a:pt x="55" y="28"/>
                    <a:pt x="82" y="28"/>
                  </a:cubicBezTo>
                  <a:lnTo>
                    <a:pt x="136" y="28"/>
                  </a:lnTo>
                  <a:cubicBezTo>
                    <a:pt x="82" y="28"/>
                    <a:pt x="55" y="1"/>
                    <a:pt x="28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1" name="Google Shape;3468;p55"/>
            <p:cNvSpPr/>
            <p:nvPr/>
          </p:nvSpPr>
          <p:spPr>
            <a:xfrm>
              <a:off x="5869627" y="1631432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7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7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2" name="Google Shape;3469;p55"/>
            <p:cNvSpPr/>
            <p:nvPr/>
          </p:nvSpPr>
          <p:spPr>
            <a:xfrm>
              <a:off x="5842536" y="1656788"/>
              <a:ext cx="21752" cy="12744"/>
            </a:xfrm>
            <a:custGeom>
              <a:avLst/>
              <a:gdLst/>
              <a:ahLst/>
              <a:cxnLst/>
              <a:rect l="l" t="t" r="r" b="b"/>
              <a:pathLst>
                <a:path w="326" h="191" extrusionOk="0">
                  <a:moveTo>
                    <a:pt x="163" y="0"/>
                  </a:moveTo>
                  <a:cubicBezTo>
                    <a:pt x="81" y="0"/>
                    <a:pt x="27" y="55"/>
                    <a:pt x="0" y="136"/>
                  </a:cubicBezTo>
                  <a:cubicBezTo>
                    <a:pt x="109" y="136"/>
                    <a:pt x="217" y="163"/>
                    <a:pt x="298" y="190"/>
                  </a:cubicBezTo>
                  <a:cubicBezTo>
                    <a:pt x="298" y="190"/>
                    <a:pt x="326" y="163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3" name="Google Shape;3470;p55"/>
            <p:cNvSpPr/>
            <p:nvPr/>
          </p:nvSpPr>
          <p:spPr>
            <a:xfrm>
              <a:off x="5894983" y="1656788"/>
              <a:ext cx="18149" cy="19951"/>
            </a:xfrm>
            <a:custGeom>
              <a:avLst/>
              <a:gdLst/>
              <a:ahLst/>
              <a:cxnLst/>
              <a:rect l="l" t="t" r="r" b="b"/>
              <a:pathLst>
                <a:path w="272" h="299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299"/>
                    <a:pt x="136" y="299"/>
                  </a:cubicBezTo>
                  <a:cubicBezTo>
                    <a:pt x="218" y="299"/>
                    <a:pt x="272" y="245"/>
                    <a:pt x="272" y="163"/>
                  </a:cubicBezTo>
                  <a:cubicBezTo>
                    <a:pt x="272" y="109"/>
                    <a:pt x="218" y="82"/>
                    <a:pt x="163" y="55"/>
                  </a:cubicBezTo>
                  <a:cubicBezTo>
                    <a:pt x="163" y="55"/>
                    <a:pt x="218" y="28"/>
                    <a:pt x="245" y="28"/>
                  </a:cubicBezTo>
                  <a:cubicBezTo>
                    <a:pt x="218" y="28"/>
                    <a:pt x="190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4" name="Google Shape;3471;p55"/>
            <p:cNvSpPr/>
            <p:nvPr/>
          </p:nvSpPr>
          <p:spPr>
            <a:xfrm>
              <a:off x="5817180" y="157898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109" y="54"/>
                    <a:pt x="55" y="109"/>
                    <a:pt x="0" y="163"/>
                  </a:cubicBezTo>
                  <a:cubicBezTo>
                    <a:pt x="0" y="244"/>
                    <a:pt x="55" y="299"/>
                    <a:pt x="136" y="299"/>
                  </a:cubicBezTo>
                  <a:cubicBezTo>
                    <a:pt x="244" y="299"/>
                    <a:pt x="299" y="217"/>
                    <a:pt x="299" y="136"/>
                  </a:cubicBezTo>
                  <a:cubicBezTo>
                    <a:pt x="299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5" name="Google Shape;3472;p55"/>
            <p:cNvSpPr/>
            <p:nvPr/>
          </p:nvSpPr>
          <p:spPr>
            <a:xfrm>
              <a:off x="5793626" y="1604275"/>
              <a:ext cx="18149" cy="12744"/>
            </a:xfrm>
            <a:custGeom>
              <a:avLst/>
              <a:gdLst/>
              <a:ahLst/>
              <a:cxnLst/>
              <a:rect l="l" t="t" r="r" b="b"/>
              <a:pathLst>
                <a:path w="272" h="191" extrusionOk="0">
                  <a:moveTo>
                    <a:pt x="82" y="1"/>
                  </a:moveTo>
                  <a:cubicBezTo>
                    <a:pt x="55" y="28"/>
                    <a:pt x="28" y="28"/>
                    <a:pt x="1" y="55"/>
                  </a:cubicBezTo>
                  <a:cubicBezTo>
                    <a:pt x="82" y="109"/>
                    <a:pt x="163" y="164"/>
                    <a:pt x="245" y="191"/>
                  </a:cubicBezTo>
                  <a:cubicBezTo>
                    <a:pt x="245" y="191"/>
                    <a:pt x="272" y="164"/>
                    <a:pt x="272" y="164"/>
                  </a:cubicBezTo>
                  <a:cubicBezTo>
                    <a:pt x="272" y="82"/>
                    <a:pt x="191" y="1"/>
                    <a:pt x="109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6" name="Google Shape;3473;p55"/>
            <p:cNvSpPr/>
            <p:nvPr/>
          </p:nvSpPr>
          <p:spPr>
            <a:xfrm>
              <a:off x="5817180" y="1633234"/>
              <a:ext cx="19951" cy="18216"/>
            </a:xfrm>
            <a:custGeom>
              <a:avLst/>
              <a:gdLst/>
              <a:ahLst/>
              <a:cxnLst/>
              <a:rect l="l" t="t" r="r" b="b"/>
              <a:pathLst>
                <a:path w="299" h="273" extrusionOk="0">
                  <a:moveTo>
                    <a:pt x="244" y="1"/>
                  </a:moveTo>
                  <a:cubicBezTo>
                    <a:pt x="163" y="55"/>
                    <a:pt x="109" y="82"/>
                    <a:pt x="0" y="136"/>
                  </a:cubicBezTo>
                  <a:cubicBezTo>
                    <a:pt x="0" y="164"/>
                    <a:pt x="0" y="191"/>
                    <a:pt x="27" y="218"/>
                  </a:cubicBezTo>
                  <a:cubicBezTo>
                    <a:pt x="27" y="218"/>
                    <a:pt x="55" y="245"/>
                    <a:pt x="82" y="245"/>
                  </a:cubicBezTo>
                  <a:cubicBezTo>
                    <a:pt x="109" y="272"/>
                    <a:pt x="109" y="272"/>
                    <a:pt x="136" y="272"/>
                  </a:cubicBezTo>
                  <a:cubicBezTo>
                    <a:pt x="244" y="272"/>
                    <a:pt x="299" y="191"/>
                    <a:pt x="299" y="109"/>
                  </a:cubicBezTo>
                  <a:cubicBezTo>
                    <a:pt x="299" y="82"/>
                    <a:pt x="272" y="28"/>
                    <a:pt x="24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7" name="Google Shape;3474;p55"/>
            <p:cNvSpPr/>
            <p:nvPr/>
          </p:nvSpPr>
          <p:spPr>
            <a:xfrm>
              <a:off x="5842536" y="1604275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1" y="1"/>
                    <a:pt x="0" y="82"/>
                    <a:pt x="0" y="164"/>
                  </a:cubicBezTo>
                  <a:cubicBezTo>
                    <a:pt x="0" y="218"/>
                    <a:pt x="27" y="245"/>
                    <a:pt x="54" y="272"/>
                  </a:cubicBezTo>
                  <a:lnTo>
                    <a:pt x="190" y="272"/>
                  </a:lnTo>
                  <a:cubicBezTo>
                    <a:pt x="163" y="299"/>
                    <a:pt x="136" y="299"/>
                    <a:pt x="109" y="299"/>
                  </a:cubicBezTo>
                  <a:cubicBezTo>
                    <a:pt x="136" y="299"/>
                    <a:pt x="136" y="326"/>
                    <a:pt x="163" y="326"/>
                  </a:cubicBezTo>
                  <a:cubicBezTo>
                    <a:pt x="244" y="326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8" name="Google Shape;3475;p55"/>
            <p:cNvSpPr/>
            <p:nvPr/>
          </p:nvSpPr>
          <p:spPr>
            <a:xfrm>
              <a:off x="5791824" y="1618754"/>
              <a:ext cx="14546" cy="7340"/>
            </a:xfrm>
            <a:custGeom>
              <a:avLst/>
              <a:gdLst/>
              <a:ahLst/>
              <a:cxnLst/>
              <a:rect l="l" t="t" r="r" b="b"/>
              <a:pathLst>
                <a:path w="218" h="110" extrusionOk="0">
                  <a:moveTo>
                    <a:pt x="1" y="1"/>
                  </a:moveTo>
                  <a:cubicBezTo>
                    <a:pt x="1" y="55"/>
                    <a:pt x="82" y="109"/>
                    <a:pt x="136" y="109"/>
                  </a:cubicBezTo>
                  <a:cubicBezTo>
                    <a:pt x="163" y="109"/>
                    <a:pt x="190" y="82"/>
                    <a:pt x="218" y="55"/>
                  </a:cubicBezTo>
                  <a:cubicBezTo>
                    <a:pt x="163" y="28"/>
                    <a:pt x="82" y="1"/>
                    <a:pt x="55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9" name="Google Shape;3476;p55"/>
            <p:cNvSpPr/>
            <p:nvPr/>
          </p:nvSpPr>
          <p:spPr>
            <a:xfrm>
              <a:off x="5773742" y="1578985"/>
              <a:ext cx="5471" cy="67"/>
            </a:xfrm>
            <a:custGeom>
              <a:avLst/>
              <a:gdLst/>
              <a:ahLst/>
              <a:cxnLst/>
              <a:rect l="l" t="t" r="r" b="b"/>
              <a:pathLst>
                <a:path w="82" h="1" extrusionOk="0"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27" y="0"/>
                    <a:pt x="55" y="0"/>
                    <a:pt x="82" y="0"/>
                  </a:cubicBezTo>
                  <a:cubicBezTo>
                    <a:pt x="55" y="0"/>
                    <a:pt x="27" y="0"/>
                    <a:pt x="0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0" name="Google Shape;3477;p55"/>
            <p:cNvSpPr/>
            <p:nvPr/>
          </p:nvSpPr>
          <p:spPr>
            <a:xfrm>
              <a:off x="6027102" y="1696624"/>
              <a:ext cx="10943" cy="7273"/>
            </a:xfrm>
            <a:custGeom>
              <a:avLst/>
              <a:gdLst/>
              <a:ahLst/>
              <a:cxnLst/>
              <a:rect l="l" t="t" r="r" b="b"/>
              <a:pathLst>
                <a:path w="164" h="109" extrusionOk="0">
                  <a:moveTo>
                    <a:pt x="163" y="0"/>
                  </a:moveTo>
                  <a:cubicBezTo>
                    <a:pt x="109" y="27"/>
                    <a:pt x="82" y="27"/>
                    <a:pt x="1" y="27"/>
                  </a:cubicBezTo>
                  <a:cubicBezTo>
                    <a:pt x="28" y="54"/>
                    <a:pt x="82" y="109"/>
                    <a:pt x="136" y="109"/>
                  </a:cubicBezTo>
                  <a:cubicBezTo>
                    <a:pt x="136" y="82"/>
                    <a:pt x="163" y="54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1" name="Google Shape;3478;p55"/>
            <p:cNvSpPr/>
            <p:nvPr/>
          </p:nvSpPr>
          <p:spPr>
            <a:xfrm>
              <a:off x="5138440" y="1593465"/>
              <a:ext cx="14546" cy="5471"/>
            </a:xfrm>
            <a:custGeom>
              <a:avLst/>
              <a:gdLst/>
              <a:ahLst/>
              <a:cxnLst/>
              <a:rect l="l" t="t" r="r" b="b"/>
              <a:pathLst>
                <a:path w="218" h="82" extrusionOk="0">
                  <a:moveTo>
                    <a:pt x="218" y="0"/>
                  </a:moveTo>
                  <a:lnTo>
                    <a:pt x="218" y="0"/>
                  </a:lnTo>
                  <a:cubicBezTo>
                    <a:pt x="164" y="27"/>
                    <a:pt x="136" y="54"/>
                    <a:pt x="55" y="54"/>
                  </a:cubicBezTo>
                  <a:lnTo>
                    <a:pt x="1" y="54"/>
                  </a:lnTo>
                  <a:cubicBezTo>
                    <a:pt x="28" y="82"/>
                    <a:pt x="55" y="82"/>
                    <a:pt x="82" y="82"/>
                  </a:cubicBezTo>
                  <a:cubicBezTo>
                    <a:pt x="136" y="82"/>
                    <a:pt x="191" y="54"/>
                    <a:pt x="218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2" name="Google Shape;3479;p55"/>
            <p:cNvSpPr/>
            <p:nvPr/>
          </p:nvSpPr>
          <p:spPr>
            <a:xfrm>
              <a:off x="5163796" y="1606143"/>
              <a:ext cx="3670" cy="1868"/>
            </a:xfrm>
            <a:custGeom>
              <a:avLst/>
              <a:gdLst/>
              <a:ahLst/>
              <a:cxnLst/>
              <a:rect l="l" t="t" r="r" b="b"/>
              <a:pathLst>
                <a:path w="55" h="28" extrusionOk="0">
                  <a:moveTo>
                    <a:pt x="55" y="0"/>
                  </a:moveTo>
                  <a:lnTo>
                    <a:pt x="55" y="0"/>
                  </a:lnTo>
                  <a:cubicBezTo>
                    <a:pt x="28" y="0"/>
                    <a:pt x="1" y="0"/>
                    <a:pt x="1" y="27"/>
                  </a:cubicBezTo>
                  <a:cubicBezTo>
                    <a:pt x="28" y="0"/>
                    <a:pt x="28" y="0"/>
                    <a:pt x="55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3" name="Google Shape;3480;p55"/>
            <p:cNvSpPr/>
            <p:nvPr/>
          </p:nvSpPr>
          <p:spPr>
            <a:xfrm>
              <a:off x="5107679" y="1604275"/>
              <a:ext cx="20018" cy="18216"/>
            </a:xfrm>
            <a:custGeom>
              <a:avLst/>
              <a:gdLst/>
              <a:ahLst/>
              <a:cxnLst/>
              <a:rect l="l" t="t" r="r" b="b"/>
              <a:pathLst>
                <a:path w="300" h="273" extrusionOk="0">
                  <a:moveTo>
                    <a:pt x="163" y="1"/>
                  </a:moveTo>
                  <a:cubicBezTo>
                    <a:pt x="109" y="1"/>
                    <a:pt x="82" y="28"/>
                    <a:pt x="55" y="55"/>
                  </a:cubicBezTo>
                  <a:lnTo>
                    <a:pt x="191" y="55"/>
                  </a:lnTo>
                  <a:cubicBezTo>
                    <a:pt x="109" y="82"/>
                    <a:pt x="82" y="109"/>
                    <a:pt x="1" y="137"/>
                  </a:cubicBezTo>
                  <a:cubicBezTo>
                    <a:pt x="28" y="218"/>
                    <a:pt x="109" y="272"/>
                    <a:pt x="245" y="272"/>
                  </a:cubicBezTo>
                  <a:cubicBezTo>
                    <a:pt x="272" y="245"/>
                    <a:pt x="299" y="218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4" name="Google Shape;3481;p55"/>
            <p:cNvSpPr/>
            <p:nvPr/>
          </p:nvSpPr>
          <p:spPr>
            <a:xfrm>
              <a:off x="5082390" y="1589795"/>
              <a:ext cx="19951" cy="9141"/>
            </a:xfrm>
            <a:custGeom>
              <a:avLst/>
              <a:gdLst/>
              <a:ahLst/>
              <a:cxnLst/>
              <a:rect l="l" t="t" r="r" b="b"/>
              <a:pathLst>
                <a:path w="299" h="137" extrusionOk="0">
                  <a:moveTo>
                    <a:pt x="298" y="1"/>
                  </a:moveTo>
                  <a:cubicBezTo>
                    <a:pt x="190" y="1"/>
                    <a:pt x="81" y="28"/>
                    <a:pt x="0" y="55"/>
                  </a:cubicBezTo>
                  <a:cubicBezTo>
                    <a:pt x="27" y="109"/>
                    <a:pt x="81" y="137"/>
                    <a:pt x="136" y="137"/>
                  </a:cubicBezTo>
                  <a:cubicBezTo>
                    <a:pt x="217" y="137"/>
                    <a:pt x="271" y="82"/>
                    <a:pt x="298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5" name="Google Shape;3482;p55"/>
            <p:cNvSpPr/>
            <p:nvPr/>
          </p:nvSpPr>
          <p:spPr>
            <a:xfrm>
              <a:off x="5350229" y="1578985"/>
              <a:ext cx="14546" cy="14546"/>
            </a:xfrm>
            <a:custGeom>
              <a:avLst/>
              <a:gdLst/>
              <a:ahLst/>
              <a:cxnLst/>
              <a:rect l="l" t="t" r="r" b="b"/>
              <a:pathLst>
                <a:path w="218" h="218" extrusionOk="0">
                  <a:moveTo>
                    <a:pt x="27" y="0"/>
                  </a:moveTo>
                  <a:cubicBezTo>
                    <a:pt x="27" y="27"/>
                    <a:pt x="0" y="27"/>
                    <a:pt x="0" y="54"/>
                  </a:cubicBezTo>
                  <a:cubicBezTo>
                    <a:pt x="0" y="163"/>
                    <a:pt x="55" y="217"/>
                    <a:pt x="136" y="217"/>
                  </a:cubicBezTo>
                  <a:cubicBezTo>
                    <a:pt x="163" y="217"/>
                    <a:pt x="163" y="190"/>
                    <a:pt x="190" y="190"/>
                  </a:cubicBezTo>
                  <a:cubicBezTo>
                    <a:pt x="217" y="190"/>
                    <a:pt x="217" y="163"/>
                    <a:pt x="217" y="136"/>
                  </a:cubicBezTo>
                  <a:cubicBezTo>
                    <a:pt x="217" y="54"/>
                    <a:pt x="136" y="0"/>
                    <a:pt x="55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6" name="Google Shape;3483;p55"/>
            <p:cNvSpPr/>
            <p:nvPr/>
          </p:nvSpPr>
          <p:spPr>
            <a:xfrm>
              <a:off x="5370114" y="1564506"/>
              <a:ext cx="12744" cy="7273"/>
            </a:xfrm>
            <a:custGeom>
              <a:avLst/>
              <a:gdLst/>
              <a:ahLst/>
              <a:cxnLst/>
              <a:rect l="l" t="t" r="r" b="b"/>
              <a:pathLst>
                <a:path w="191" h="109" extrusionOk="0">
                  <a:moveTo>
                    <a:pt x="163" y="0"/>
                  </a:moveTo>
                  <a:cubicBezTo>
                    <a:pt x="109" y="0"/>
                    <a:pt x="82" y="0"/>
                    <a:pt x="1" y="27"/>
                  </a:cubicBezTo>
                  <a:cubicBezTo>
                    <a:pt x="28" y="82"/>
                    <a:pt x="82" y="109"/>
                    <a:pt x="163" y="109"/>
                  </a:cubicBezTo>
                  <a:lnTo>
                    <a:pt x="191" y="109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7" name="Google Shape;3484;p55"/>
            <p:cNvSpPr/>
            <p:nvPr/>
          </p:nvSpPr>
          <p:spPr>
            <a:xfrm>
              <a:off x="5303187" y="1591663"/>
              <a:ext cx="7273" cy="7273"/>
            </a:xfrm>
            <a:custGeom>
              <a:avLst/>
              <a:gdLst/>
              <a:ahLst/>
              <a:cxnLst/>
              <a:rect l="l" t="t" r="r" b="b"/>
              <a:pathLst>
                <a:path w="109" h="109" extrusionOk="0">
                  <a:moveTo>
                    <a:pt x="109" y="0"/>
                  </a:moveTo>
                  <a:lnTo>
                    <a:pt x="109" y="0"/>
                  </a:lnTo>
                  <a:cubicBezTo>
                    <a:pt x="81" y="27"/>
                    <a:pt x="27" y="54"/>
                    <a:pt x="0" y="109"/>
                  </a:cubicBezTo>
                  <a:cubicBezTo>
                    <a:pt x="54" y="81"/>
                    <a:pt x="109" y="54"/>
                    <a:pt x="109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8" name="Google Shape;3485;p55"/>
            <p:cNvSpPr/>
            <p:nvPr/>
          </p:nvSpPr>
          <p:spPr>
            <a:xfrm>
              <a:off x="5312195" y="1586192"/>
              <a:ext cx="67" cy="3670"/>
            </a:xfrm>
            <a:custGeom>
              <a:avLst/>
              <a:gdLst/>
              <a:ahLst/>
              <a:cxnLst/>
              <a:rect l="l" t="t" r="r" b="b"/>
              <a:pathLst>
                <a:path w="1" h="55" extrusionOk="0">
                  <a:moveTo>
                    <a:pt x="1" y="1"/>
                  </a:moveTo>
                  <a:cubicBezTo>
                    <a:pt x="1" y="28"/>
                    <a:pt x="1" y="28"/>
                    <a:pt x="1" y="55"/>
                  </a:cubicBezTo>
                  <a:cubicBezTo>
                    <a:pt x="1" y="55"/>
                    <a:pt x="1" y="55"/>
                    <a:pt x="1" y="28"/>
                  </a:cubicBezTo>
                  <a:cubicBezTo>
                    <a:pt x="1" y="28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9" name="Google Shape;3486;p55"/>
            <p:cNvSpPr/>
            <p:nvPr/>
          </p:nvSpPr>
          <p:spPr>
            <a:xfrm>
              <a:off x="5319469" y="1604275"/>
              <a:ext cx="10876" cy="5538"/>
            </a:xfrm>
            <a:custGeom>
              <a:avLst/>
              <a:gdLst/>
              <a:ahLst/>
              <a:cxnLst/>
              <a:rect l="l" t="t" r="r" b="b"/>
              <a:pathLst>
                <a:path w="163" h="83" extrusionOk="0">
                  <a:moveTo>
                    <a:pt x="136" y="1"/>
                  </a:moveTo>
                  <a:cubicBezTo>
                    <a:pt x="54" y="1"/>
                    <a:pt x="27" y="28"/>
                    <a:pt x="0" y="82"/>
                  </a:cubicBezTo>
                  <a:cubicBezTo>
                    <a:pt x="82" y="82"/>
                    <a:pt x="136" y="82"/>
                    <a:pt x="163" y="55"/>
                  </a:cubicBezTo>
                  <a:lnTo>
                    <a:pt x="136" y="1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0" name="Google Shape;3487;p55"/>
            <p:cNvSpPr/>
            <p:nvPr/>
          </p:nvSpPr>
          <p:spPr>
            <a:xfrm>
              <a:off x="5265153" y="1607945"/>
              <a:ext cx="19951" cy="16348"/>
            </a:xfrm>
            <a:custGeom>
              <a:avLst/>
              <a:gdLst/>
              <a:ahLst/>
              <a:cxnLst/>
              <a:rect l="l" t="t" r="r" b="b"/>
              <a:pathLst>
                <a:path w="299" h="245" extrusionOk="0">
                  <a:moveTo>
                    <a:pt x="28" y="0"/>
                  </a:moveTo>
                  <a:cubicBezTo>
                    <a:pt x="28" y="27"/>
                    <a:pt x="1" y="54"/>
                    <a:pt x="1" y="109"/>
                  </a:cubicBezTo>
                  <a:cubicBezTo>
                    <a:pt x="1" y="163"/>
                    <a:pt x="55" y="217"/>
                    <a:pt x="109" y="244"/>
                  </a:cubicBezTo>
                  <a:cubicBezTo>
                    <a:pt x="190" y="244"/>
                    <a:pt x="218" y="136"/>
                    <a:pt x="299" y="109"/>
                  </a:cubicBezTo>
                  <a:cubicBezTo>
                    <a:pt x="299" y="82"/>
                    <a:pt x="299" y="54"/>
                    <a:pt x="299" y="27"/>
                  </a:cubicBezTo>
                  <a:cubicBezTo>
                    <a:pt x="245" y="0"/>
                    <a:pt x="190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1" name="Google Shape;3488;p55"/>
            <p:cNvSpPr/>
            <p:nvPr/>
          </p:nvSpPr>
          <p:spPr>
            <a:xfrm>
              <a:off x="5237996" y="157898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136" y="0"/>
                    <a:pt x="109" y="0"/>
                    <a:pt x="82" y="27"/>
                  </a:cubicBezTo>
                  <a:lnTo>
                    <a:pt x="82" y="54"/>
                  </a:lnTo>
                  <a:cubicBezTo>
                    <a:pt x="114" y="22"/>
                    <a:pt x="129" y="11"/>
                    <a:pt x="141" y="11"/>
                  </a:cubicBezTo>
                  <a:cubicBezTo>
                    <a:pt x="159" y="11"/>
                    <a:pt x="168" y="38"/>
                    <a:pt x="218" y="54"/>
                  </a:cubicBezTo>
                  <a:lnTo>
                    <a:pt x="28" y="54"/>
                  </a:lnTo>
                  <a:cubicBezTo>
                    <a:pt x="28" y="82"/>
                    <a:pt x="1" y="109"/>
                    <a:pt x="1" y="136"/>
                  </a:cubicBezTo>
                  <a:cubicBezTo>
                    <a:pt x="1" y="217"/>
                    <a:pt x="82" y="299"/>
                    <a:pt x="163" y="299"/>
                  </a:cubicBezTo>
                  <a:cubicBezTo>
                    <a:pt x="245" y="299"/>
                    <a:pt x="326" y="217"/>
                    <a:pt x="326" y="136"/>
                  </a:cubicBezTo>
                  <a:cubicBezTo>
                    <a:pt x="326" y="109"/>
                    <a:pt x="299" y="82"/>
                    <a:pt x="299" y="54"/>
                  </a:cubicBezTo>
                  <a:cubicBezTo>
                    <a:pt x="245" y="27"/>
                    <a:pt x="218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2" name="Google Shape;3489;p55"/>
            <p:cNvSpPr/>
            <p:nvPr/>
          </p:nvSpPr>
          <p:spPr>
            <a:xfrm>
              <a:off x="5265153" y="1553629"/>
              <a:ext cx="19951" cy="18149"/>
            </a:xfrm>
            <a:custGeom>
              <a:avLst/>
              <a:gdLst/>
              <a:ahLst/>
              <a:cxnLst/>
              <a:rect l="l" t="t" r="r" b="b"/>
              <a:pathLst>
                <a:path w="299" h="272" extrusionOk="0">
                  <a:moveTo>
                    <a:pt x="218" y="0"/>
                  </a:moveTo>
                  <a:cubicBezTo>
                    <a:pt x="190" y="28"/>
                    <a:pt x="163" y="55"/>
                    <a:pt x="163" y="109"/>
                  </a:cubicBezTo>
                  <a:cubicBezTo>
                    <a:pt x="82" y="109"/>
                    <a:pt x="55" y="109"/>
                    <a:pt x="1" y="136"/>
                  </a:cubicBezTo>
                  <a:cubicBezTo>
                    <a:pt x="1" y="217"/>
                    <a:pt x="55" y="245"/>
                    <a:pt x="109" y="272"/>
                  </a:cubicBezTo>
                  <a:cubicBezTo>
                    <a:pt x="163" y="245"/>
                    <a:pt x="190" y="217"/>
                    <a:pt x="245" y="190"/>
                  </a:cubicBezTo>
                  <a:cubicBezTo>
                    <a:pt x="245" y="136"/>
                    <a:pt x="272" y="109"/>
                    <a:pt x="299" y="82"/>
                  </a:cubicBezTo>
                  <a:cubicBezTo>
                    <a:pt x="272" y="28"/>
                    <a:pt x="245" y="0"/>
                    <a:pt x="218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3" name="Google Shape;3490;p55"/>
            <p:cNvSpPr/>
            <p:nvPr/>
          </p:nvSpPr>
          <p:spPr>
            <a:xfrm>
              <a:off x="4740284" y="1709302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18" y="326"/>
                    <a:pt x="299" y="244"/>
                    <a:pt x="299" y="163"/>
                  </a:cubicBezTo>
                  <a:cubicBezTo>
                    <a:pt x="299" y="81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4" name="Google Shape;3491;p55"/>
            <p:cNvSpPr/>
            <p:nvPr/>
          </p:nvSpPr>
          <p:spPr>
            <a:xfrm>
              <a:off x="4713126" y="1683946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82" y="0"/>
                    <a:pt x="28" y="27"/>
                    <a:pt x="28" y="82"/>
                  </a:cubicBezTo>
                  <a:cubicBezTo>
                    <a:pt x="55" y="109"/>
                    <a:pt x="82" y="109"/>
                    <a:pt x="109" y="109"/>
                  </a:cubicBezTo>
                  <a:cubicBezTo>
                    <a:pt x="82" y="109"/>
                    <a:pt x="28" y="136"/>
                    <a:pt x="1" y="136"/>
                  </a:cubicBezTo>
                  <a:cubicBezTo>
                    <a:pt x="1" y="163"/>
                    <a:pt x="1" y="163"/>
                    <a:pt x="1" y="163"/>
                  </a:cubicBezTo>
                  <a:cubicBezTo>
                    <a:pt x="28" y="190"/>
                    <a:pt x="28" y="217"/>
                    <a:pt x="28" y="244"/>
                  </a:cubicBezTo>
                  <a:cubicBezTo>
                    <a:pt x="55" y="272"/>
                    <a:pt x="109" y="299"/>
                    <a:pt x="163" y="299"/>
                  </a:cubicBezTo>
                  <a:cubicBezTo>
                    <a:pt x="245" y="299"/>
                    <a:pt x="299" y="244"/>
                    <a:pt x="299" y="136"/>
                  </a:cubicBezTo>
                  <a:cubicBezTo>
                    <a:pt x="299" y="109"/>
                    <a:pt x="299" y="82"/>
                    <a:pt x="272" y="55"/>
                  </a:cubicBezTo>
                  <a:cubicBezTo>
                    <a:pt x="245" y="0"/>
                    <a:pt x="191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5" name="Google Shape;3492;p55"/>
            <p:cNvSpPr/>
            <p:nvPr/>
          </p:nvSpPr>
          <p:spPr>
            <a:xfrm>
              <a:off x="4660679" y="168394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55"/>
                    <a:pt x="0" y="136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299" y="244"/>
                    <a:pt x="299" y="136"/>
                  </a:cubicBezTo>
                  <a:cubicBezTo>
                    <a:pt x="299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6" name="Google Shape;3493;p55"/>
            <p:cNvSpPr/>
            <p:nvPr/>
          </p:nvSpPr>
          <p:spPr>
            <a:xfrm>
              <a:off x="4687770" y="1660392"/>
              <a:ext cx="20018" cy="18149"/>
            </a:xfrm>
            <a:custGeom>
              <a:avLst/>
              <a:gdLst/>
              <a:ahLst/>
              <a:cxnLst/>
              <a:rect l="l" t="t" r="r" b="b"/>
              <a:pathLst>
                <a:path w="300" h="272" extrusionOk="0">
                  <a:moveTo>
                    <a:pt x="28" y="1"/>
                  </a:moveTo>
                  <a:cubicBezTo>
                    <a:pt x="1" y="28"/>
                    <a:pt x="1" y="55"/>
                    <a:pt x="1" y="109"/>
                  </a:cubicBezTo>
                  <a:cubicBezTo>
                    <a:pt x="1" y="191"/>
                    <a:pt x="55" y="272"/>
                    <a:pt x="137" y="272"/>
                  </a:cubicBezTo>
                  <a:cubicBezTo>
                    <a:pt x="218" y="272"/>
                    <a:pt x="299" y="191"/>
                    <a:pt x="299" y="109"/>
                  </a:cubicBezTo>
                  <a:cubicBezTo>
                    <a:pt x="191" y="55"/>
                    <a:pt x="82" y="1"/>
                    <a:pt x="28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7" name="Google Shape;3494;p55"/>
            <p:cNvSpPr/>
            <p:nvPr/>
          </p:nvSpPr>
          <p:spPr>
            <a:xfrm>
              <a:off x="4635323" y="1709302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0" y="81"/>
                    <a:pt x="0" y="163"/>
                  </a:cubicBezTo>
                  <a:cubicBezTo>
                    <a:pt x="82" y="163"/>
                    <a:pt x="190" y="190"/>
                    <a:pt x="217" y="190"/>
                  </a:cubicBezTo>
                  <a:cubicBezTo>
                    <a:pt x="136" y="217"/>
                    <a:pt x="82" y="217"/>
                    <a:pt x="28" y="244"/>
                  </a:cubicBezTo>
                  <a:cubicBezTo>
                    <a:pt x="55" y="271"/>
                    <a:pt x="82" y="326"/>
                    <a:pt x="136" y="326"/>
                  </a:cubicBezTo>
                  <a:cubicBezTo>
                    <a:pt x="217" y="326"/>
                    <a:pt x="299" y="244"/>
                    <a:pt x="299" y="163"/>
                  </a:cubicBezTo>
                  <a:cubicBezTo>
                    <a:pt x="299" y="81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8" name="Google Shape;3495;p55"/>
            <p:cNvSpPr/>
            <p:nvPr/>
          </p:nvSpPr>
          <p:spPr>
            <a:xfrm>
              <a:off x="4660679" y="1738261"/>
              <a:ext cx="5471" cy="10876"/>
            </a:xfrm>
            <a:custGeom>
              <a:avLst/>
              <a:gdLst/>
              <a:ahLst/>
              <a:cxnLst/>
              <a:rect l="l" t="t" r="r" b="b"/>
              <a:pathLst>
                <a:path w="82" h="163" extrusionOk="0">
                  <a:moveTo>
                    <a:pt x="82" y="0"/>
                  </a:moveTo>
                  <a:lnTo>
                    <a:pt x="82" y="0"/>
                  </a:lnTo>
                  <a:cubicBezTo>
                    <a:pt x="27" y="27"/>
                    <a:pt x="0" y="54"/>
                    <a:pt x="0" y="109"/>
                  </a:cubicBezTo>
                  <a:cubicBezTo>
                    <a:pt x="0" y="136"/>
                    <a:pt x="0" y="163"/>
                    <a:pt x="0" y="163"/>
                  </a:cubicBezTo>
                  <a:cubicBezTo>
                    <a:pt x="27" y="109"/>
                    <a:pt x="54" y="54"/>
                    <a:pt x="82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9" name="Google Shape;3496;p55"/>
            <p:cNvSpPr/>
            <p:nvPr/>
          </p:nvSpPr>
          <p:spPr>
            <a:xfrm>
              <a:off x="4648001" y="1763551"/>
              <a:ext cx="5471" cy="3737"/>
            </a:xfrm>
            <a:custGeom>
              <a:avLst/>
              <a:gdLst/>
              <a:ahLst/>
              <a:cxnLst/>
              <a:rect l="l" t="t" r="r" b="b"/>
              <a:pathLst>
                <a:path w="82" h="56" extrusionOk="0">
                  <a:moveTo>
                    <a:pt x="0" y="1"/>
                  </a:moveTo>
                  <a:cubicBezTo>
                    <a:pt x="27" y="1"/>
                    <a:pt x="55" y="28"/>
                    <a:pt x="82" y="55"/>
                  </a:cubicBezTo>
                  <a:cubicBezTo>
                    <a:pt x="55" y="28"/>
                    <a:pt x="27" y="1"/>
                    <a:pt x="0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0" name="Google Shape;3497;p55"/>
            <p:cNvSpPr/>
            <p:nvPr/>
          </p:nvSpPr>
          <p:spPr>
            <a:xfrm>
              <a:off x="4609967" y="1636904"/>
              <a:ext cx="18149" cy="14546"/>
            </a:xfrm>
            <a:custGeom>
              <a:avLst/>
              <a:gdLst/>
              <a:ahLst/>
              <a:cxnLst/>
              <a:rect l="l" t="t" r="r" b="b"/>
              <a:pathLst>
                <a:path w="272" h="218" extrusionOk="0">
                  <a:moveTo>
                    <a:pt x="136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28" y="190"/>
                    <a:pt x="82" y="217"/>
                    <a:pt x="136" y="217"/>
                  </a:cubicBezTo>
                  <a:cubicBezTo>
                    <a:pt x="218" y="217"/>
                    <a:pt x="272" y="163"/>
                    <a:pt x="272" y="81"/>
                  </a:cubicBezTo>
                  <a:cubicBezTo>
                    <a:pt x="245" y="27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1" name="Google Shape;3498;p55"/>
            <p:cNvSpPr/>
            <p:nvPr/>
          </p:nvSpPr>
          <p:spPr>
            <a:xfrm>
              <a:off x="4635323" y="1656788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109" y="0"/>
                    <a:pt x="109" y="0"/>
                    <a:pt x="82" y="28"/>
                  </a:cubicBezTo>
                  <a:cubicBezTo>
                    <a:pt x="109" y="55"/>
                    <a:pt x="109" y="82"/>
                    <a:pt x="109" y="109"/>
                  </a:cubicBezTo>
                  <a:cubicBezTo>
                    <a:pt x="82" y="109"/>
                    <a:pt x="55" y="82"/>
                    <a:pt x="28" y="55"/>
                  </a:cubicBezTo>
                  <a:cubicBezTo>
                    <a:pt x="0" y="82"/>
                    <a:pt x="0" y="109"/>
                    <a:pt x="0" y="163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17" y="326"/>
                    <a:pt x="299" y="245"/>
                    <a:pt x="299" y="163"/>
                  </a:cubicBezTo>
                  <a:cubicBezTo>
                    <a:pt x="299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2" name="Google Shape;3499;p55"/>
            <p:cNvSpPr/>
            <p:nvPr/>
          </p:nvSpPr>
          <p:spPr>
            <a:xfrm>
              <a:off x="4582810" y="1656788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18" y="326"/>
                    <a:pt x="299" y="245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3" name="Google Shape;3500;p55"/>
            <p:cNvSpPr/>
            <p:nvPr/>
          </p:nvSpPr>
          <p:spPr>
            <a:xfrm>
              <a:off x="4608166" y="1683946"/>
              <a:ext cx="12744" cy="14546"/>
            </a:xfrm>
            <a:custGeom>
              <a:avLst/>
              <a:gdLst/>
              <a:ahLst/>
              <a:cxnLst/>
              <a:rect l="l" t="t" r="r" b="b"/>
              <a:pathLst>
                <a:path w="191" h="218" extrusionOk="0">
                  <a:moveTo>
                    <a:pt x="163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190"/>
                    <a:pt x="1" y="217"/>
                    <a:pt x="28" y="217"/>
                  </a:cubicBezTo>
                  <a:cubicBezTo>
                    <a:pt x="136" y="190"/>
                    <a:pt x="136" y="55"/>
                    <a:pt x="190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4" name="Google Shape;3501;p55"/>
            <p:cNvSpPr/>
            <p:nvPr/>
          </p:nvSpPr>
          <p:spPr>
            <a:xfrm>
              <a:off x="4615439" y="1736393"/>
              <a:ext cx="12678" cy="14546"/>
            </a:xfrm>
            <a:custGeom>
              <a:avLst/>
              <a:gdLst/>
              <a:ahLst/>
              <a:cxnLst/>
              <a:rect l="l" t="t" r="r" b="b"/>
              <a:pathLst>
                <a:path w="190" h="218" extrusionOk="0">
                  <a:moveTo>
                    <a:pt x="0" y="1"/>
                  </a:moveTo>
                  <a:cubicBezTo>
                    <a:pt x="27" y="82"/>
                    <a:pt x="109" y="164"/>
                    <a:pt x="190" y="218"/>
                  </a:cubicBezTo>
                  <a:cubicBezTo>
                    <a:pt x="190" y="191"/>
                    <a:pt x="190" y="164"/>
                    <a:pt x="190" y="137"/>
                  </a:cubicBezTo>
                  <a:cubicBezTo>
                    <a:pt x="190" y="55"/>
                    <a:pt x="136" y="1"/>
                    <a:pt x="5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5" name="Google Shape;3502;p55"/>
            <p:cNvSpPr/>
            <p:nvPr/>
          </p:nvSpPr>
          <p:spPr>
            <a:xfrm>
              <a:off x="4561124" y="1636904"/>
              <a:ext cx="14546" cy="14546"/>
            </a:xfrm>
            <a:custGeom>
              <a:avLst/>
              <a:gdLst/>
              <a:ahLst/>
              <a:cxnLst/>
              <a:rect l="l" t="t" r="r" b="b"/>
              <a:pathLst>
                <a:path w="218" h="218" extrusionOk="0">
                  <a:moveTo>
                    <a:pt x="190" y="0"/>
                  </a:moveTo>
                  <a:cubicBezTo>
                    <a:pt x="109" y="27"/>
                    <a:pt x="27" y="163"/>
                    <a:pt x="0" y="190"/>
                  </a:cubicBezTo>
                  <a:cubicBezTo>
                    <a:pt x="27" y="217"/>
                    <a:pt x="55" y="217"/>
                    <a:pt x="82" y="217"/>
                  </a:cubicBezTo>
                  <a:cubicBezTo>
                    <a:pt x="163" y="217"/>
                    <a:pt x="217" y="136"/>
                    <a:pt x="217" y="54"/>
                  </a:cubicBezTo>
                  <a:cubicBezTo>
                    <a:pt x="217" y="27"/>
                    <a:pt x="217" y="0"/>
                    <a:pt x="190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6" name="Google Shape;3503;p55"/>
            <p:cNvSpPr/>
            <p:nvPr/>
          </p:nvSpPr>
          <p:spPr>
            <a:xfrm>
              <a:off x="4765640" y="1631432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4" y="299"/>
                    <a:pt x="299" y="218"/>
                    <a:pt x="299" y="136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7" name="Google Shape;3504;p55"/>
            <p:cNvSpPr/>
            <p:nvPr/>
          </p:nvSpPr>
          <p:spPr>
            <a:xfrm>
              <a:off x="4792797" y="1616953"/>
              <a:ext cx="12744" cy="9141"/>
            </a:xfrm>
            <a:custGeom>
              <a:avLst/>
              <a:gdLst/>
              <a:ahLst/>
              <a:cxnLst/>
              <a:rect l="l" t="t" r="r" b="b"/>
              <a:pathLst>
                <a:path w="191" h="137" extrusionOk="0">
                  <a:moveTo>
                    <a:pt x="0" y="1"/>
                  </a:moveTo>
                  <a:cubicBezTo>
                    <a:pt x="0" y="55"/>
                    <a:pt x="54" y="136"/>
                    <a:pt x="136" y="136"/>
                  </a:cubicBezTo>
                  <a:cubicBezTo>
                    <a:pt x="163" y="136"/>
                    <a:pt x="163" y="109"/>
                    <a:pt x="190" y="109"/>
                  </a:cubicBezTo>
                  <a:cubicBezTo>
                    <a:pt x="136" y="55"/>
                    <a:pt x="82" y="28"/>
                    <a:pt x="0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8" name="Google Shape;3505;p55"/>
            <p:cNvSpPr/>
            <p:nvPr/>
          </p:nvSpPr>
          <p:spPr>
            <a:xfrm>
              <a:off x="4742085" y="1656788"/>
              <a:ext cx="18149" cy="9141"/>
            </a:xfrm>
            <a:custGeom>
              <a:avLst/>
              <a:gdLst/>
              <a:ahLst/>
              <a:cxnLst/>
              <a:rect l="l" t="t" r="r" b="b"/>
              <a:pathLst>
                <a:path w="272" h="137" extrusionOk="0">
                  <a:moveTo>
                    <a:pt x="109" y="0"/>
                  </a:moveTo>
                  <a:cubicBezTo>
                    <a:pt x="82" y="0"/>
                    <a:pt x="28" y="28"/>
                    <a:pt x="1" y="55"/>
                  </a:cubicBezTo>
                  <a:cubicBezTo>
                    <a:pt x="55" y="109"/>
                    <a:pt x="109" y="136"/>
                    <a:pt x="191" y="136"/>
                  </a:cubicBezTo>
                  <a:cubicBezTo>
                    <a:pt x="218" y="136"/>
                    <a:pt x="245" y="109"/>
                    <a:pt x="272" y="109"/>
                  </a:cubicBezTo>
                  <a:cubicBezTo>
                    <a:pt x="245" y="55"/>
                    <a:pt x="191" y="0"/>
                    <a:pt x="109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9" name="Google Shape;3506;p55"/>
            <p:cNvSpPr/>
            <p:nvPr/>
          </p:nvSpPr>
          <p:spPr>
            <a:xfrm>
              <a:off x="4713126" y="1631432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3" y="1"/>
                  </a:moveTo>
                  <a:cubicBezTo>
                    <a:pt x="82" y="1"/>
                    <a:pt x="28" y="55"/>
                    <a:pt x="1" y="109"/>
                  </a:cubicBezTo>
                  <a:lnTo>
                    <a:pt x="163" y="109"/>
                  </a:lnTo>
                  <a:cubicBezTo>
                    <a:pt x="136" y="136"/>
                    <a:pt x="55" y="136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0" name="Google Shape;3507;p55"/>
            <p:cNvSpPr/>
            <p:nvPr/>
          </p:nvSpPr>
          <p:spPr>
            <a:xfrm>
              <a:off x="4740284" y="160614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82" y="0"/>
                  </a:moveTo>
                  <a:cubicBezTo>
                    <a:pt x="55" y="27"/>
                    <a:pt x="28" y="81"/>
                    <a:pt x="1" y="136"/>
                  </a:cubicBezTo>
                  <a:cubicBezTo>
                    <a:pt x="1" y="217"/>
                    <a:pt x="55" y="298"/>
                    <a:pt x="136" y="298"/>
                  </a:cubicBezTo>
                  <a:cubicBezTo>
                    <a:pt x="218" y="298"/>
                    <a:pt x="272" y="244"/>
                    <a:pt x="299" y="190"/>
                  </a:cubicBezTo>
                  <a:lnTo>
                    <a:pt x="299" y="190"/>
                  </a:lnTo>
                  <a:cubicBezTo>
                    <a:pt x="245" y="217"/>
                    <a:pt x="218" y="244"/>
                    <a:pt x="190" y="244"/>
                  </a:cubicBezTo>
                  <a:cubicBezTo>
                    <a:pt x="163" y="163"/>
                    <a:pt x="190" y="109"/>
                    <a:pt x="190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1" name="Google Shape;3508;p55"/>
            <p:cNvSpPr/>
            <p:nvPr/>
          </p:nvSpPr>
          <p:spPr>
            <a:xfrm>
              <a:off x="4667886" y="1644110"/>
              <a:ext cx="12744" cy="7340"/>
            </a:xfrm>
            <a:custGeom>
              <a:avLst/>
              <a:gdLst/>
              <a:ahLst/>
              <a:cxnLst/>
              <a:rect l="l" t="t" r="r" b="b"/>
              <a:pathLst>
                <a:path w="191" h="110" extrusionOk="0">
                  <a:moveTo>
                    <a:pt x="136" y="1"/>
                  </a:moveTo>
                  <a:cubicBezTo>
                    <a:pt x="82" y="1"/>
                    <a:pt x="55" y="55"/>
                    <a:pt x="1" y="109"/>
                  </a:cubicBezTo>
                  <a:lnTo>
                    <a:pt x="55" y="109"/>
                  </a:lnTo>
                  <a:cubicBezTo>
                    <a:pt x="109" y="109"/>
                    <a:pt x="163" y="82"/>
                    <a:pt x="191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2" name="Google Shape;3509;p55"/>
            <p:cNvSpPr/>
            <p:nvPr/>
          </p:nvSpPr>
          <p:spPr>
            <a:xfrm>
              <a:off x="4660679" y="1633234"/>
              <a:ext cx="9075" cy="18216"/>
            </a:xfrm>
            <a:custGeom>
              <a:avLst/>
              <a:gdLst/>
              <a:ahLst/>
              <a:cxnLst/>
              <a:rect l="l" t="t" r="r" b="b"/>
              <a:pathLst>
                <a:path w="136" h="273" extrusionOk="0">
                  <a:moveTo>
                    <a:pt x="54" y="1"/>
                  </a:moveTo>
                  <a:cubicBezTo>
                    <a:pt x="27" y="28"/>
                    <a:pt x="0" y="82"/>
                    <a:pt x="0" y="109"/>
                  </a:cubicBezTo>
                  <a:cubicBezTo>
                    <a:pt x="0" y="191"/>
                    <a:pt x="54" y="245"/>
                    <a:pt x="109" y="272"/>
                  </a:cubicBezTo>
                  <a:cubicBezTo>
                    <a:pt x="109" y="218"/>
                    <a:pt x="136" y="164"/>
                    <a:pt x="136" y="82"/>
                  </a:cubicBezTo>
                  <a:cubicBezTo>
                    <a:pt x="136" y="55"/>
                    <a:pt x="109" y="28"/>
                    <a:pt x="5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3" name="Google Shape;3510;p55"/>
            <p:cNvSpPr/>
            <p:nvPr/>
          </p:nvSpPr>
          <p:spPr>
            <a:xfrm>
              <a:off x="4687770" y="1607945"/>
              <a:ext cx="20018" cy="18149"/>
            </a:xfrm>
            <a:custGeom>
              <a:avLst/>
              <a:gdLst/>
              <a:ahLst/>
              <a:cxnLst/>
              <a:rect l="l" t="t" r="r" b="b"/>
              <a:pathLst>
                <a:path w="300" h="272" extrusionOk="0">
                  <a:moveTo>
                    <a:pt x="137" y="0"/>
                  </a:moveTo>
                  <a:lnTo>
                    <a:pt x="164" y="82"/>
                  </a:lnTo>
                  <a:lnTo>
                    <a:pt x="28" y="82"/>
                  </a:lnTo>
                  <a:lnTo>
                    <a:pt x="28" y="136"/>
                  </a:lnTo>
                  <a:cubicBezTo>
                    <a:pt x="28" y="136"/>
                    <a:pt x="1" y="136"/>
                    <a:pt x="1" y="163"/>
                  </a:cubicBezTo>
                  <a:cubicBezTo>
                    <a:pt x="28" y="217"/>
                    <a:pt x="82" y="271"/>
                    <a:pt x="137" y="271"/>
                  </a:cubicBezTo>
                  <a:cubicBezTo>
                    <a:pt x="218" y="271"/>
                    <a:pt x="299" y="190"/>
                    <a:pt x="299" y="109"/>
                  </a:cubicBezTo>
                  <a:cubicBezTo>
                    <a:pt x="299" y="54"/>
                    <a:pt x="272" y="27"/>
                    <a:pt x="245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4" name="Google Shape;3511;p55"/>
            <p:cNvSpPr/>
            <p:nvPr/>
          </p:nvSpPr>
          <p:spPr>
            <a:xfrm>
              <a:off x="4561124" y="1683946"/>
              <a:ext cx="14546" cy="14546"/>
            </a:xfrm>
            <a:custGeom>
              <a:avLst/>
              <a:gdLst/>
              <a:ahLst/>
              <a:cxnLst/>
              <a:rect l="l" t="t" r="r" b="b"/>
              <a:pathLst>
                <a:path w="218" h="218" extrusionOk="0">
                  <a:moveTo>
                    <a:pt x="82" y="0"/>
                  </a:moveTo>
                  <a:cubicBezTo>
                    <a:pt x="55" y="0"/>
                    <a:pt x="27" y="0"/>
                    <a:pt x="0" y="27"/>
                  </a:cubicBezTo>
                  <a:cubicBezTo>
                    <a:pt x="55" y="82"/>
                    <a:pt x="136" y="190"/>
                    <a:pt x="217" y="217"/>
                  </a:cubicBezTo>
                  <a:cubicBezTo>
                    <a:pt x="217" y="190"/>
                    <a:pt x="217" y="163"/>
                    <a:pt x="217" y="163"/>
                  </a:cubicBezTo>
                  <a:cubicBezTo>
                    <a:pt x="190" y="82"/>
                    <a:pt x="163" y="55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5" name="Google Shape;3512;p55"/>
            <p:cNvSpPr/>
            <p:nvPr/>
          </p:nvSpPr>
          <p:spPr>
            <a:xfrm>
              <a:off x="4255250" y="2483929"/>
              <a:ext cx="5471" cy="7273"/>
            </a:xfrm>
            <a:custGeom>
              <a:avLst/>
              <a:gdLst/>
              <a:ahLst/>
              <a:cxnLst/>
              <a:rect l="l" t="t" r="r" b="b"/>
              <a:pathLst>
                <a:path w="82" h="109" extrusionOk="0">
                  <a:moveTo>
                    <a:pt x="0" y="109"/>
                  </a:moveTo>
                  <a:cubicBezTo>
                    <a:pt x="28" y="81"/>
                    <a:pt x="55" y="54"/>
                    <a:pt x="82" y="0"/>
                  </a:cubicBezTo>
                  <a:cubicBezTo>
                    <a:pt x="55" y="54"/>
                    <a:pt x="28" y="81"/>
                    <a:pt x="0" y="109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6" name="Google Shape;3513;p55"/>
            <p:cNvSpPr/>
            <p:nvPr/>
          </p:nvSpPr>
          <p:spPr>
            <a:xfrm>
              <a:off x="4398244" y="247125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4" y="27"/>
                    <a:pt x="0" y="82"/>
                    <a:pt x="0" y="163"/>
                  </a:cubicBezTo>
                  <a:cubicBezTo>
                    <a:pt x="0" y="244"/>
                    <a:pt x="54" y="326"/>
                    <a:pt x="163" y="326"/>
                  </a:cubicBezTo>
                  <a:cubicBezTo>
                    <a:pt x="217" y="326"/>
                    <a:pt x="299" y="244"/>
                    <a:pt x="299" y="190"/>
                  </a:cubicBezTo>
                  <a:cubicBezTo>
                    <a:pt x="271" y="190"/>
                    <a:pt x="258" y="183"/>
                    <a:pt x="244" y="183"/>
                  </a:cubicBezTo>
                  <a:cubicBezTo>
                    <a:pt x="236" y="183"/>
                    <a:pt x="228" y="186"/>
                    <a:pt x="218" y="193"/>
                  </a:cubicBezTo>
                  <a:lnTo>
                    <a:pt x="218" y="193"/>
                  </a:lnTo>
                  <a:cubicBezTo>
                    <a:pt x="188" y="201"/>
                    <a:pt x="179" y="223"/>
                    <a:pt x="136" y="244"/>
                  </a:cubicBezTo>
                  <a:lnTo>
                    <a:pt x="136" y="190"/>
                  </a:lnTo>
                  <a:cubicBezTo>
                    <a:pt x="163" y="163"/>
                    <a:pt x="190" y="136"/>
                    <a:pt x="190" y="109"/>
                  </a:cubicBezTo>
                  <a:cubicBezTo>
                    <a:pt x="190" y="82"/>
                    <a:pt x="163" y="54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7" name="Google Shape;3514;p55"/>
            <p:cNvSpPr/>
            <p:nvPr/>
          </p:nvSpPr>
          <p:spPr>
            <a:xfrm>
              <a:off x="4398244" y="2523698"/>
              <a:ext cx="19951" cy="14546"/>
            </a:xfrm>
            <a:custGeom>
              <a:avLst/>
              <a:gdLst/>
              <a:ahLst/>
              <a:cxnLst/>
              <a:rect l="l" t="t" r="r" b="b"/>
              <a:pathLst>
                <a:path w="299" h="218" extrusionOk="0">
                  <a:moveTo>
                    <a:pt x="163" y="1"/>
                  </a:moveTo>
                  <a:cubicBezTo>
                    <a:pt x="54" y="1"/>
                    <a:pt x="0" y="82"/>
                    <a:pt x="0" y="164"/>
                  </a:cubicBezTo>
                  <a:cubicBezTo>
                    <a:pt x="0" y="191"/>
                    <a:pt x="0" y="191"/>
                    <a:pt x="0" y="218"/>
                  </a:cubicBezTo>
                  <a:lnTo>
                    <a:pt x="136" y="218"/>
                  </a:lnTo>
                  <a:cubicBezTo>
                    <a:pt x="217" y="218"/>
                    <a:pt x="244" y="191"/>
                    <a:pt x="299" y="136"/>
                  </a:cubicBezTo>
                  <a:cubicBezTo>
                    <a:pt x="299" y="55"/>
                    <a:pt x="217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8" name="Google Shape;3515;p55"/>
            <p:cNvSpPr/>
            <p:nvPr/>
          </p:nvSpPr>
          <p:spPr>
            <a:xfrm>
              <a:off x="4345731" y="236629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298"/>
                    <a:pt x="163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9" name="Google Shape;3516;p55"/>
            <p:cNvSpPr/>
            <p:nvPr/>
          </p:nvSpPr>
          <p:spPr>
            <a:xfrm>
              <a:off x="4345731" y="2523698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136" y="28"/>
                    <a:pt x="109" y="55"/>
                    <a:pt x="55" y="55"/>
                  </a:cubicBezTo>
                  <a:cubicBezTo>
                    <a:pt x="28" y="82"/>
                    <a:pt x="1" y="109"/>
                    <a:pt x="1" y="164"/>
                  </a:cubicBezTo>
                  <a:cubicBezTo>
                    <a:pt x="1" y="191"/>
                    <a:pt x="1" y="218"/>
                    <a:pt x="28" y="245"/>
                  </a:cubicBezTo>
                  <a:lnTo>
                    <a:pt x="55" y="245"/>
                  </a:lnTo>
                  <a:cubicBezTo>
                    <a:pt x="109" y="245"/>
                    <a:pt x="136" y="299"/>
                    <a:pt x="190" y="299"/>
                  </a:cubicBezTo>
                  <a:lnTo>
                    <a:pt x="218" y="299"/>
                  </a:lnTo>
                  <a:cubicBezTo>
                    <a:pt x="272" y="272"/>
                    <a:pt x="299" y="218"/>
                    <a:pt x="299" y="164"/>
                  </a:cubicBezTo>
                  <a:cubicBezTo>
                    <a:pt x="299" y="82"/>
                    <a:pt x="245" y="28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0" name="Google Shape;3517;p55"/>
            <p:cNvSpPr/>
            <p:nvPr/>
          </p:nvSpPr>
          <p:spPr>
            <a:xfrm>
              <a:off x="4302292" y="2366290"/>
              <a:ext cx="10943" cy="10876"/>
            </a:xfrm>
            <a:custGeom>
              <a:avLst/>
              <a:gdLst/>
              <a:ahLst/>
              <a:cxnLst/>
              <a:rect l="l" t="t" r="r" b="b"/>
              <a:pathLst>
                <a:path w="164" h="163" extrusionOk="0">
                  <a:moveTo>
                    <a:pt x="1" y="0"/>
                  </a:moveTo>
                  <a:cubicBezTo>
                    <a:pt x="28" y="109"/>
                    <a:pt x="82" y="136"/>
                    <a:pt x="163" y="163"/>
                  </a:cubicBezTo>
                  <a:cubicBezTo>
                    <a:pt x="163" y="81"/>
                    <a:pt x="109" y="0"/>
                    <a:pt x="28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1" name="Google Shape;3518;p55"/>
            <p:cNvSpPr/>
            <p:nvPr/>
          </p:nvSpPr>
          <p:spPr>
            <a:xfrm>
              <a:off x="4320375" y="2340934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82" y="0"/>
                  </a:moveTo>
                  <a:cubicBezTo>
                    <a:pt x="55" y="27"/>
                    <a:pt x="55" y="27"/>
                    <a:pt x="55" y="55"/>
                  </a:cubicBezTo>
                  <a:cubicBezTo>
                    <a:pt x="55" y="109"/>
                    <a:pt x="28" y="136"/>
                    <a:pt x="28" y="217"/>
                  </a:cubicBezTo>
                  <a:lnTo>
                    <a:pt x="1" y="217"/>
                  </a:lnTo>
                  <a:cubicBezTo>
                    <a:pt x="28" y="272"/>
                    <a:pt x="82" y="299"/>
                    <a:pt x="136" y="299"/>
                  </a:cubicBezTo>
                  <a:cubicBezTo>
                    <a:pt x="218" y="299"/>
                    <a:pt x="299" y="217"/>
                    <a:pt x="299" y="136"/>
                  </a:cubicBezTo>
                  <a:cubicBezTo>
                    <a:pt x="299" y="55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2" name="Google Shape;3519;p55"/>
            <p:cNvSpPr/>
            <p:nvPr/>
          </p:nvSpPr>
          <p:spPr>
            <a:xfrm>
              <a:off x="4325846" y="2500210"/>
              <a:ext cx="14546" cy="16348"/>
            </a:xfrm>
            <a:custGeom>
              <a:avLst/>
              <a:gdLst/>
              <a:ahLst/>
              <a:cxnLst/>
              <a:rect l="l" t="t" r="r" b="b"/>
              <a:pathLst>
                <a:path w="218" h="245" extrusionOk="0">
                  <a:moveTo>
                    <a:pt x="163" y="0"/>
                  </a:moveTo>
                  <a:cubicBezTo>
                    <a:pt x="109" y="82"/>
                    <a:pt x="0" y="109"/>
                    <a:pt x="0" y="217"/>
                  </a:cubicBezTo>
                  <a:cubicBezTo>
                    <a:pt x="0" y="217"/>
                    <a:pt x="0" y="244"/>
                    <a:pt x="27" y="244"/>
                  </a:cubicBezTo>
                  <a:cubicBezTo>
                    <a:pt x="82" y="244"/>
                    <a:pt x="54" y="217"/>
                    <a:pt x="109" y="217"/>
                  </a:cubicBezTo>
                  <a:lnTo>
                    <a:pt x="163" y="217"/>
                  </a:lnTo>
                  <a:cubicBezTo>
                    <a:pt x="190" y="190"/>
                    <a:pt x="217" y="163"/>
                    <a:pt x="217" y="109"/>
                  </a:cubicBezTo>
                  <a:cubicBezTo>
                    <a:pt x="217" y="82"/>
                    <a:pt x="190" y="27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3" name="Google Shape;3520;p55"/>
            <p:cNvSpPr/>
            <p:nvPr/>
          </p:nvSpPr>
          <p:spPr>
            <a:xfrm>
              <a:off x="4322176" y="2550855"/>
              <a:ext cx="9141" cy="5538"/>
            </a:xfrm>
            <a:custGeom>
              <a:avLst/>
              <a:gdLst/>
              <a:ahLst/>
              <a:cxnLst/>
              <a:rect l="l" t="t" r="r" b="b"/>
              <a:pathLst>
                <a:path w="137" h="83" extrusionOk="0">
                  <a:moveTo>
                    <a:pt x="109" y="1"/>
                  </a:moveTo>
                  <a:cubicBezTo>
                    <a:pt x="55" y="1"/>
                    <a:pt x="28" y="28"/>
                    <a:pt x="1" y="55"/>
                  </a:cubicBezTo>
                  <a:lnTo>
                    <a:pt x="1" y="82"/>
                  </a:lnTo>
                  <a:lnTo>
                    <a:pt x="55" y="82"/>
                  </a:lnTo>
                  <a:cubicBezTo>
                    <a:pt x="82" y="28"/>
                    <a:pt x="109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4" name="Google Shape;3521;p55"/>
            <p:cNvSpPr/>
            <p:nvPr/>
          </p:nvSpPr>
          <p:spPr>
            <a:xfrm>
              <a:off x="4345731" y="2418737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18"/>
                    <a:pt x="28" y="245"/>
                    <a:pt x="55" y="272"/>
                  </a:cubicBezTo>
                  <a:lnTo>
                    <a:pt x="82" y="272"/>
                  </a:lnTo>
                  <a:cubicBezTo>
                    <a:pt x="82" y="299"/>
                    <a:pt x="82" y="299"/>
                    <a:pt x="82" y="299"/>
                  </a:cubicBezTo>
                  <a:cubicBezTo>
                    <a:pt x="109" y="299"/>
                    <a:pt x="109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5" name="Google Shape;3522;p55"/>
            <p:cNvSpPr/>
            <p:nvPr/>
          </p:nvSpPr>
          <p:spPr>
            <a:xfrm>
              <a:off x="4318573" y="2393381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164"/>
                    <a:pt x="28" y="191"/>
                    <a:pt x="28" y="218"/>
                  </a:cubicBezTo>
                  <a:cubicBezTo>
                    <a:pt x="28" y="218"/>
                    <a:pt x="28" y="191"/>
                    <a:pt x="28" y="191"/>
                  </a:cubicBezTo>
                  <a:cubicBezTo>
                    <a:pt x="55" y="218"/>
                    <a:pt x="109" y="245"/>
                    <a:pt x="191" y="245"/>
                  </a:cubicBezTo>
                  <a:cubicBezTo>
                    <a:pt x="163" y="272"/>
                    <a:pt x="163" y="272"/>
                    <a:pt x="163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6" name="Google Shape;3523;p55"/>
            <p:cNvSpPr/>
            <p:nvPr/>
          </p:nvSpPr>
          <p:spPr>
            <a:xfrm>
              <a:off x="4293217" y="2471251"/>
              <a:ext cx="14546" cy="21752"/>
            </a:xfrm>
            <a:custGeom>
              <a:avLst/>
              <a:gdLst/>
              <a:ahLst/>
              <a:cxnLst/>
              <a:rect l="l" t="t" r="r" b="b"/>
              <a:pathLst>
                <a:path w="218" h="326" extrusionOk="0">
                  <a:moveTo>
                    <a:pt x="137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64" y="326"/>
                  </a:cubicBezTo>
                  <a:cubicBezTo>
                    <a:pt x="164" y="326"/>
                    <a:pt x="191" y="299"/>
                    <a:pt x="218" y="299"/>
                  </a:cubicBezTo>
                  <a:cubicBezTo>
                    <a:pt x="218" y="244"/>
                    <a:pt x="218" y="217"/>
                    <a:pt x="218" y="163"/>
                  </a:cubicBezTo>
                  <a:lnTo>
                    <a:pt x="218" y="27"/>
                  </a:lnTo>
                  <a:cubicBezTo>
                    <a:pt x="191" y="0"/>
                    <a:pt x="164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7" name="Google Shape;3524;p55"/>
            <p:cNvSpPr/>
            <p:nvPr/>
          </p:nvSpPr>
          <p:spPr>
            <a:xfrm>
              <a:off x="4329450" y="2449498"/>
              <a:ext cx="5471" cy="7340"/>
            </a:xfrm>
            <a:custGeom>
              <a:avLst/>
              <a:gdLst/>
              <a:ahLst/>
              <a:cxnLst/>
              <a:rect l="l" t="t" r="r" b="b"/>
              <a:pathLst>
                <a:path w="82" h="110" extrusionOk="0">
                  <a:moveTo>
                    <a:pt x="55" y="1"/>
                  </a:moveTo>
                  <a:cubicBezTo>
                    <a:pt x="0" y="28"/>
                    <a:pt x="0" y="55"/>
                    <a:pt x="0" y="109"/>
                  </a:cubicBezTo>
                  <a:lnTo>
                    <a:pt x="82" y="109"/>
                  </a:lnTo>
                  <a:cubicBezTo>
                    <a:pt x="82" y="55"/>
                    <a:pt x="82" y="28"/>
                    <a:pt x="82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8" name="Google Shape;3525;p55"/>
            <p:cNvSpPr/>
            <p:nvPr/>
          </p:nvSpPr>
          <p:spPr>
            <a:xfrm>
              <a:off x="6551971" y="1788907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9" name="Google Shape;3526;p55"/>
            <p:cNvSpPr/>
            <p:nvPr/>
          </p:nvSpPr>
          <p:spPr>
            <a:xfrm>
              <a:off x="6526615" y="1814263"/>
              <a:ext cx="18216" cy="10876"/>
            </a:xfrm>
            <a:custGeom>
              <a:avLst/>
              <a:gdLst/>
              <a:ahLst/>
              <a:cxnLst/>
              <a:rect l="l" t="t" r="r" b="b"/>
              <a:pathLst>
                <a:path w="273" h="163" extrusionOk="0">
                  <a:moveTo>
                    <a:pt x="136" y="0"/>
                  </a:moveTo>
                  <a:cubicBezTo>
                    <a:pt x="82" y="0"/>
                    <a:pt x="28" y="55"/>
                    <a:pt x="1" y="109"/>
                  </a:cubicBezTo>
                  <a:cubicBezTo>
                    <a:pt x="28" y="136"/>
                    <a:pt x="82" y="163"/>
                    <a:pt x="136" y="163"/>
                  </a:cubicBezTo>
                  <a:cubicBezTo>
                    <a:pt x="191" y="163"/>
                    <a:pt x="245" y="109"/>
                    <a:pt x="272" y="82"/>
                  </a:cubicBezTo>
                  <a:cubicBezTo>
                    <a:pt x="245" y="55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0" name="Google Shape;3527;p55"/>
            <p:cNvSpPr/>
            <p:nvPr/>
          </p:nvSpPr>
          <p:spPr>
            <a:xfrm>
              <a:off x="6499457" y="1788907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36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1" name="Google Shape;3528;p55"/>
            <p:cNvSpPr/>
            <p:nvPr/>
          </p:nvSpPr>
          <p:spPr>
            <a:xfrm>
              <a:off x="4635323" y="2813290"/>
              <a:ext cx="12744" cy="10943"/>
            </a:xfrm>
            <a:custGeom>
              <a:avLst/>
              <a:gdLst/>
              <a:ahLst/>
              <a:cxnLst/>
              <a:rect l="l" t="t" r="r" b="b"/>
              <a:pathLst>
                <a:path w="191" h="164" extrusionOk="0">
                  <a:moveTo>
                    <a:pt x="82" y="1"/>
                  </a:moveTo>
                  <a:cubicBezTo>
                    <a:pt x="82" y="55"/>
                    <a:pt x="55" y="82"/>
                    <a:pt x="0" y="82"/>
                  </a:cubicBezTo>
                  <a:cubicBezTo>
                    <a:pt x="0" y="109"/>
                    <a:pt x="0" y="109"/>
                    <a:pt x="0" y="109"/>
                  </a:cubicBezTo>
                  <a:cubicBezTo>
                    <a:pt x="0" y="136"/>
                    <a:pt x="28" y="163"/>
                    <a:pt x="82" y="163"/>
                  </a:cubicBezTo>
                  <a:cubicBezTo>
                    <a:pt x="136" y="163"/>
                    <a:pt x="163" y="82"/>
                    <a:pt x="190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2" name="Google Shape;3529;p55"/>
            <p:cNvSpPr/>
            <p:nvPr/>
          </p:nvSpPr>
          <p:spPr>
            <a:xfrm>
              <a:off x="4609967" y="2838646"/>
              <a:ext cx="18149" cy="14546"/>
            </a:xfrm>
            <a:custGeom>
              <a:avLst/>
              <a:gdLst/>
              <a:ahLst/>
              <a:cxnLst/>
              <a:rect l="l" t="t" r="r" b="b"/>
              <a:pathLst>
                <a:path w="272" h="218" extrusionOk="0">
                  <a:moveTo>
                    <a:pt x="136" y="0"/>
                  </a:moveTo>
                  <a:cubicBezTo>
                    <a:pt x="82" y="0"/>
                    <a:pt x="55" y="27"/>
                    <a:pt x="28" y="55"/>
                  </a:cubicBezTo>
                  <a:cubicBezTo>
                    <a:pt x="28" y="55"/>
                    <a:pt x="1" y="55"/>
                    <a:pt x="1" y="82"/>
                  </a:cubicBezTo>
                  <a:cubicBezTo>
                    <a:pt x="55" y="109"/>
                    <a:pt x="109" y="163"/>
                    <a:pt x="191" y="163"/>
                  </a:cubicBezTo>
                  <a:cubicBezTo>
                    <a:pt x="191" y="217"/>
                    <a:pt x="218" y="217"/>
                    <a:pt x="245" y="217"/>
                  </a:cubicBezTo>
                  <a:cubicBezTo>
                    <a:pt x="245" y="217"/>
                    <a:pt x="272" y="190"/>
                    <a:pt x="272" y="190"/>
                  </a:cubicBezTo>
                  <a:cubicBezTo>
                    <a:pt x="272" y="190"/>
                    <a:pt x="272" y="163"/>
                    <a:pt x="272" y="163"/>
                  </a:cubicBezTo>
                  <a:cubicBezTo>
                    <a:pt x="272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3" name="Google Shape;3530;p55"/>
            <p:cNvSpPr/>
            <p:nvPr/>
          </p:nvSpPr>
          <p:spPr>
            <a:xfrm>
              <a:off x="4555652" y="2842250"/>
              <a:ext cx="18216" cy="18149"/>
            </a:xfrm>
            <a:custGeom>
              <a:avLst/>
              <a:gdLst/>
              <a:ahLst/>
              <a:cxnLst/>
              <a:rect l="l" t="t" r="r" b="b"/>
              <a:pathLst>
                <a:path w="273" h="272" extrusionOk="0">
                  <a:moveTo>
                    <a:pt x="55" y="1"/>
                  </a:moveTo>
                  <a:cubicBezTo>
                    <a:pt x="28" y="28"/>
                    <a:pt x="1" y="82"/>
                    <a:pt x="1" y="109"/>
                  </a:cubicBezTo>
                  <a:cubicBezTo>
                    <a:pt x="1" y="190"/>
                    <a:pt x="55" y="272"/>
                    <a:pt x="137" y="272"/>
                  </a:cubicBezTo>
                  <a:cubicBezTo>
                    <a:pt x="164" y="136"/>
                    <a:pt x="272" y="163"/>
                    <a:pt x="272" y="28"/>
                  </a:cubicBezTo>
                  <a:cubicBezTo>
                    <a:pt x="218" y="28"/>
                    <a:pt x="191" y="82"/>
                    <a:pt x="137" y="82"/>
                  </a:cubicBezTo>
                  <a:cubicBezTo>
                    <a:pt x="82" y="82"/>
                    <a:pt x="82" y="28"/>
                    <a:pt x="55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4" name="Google Shape;3531;p55"/>
            <p:cNvSpPr/>
            <p:nvPr/>
          </p:nvSpPr>
          <p:spPr>
            <a:xfrm>
              <a:off x="4528561" y="2865804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54"/>
                    <a:pt x="0" y="163"/>
                  </a:cubicBezTo>
                  <a:cubicBezTo>
                    <a:pt x="0" y="244"/>
                    <a:pt x="81" y="299"/>
                    <a:pt x="163" y="299"/>
                  </a:cubicBezTo>
                  <a:cubicBezTo>
                    <a:pt x="244" y="299"/>
                    <a:pt x="326" y="244"/>
                    <a:pt x="326" y="163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5" name="Google Shape;3532;p55"/>
            <p:cNvSpPr/>
            <p:nvPr/>
          </p:nvSpPr>
          <p:spPr>
            <a:xfrm>
              <a:off x="4533966" y="2719206"/>
              <a:ext cx="10943" cy="9075"/>
            </a:xfrm>
            <a:custGeom>
              <a:avLst/>
              <a:gdLst/>
              <a:ahLst/>
              <a:cxnLst/>
              <a:rect l="l" t="t" r="r" b="b"/>
              <a:pathLst>
                <a:path w="164" h="136" extrusionOk="0">
                  <a:moveTo>
                    <a:pt x="136" y="0"/>
                  </a:moveTo>
                  <a:cubicBezTo>
                    <a:pt x="109" y="27"/>
                    <a:pt x="82" y="109"/>
                    <a:pt x="28" y="109"/>
                  </a:cubicBezTo>
                  <a:lnTo>
                    <a:pt x="0" y="109"/>
                  </a:lnTo>
                  <a:cubicBezTo>
                    <a:pt x="28" y="136"/>
                    <a:pt x="55" y="136"/>
                    <a:pt x="82" y="136"/>
                  </a:cubicBezTo>
                  <a:cubicBezTo>
                    <a:pt x="109" y="136"/>
                    <a:pt x="163" y="136"/>
                    <a:pt x="163" y="109"/>
                  </a:cubicBezTo>
                  <a:cubicBezTo>
                    <a:pt x="163" y="109"/>
                    <a:pt x="136" y="54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6" name="Google Shape;3533;p55"/>
            <p:cNvSpPr/>
            <p:nvPr/>
          </p:nvSpPr>
          <p:spPr>
            <a:xfrm>
              <a:off x="4530363" y="2760843"/>
              <a:ext cx="18149" cy="19951"/>
            </a:xfrm>
            <a:custGeom>
              <a:avLst/>
              <a:gdLst/>
              <a:ahLst/>
              <a:cxnLst/>
              <a:rect l="l" t="t" r="r" b="b"/>
              <a:pathLst>
                <a:path w="272" h="299" extrusionOk="0">
                  <a:moveTo>
                    <a:pt x="136" y="0"/>
                  </a:moveTo>
                  <a:cubicBezTo>
                    <a:pt x="54" y="0"/>
                    <a:pt x="0" y="54"/>
                    <a:pt x="0" y="136"/>
                  </a:cubicBezTo>
                  <a:cubicBezTo>
                    <a:pt x="0" y="190"/>
                    <a:pt x="27" y="217"/>
                    <a:pt x="27" y="271"/>
                  </a:cubicBezTo>
                  <a:cubicBezTo>
                    <a:pt x="54" y="298"/>
                    <a:pt x="109" y="298"/>
                    <a:pt x="136" y="298"/>
                  </a:cubicBezTo>
                  <a:cubicBezTo>
                    <a:pt x="217" y="298"/>
                    <a:pt x="271" y="271"/>
                    <a:pt x="271" y="190"/>
                  </a:cubicBezTo>
                  <a:cubicBezTo>
                    <a:pt x="271" y="163"/>
                    <a:pt x="271" y="108"/>
                    <a:pt x="244" y="54"/>
                  </a:cubicBezTo>
                  <a:cubicBezTo>
                    <a:pt x="217" y="27"/>
                    <a:pt x="190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7" name="Google Shape;3534;p55"/>
            <p:cNvSpPr/>
            <p:nvPr/>
          </p:nvSpPr>
          <p:spPr>
            <a:xfrm>
              <a:off x="4450691" y="2791604"/>
              <a:ext cx="1868" cy="3670"/>
            </a:xfrm>
            <a:custGeom>
              <a:avLst/>
              <a:gdLst/>
              <a:ahLst/>
              <a:cxnLst/>
              <a:rect l="l" t="t" r="r" b="b"/>
              <a:pathLst>
                <a:path w="28" h="55" extrusionOk="0">
                  <a:moveTo>
                    <a:pt x="28" y="0"/>
                  </a:moveTo>
                  <a:cubicBezTo>
                    <a:pt x="28" y="27"/>
                    <a:pt x="1" y="27"/>
                    <a:pt x="1" y="54"/>
                  </a:cubicBezTo>
                  <a:cubicBezTo>
                    <a:pt x="28" y="54"/>
                    <a:pt x="28" y="27"/>
                    <a:pt x="28" y="27"/>
                  </a:cubicBezTo>
                  <a:cubicBezTo>
                    <a:pt x="28" y="0"/>
                    <a:pt x="28" y="0"/>
                    <a:pt x="28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8" name="Google Shape;3535;p55"/>
            <p:cNvSpPr/>
            <p:nvPr/>
          </p:nvSpPr>
          <p:spPr>
            <a:xfrm>
              <a:off x="4588281" y="2393381"/>
              <a:ext cx="14546" cy="20017"/>
            </a:xfrm>
            <a:custGeom>
              <a:avLst/>
              <a:gdLst/>
              <a:ahLst/>
              <a:cxnLst/>
              <a:rect l="l" t="t" r="r" b="b"/>
              <a:pathLst>
                <a:path w="218" h="300" extrusionOk="0">
                  <a:moveTo>
                    <a:pt x="0" y="1"/>
                  </a:moveTo>
                  <a:cubicBezTo>
                    <a:pt x="27" y="55"/>
                    <a:pt x="54" y="191"/>
                    <a:pt x="82" y="299"/>
                  </a:cubicBezTo>
                  <a:cubicBezTo>
                    <a:pt x="163" y="272"/>
                    <a:pt x="217" y="218"/>
                    <a:pt x="217" y="136"/>
                  </a:cubicBezTo>
                  <a:cubicBezTo>
                    <a:pt x="217" y="109"/>
                    <a:pt x="190" y="55"/>
                    <a:pt x="163" y="28"/>
                  </a:cubicBezTo>
                  <a:cubicBezTo>
                    <a:pt x="136" y="1"/>
                    <a:pt x="109" y="1"/>
                    <a:pt x="5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9" name="Google Shape;3536;p55"/>
            <p:cNvSpPr/>
            <p:nvPr/>
          </p:nvSpPr>
          <p:spPr>
            <a:xfrm>
              <a:off x="4635323" y="244589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109" y="28"/>
                    <a:pt x="55" y="55"/>
                    <a:pt x="28" y="55"/>
                  </a:cubicBezTo>
                  <a:cubicBezTo>
                    <a:pt x="0" y="82"/>
                    <a:pt x="0" y="109"/>
                    <a:pt x="0" y="136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17" y="299"/>
                    <a:pt x="299" y="245"/>
                    <a:pt x="299" y="136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0" name="Google Shape;3537;p55"/>
            <p:cNvSpPr/>
            <p:nvPr/>
          </p:nvSpPr>
          <p:spPr>
            <a:xfrm>
              <a:off x="4528561" y="2393381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1" y="1"/>
                    <a:pt x="0" y="55"/>
                    <a:pt x="0" y="136"/>
                  </a:cubicBezTo>
                  <a:cubicBezTo>
                    <a:pt x="0" y="218"/>
                    <a:pt x="81" y="299"/>
                    <a:pt x="163" y="299"/>
                  </a:cubicBezTo>
                  <a:cubicBezTo>
                    <a:pt x="244" y="299"/>
                    <a:pt x="326" y="218"/>
                    <a:pt x="326" y="136"/>
                  </a:cubicBezTo>
                  <a:cubicBezTo>
                    <a:pt x="326" y="109"/>
                    <a:pt x="298" y="55"/>
                    <a:pt x="271" y="28"/>
                  </a:cubicBezTo>
                  <a:cubicBezTo>
                    <a:pt x="244" y="1"/>
                    <a:pt x="217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1" name="Google Shape;3538;p55"/>
            <p:cNvSpPr/>
            <p:nvPr/>
          </p:nvSpPr>
          <p:spPr>
            <a:xfrm>
              <a:off x="4568330" y="2433217"/>
              <a:ext cx="5538" cy="5471"/>
            </a:xfrm>
            <a:custGeom>
              <a:avLst/>
              <a:gdLst/>
              <a:ahLst/>
              <a:cxnLst/>
              <a:rect l="l" t="t" r="r" b="b"/>
              <a:pathLst>
                <a:path w="83" h="82" extrusionOk="0">
                  <a:moveTo>
                    <a:pt x="55" y="1"/>
                  </a:moveTo>
                  <a:cubicBezTo>
                    <a:pt x="28" y="28"/>
                    <a:pt x="28" y="28"/>
                    <a:pt x="1" y="55"/>
                  </a:cubicBezTo>
                  <a:cubicBezTo>
                    <a:pt x="1" y="55"/>
                    <a:pt x="28" y="82"/>
                    <a:pt x="28" y="82"/>
                  </a:cubicBezTo>
                  <a:cubicBezTo>
                    <a:pt x="55" y="82"/>
                    <a:pt x="55" y="55"/>
                    <a:pt x="82" y="55"/>
                  </a:cubicBezTo>
                  <a:lnTo>
                    <a:pt x="55" y="55"/>
                  </a:lnTo>
                  <a:lnTo>
                    <a:pt x="55" y="1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2" name="Google Shape;3539;p55"/>
            <p:cNvSpPr/>
            <p:nvPr/>
          </p:nvSpPr>
          <p:spPr>
            <a:xfrm>
              <a:off x="4570132" y="2420539"/>
              <a:ext cx="5538" cy="5538"/>
            </a:xfrm>
            <a:custGeom>
              <a:avLst/>
              <a:gdLst/>
              <a:ahLst/>
              <a:cxnLst/>
              <a:rect l="l" t="t" r="r" b="b"/>
              <a:pathLst>
                <a:path w="83" h="83" extrusionOk="0">
                  <a:moveTo>
                    <a:pt x="1" y="1"/>
                  </a:moveTo>
                  <a:cubicBezTo>
                    <a:pt x="1" y="28"/>
                    <a:pt x="28" y="55"/>
                    <a:pt x="82" y="82"/>
                  </a:cubicBezTo>
                  <a:cubicBezTo>
                    <a:pt x="82" y="55"/>
                    <a:pt x="55" y="28"/>
                    <a:pt x="55" y="28"/>
                  </a:cubicBezTo>
                  <a:cubicBezTo>
                    <a:pt x="28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3" name="Google Shape;3540;p55"/>
            <p:cNvSpPr/>
            <p:nvPr/>
          </p:nvSpPr>
          <p:spPr>
            <a:xfrm>
              <a:off x="4555652" y="2420539"/>
              <a:ext cx="10943" cy="16348"/>
            </a:xfrm>
            <a:custGeom>
              <a:avLst/>
              <a:gdLst/>
              <a:ahLst/>
              <a:cxnLst/>
              <a:rect l="l" t="t" r="r" b="b"/>
              <a:pathLst>
                <a:path w="164" h="245" extrusionOk="0">
                  <a:moveTo>
                    <a:pt x="109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28" y="163"/>
                    <a:pt x="82" y="163"/>
                    <a:pt x="137" y="163"/>
                  </a:cubicBezTo>
                  <a:lnTo>
                    <a:pt x="137" y="245"/>
                  </a:lnTo>
                  <a:cubicBezTo>
                    <a:pt x="137" y="191"/>
                    <a:pt x="164" y="218"/>
                    <a:pt x="164" y="136"/>
                  </a:cubicBezTo>
                  <a:cubicBezTo>
                    <a:pt x="164" y="55"/>
                    <a:pt x="109" y="55"/>
                    <a:pt x="109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4" name="Google Shape;3541;p55"/>
            <p:cNvSpPr/>
            <p:nvPr/>
          </p:nvSpPr>
          <p:spPr>
            <a:xfrm>
              <a:off x="4532164" y="2445895"/>
              <a:ext cx="18149" cy="19951"/>
            </a:xfrm>
            <a:custGeom>
              <a:avLst/>
              <a:gdLst/>
              <a:ahLst/>
              <a:cxnLst/>
              <a:rect l="l" t="t" r="r" b="b"/>
              <a:pathLst>
                <a:path w="272" h="299" extrusionOk="0">
                  <a:moveTo>
                    <a:pt x="55" y="0"/>
                  </a:moveTo>
                  <a:cubicBezTo>
                    <a:pt x="82" y="55"/>
                    <a:pt x="82" y="109"/>
                    <a:pt x="82" y="136"/>
                  </a:cubicBezTo>
                  <a:cubicBezTo>
                    <a:pt x="82" y="190"/>
                    <a:pt x="55" y="217"/>
                    <a:pt x="0" y="272"/>
                  </a:cubicBezTo>
                  <a:cubicBezTo>
                    <a:pt x="27" y="272"/>
                    <a:pt x="82" y="299"/>
                    <a:pt x="109" y="299"/>
                  </a:cubicBezTo>
                  <a:cubicBezTo>
                    <a:pt x="190" y="299"/>
                    <a:pt x="272" y="217"/>
                    <a:pt x="272" y="136"/>
                  </a:cubicBezTo>
                  <a:cubicBezTo>
                    <a:pt x="272" y="109"/>
                    <a:pt x="244" y="55"/>
                    <a:pt x="217" y="28"/>
                  </a:cubicBezTo>
                  <a:cubicBezTo>
                    <a:pt x="190" y="0"/>
                    <a:pt x="163" y="0"/>
                    <a:pt x="109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5" name="Google Shape;3542;p55"/>
            <p:cNvSpPr/>
            <p:nvPr/>
          </p:nvSpPr>
          <p:spPr>
            <a:xfrm>
              <a:off x="4687770" y="2351811"/>
              <a:ext cx="67" cy="6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6" name="Google Shape;3543;p55"/>
            <p:cNvSpPr/>
            <p:nvPr/>
          </p:nvSpPr>
          <p:spPr>
            <a:xfrm>
              <a:off x="4740284" y="2340934"/>
              <a:ext cx="3670" cy="5471"/>
            </a:xfrm>
            <a:custGeom>
              <a:avLst/>
              <a:gdLst/>
              <a:ahLst/>
              <a:cxnLst/>
              <a:rect l="l" t="t" r="r" b="b"/>
              <a:pathLst>
                <a:path w="55" h="82" extrusionOk="0">
                  <a:moveTo>
                    <a:pt x="55" y="0"/>
                  </a:moveTo>
                  <a:cubicBezTo>
                    <a:pt x="28" y="27"/>
                    <a:pt x="28" y="55"/>
                    <a:pt x="1" y="82"/>
                  </a:cubicBezTo>
                  <a:cubicBezTo>
                    <a:pt x="28" y="55"/>
                    <a:pt x="55" y="27"/>
                    <a:pt x="55" y="27"/>
                  </a:cubicBezTo>
                  <a:lnTo>
                    <a:pt x="55" y="0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7" name="Google Shape;3544;p55"/>
            <p:cNvSpPr/>
            <p:nvPr/>
          </p:nvSpPr>
          <p:spPr>
            <a:xfrm>
              <a:off x="4923114" y="2838646"/>
              <a:ext cx="21752" cy="14546"/>
            </a:xfrm>
            <a:custGeom>
              <a:avLst/>
              <a:gdLst/>
              <a:ahLst/>
              <a:cxnLst/>
              <a:rect l="l" t="t" r="r" b="b"/>
              <a:pathLst>
                <a:path w="326" h="218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cubicBezTo>
                    <a:pt x="0" y="163"/>
                    <a:pt x="0" y="163"/>
                    <a:pt x="0" y="190"/>
                  </a:cubicBezTo>
                  <a:cubicBezTo>
                    <a:pt x="27" y="163"/>
                    <a:pt x="27" y="163"/>
                    <a:pt x="54" y="136"/>
                  </a:cubicBezTo>
                  <a:cubicBezTo>
                    <a:pt x="81" y="190"/>
                    <a:pt x="136" y="217"/>
                    <a:pt x="217" y="217"/>
                  </a:cubicBezTo>
                  <a:cubicBezTo>
                    <a:pt x="244" y="217"/>
                    <a:pt x="271" y="190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8" name="Google Shape;3545;p55"/>
            <p:cNvSpPr/>
            <p:nvPr/>
          </p:nvSpPr>
          <p:spPr>
            <a:xfrm>
              <a:off x="4899560" y="2876614"/>
              <a:ext cx="18149" cy="9141"/>
            </a:xfrm>
            <a:custGeom>
              <a:avLst/>
              <a:gdLst/>
              <a:ahLst/>
              <a:cxnLst/>
              <a:rect l="l" t="t" r="r" b="b"/>
              <a:pathLst>
                <a:path w="272" h="137" extrusionOk="0">
                  <a:moveTo>
                    <a:pt x="272" y="1"/>
                  </a:moveTo>
                  <a:cubicBezTo>
                    <a:pt x="190" y="28"/>
                    <a:pt x="82" y="55"/>
                    <a:pt x="0" y="82"/>
                  </a:cubicBezTo>
                  <a:cubicBezTo>
                    <a:pt x="28" y="137"/>
                    <a:pt x="82" y="137"/>
                    <a:pt x="109" y="137"/>
                  </a:cubicBezTo>
                  <a:cubicBezTo>
                    <a:pt x="163" y="137"/>
                    <a:pt x="217" y="109"/>
                    <a:pt x="245" y="82"/>
                  </a:cubicBezTo>
                  <a:cubicBezTo>
                    <a:pt x="245" y="55"/>
                    <a:pt x="245" y="55"/>
                    <a:pt x="245" y="55"/>
                  </a:cubicBezTo>
                  <a:lnTo>
                    <a:pt x="272" y="55"/>
                  </a:lnTo>
                  <a:cubicBezTo>
                    <a:pt x="272" y="28"/>
                    <a:pt x="272" y="1"/>
                    <a:pt x="272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9" name="Google Shape;3546;p55"/>
            <p:cNvSpPr/>
            <p:nvPr/>
          </p:nvSpPr>
          <p:spPr>
            <a:xfrm>
              <a:off x="4933924" y="2898366"/>
              <a:ext cx="10943" cy="14546"/>
            </a:xfrm>
            <a:custGeom>
              <a:avLst/>
              <a:gdLst/>
              <a:ahLst/>
              <a:cxnLst/>
              <a:rect l="l" t="t" r="r" b="b"/>
              <a:pathLst>
                <a:path w="164" h="218" extrusionOk="0">
                  <a:moveTo>
                    <a:pt x="136" y="0"/>
                  </a:moveTo>
                  <a:cubicBezTo>
                    <a:pt x="109" y="82"/>
                    <a:pt x="55" y="136"/>
                    <a:pt x="1" y="217"/>
                  </a:cubicBezTo>
                  <a:cubicBezTo>
                    <a:pt x="82" y="190"/>
                    <a:pt x="164" y="136"/>
                    <a:pt x="164" y="55"/>
                  </a:cubicBezTo>
                  <a:cubicBezTo>
                    <a:pt x="164" y="28"/>
                    <a:pt x="136" y="28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0" name="Google Shape;3547;p55"/>
            <p:cNvSpPr/>
            <p:nvPr/>
          </p:nvSpPr>
          <p:spPr>
            <a:xfrm>
              <a:off x="4870600" y="2838646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28" y="82"/>
                    <a:pt x="1" y="163"/>
                  </a:cubicBezTo>
                  <a:cubicBezTo>
                    <a:pt x="28" y="163"/>
                    <a:pt x="28" y="136"/>
                    <a:pt x="28" y="136"/>
                  </a:cubicBezTo>
                  <a:cubicBezTo>
                    <a:pt x="136" y="136"/>
                    <a:pt x="190" y="217"/>
                    <a:pt x="245" y="299"/>
                  </a:cubicBezTo>
                  <a:cubicBezTo>
                    <a:pt x="299" y="272"/>
                    <a:pt x="326" y="217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1" name="Google Shape;3548;p55"/>
            <p:cNvSpPr/>
            <p:nvPr/>
          </p:nvSpPr>
          <p:spPr>
            <a:xfrm>
              <a:off x="4897758" y="281329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5" y="1"/>
                    <a:pt x="0" y="55"/>
                    <a:pt x="0" y="163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44" y="299"/>
                    <a:pt x="299" y="245"/>
                    <a:pt x="299" y="163"/>
                  </a:cubicBezTo>
                  <a:cubicBezTo>
                    <a:pt x="299" y="55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2" name="Google Shape;3549;p55"/>
            <p:cNvSpPr/>
            <p:nvPr/>
          </p:nvSpPr>
          <p:spPr>
            <a:xfrm>
              <a:off x="5160193" y="3338160"/>
              <a:ext cx="18149" cy="21752"/>
            </a:xfrm>
            <a:custGeom>
              <a:avLst/>
              <a:gdLst/>
              <a:ahLst/>
              <a:cxnLst/>
              <a:rect l="l" t="t" r="r" b="b"/>
              <a:pathLst>
                <a:path w="272" h="326" extrusionOk="0">
                  <a:moveTo>
                    <a:pt x="163" y="0"/>
                  </a:moveTo>
                  <a:cubicBezTo>
                    <a:pt x="136" y="28"/>
                    <a:pt x="82" y="28"/>
                    <a:pt x="55" y="28"/>
                  </a:cubicBezTo>
                  <a:cubicBezTo>
                    <a:pt x="27" y="55"/>
                    <a:pt x="0" y="109"/>
                    <a:pt x="0" y="163"/>
                  </a:cubicBezTo>
                  <a:cubicBezTo>
                    <a:pt x="0" y="245"/>
                    <a:pt x="55" y="326"/>
                    <a:pt x="163" y="326"/>
                  </a:cubicBezTo>
                  <a:cubicBezTo>
                    <a:pt x="190" y="326"/>
                    <a:pt x="217" y="299"/>
                    <a:pt x="244" y="272"/>
                  </a:cubicBezTo>
                  <a:cubicBezTo>
                    <a:pt x="272" y="217"/>
                    <a:pt x="272" y="190"/>
                    <a:pt x="272" y="136"/>
                  </a:cubicBezTo>
                  <a:cubicBezTo>
                    <a:pt x="272" y="82"/>
                    <a:pt x="244" y="55"/>
                    <a:pt x="244" y="28"/>
                  </a:cubicBezTo>
                  <a:cubicBezTo>
                    <a:pt x="217" y="28"/>
                    <a:pt x="190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3" name="Google Shape;3550;p55"/>
            <p:cNvSpPr/>
            <p:nvPr/>
          </p:nvSpPr>
          <p:spPr>
            <a:xfrm>
              <a:off x="5136638" y="2011506"/>
              <a:ext cx="12744" cy="7340"/>
            </a:xfrm>
            <a:custGeom>
              <a:avLst/>
              <a:gdLst/>
              <a:ahLst/>
              <a:cxnLst/>
              <a:rect l="l" t="t" r="r" b="b"/>
              <a:pathLst>
                <a:path w="191" h="110" extrusionOk="0">
                  <a:moveTo>
                    <a:pt x="55" y="1"/>
                  </a:moveTo>
                  <a:cubicBezTo>
                    <a:pt x="28" y="1"/>
                    <a:pt x="28" y="55"/>
                    <a:pt x="1" y="82"/>
                  </a:cubicBezTo>
                  <a:cubicBezTo>
                    <a:pt x="28" y="109"/>
                    <a:pt x="55" y="109"/>
                    <a:pt x="109" y="109"/>
                  </a:cubicBezTo>
                  <a:cubicBezTo>
                    <a:pt x="136" y="109"/>
                    <a:pt x="191" y="109"/>
                    <a:pt x="191" y="82"/>
                  </a:cubicBezTo>
                  <a:cubicBezTo>
                    <a:pt x="163" y="55"/>
                    <a:pt x="109" y="1"/>
                    <a:pt x="55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4" name="Google Shape;3551;p55"/>
            <p:cNvSpPr/>
            <p:nvPr/>
          </p:nvSpPr>
          <p:spPr>
            <a:xfrm>
              <a:off x="5127630" y="2033259"/>
              <a:ext cx="67" cy="3670"/>
            </a:xfrm>
            <a:custGeom>
              <a:avLst/>
              <a:gdLst/>
              <a:ahLst/>
              <a:cxnLst/>
              <a:rect l="l" t="t" r="r" b="b"/>
              <a:pathLst>
                <a:path w="1" h="55" extrusionOk="0">
                  <a:moveTo>
                    <a:pt x="0" y="54"/>
                  </a:moveTo>
                  <a:cubicBezTo>
                    <a:pt x="0" y="54"/>
                    <a:pt x="0" y="27"/>
                    <a:pt x="0" y="27"/>
                  </a:cubicBezTo>
                  <a:cubicBezTo>
                    <a:pt x="0" y="27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7"/>
                    <a:pt x="0" y="27"/>
                    <a:pt x="0" y="54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5" name="Google Shape;3552;p55"/>
            <p:cNvSpPr/>
            <p:nvPr/>
          </p:nvSpPr>
          <p:spPr>
            <a:xfrm>
              <a:off x="5142110" y="2062218"/>
              <a:ext cx="12678" cy="9075"/>
            </a:xfrm>
            <a:custGeom>
              <a:avLst/>
              <a:gdLst/>
              <a:ahLst/>
              <a:cxnLst/>
              <a:rect l="l" t="t" r="r" b="b"/>
              <a:pathLst>
                <a:path w="190" h="136" extrusionOk="0">
                  <a:moveTo>
                    <a:pt x="190" y="0"/>
                  </a:moveTo>
                  <a:cubicBezTo>
                    <a:pt x="109" y="54"/>
                    <a:pt x="54" y="82"/>
                    <a:pt x="0" y="136"/>
                  </a:cubicBezTo>
                  <a:lnTo>
                    <a:pt x="27" y="136"/>
                  </a:lnTo>
                  <a:cubicBezTo>
                    <a:pt x="109" y="136"/>
                    <a:pt x="190" y="82"/>
                    <a:pt x="190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6" name="Google Shape;3553;p55"/>
            <p:cNvSpPr/>
            <p:nvPr/>
          </p:nvSpPr>
          <p:spPr>
            <a:xfrm>
              <a:off x="5294113" y="1998828"/>
              <a:ext cx="18149" cy="9141"/>
            </a:xfrm>
            <a:custGeom>
              <a:avLst/>
              <a:gdLst/>
              <a:ahLst/>
              <a:cxnLst/>
              <a:rect l="l" t="t" r="r" b="b"/>
              <a:pathLst>
                <a:path w="272" h="137" extrusionOk="0">
                  <a:moveTo>
                    <a:pt x="109" y="1"/>
                  </a:moveTo>
                  <a:cubicBezTo>
                    <a:pt x="55" y="1"/>
                    <a:pt x="28" y="28"/>
                    <a:pt x="0" y="55"/>
                  </a:cubicBezTo>
                  <a:cubicBezTo>
                    <a:pt x="55" y="109"/>
                    <a:pt x="136" y="137"/>
                    <a:pt x="190" y="137"/>
                  </a:cubicBezTo>
                  <a:lnTo>
                    <a:pt x="272" y="137"/>
                  </a:lnTo>
                  <a:cubicBezTo>
                    <a:pt x="245" y="55"/>
                    <a:pt x="190" y="1"/>
                    <a:pt x="109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7" name="Google Shape;3554;p55"/>
            <p:cNvSpPr/>
            <p:nvPr/>
          </p:nvSpPr>
          <p:spPr>
            <a:xfrm>
              <a:off x="5462463" y="1893867"/>
              <a:ext cx="1868" cy="1868"/>
            </a:xfrm>
            <a:custGeom>
              <a:avLst/>
              <a:gdLst/>
              <a:ahLst/>
              <a:cxnLst/>
              <a:rect l="l" t="t" r="r" b="b"/>
              <a:pathLst>
                <a:path w="28" h="28" extrusionOk="0">
                  <a:moveTo>
                    <a:pt x="0" y="1"/>
                  </a:moveTo>
                  <a:cubicBezTo>
                    <a:pt x="0" y="28"/>
                    <a:pt x="0" y="28"/>
                    <a:pt x="0" y="28"/>
                  </a:cubicBezTo>
                  <a:lnTo>
                    <a:pt x="27" y="28"/>
                  </a:lnTo>
                  <a:cubicBezTo>
                    <a:pt x="27" y="28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8" name="Google Shape;3555;p55"/>
            <p:cNvSpPr/>
            <p:nvPr/>
          </p:nvSpPr>
          <p:spPr>
            <a:xfrm>
              <a:off x="5449785" y="1899339"/>
              <a:ext cx="19951" cy="14546"/>
            </a:xfrm>
            <a:custGeom>
              <a:avLst/>
              <a:gdLst/>
              <a:ahLst/>
              <a:cxnLst/>
              <a:rect l="l" t="t" r="r" b="b"/>
              <a:pathLst>
                <a:path w="299" h="218" extrusionOk="0">
                  <a:moveTo>
                    <a:pt x="271" y="0"/>
                  </a:moveTo>
                  <a:cubicBezTo>
                    <a:pt x="190" y="27"/>
                    <a:pt x="109" y="81"/>
                    <a:pt x="0" y="136"/>
                  </a:cubicBezTo>
                  <a:cubicBezTo>
                    <a:pt x="27" y="190"/>
                    <a:pt x="82" y="217"/>
                    <a:pt x="136" y="217"/>
                  </a:cubicBezTo>
                  <a:cubicBezTo>
                    <a:pt x="217" y="217"/>
                    <a:pt x="299" y="163"/>
                    <a:pt x="299" y="81"/>
                  </a:cubicBezTo>
                  <a:cubicBezTo>
                    <a:pt x="299" y="54"/>
                    <a:pt x="299" y="27"/>
                    <a:pt x="271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9" name="Google Shape;3556;p55"/>
            <p:cNvSpPr/>
            <p:nvPr/>
          </p:nvSpPr>
          <p:spPr>
            <a:xfrm>
              <a:off x="5475074" y="1877586"/>
              <a:ext cx="7340" cy="9141"/>
            </a:xfrm>
            <a:custGeom>
              <a:avLst/>
              <a:gdLst/>
              <a:ahLst/>
              <a:cxnLst/>
              <a:rect l="l" t="t" r="r" b="b"/>
              <a:pathLst>
                <a:path w="110" h="137" extrusionOk="0">
                  <a:moveTo>
                    <a:pt x="1" y="1"/>
                  </a:moveTo>
                  <a:cubicBezTo>
                    <a:pt x="1" y="82"/>
                    <a:pt x="55" y="136"/>
                    <a:pt x="109" y="136"/>
                  </a:cubicBezTo>
                  <a:cubicBezTo>
                    <a:pt x="82" y="82"/>
                    <a:pt x="55" y="28"/>
                    <a:pt x="1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0" name="Google Shape;3557;p55"/>
            <p:cNvSpPr/>
            <p:nvPr/>
          </p:nvSpPr>
          <p:spPr>
            <a:xfrm>
              <a:off x="5424429" y="1921025"/>
              <a:ext cx="18149" cy="19951"/>
            </a:xfrm>
            <a:custGeom>
              <a:avLst/>
              <a:gdLst/>
              <a:ahLst/>
              <a:cxnLst/>
              <a:rect l="l" t="t" r="r" b="b"/>
              <a:pathLst>
                <a:path w="272" h="299" extrusionOk="0">
                  <a:moveTo>
                    <a:pt x="190" y="1"/>
                  </a:moveTo>
                  <a:cubicBezTo>
                    <a:pt x="109" y="55"/>
                    <a:pt x="55" y="136"/>
                    <a:pt x="0" y="218"/>
                  </a:cubicBezTo>
                  <a:cubicBezTo>
                    <a:pt x="28" y="272"/>
                    <a:pt x="82" y="299"/>
                    <a:pt x="136" y="299"/>
                  </a:cubicBezTo>
                  <a:cubicBezTo>
                    <a:pt x="217" y="299"/>
                    <a:pt x="272" y="218"/>
                    <a:pt x="272" y="136"/>
                  </a:cubicBezTo>
                  <a:cubicBezTo>
                    <a:pt x="272" y="82"/>
                    <a:pt x="245" y="28"/>
                    <a:pt x="190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1" name="Google Shape;3558;p55"/>
            <p:cNvSpPr/>
            <p:nvPr/>
          </p:nvSpPr>
          <p:spPr>
            <a:xfrm>
              <a:off x="6551971" y="1899339"/>
              <a:ext cx="21819" cy="14546"/>
            </a:xfrm>
            <a:custGeom>
              <a:avLst/>
              <a:gdLst/>
              <a:ahLst/>
              <a:cxnLst/>
              <a:rect l="l" t="t" r="r" b="b"/>
              <a:pathLst>
                <a:path w="327" h="218" extrusionOk="0">
                  <a:moveTo>
                    <a:pt x="299" y="0"/>
                  </a:moveTo>
                  <a:cubicBezTo>
                    <a:pt x="190" y="0"/>
                    <a:pt x="82" y="27"/>
                    <a:pt x="1" y="54"/>
                  </a:cubicBezTo>
                  <a:cubicBezTo>
                    <a:pt x="1" y="54"/>
                    <a:pt x="1" y="54"/>
                    <a:pt x="1" y="81"/>
                  </a:cubicBezTo>
                  <a:cubicBezTo>
                    <a:pt x="1" y="163"/>
                    <a:pt x="82" y="217"/>
                    <a:pt x="163" y="217"/>
                  </a:cubicBezTo>
                  <a:cubicBezTo>
                    <a:pt x="245" y="217"/>
                    <a:pt x="326" y="163"/>
                    <a:pt x="326" y="81"/>
                  </a:cubicBezTo>
                  <a:cubicBezTo>
                    <a:pt x="326" y="54"/>
                    <a:pt x="299" y="27"/>
                    <a:pt x="299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2" name="Google Shape;3559;p55"/>
            <p:cNvSpPr/>
            <p:nvPr/>
          </p:nvSpPr>
          <p:spPr>
            <a:xfrm>
              <a:off x="6579129" y="1870380"/>
              <a:ext cx="5471" cy="12678"/>
            </a:xfrm>
            <a:custGeom>
              <a:avLst/>
              <a:gdLst/>
              <a:ahLst/>
              <a:cxnLst/>
              <a:rect l="l" t="t" r="r" b="b"/>
              <a:pathLst>
                <a:path w="82" h="190" extrusionOk="0">
                  <a:moveTo>
                    <a:pt x="28" y="0"/>
                  </a:moveTo>
                  <a:cubicBezTo>
                    <a:pt x="0" y="27"/>
                    <a:pt x="0" y="81"/>
                    <a:pt x="0" y="109"/>
                  </a:cubicBezTo>
                  <a:cubicBezTo>
                    <a:pt x="0" y="136"/>
                    <a:pt x="0" y="163"/>
                    <a:pt x="28" y="190"/>
                  </a:cubicBezTo>
                  <a:lnTo>
                    <a:pt x="82" y="190"/>
                  </a:lnTo>
                  <a:cubicBezTo>
                    <a:pt x="82" y="136"/>
                    <a:pt x="55" y="54"/>
                    <a:pt x="28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3" name="Google Shape;3560;p55"/>
            <p:cNvSpPr/>
            <p:nvPr/>
          </p:nvSpPr>
          <p:spPr>
            <a:xfrm>
              <a:off x="6640650" y="1814263"/>
              <a:ext cx="10943" cy="7273"/>
            </a:xfrm>
            <a:custGeom>
              <a:avLst/>
              <a:gdLst/>
              <a:ahLst/>
              <a:cxnLst/>
              <a:rect l="l" t="t" r="r" b="b"/>
              <a:pathLst>
                <a:path w="164" h="109" extrusionOk="0">
                  <a:moveTo>
                    <a:pt x="1" y="0"/>
                  </a:moveTo>
                  <a:cubicBezTo>
                    <a:pt x="55" y="55"/>
                    <a:pt x="109" y="82"/>
                    <a:pt x="163" y="109"/>
                  </a:cubicBezTo>
                  <a:cubicBezTo>
                    <a:pt x="136" y="55"/>
                    <a:pt x="82" y="0"/>
                    <a:pt x="1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4" name="Google Shape;3561;p55"/>
            <p:cNvSpPr/>
            <p:nvPr/>
          </p:nvSpPr>
          <p:spPr>
            <a:xfrm>
              <a:off x="6684089" y="1814263"/>
              <a:ext cx="14546" cy="10876"/>
            </a:xfrm>
            <a:custGeom>
              <a:avLst/>
              <a:gdLst/>
              <a:ahLst/>
              <a:cxnLst/>
              <a:rect l="l" t="t" r="r" b="b"/>
              <a:pathLst>
                <a:path w="218" h="163" extrusionOk="0">
                  <a:moveTo>
                    <a:pt x="163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09" y="163"/>
                    <a:pt x="218" y="109"/>
                    <a:pt x="218" y="27"/>
                  </a:cubicBezTo>
                  <a:cubicBezTo>
                    <a:pt x="190" y="0"/>
                    <a:pt x="163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5" name="Google Shape;3562;p55"/>
            <p:cNvSpPr/>
            <p:nvPr/>
          </p:nvSpPr>
          <p:spPr>
            <a:xfrm>
              <a:off x="6584533" y="1814263"/>
              <a:ext cx="9141" cy="1868"/>
            </a:xfrm>
            <a:custGeom>
              <a:avLst/>
              <a:gdLst/>
              <a:ahLst/>
              <a:cxnLst/>
              <a:rect l="l" t="t" r="r" b="b"/>
              <a:pathLst>
                <a:path w="137" h="28" extrusionOk="0">
                  <a:moveTo>
                    <a:pt x="55" y="0"/>
                  </a:moveTo>
                  <a:cubicBezTo>
                    <a:pt x="55" y="0"/>
                    <a:pt x="28" y="0"/>
                    <a:pt x="1" y="27"/>
                  </a:cubicBezTo>
                  <a:lnTo>
                    <a:pt x="136" y="27"/>
                  </a:lnTo>
                  <a:cubicBezTo>
                    <a:pt x="109" y="0"/>
                    <a:pt x="82" y="0"/>
                    <a:pt x="55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6" name="Google Shape;3563;p55"/>
            <p:cNvSpPr/>
            <p:nvPr/>
          </p:nvSpPr>
          <p:spPr>
            <a:xfrm>
              <a:off x="6555574" y="1857702"/>
              <a:ext cx="12744" cy="3670"/>
            </a:xfrm>
            <a:custGeom>
              <a:avLst/>
              <a:gdLst/>
              <a:ahLst/>
              <a:cxnLst/>
              <a:rect l="l" t="t" r="r" b="b"/>
              <a:pathLst>
                <a:path w="191" h="55" extrusionOk="0">
                  <a:moveTo>
                    <a:pt x="1" y="0"/>
                  </a:moveTo>
                  <a:cubicBezTo>
                    <a:pt x="28" y="27"/>
                    <a:pt x="55" y="54"/>
                    <a:pt x="109" y="54"/>
                  </a:cubicBezTo>
                  <a:cubicBezTo>
                    <a:pt x="136" y="54"/>
                    <a:pt x="164" y="54"/>
                    <a:pt x="191" y="27"/>
                  </a:cubicBezTo>
                  <a:cubicBezTo>
                    <a:pt x="164" y="0"/>
                    <a:pt x="109" y="0"/>
                    <a:pt x="55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7" name="Google Shape;3564;p55"/>
            <p:cNvSpPr/>
            <p:nvPr/>
          </p:nvSpPr>
          <p:spPr>
            <a:xfrm>
              <a:off x="6533888" y="1868511"/>
              <a:ext cx="12744" cy="7340"/>
            </a:xfrm>
            <a:custGeom>
              <a:avLst/>
              <a:gdLst/>
              <a:ahLst/>
              <a:cxnLst/>
              <a:rect l="l" t="t" r="r" b="b"/>
              <a:pathLst>
                <a:path w="191" h="110" extrusionOk="0">
                  <a:moveTo>
                    <a:pt x="82" y="1"/>
                  </a:moveTo>
                  <a:cubicBezTo>
                    <a:pt x="55" y="28"/>
                    <a:pt x="27" y="82"/>
                    <a:pt x="0" y="109"/>
                  </a:cubicBezTo>
                  <a:lnTo>
                    <a:pt x="27" y="82"/>
                  </a:lnTo>
                  <a:cubicBezTo>
                    <a:pt x="82" y="82"/>
                    <a:pt x="136" y="109"/>
                    <a:pt x="190" y="109"/>
                  </a:cubicBezTo>
                  <a:cubicBezTo>
                    <a:pt x="190" y="55"/>
                    <a:pt x="136" y="1"/>
                    <a:pt x="82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8" name="Google Shape;3565;p55"/>
            <p:cNvSpPr/>
            <p:nvPr/>
          </p:nvSpPr>
          <p:spPr>
            <a:xfrm>
              <a:off x="3058913" y="3180686"/>
              <a:ext cx="18149" cy="20017"/>
            </a:xfrm>
            <a:custGeom>
              <a:avLst/>
              <a:gdLst/>
              <a:ahLst/>
              <a:cxnLst/>
              <a:rect l="l" t="t" r="r" b="b"/>
              <a:pathLst>
                <a:path w="272" h="300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lnTo>
                    <a:pt x="190" y="299"/>
                  </a:lnTo>
                  <a:cubicBezTo>
                    <a:pt x="218" y="218"/>
                    <a:pt x="245" y="136"/>
                    <a:pt x="272" y="55"/>
                  </a:cubicBezTo>
                  <a:cubicBezTo>
                    <a:pt x="245" y="28"/>
                    <a:pt x="190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9" name="Google Shape;3566;p55"/>
            <p:cNvSpPr/>
            <p:nvPr/>
          </p:nvSpPr>
          <p:spPr>
            <a:xfrm>
              <a:off x="3400952" y="3222323"/>
              <a:ext cx="3737" cy="3670"/>
            </a:xfrm>
            <a:custGeom>
              <a:avLst/>
              <a:gdLst/>
              <a:ahLst/>
              <a:cxnLst/>
              <a:rect l="l" t="t" r="r" b="b"/>
              <a:pathLst>
                <a:path w="56" h="55" extrusionOk="0">
                  <a:moveTo>
                    <a:pt x="1" y="1"/>
                  </a:moveTo>
                  <a:cubicBezTo>
                    <a:pt x="1" y="28"/>
                    <a:pt x="28" y="28"/>
                    <a:pt x="55" y="55"/>
                  </a:cubicBezTo>
                  <a:cubicBezTo>
                    <a:pt x="55" y="28"/>
                    <a:pt x="28" y="1"/>
                    <a:pt x="1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0" name="Google Shape;3567;p55"/>
            <p:cNvSpPr/>
            <p:nvPr/>
          </p:nvSpPr>
          <p:spPr>
            <a:xfrm>
              <a:off x="3294190" y="4362544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190"/>
                    <a:pt x="28" y="218"/>
                    <a:pt x="28" y="245"/>
                  </a:cubicBezTo>
                  <a:cubicBezTo>
                    <a:pt x="55" y="245"/>
                    <a:pt x="55" y="245"/>
                    <a:pt x="55" y="218"/>
                  </a:cubicBezTo>
                  <a:lnTo>
                    <a:pt x="136" y="218"/>
                  </a:lnTo>
                  <a:lnTo>
                    <a:pt x="136" y="326"/>
                  </a:lnTo>
                  <a:lnTo>
                    <a:pt x="163" y="326"/>
                  </a:ln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1" name="Google Shape;3568;p55"/>
            <p:cNvSpPr/>
            <p:nvPr/>
          </p:nvSpPr>
          <p:spPr>
            <a:xfrm>
              <a:off x="3283314" y="4340858"/>
              <a:ext cx="5538" cy="14546"/>
            </a:xfrm>
            <a:custGeom>
              <a:avLst/>
              <a:gdLst/>
              <a:ahLst/>
              <a:cxnLst/>
              <a:rect l="l" t="t" r="r" b="b"/>
              <a:pathLst>
                <a:path w="83" h="218" extrusionOk="0">
                  <a:moveTo>
                    <a:pt x="55" y="0"/>
                  </a:moveTo>
                  <a:cubicBezTo>
                    <a:pt x="28" y="81"/>
                    <a:pt x="1" y="136"/>
                    <a:pt x="1" y="217"/>
                  </a:cubicBezTo>
                  <a:cubicBezTo>
                    <a:pt x="55" y="217"/>
                    <a:pt x="82" y="163"/>
                    <a:pt x="82" y="109"/>
                  </a:cubicBezTo>
                  <a:cubicBezTo>
                    <a:pt x="82" y="54"/>
                    <a:pt x="82" y="27"/>
                    <a:pt x="55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2" name="Google Shape;3569;p55"/>
            <p:cNvSpPr/>
            <p:nvPr/>
          </p:nvSpPr>
          <p:spPr>
            <a:xfrm>
              <a:off x="3276107" y="4389701"/>
              <a:ext cx="12744" cy="19951"/>
            </a:xfrm>
            <a:custGeom>
              <a:avLst/>
              <a:gdLst/>
              <a:ahLst/>
              <a:cxnLst/>
              <a:rect l="l" t="t" r="r" b="b"/>
              <a:pathLst>
                <a:path w="191" h="299" extrusionOk="0">
                  <a:moveTo>
                    <a:pt x="55" y="0"/>
                  </a:moveTo>
                  <a:cubicBezTo>
                    <a:pt x="28" y="82"/>
                    <a:pt x="0" y="217"/>
                    <a:pt x="0" y="217"/>
                  </a:cubicBezTo>
                  <a:lnTo>
                    <a:pt x="0" y="299"/>
                  </a:lnTo>
                  <a:lnTo>
                    <a:pt x="28" y="299"/>
                  </a:lnTo>
                  <a:cubicBezTo>
                    <a:pt x="82" y="299"/>
                    <a:pt x="136" y="272"/>
                    <a:pt x="163" y="245"/>
                  </a:cubicBezTo>
                  <a:lnTo>
                    <a:pt x="163" y="190"/>
                  </a:lnTo>
                  <a:cubicBezTo>
                    <a:pt x="163" y="163"/>
                    <a:pt x="190" y="136"/>
                    <a:pt x="190" y="136"/>
                  </a:cubicBezTo>
                  <a:cubicBezTo>
                    <a:pt x="163" y="55"/>
                    <a:pt x="136" y="0"/>
                    <a:pt x="55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3" name="Google Shape;3570;p55"/>
            <p:cNvSpPr/>
            <p:nvPr/>
          </p:nvSpPr>
          <p:spPr>
            <a:xfrm>
              <a:off x="3846217" y="365491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09" y="0"/>
                  </a:moveTo>
                  <a:cubicBezTo>
                    <a:pt x="55" y="27"/>
                    <a:pt x="0" y="82"/>
                    <a:pt x="0" y="136"/>
                  </a:cubicBezTo>
                  <a:cubicBezTo>
                    <a:pt x="0" y="217"/>
                    <a:pt x="82" y="299"/>
                    <a:pt x="163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4"/>
                    <a:pt x="245" y="0"/>
                    <a:pt x="190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4" name="Google Shape;3571;p55"/>
            <p:cNvSpPr/>
            <p:nvPr/>
          </p:nvSpPr>
          <p:spPr>
            <a:xfrm>
              <a:off x="3873375" y="3682068"/>
              <a:ext cx="3670" cy="16348"/>
            </a:xfrm>
            <a:custGeom>
              <a:avLst/>
              <a:gdLst/>
              <a:ahLst/>
              <a:cxnLst/>
              <a:rect l="l" t="t" r="r" b="b"/>
              <a:pathLst>
                <a:path w="55" h="245" extrusionOk="0">
                  <a:moveTo>
                    <a:pt x="55" y="0"/>
                  </a:moveTo>
                  <a:cubicBezTo>
                    <a:pt x="27" y="27"/>
                    <a:pt x="0" y="81"/>
                    <a:pt x="0" y="136"/>
                  </a:cubicBezTo>
                  <a:cubicBezTo>
                    <a:pt x="0" y="163"/>
                    <a:pt x="27" y="217"/>
                    <a:pt x="55" y="244"/>
                  </a:cubicBezTo>
                  <a:cubicBezTo>
                    <a:pt x="55" y="190"/>
                    <a:pt x="55" y="136"/>
                    <a:pt x="55" y="54"/>
                  </a:cubicBezTo>
                  <a:cubicBezTo>
                    <a:pt x="55" y="27"/>
                    <a:pt x="55" y="27"/>
                    <a:pt x="55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5" name="Google Shape;3572;p55"/>
            <p:cNvSpPr/>
            <p:nvPr/>
          </p:nvSpPr>
          <p:spPr>
            <a:xfrm>
              <a:off x="3846217" y="3705556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6" name="Google Shape;3573;p55"/>
            <p:cNvSpPr/>
            <p:nvPr/>
          </p:nvSpPr>
          <p:spPr>
            <a:xfrm>
              <a:off x="3820861" y="210385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17"/>
                    <a:pt x="28" y="271"/>
                    <a:pt x="82" y="298"/>
                  </a:cubicBezTo>
                  <a:cubicBezTo>
                    <a:pt x="82" y="244"/>
                    <a:pt x="109" y="217"/>
                    <a:pt x="163" y="190"/>
                  </a:cubicBezTo>
                  <a:lnTo>
                    <a:pt x="163" y="298"/>
                  </a:lnTo>
                  <a:cubicBezTo>
                    <a:pt x="245" y="298"/>
                    <a:pt x="299" y="217"/>
                    <a:pt x="299" y="163"/>
                  </a:cubicBezTo>
                  <a:cubicBezTo>
                    <a:pt x="299" y="81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7" name="Google Shape;3574;p55"/>
            <p:cNvSpPr/>
            <p:nvPr/>
          </p:nvSpPr>
          <p:spPr>
            <a:xfrm>
              <a:off x="3846217" y="2076698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8" name="Google Shape;3575;p55"/>
            <p:cNvSpPr/>
            <p:nvPr/>
          </p:nvSpPr>
          <p:spPr>
            <a:xfrm>
              <a:off x="3820861" y="3633158"/>
              <a:ext cx="14546" cy="14546"/>
            </a:xfrm>
            <a:custGeom>
              <a:avLst/>
              <a:gdLst/>
              <a:ahLst/>
              <a:cxnLst/>
              <a:rect l="l" t="t" r="r" b="b"/>
              <a:pathLst>
                <a:path w="218" h="218" extrusionOk="0">
                  <a:moveTo>
                    <a:pt x="1" y="1"/>
                  </a:moveTo>
                  <a:cubicBezTo>
                    <a:pt x="1" y="28"/>
                    <a:pt x="1" y="55"/>
                    <a:pt x="1" y="82"/>
                  </a:cubicBezTo>
                  <a:cubicBezTo>
                    <a:pt x="1" y="163"/>
                    <a:pt x="55" y="218"/>
                    <a:pt x="136" y="218"/>
                  </a:cubicBezTo>
                  <a:lnTo>
                    <a:pt x="218" y="218"/>
                  </a:lnTo>
                  <a:cubicBezTo>
                    <a:pt x="136" y="163"/>
                    <a:pt x="55" y="82"/>
                    <a:pt x="1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9" name="Google Shape;3576;p55"/>
            <p:cNvSpPr/>
            <p:nvPr/>
          </p:nvSpPr>
          <p:spPr>
            <a:xfrm>
              <a:off x="3793704" y="3653109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4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1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0" name="Google Shape;3577;p55"/>
            <p:cNvSpPr/>
            <p:nvPr/>
          </p:nvSpPr>
          <p:spPr>
            <a:xfrm>
              <a:off x="3820861" y="3680200"/>
              <a:ext cx="20018" cy="20018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55"/>
                    <a:pt x="1" y="164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64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1" name="Google Shape;3578;p55"/>
            <p:cNvSpPr/>
            <p:nvPr/>
          </p:nvSpPr>
          <p:spPr>
            <a:xfrm>
              <a:off x="3793704" y="3705556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2" name="Google Shape;3579;p55"/>
            <p:cNvSpPr/>
            <p:nvPr/>
          </p:nvSpPr>
          <p:spPr>
            <a:xfrm>
              <a:off x="3820861" y="3732713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3" name="Google Shape;3580;p55"/>
            <p:cNvSpPr/>
            <p:nvPr/>
          </p:nvSpPr>
          <p:spPr>
            <a:xfrm>
              <a:off x="3820861" y="3785227"/>
              <a:ext cx="10943" cy="12678"/>
            </a:xfrm>
            <a:custGeom>
              <a:avLst/>
              <a:gdLst/>
              <a:ahLst/>
              <a:cxnLst/>
              <a:rect l="l" t="t" r="r" b="b"/>
              <a:pathLst>
                <a:path w="164" h="190" extrusionOk="0">
                  <a:moveTo>
                    <a:pt x="136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163"/>
                    <a:pt x="1" y="190"/>
                    <a:pt x="1" y="190"/>
                  </a:cubicBezTo>
                  <a:cubicBezTo>
                    <a:pt x="55" y="136"/>
                    <a:pt x="109" y="109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4" name="Google Shape;3581;p55"/>
            <p:cNvSpPr/>
            <p:nvPr/>
          </p:nvSpPr>
          <p:spPr>
            <a:xfrm>
              <a:off x="3793704" y="3759871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217"/>
                    <a:pt x="82" y="299"/>
                    <a:pt x="164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5" name="Google Shape;3582;p55"/>
            <p:cNvSpPr/>
            <p:nvPr/>
          </p:nvSpPr>
          <p:spPr>
            <a:xfrm>
              <a:off x="3793704" y="3812318"/>
              <a:ext cx="20018" cy="20018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4" y="1"/>
                  </a:moveTo>
                  <a:cubicBezTo>
                    <a:pt x="82" y="1"/>
                    <a:pt x="1" y="55"/>
                    <a:pt x="1" y="137"/>
                  </a:cubicBezTo>
                  <a:cubicBezTo>
                    <a:pt x="1" y="218"/>
                    <a:pt x="82" y="299"/>
                    <a:pt x="164" y="299"/>
                  </a:cubicBezTo>
                  <a:cubicBezTo>
                    <a:pt x="218" y="299"/>
                    <a:pt x="272" y="272"/>
                    <a:pt x="299" y="218"/>
                  </a:cubicBezTo>
                  <a:cubicBezTo>
                    <a:pt x="299" y="164"/>
                    <a:pt x="272" y="109"/>
                    <a:pt x="272" y="55"/>
                  </a:cubicBezTo>
                  <a:cubicBezTo>
                    <a:pt x="245" y="28"/>
                    <a:pt x="218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6" name="Google Shape;3583;p55"/>
            <p:cNvSpPr/>
            <p:nvPr/>
          </p:nvSpPr>
          <p:spPr>
            <a:xfrm>
              <a:off x="3793704" y="3864832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4" y="299"/>
                  </a:cubicBezTo>
                  <a:cubicBezTo>
                    <a:pt x="191" y="299"/>
                    <a:pt x="245" y="272"/>
                    <a:pt x="272" y="245"/>
                  </a:cubicBezTo>
                  <a:cubicBezTo>
                    <a:pt x="272" y="245"/>
                    <a:pt x="272" y="218"/>
                    <a:pt x="272" y="218"/>
                  </a:cubicBezTo>
                  <a:cubicBezTo>
                    <a:pt x="272" y="163"/>
                    <a:pt x="272" y="136"/>
                    <a:pt x="299" y="82"/>
                  </a:cubicBezTo>
                  <a:cubicBezTo>
                    <a:pt x="272" y="28"/>
                    <a:pt x="218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7" name="Google Shape;3584;p55"/>
            <p:cNvSpPr/>
            <p:nvPr/>
          </p:nvSpPr>
          <p:spPr>
            <a:xfrm>
              <a:off x="3768414" y="1946381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5"/>
                    <a:pt x="0" y="163"/>
                  </a:cubicBezTo>
                  <a:cubicBezTo>
                    <a:pt x="0" y="244"/>
                    <a:pt x="54" y="299"/>
                    <a:pt x="136" y="299"/>
                  </a:cubicBezTo>
                  <a:cubicBezTo>
                    <a:pt x="217" y="299"/>
                    <a:pt x="298" y="244"/>
                    <a:pt x="298" y="163"/>
                  </a:cubicBezTo>
                  <a:cubicBezTo>
                    <a:pt x="298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8" name="Google Shape;3585;p55"/>
            <p:cNvSpPr/>
            <p:nvPr/>
          </p:nvSpPr>
          <p:spPr>
            <a:xfrm>
              <a:off x="3768414" y="362775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5"/>
                    <a:pt x="0" y="163"/>
                  </a:cubicBezTo>
                  <a:cubicBezTo>
                    <a:pt x="0" y="244"/>
                    <a:pt x="54" y="299"/>
                    <a:pt x="136" y="299"/>
                  </a:cubicBezTo>
                  <a:cubicBezTo>
                    <a:pt x="217" y="299"/>
                    <a:pt x="298" y="244"/>
                    <a:pt x="298" y="163"/>
                  </a:cubicBezTo>
                  <a:cubicBezTo>
                    <a:pt x="298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9" name="Google Shape;3586;p55"/>
            <p:cNvSpPr/>
            <p:nvPr/>
          </p:nvSpPr>
          <p:spPr>
            <a:xfrm>
              <a:off x="3793704" y="3615075"/>
              <a:ext cx="14546" cy="7273"/>
            </a:xfrm>
            <a:custGeom>
              <a:avLst/>
              <a:gdLst/>
              <a:ahLst/>
              <a:cxnLst/>
              <a:rect l="l" t="t" r="r" b="b"/>
              <a:pathLst>
                <a:path w="218" h="109" extrusionOk="0">
                  <a:moveTo>
                    <a:pt x="1" y="0"/>
                  </a:moveTo>
                  <a:cubicBezTo>
                    <a:pt x="28" y="55"/>
                    <a:pt x="82" y="109"/>
                    <a:pt x="164" y="109"/>
                  </a:cubicBezTo>
                  <a:cubicBezTo>
                    <a:pt x="191" y="109"/>
                    <a:pt x="218" y="82"/>
                    <a:pt x="218" y="82"/>
                  </a:cubicBezTo>
                  <a:cubicBezTo>
                    <a:pt x="164" y="55"/>
                    <a:pt x="82" y="28"/>
                    <a:pt x="1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0" name="Google Shape;3587;p55"/>
            <p:cNvSpPr/>
            <p:nvPr/>
          </p:nvSpPr>
          <p:spPr>
            <a:xfrm>
              <a:off x="3741257" y="3606000"/>
              <a:ext cx="19951" cy="16348"/>
            </a:xfrm>
            <a:custGeom>
              <a:avLst/>
              <a:gdLst/>
              <a:ahLst/>
              <a:cxnLst/>
              <a:rect l="l" t="t" r="r" b="b"/>
              <a:pathLst>
                <a:path w="299" h="245" extrusionOk="0">
                  <a:moveTo>
                    <a:pt x="27" y="1"/>
                  </a:moveTo>
                  <a:cubicBezTo>
                    <a:pt x="0" y="28"/>
                    <a:pt x="0" y="55"/>
                    <a:pt x="0" y="82"/>
                  </a:cubicBezTo>
                  <a:cubicBezTo>
                    <a:pt x="0" y="164"/>
                    <a:pt x="82" y="245"/>
                    <a:pt x="163" y="245"/>
                  </a:cubicBezTo>
                  <a:cubicBezTo>
                    <a:pt x="217" y="245"/>
                    <a:pt x="271" y="191"/>
                    <a:pt x="299" y="109"/>
                  </a:cubicBezTo>
                  <a:cubicBezTo>
                    <a:pt x="217" y="82"/>
                    <a:pt x="163" y="1"/>
                    <a:pt x="5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1" name="Google Shape;3588;p55"/>
            <p:cNvSpPr/>
            <p:nvPr/>
          </p:nvSpPr>
          <p:spPr>
            <a:xfrm>
              <a:off x="3741257" y="3653109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2" name="Google Shape;3589;p55"/>
            <p:cNvSpPr/>
            <p:nvPr/>
          </p:nvSpPr>
          <p:spPr>
            <a:xfrm>
              <a:off x="3768414" y="3680200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4" y="1"/>
                    <a:pt x="0" y="55"/>
                    <a:pt x="0" y="164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17" y="299"/>
                    <a:pt x="298" y="245"/>
                    <a:pt x="298" y="164"/>
                  </a:cubicBezTo>
                  <a:cubicBezTo>
                    <a:pt x="298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3" name="Google Shape;3590;p55"/>
            <p:cNvSpPr/>
            <p:nvPr/>
          </p:nvSpPr>
          <p:spPr>
            <a:xfrm>
              <a:off x="3741257" y="3705556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299" y="245"/>
                    <a:pt x="299" y="163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4" name="Google Shape;3591;p55"/>
            <p:cNvSpPr/>
            <p:nvPr/>
          </p:nvSpPr>
          <p:spPr>
            <a:xfrm>
              <a:off x="3768414" y="373271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17" y="299"/>
                    <a:pt x="298" y="245"/>
                    <a:pt x="298" y="163"/>
                  </a:cubicBezTo>
                  <a:cubicBezTo>
                    <a:pt x="298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5" name="Google Shape;3592;p55"/>
            <p:cNvSpPr/>
            <p:nvPr/>
          </p:nvSpPr>
          <p:spPr>
            <a:xfrm>
              <a:off x="3768414" y="3785227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81"/>
                    <a:pt x="0" y="163"/>
                  </a:cubicBezTo>
                  <a:cubicBezTo>
                    <a:pt x="0" y="244"/>
                    <a:pt x="54" y="298"/>
                    <a:pt x="136" y="298"/>
                  </a:cubicBezTo>
                  <a:cubicBezTo>
                    <a:pt x="217" y="298"/>
                    <a:pt x="298" y="244"/>
                    <a:pt x="298" y="163"/>
                  </a:cubicBezTo>
                  <a:cubicBezTo>
                    <a:pt x="298" y="81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6" name="Google Shape;3593;p55"/>
            <p:cNvSpPr/>
            <p:nvPr/>
          </p:nvSpPr>
          <p:spPr>
            <a:xfrm>
              <a:off x="3741257" y="3759871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55"/>
                    <a:pt x="0" y="136"/>
                  </a:cubicBezTo>
                  <a:cubicBezTo>
                    <a:pt x="0" y="217"/>
                    <a:pt x="82" y="299"/>
                    <a:pt x="163" y="299"/>
                  </a:cubicBezTo>
                  <a:cubicBezTo>
                    <a:pt x="244" y="299"/>
                    <a:pt x="299" y="217"/>
                    <a:pt x="299" y="136"/>
                  </a:cubicBezTo>
                  <a:cubicBezTo>
                    <a:pt x="299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7" name="Google Shape;3594;p55"/>
            <p:cNvSpPr/>
            <p:nvPr/>
          </p:nvSpPr>
          <p:spPr>
            <a:xfrm>
              <a:off x="3741257" y="3812318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7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4" y="299"/>
                    <a:pt x="299" y="218"/>
                    <a:pt x="299" y="137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8" name="Google Shape;3595;p55"/>
            <p:cNvSpPr/>
            <p:nvPr/>
          </p:nvSpPr>
          <p:spPr>
            <a:xfrm>
              <a:off x="3768414" y="3837674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17" y="299"/>
                    <a:pt x="298" y="245"/>
                    <a:pt x="298" y="163"/>
                  </a:cubicBezTo>
                  <a:cubicBezTo>
                    <a:pt x="298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9" name="Google Shape;3596;p55"/>
            <p:cNvSpPr/>
            <p:nvPr/>
          </p:nvSpPr>
          <p:spPr>
            <a:xfrm>
              <a:off x="3768414" y="389018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4"/>
                    <a:pt x="54" y="299"/>
                    <a:pt x="136" y="299"/>
                  </a:cubicBezTo>
                  <a:cubicBezTo>
                    <a:pt x="217" y="299"/>
                    <a:pt x="298" y="244"/>
                    <a:pt x="298" y="163"/>
                  </a:cubicBezTo>
                  <a:cubicBezTo>
                    <a:pt x="298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0" name="Google Shape;3597;p55"/>
            <p:cNvSpPr/>
            <p:nvPr/>
          </p:nvSpPr>
          <p:spPr>
            <a:xfrm>
              <a:off x="3741257" y="386483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4" y="299"/>
                    <a:pt x="299" y="218"/>
                    <a:pt x="299" y="136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1" name="Google Shape;3598;p55"/>
            <p:cNvSpPr/>
            <p:nvPr/>
          </p:nvSpPr>
          <p:spPr>
            <a:xfrm>
              <a:off x="3793704" y="3917345"/>
              <a:ext cx="7340" cy="14546"/>
            </a:xfrm>
            <a:custGeom>
              <a:avLst/>
              <a:gdLst/>
              <a:ahLst/>
              <a:cxnLst/>
              <a:rect l="l" t="t" r="r" b="b"/>
              <a:pathLst>
                <a:path w="110" h="218" extrusionOk="0">
                  <a:moveTo>
                    <a:pt x="109" y="0"/>
                  </a:moveTo>
                  <a:lnTo>
                    <a:pt x="109" y="0"/>
                  </a:lnTo>
                  <a:cubicBezTo>
                    <a:pt x="55" y="27"/>
                    <a:pt x="1" y="81"/>
                    <a:pt x="1" y="136"/>
                  </a:cubicBezTo>
                  <a:cubicBezTo>
                    <a:pt x="1" y="163"/>
                    <a:pt x="1" y="190"/>
                    <a:pt x="28" y="217"/>
                  </a:cubicBezTo>
                  <a:cubicBezTo>
                    <a:pt x="55" y="190"/>
                    <a:pt x="55" y="136"/>
                    <a:pt x="82" y="81"/>
                  </a:cubicBezTo>
                  <a:cubicBezTo>
                    <a:pt x="109" y="81"/>
                    <a:pt x="109" y="27"/>
                    <a:pt x="109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2" name="Google Shape;3599;p55"/>
            <p:cNvSpPr/>
            <p:nvPr/>
          </p:nvSpPr>
          <p:spPr>
            <a:xfrm>
              <a:off x="3741257" y="391734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17"/>
                    <a:pt x="82" y="298"/>
                    <a:pt x="163" y="298"/>
                  </a:cubicBezTo>
                  <a:cubicBezTo>
                    <a:pt x="244" y="298"/>
                    <a:pt x="299" y="217"/>
                    <a:pt x="299" y="136"/>
                  </a:cubicBezTo>
                  <a:cubicBezTo>
                    <a:pt x="299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3" name="Google Shape;3600;p55"/>
            <p:cNvSpPr/>
            <p:nvPr/>
          </p:nvSpPr>
          <p:spPr>
            <a:xfrm>
              <a:off x="3768414" y="3942635"/>
              <a:ext cx="18149" cy="20018"/>
            </a:xfrm>
            <a:custGeom>
              <a:avLst/>
              <a:gdLst/>
              <a:ahLst/>
              <a:cxnLst/>
              <a:rect l="l" t="t" r="r" b="b"/>
              <a:pathLst>
                <a:path w="272" h="300" extrusionOk="0">
                  <a:moveTo>
                    <a:pt x="136" y="1"/>
                  </a:moveTo>
                  <a:cubicBezTo>
                    <a:pt x="54" y="1"/>
                    <a:pt x="0" y="82"/>
                    <a:pt x="0" y="164"/>
                  </a:cubicBezTo>
                  <a:cubicBezTo>
                    <a:pt x="0" y="245"/>
                    <a:pt x="54" y="299"/>
                    <a:pt x="136" y="299"/>
                  </a:cubicBezTo>
                  <a:lnTo>
                    <a:pt x="163" y="299"/>
                  </a:lnTo>
                  <a:cubicBezTo>
                    <a:pt x="163" y="272"/>
                    <a:pt x="190" y="245"/>
                    <a:pt x="190" y="218"/>
                  </a:cubicBezTo>
                  <a:cubicBezTo>
                    <a:pt x="217" y="164"/>
                    <a:pt x="244" y="109"/>
                    <a:pt x="271" y="82"/>
                  </a:cubicBezTo>
                  <a:cubicBezTo>
                    <a:pt x="244" y="28"/>
                    <a:pt x="190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4" name="Google Shape;3601;p55"/>
            <p:cNvSpPr/>
            <p:nvPr/>
          </p:nvSpPr>
          <p:spPr>
            <a:xfrm>
              <a:off x="3741257" y="3969792"/>
              <a:ext cx="19951" cy="18149"/>
            </a:xfrm>
            <a:custGeom>
              <a:avLst/>
              <a:gdLst/>
              <a:ahLst/>
              <a:cxnLst/>
              <a:rect l="l" t="t" r="r" b="b"/>
              <a:pathLst>
                <a:path w="299" h="272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191"/>
                    <a:pt x="27" y="245"/>
                    <a:pt x="54" y="272"/>
                  </a:cubicBezTo>
                  <a:lnTo>
                    <a:pt x="217" y="272"/>
                  </a:lnTo>
                  <a:cubicBezTo>
                    <a:pt x="217" y="272"/>
                    <a:pt x="244" y="272"/>
                    <a:pt x="244" y="245"/>
                  </a:cubicBezTo>
                  <a:cubicBezTo>
                    <a:pt x="299" y="218"/>
                    <a:pt x="299" y="191"/>
                    <a:pt x="299" y="136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5" name="Google Shape;3602;p55"/>
            <p:cNvSpPr/>
            <p:nvPr/>
          </p:nvSpPr>
          <p:spPr>
            <a:xfrm>
              <a:off x="3688743" y="1919223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5"/>
                    <a:pt x="55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6" name="Google Shape;3603;p55"/>
            <p:cNvSpPr/>
            <p:nvPr/>
          </p:nvSpPr>
          <p:spPr>
            <a:xfrm>
              <a:off x="3688743" y="1971737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55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7" name="Google Shape;3604;p55"/>
            <p:cNvSpPr/>
            <p:nvPr/>
          </p:nvSpPr>
          <p:spPr>
            <a:xfrm>
              <a:off x="3688743" y="2024184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55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8" name="Google Shape;3605;p55"/>
            <p:cNvSpPr/>
            <p:nvPr/>
          </p:nvSpPr>
          <p:spPr>
            <a:xfrm>
              <a:off x="3688743" y="2076698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17"/>
                    <a:pt x="28" y="244"/>
                    <a:pt x="55" y="271"/>
                  </a:cubicBezTo>
                  <a:cubicBezTo>
                    <a:pt x="82" y="299"/>
                    <a:pt x="109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9" name="Google Shape;3606;p55"/>
            <p:cNvSpPr/>
            <p:nvPr/>
          </p:nvSpPr>
          <p:spPr>
            <a:xfrm>
              <a:off x="3688743" y="2130946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1" y="55"/>
                    <a:pt x="1" y="137"/>
                  </a:cubicBezTo>
                  <a:cubicBezTo>
                    <a:pt x="1" y="191"/>
                    <a:pt x="28" y="218"/>
                    <a:pt x="55" y="245"/>
                  </a:cubicBezTo>
                  <a:cubicBezTo>
                    <a:pt x="82" y="272"/>
                    <a:pt x="109" y="299"/>
                    <a:pt x="163" y="299"/>
                  </a:cubicBezTo>
                  <a:cubicBezTo>
                    <a:pt x="245" y="299"/>
                    <a:pt x="299" y="218"/>
                    <a:pt x="299" y="137"/>
                  </a:cubicBezTo>
                  <a:cubicBezTo>
                    <a:pt x="299" y="109"/>
                    <a:pt x="299" y="55"/>
                    <a:pt x="272" y="28"/>
                  </a:cubicBezTo>
                  <a:cubicBezTo>
                    <a:pt x="245" y="1"/>
                    <a:pt x="190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0" name="Google Shape;3607;p55"/>
            <p:cNvSpPr/>
            <p:nvPr/>
          </p:nvSpPr>
          <p:spPr>
            <a:xfrm>
              <a:off x="3688743" y="218346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190"/>
                    <a:pt x="28" y="218"/>
                    <a:pt x="55" y="245"/>
                  </a:cubicBezTo>
                  <a:cubicBezTo>
                    <a:pt x="82" y="272"/>
                    <a:pt x="109" y="299"/>
                    <a:pt x="163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109"/>
                    <a:pt x="299" y="55"/>
                    <a:pt x="272" y="28"/>
                  </a:cubicBezTo>
                  <a:cubicBezTo>
                    <a:pt x="245" y="1"/>
                    <a:pt x="190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1" name="Google Shape;3608;p55"/>
            <p:cNvSpPr/>
            <p:nvPr/>
          </p:nvSpPr>
          <p:spPr>
            <a:xfrm>
              <a:off x="3688743" y="223597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190"/>
                    <a:pt x="28" y="217"/>
                    <a:pt x="55" y="244"/>
                  </a:cubicBezTo>
                  <a:cubicBezTo>
                    <a:pt x="82" y="271"/>
                    <a:pt x="109" y="298"/>
                    <a:pt x="163" y="298"/>
                  </a:cubicBezTo>
                  <a:cubicBezTo>
                    <a:pt x="245" y="298"/>
                    <a:pt x="299" y="217"/>
                    <a:pt x="299" y="136"/>
                  </a:cubicBezTo>
                  <a:cubicBezTo>
                    <a:pt x="299" y="109"/>
                    <a:pt x="299" y="54"/>
                    <a:pt x="272" y="27"/>
                  </a:cubicBezTo>
                  <a:cubicBezTo>
                    <a:pt x="245" y="0"/>
                    <a:pt x="190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2" name="Google Shape;3609;p55"/>
            <p:cNvSpPr/>
            <p:nvPr/>
          </p:nvSpPr>
          <p:spPr>
            <a:xfrm>
              <a:off x="3715901" y="3587917"/>
              <a:ext cx="10943" cy="7340"/>
            </a:xfrm>
            <a:custGeom>
              <a:avLst/>
              <a:gdLst/>
              <a:ahLst/>
              <a:cxnLst/>
              <a:rect l="l" t="t" r="r" b="b"/>
              <a:pathLst>
                <a:path w="164" h="110" extrusionOk="0">
                  <a:moveTo>
                    <a:pt x="0" y="1"/>
                  </a:moveTo>
                  <a:cubicBezTo>
                    <a:pt x="0" y="55"/>
                    <a:pt x="82" y="109"/>
                    <a:pt x="136" y="109"/>
                  </a:cubicBezTo>
                  <a:lnTo>
                    <a:pt x="163" y="109"/>
                  </a:lnTo>
                  <a:cubicBezTo>
                    <a:pt x="136" y="55"/>
                    <a:pt x="82" y="82"/>
                    <a:pt x="28" y="28"/>
                  </a:cubicBezTo>
                  <a:cubicBezTo>
                    <a:pt x="28" y="28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3" name="Google Shape;3610;p55"/>
            <p:cNvSpPr/>
            <p:nvPr/>
          </p:nvSpPr>
          <p:spPr>
            <a:xfrm>
              <a:off x="3714099" y="3627753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326" y="244"/>
                    <a:pt x="326" y="163"/>
                  </a:cubicBezTo>
                  <a:cubicBezTo>
                    <a:pt x="326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4" name="Google Shape;3611;p55"/>
            <p:cNvSpPr/>
            <p:nvPr/>
          </p:nvSpPr>
          <p:spPr>
            <a:xfrm>
              <a:off x="3688743" y="3600595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5" name="Google Shape;3612;p55"/>
            <p:cNvSpPr/>
            <p:nvPr/>
          </p:nvSpPr>
          <p:spPr>
            <a:xfrm>
              <a:off x="3688743" y="3653109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6" name="Google Shape;3613;p55"/>
            <p:cNvSpPr/>
            <p:nvPr/>
          </p:nvSpPr>
          <p:spPr>
            <a:xfrm>
              <a:off x="3714099" y="3680200"/>
              <a:ext cx="21752" cy="20018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4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7" name="Google Shape;3614;p55"/>
            <p:cNvSpPr/>
            <p:nvPr/>
          </p:nvSpPr>
          <p:spPr>
            <a:xfrm>
              <a:off x="3688743" y="3705556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8" name="Google Shape;3615;p55"/>
            <p:cNvSpPr/>
            <p:nvPr/>
          </p:nvSpPr>
          <p:spPr>
            <a:xfrm>
              <a:off x="3714099" y="3732713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9" name="Google Shape;3616;p55"/>
            <p:cNvSpPr/>
            <p:nvPr/>
          </p:nvSpPr>
          <p:spPr>
            <a:xfrm>
              <a:off x="3714099" y="3785227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4" y="298"/>
                    <a:pt x="326" y="244"/>
                    <a:pt x="326" y="163"/>
                  </a:cubicBezTo>
                  <a:cubicBezTo>
                    <a:pt x="326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0" name="Google Shape;3617;p55"/>
            <p:cNvSpPr/>
            <p:nvPr/>
          </p:nvSpPr>
          <p:spPr>
            <a:xfrm>
              <a:off x="3688743" y="3759871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217"/>
                    <a:pt x="82" y="299"/>
                    <a:pt x="163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1" name="Google Shape;3618;p55"/>
            <p:cNvSpPr/>
            <p:nvPr/>
          </p:nvSpPr>
          <p:spPr>
            <a:xfrm>
              <a:off x="3688743" y="3812318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5" y="1"/>
                    <a:pt x="1" y="55"/>
                    <a:pt x="1" y="137"/>
                  </a:cubicBezTo>
                  <a:cubicBezTo>
                    <a:pt x="1" y="218"/>
                    <a:pt x="55" y="299"/>
                    <a:pt x="163" y="299"/>
                  </a:cubicBezTo>
                  <a:cubicBezTo>
                    <a:pt x="245" y="299"/>
                    <a:pt x="299" y="218"/>
                    <a:pt x="299" y="137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2" name="Google Shape;3619;p55"/>
            <p:cNvSpPr/>
            <p:nvPr/>
          </p:nvSpPr>
          <p:spPr>
            <a:xfrm>
              <a:off x="3714099" y="3837674"/>
              <a:ext cx="21752" cy="20018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3" name="Google Shape;3620;p55"/>
            <p:cNvSpPr/>
            <p:nvPr/>
          </p:nvSpPr>
          <p:spPr>
            <a:xfrm>
              <a:off x="3714099" y="3890188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4" name="Google Shape;3621;p55"/>
            <p:cNvSpPr/>
            <p:nvPr/>
          </p:nvSpPr>
          <p:spPr>
            <a:xfrm>
              <a:off x="3688743" y="386483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3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5" name="Google Shape;3622;p55"/>
            <p:cNvSpPr/>
            <p:nvPr/>
          </p:nvSpPr>
          <p:spPr>
            <a:xfrm>
              <a:off x="3688743" y="391734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17"/>
                    <a:pt x="55" y="298"/>
                    <a:pt x="163" y="298"/>
                  </a:cubicBezTo>
                  <a:cubicBezTo>
                    <a:pt x="245" y="298"/>
                    <a:pt x="299" y="217"/>
                    <a:pt x="299" y="136"/>
                  </a:cubicBezTo>
                  <a:cubicBezTo>
                    <a:pt x="299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6" name="Google Shape;3623;p55"/>
            <p:cNvSpPr/>
            <p:nvPr/>
          </p:nvSpPr>
          <p:spPr>
            <a:xfrm>
              <a:off x="3714099" y="3942635"/>
              <a:ext cx="21752" cy="20018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7" name="Google Shape;3624;p55"/>
            <p:cNvSpPr/>
            <p:nvPr/>
          </p:nvSpPr>
          <p:spPr>
            <a:xfrm>
              <a:off x="3714099" y="3995148"/>
              <a:ext cx="10943" cy="10943"/>
            </a:xfrm>
            <a:custGeom>
              <a:avLst/>
              <a:gdLst/>
              <a:ahLst/>
              <a:cxnLst/>
              <a:rect l="l" t="t" r="r" b="b"/>
              <a:pathLst>
                <a:path w="164" h="164" extrusionOk="0">
                  <a:moveTo>
                    <a:pt x="163" y="0"/>
                  </a:moveTo>
                  <a:cubicBezTo>
                    <a:pt x="82" y="0"/>
                    <a:pt x="27" y="82"/>
                    <a:pt x="0" y="163"/>
                  </a:cubicBezTo>
                  <a:cubicBezTo>
                    <a:pt x="55" y="136"/>
                    <a:pt x="109" y="109"/>
                    <a:pt x="136" y="55"/>
                  </a:cubicBezTo>
                  <a:cubicBezTo>
                    <a:pt x="163" y="28"/>
                    <a:pt x="163" y="28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8" name="Google Shape;3625;p55"/>
            <p:cNvSpPr/>
            <p:nvPr/>
          </p:nvSpPr>
          <p:spPr>
            <a:xfrm>
              <a:off x="3665255" y="2261263"/>
              <a:ext cx="18149" cy="16348"/>
            </a:xfrm>
            <a:custGeom>
              <a:avLst/>
              <a:gdLst/>
              <a:ahLst/>
              <a:cxnLst/>
              <a:rect l="l" t="t" r="r" b="b"/>
              <a:pathLst>
                <a:path w="272" h="245" extrusionOk="0">
                  <a:moveTo>
                    <a:pt x="109" y="1"/>
                  </a:moveTo>
                  <a:cubicBezTo>
                    <a:pt x="81" y="1"/>
                    <a:pt x="27" y="28"/>
                    <a:pt x="0" y="55"/>
                  </a:cubicBezTo>
                  <a:cubicBezTo>
                    <a:pt x="54" y="82"/>
                    <a:pt x="109" y="109"/>
                    <a:pt x="136" y="245"/>
                  </a:cubicBezTo>
                  <a:cubicBezTo>
                    <a:pt x="163" y="218"/>
                    <a:pt x="217" y="218"/>
                    <a:pt x="271" y="191"/>
                  </a:cubicBezTo>
                  <a:cubicBezTo>
                    <a:pt x="271" y="191"/>
                    <a:pt x="271" y="164"/>
                    <a:pt x="271" y="164"/>
                  </a:cubicBezTo>
                  <a:cubicBezTo>
                    <a:pt x="271" y="109"/>
                    <a:pt x="244" y="82"/>
                    <a:pt x="217" y="55"/>
                  </a:cubicBezTo>
                  <a:cubicBezTo>
                    <a:pt x="190" y="28"/>
                    <a:pt x="163" y="1"/>
                    <a:pt x="109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9" name="Google Shape;3626;p55"/>
            <p:cNvSpPr/>
            <p:nvPr/>
          </p:nvSpPr>
          <p:spPr>
            <a:xfrm>
              <a:off x="3665255" y="3575239"/>
              <a:ext cx="18149" cy="20018"/>
            </a:xfrm>
            <a:custGeom>
              <a:avLst/>
              <a:gdLst/>
              <a:ahLst/>
              <a:cxnLst/>
              <a:rect l="l" t="t" r="r" b="b"/>
              <a:pathLst>
                <a:path w="272" h="300" extrusionOk="0">
                  <a:moveTo>
                    <a:pt x="163" y="1"/>
                  </a:moveTo>
                  <a:cubicBezTo>
                    <a:pt x="81" y="55"/>
                    <a:pt x="27" y="163"/>
                    <a:pt x="0" y="245"/>
                  </a:cubicBezTo>
                  <a:cubicBezTo>
                    <a:pt x="27" y="272"/>
                    <a:pt x="54" y="299"/>
                    <a:pt x="109" y="299"/>
                  </a:cubicBezTo>
                  <a:cubicBezTo>
                    <a:pt x="190" y="299"/>
                    <a:pt x="271" y="245"/>
                    <a:pt x="271" y="163"/>
                  </a:cubicBezTo>
                  <a:cubicBezTo>
                    <a:pt x="271" y="82"/>
                    <a:pt x="217" y="28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0" name="Google Shape;3627;p55"/>
            <p:cNvSpPr/>
            <p:nvPr/>
          </p:nvSpPr>
          <p:spPr>
            <a:xfrm>
              <a:off x="3661586" y="3577041"/>
              <a:ext cx="7340" cy="9141"/>
            </a:xfrm>
            <a:custGeom>
              <a:avLst/>
              <a:gdLst/>
              <a:ahLst/>
              <a:cxnLst/>
              <a:rect l="l" t="t" r="r" b="b"/>
              <a:pathLst>
                <a:path w="110" h="137" extrusionOk="0">
                  <a:moveTo>
                    <a:pt x="109" y="1"/>
                  </a:moveTo>
                  <a:cubicBezTo>
                    <a:pt x="55" y="1"/>
                    <a:pt x="1" y="55"/>
                    <a:pt x="1" y="136"/>
                  </a:cubicBezTo>
                  <a:lnTo>
                    <a:pt x="28" y="136"/>
                  </a:lnTo>
                  <a:cubicBezTo>
                    <a:pt x="55" y="109"/>
                    <a:pt x="82" y="28"/>
                    <a:pt x="109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1" name="Google Shape;3628;p55"/>
            <p:cNvSpPr/>
            <p:nvPr/>
          </p:nvSpPr>
          <p:spPr>
            <a:xfrm>
              <a:off x="3636296" y="3558958"/>
              <a:ext cx="18149" cy="10943"/>
            </a:xfrm>
            <a:custGeom>
              <a:avLst/>
              <a:gdLst/>
              <a:ahLst/>
              <a:cxnLst/>
              <a:rect l="l" t="t" r="r" b="b"/>
              <a:pathLst>
                <a:path w="272" h="164" extrusionOk="0">
                  <a:moveTo>
                    <a:pt x="109" y="1"/>
                  </a:moveTo>
                  <a:cubicBezTo>
                    <a:pt x="54" y="1"/>
                    <a:pt x="27" y="28"/>
                    <a:pt x="0" y="55"/>
                  </a:cubicBezTo>
                  <a:cubicBezTo>
                    <a:pt x="27" y="109"/>
                    <a:pt x="81" y="163"/>
                    <a:pt x="163" y="163"/>
                  </a:cubicBezTo>
                  <a:cubicBezTo>
                    <a:pt x="190" y="163"/>
                    <a:pt x="244" y="136"/>
                    <a:pt x="271" y="82"/>
                  </a:cubicBezTo>
                  <a:cubicBezTo>
                    <a:pt x="217" y="82"/>
                    <a:pt x="190" y="55"/>
                    <a:pt x="136" y="1"/>
                  </a:cubicBezTo>
                  <a:cubicBezTo>
                    <a:pt x="136" y="10"/>
                    <a:pt x="133" y="13"/>
                    <a:pt x="129" y="13"/>
                  </a:cubicBezTo>
                  <a:cubicBezTo>
                    <a:pt x="121" y="13"/>
                    <a:pt x="109" y="1"/>
                    <a:pt x="109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2" name="Google Shape;3629;p55"/>
            <p:cNvSpPr/>
            <p:nvPr/>
          </p:nvSpPr>
          <p:spPr>
            <a:xfrm>
              <a:off x="3661586" y="3627753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5"/>
                    <a:pt x="1" y="163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3" name="Google Shape;3630;p55"/>
            <p:cNvSpPr/>
            <p:nvPr/>
          </p:nvSpPr>
          <p:spPr>
            <a:xfrm>
              <a:off x="3636296" y="3600595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5"/>
                    <a:pt x="54" y="326"/>
                    <a:pt x="163" y="326"/>
                  </a:cubicBezTo>
                  <a:cubicBezTo>
                    <a:pt x="244" y="326"/>
                    <a:pt x="298" y="245"/>
                    <a:pt x="298" y="163"/>
                  </a:cubicBezTo>
                  <a:cubicBezTo>
                    <a:pt x="298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4" name="Google Shape;3631;p55"/>
            <p:cNvSpPr/>
            <p:nvPr/>
          </p:nvSpPr>
          <p:spPr>
            <a:xfrm>
              <a:off x="3636296" y="3653109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4" y="0"/>
                    <a:pt x="0" y="81"/>
                    <a:pt x="0" y="163"/>
                  </a:cubicBezTo>
                  <a:cubicBezTo>
                    <a:pt x="0" y="244"/>
                    <a:pt x="54" y="326"/>
                    <a:pt x="163" y="326"/>
                  </a:cubicBezTo>
                  <a:cubicBezTo>
                    <a:pt x="244" y="326"/>
                    <a:pt x="298" y="244"/>
                    <a:pt x="298" y="163"/>
                  </a:cubicBezTo>
                  <a:cubicBezTo>
                    <a:pt x="298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5" name="Google Shape;3632;p55"/>
            <p:cNvSpPr/>
            <p:nvPr/>
          </p:nvSpPr>
          <p:spPr>
            <a:xfrm>
              <a:off x="3661586" y="3680200"/>
              <a:ext cx="21819" cy="20018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55"/>
                    <a:pt x="1" y="164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6" name="Google Shape;3633;p55"/>
            <p:cNvSpPr/>
            <p:nvPr/>
          </p:nvSpPr>
          <p:spPr>
            <a:xfrm>
              <a:off x="3636296" y="3705556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245"/>
                    <a:pt x="54" y="326"/>
                    <a:pt x="163" y="326"/>
                  </a:cubicBezTo>
                  <a:cubicBezTo>
                    <a:pt x="244" y="326"/>
                    <a:pt x="298" y="245"/>
                    <a:pt x="298" y="163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7" name="Google Shape;3634;p55"/>
            <p:cNvSpPr/>
            <p:nvPr/>
          </p:nvSpPr>
          <p:spPr>
            <a:xfrm>
              <a:off x="3661586" y="3732713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8" name="Google Shape;3635;p55"/>
            <p:cNvSpPr/>
            <p:nvPr/>
          </p:nvSpPr>
          <p:spPr>
            <a:xfrm>
              <a:off x="3661586" y="3785227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298"/>
                    <a:pt x="164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81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9" name="Google Shape;3636;p55"/>
            <p:cNvSpPr/>
            <p:nvPr/>
          </p:nvSpPr>
          <p:spPr>
            <a:xfrm>
              <a:off x="3636296" y="3759871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4" y="0"/>
                    <a:pt x="0" y="55"/>
                    <a:pt x="0" y="136"/>
                  </a:cubicBezTo>
                  <a:cubicBezTo>
                    <a:pt x="0" y="217"/>
                    <a:pt x="54" y="299"/>
                    <a:pt x="163" y="299"/>
                  </a:cubicBezTo>
                  <a:cubicBezTo>
                    <a:pt x="244" y="299"/>
                    <a:pt x="298" y="217"/>
                    <a:pt x="298" y="136"/>
                  </a:cubicBezTo>
                  <a:cubicBezTo>
                    <a:pt x="298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0" name="Google Shape;3637;p55"/>
            <p:cNvSpPr/>
            <p:nvPr/>
          </p:nvSpPr>
          <p:spPr>
            <a:xfrm>
              <a:off x="3636296" y="3812318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4" y="1"/>
                    <a:pt x="0" y="55"/>
                    <a:pt x="0" y="137"/>
                  </a:cubicBezTo>
                  <a:cubicBezTo>
                    <a:pt x="0" y="218"/>
                    <a:pt x="54" y="299"/>
                    <a:pt x="163" y="299"/>
                  </a:cubicBezTo>
                  <a:cubicBezTo>
                    <a:pt x="244" y="299"/>
                    <a:pt x="298" y="218"/>
                    <a:pt x="298" y="137"/>
                  </a:cubicBezTo>
                  <a:cubicBezTo>
                    <a:pt x="298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1" name="Google Shape;3638;p55"/>
            <p:cNvSpPr/>
            <p:nvPr/>
          </p:nvSpPr>
          <p:spPr>
            <a:xfrm>
              <a:off x="3661586" y="3837674"/>
              <a:ext cx="21819" cy="20018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2" name="Google Shape;3639;p55"/>
            <p:cNvSpPr/>
            <p:nvPr/>
          </p:nvSpPr>
          <p:spPr>
            <a:xfrm>
              <a:off x="3661586" y="3890188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3" name="Google Shape;3640;p55"/>
            <p:cNvSpPr/>
            <p:nvPr/>
          </p:nvSpPr>
          <p:spPr>
            <a:xfrm>
              <a:off x="3636296" y="386483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18"/>
                    <a:pt x="54" y="299"/>
                    <a:pt x="163" y="299"/>
                  </a:cubicBezTo>
                  <a:cubicBezTo>
                    <a:pt x="244" y="299"/>
                    <a:pt x="298" y="218"/>
                    <a:pt x="298" y="136"/>
                  </a:cubicBezTo>
                  <a:cubicBezTo>
                    <a:pt x="298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4" name="Google Shape;3641;p55"/>
            <p:cNvSpPr/>
            <p:nvPr/>
          </p:nvSpPr>
          <p:spPr>
            <a:xfrm>
              <a:off x="3636296" y="391734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4" y="0"/>
                    <a:pt x="0" y="54"/>
                    <a:pt x="0" y="136"/>
                  </a:cubicBezTo>
                  <a:cubicBezTo>
                    <a:pt x="0" y="217"/>
                    <a:pt x="54" y="298"/>
                    <a:pt x="163" y="298"/>
                  </a:cubicBezTo>
                  <a:cubicBezTo>
                    <a:pt x="244" y="298"/>
                    <a:pt x="298" y="217"/>
                    <a:pt x="298" y="136"/>
                  </a:cubicBezTo>
                  <a:cubicBezTo>
                    <a:pt x="298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5" name="Google Shape;3642;p55"/>
            <p:cNvSpPr/>
            <p:nvPr/>
          </p:nvSpPr>
          <p:spPr>
            <a:xfrm>
              <a:off x="3661586" y="3942635"/>
              <a:ext cx="21819" cy="20018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6" name="Google Shape;3643;p55"/>
            <p:cNvSpPr/>
            <p:nvPr/>
          </p:nvSpPr>
          <p:spPr>
            <a:xfrm>
              <a:off x="3688743" y="3969792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3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7" name="Google Shape;3644;p55"/>
            <p:cNvSpPr/>
            <p:nvPr/>
          </p:nvSpPr>
          <p:spPr>
            <a:xfrm>
              <a:off x="3661586" y="3995148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8" name="Google Shape;3645;p55"/>
            <p:cNvSpPr/>
            <p:nvPr/>
          </p:nvSpPr>
          <p:spPr>
            <a:xfrm>
              <a:off x="3636296" y="3969792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18"/>
                    <a:pt x="54" y="299"/>
                    <a:pt x="163" y="299"/>
                  </a:cubicBezTo>
                  <a:cubicBezTo>
                    <a:pt x="244" y="299"/>
                    <a:pt x="298" y="218"/>
                    <a:pt x="298" y="136"/>
                  </a:cubicBezTo>
                  <a:cubicBezTo>
                    <a:pt x="298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9" name="Google Shape;3646;p55"/>
            <p:cNvSpPr/>
            <p:nvPr/>
          </p:nvSpPr>
          <p:spPr>
            <a:xfrm>
              <a:off x="3636296" y="402230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4" y="0"/>
                    <a:pt x="0" y="55"/>
                    <a:pt x="0" y="136"/>
                  </a:cubicBezTo>
                  <a:cubicBezTo>
                    <a:pt x="0" y="217"/>
                    <a:pt x="54" y="299"/>
                    <a:pt x="163" y="299"/>
                  </a:cubicBezTo>
                  <a:cubicBezTo>
                    <a:pt x="244" y="299"/>
                    <a:pt x="298" y="217"/>
                    <a:pt x="298" y="136"/>
                  </a:cubicBezTo>
                  <a:cubicBezTo>
                    <a:pt x="298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0" name="Google Shape;3647;p55"/>
            <p:cNvSpPr/>
            <p:nvPr/>
          </p:nvSpPr>
          <p:spPr>
            <a:xfrm>
              <a:off x="3661586" y="4049464"/>
              <a:ext cx="5538" cy="16348"/>
            </a:xfrm>
            <a:custGeom>
              <a:avLst/>
              <a:gdLst/>
              <a:ahLst/>
              <a:cxnLst/>
              <a:rect l="l" t="t" r="r" b="b"/>
              <a:pathLst>
                <a:path w="83" h="245" extrusionOk="0">
                  <a:moveTo>
                    <a:pt x="82" y="0"/>
                  </a:moveTo>
                  <a:lnTo>
                    <a:pt x="82" y="0"/>
                  </a:lnTo>
                  <a:cubicBezTo>
                    <a:pt x="28" y="27"/>
                    <a:pt x="1" y="82"/>
                    <a:pt x="1" y="136"/>
                  </a:cubicBezTo>
                  <a:cubicBezTo>
                    <a:pt x="1" y="190"/>
                    <a:pt x="28" y="217"/>
                    <a:pt x="82" y="244"/>
                  </a:cubicBezTo>
                  <a:cubicBezTo>
                    <a:pt x="82" y="163"/>
                    <a:pt x="55" y="82"/>
                    <a:pt x="82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1" name="Google Shape;3648;p55"/>
            <p:cNvSpPr/>
            <p:nvPr/>
          </p:nvSpPr>
          <p:spPr>
            <a:xfrm>
              <a:off x="3636296" y="4074753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45"/>
                    <a:pt x="54" y="299"/>
                    <a:pt x="163" y="299"/>
                  </a:cubicBezTo>
                  <a:cubicBezTo>
                    <a:pt x="244" y="299"/>
                    <a:pt x="298" y="245"/>
                    <a:pt x="298" y="136"/>
                  </a:cubicBezTo>
                  <a:cubicBezTo>
                    <a:pt x="298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2" name="Google Shape;3649;p55"/>
            <p:cNvSpPr/>
            <p:nvPr/>
          </p:nvSpPr>
          <p:spPr>
            <a:xfrm>
              <a:off x="3609139" y="2051342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3" name="Google Shape;3650;p55"/>
            <p:cNvSpPr/>
            <p:nvPr/>
          </p:nvSpPr>
          <p:spPr>
            <a:xfrm>
              <a:off x="3583783" y="2076698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17"/>
                    <a:pt x="28" y="244"/>
                    <a:pt x="55" y="271"/>
                  </a:cubicBezTo>
                  <a:cubicBezTo>
                    <a:pt x="82" y="299"/>
                    <a:pt x="109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4" name="Google Shape;3651;p55"/>
            <p:cNvSpPr/>
            <p:nvPr/>
          </p:nvSpPr>
          <p:spPr>
            <a:xfrm>
              <a:off x="3609139" y="210385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190"/>
                    <a:pt x="27" y="244"/>
                    <a:pt x="54" y="271"/>
                  </a:cubicBezTo>
                  <a:cubicBezTo>
                    <a:pt x="82" y="298"/>
                    <a:pt x="136" y="298"/>
                    <a:pt x="163" y="298"/>
                  </a:cubicBezTo>
                  <a:cubicBezTo>
                    <a:pt x="244" y="298"/>
                    <a:pt x="326" y="244"/>
                    <a:pt x="326" y="163"/>
                  </a:cubicBezTo>
                  <a:cubicBezTo>
                    <a:pt x="326" y="109"/>
                    <a:pt x="299" y="81"/>
                    <a:pt x="271" y="54"/>
                  </a:cubicBezTo>
                  <a:cubicBezTo>
                    <a:pt x="244" y="27"/>
                    <a:pt x="217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5" name="Google Shape;3652;p55"/>
            <p:cNvSpPr/>
            <p:nvPr/>
          </p:nvSpPr>
          <p:spPr>
            <a:xfrm>
              <a:off x="3590989" y="2130946"/>
              <a:ext cx="12744" cy="16414"/>
            </a:xfrm>
            <a:custGeom>
              <a:avLst/>
              <a:gdLst/>
              <a:ahLst/>
              <a:cxnLst/>
              <a:rect l="l" t="t" r="r" b="b"/>
              <a:pathLst>
                <a:path w="191" h="246" extrusionOk="0">
                  <a:moveTo>
                    <a:pt x="1" y="1"/>
                  </a:moveTo>
                  <a:cubicBezTo>
                    <a:pt x="55" y="82"/>
                    <a:pt x="109" y="164"/>
                    <a:pt x="164" y="245"/>
                  </a:cubicBezTo>
                  <a:cubicBezTo>
                    <a:pt x="191" y="218"/>
                    <a:pt x="191" y="191"/>
                    <a:pt x="191" y="137"/>
                  </a:cubicBezTo>
                  <a:cubicBezTo>
                    <a:pt x="191" y="109"/>
                    <a:pt x="191" y="55"/>
                    <a:pt x="164" y="28"/>
                  </a:cubicBezTo>
                  <a:cubicBezTo>
                    <a:pt x="137" y="1"/>
                    <a:pt x="82" y="1"/>
                    <a:pt x="55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6" name="Google Shape;3653;p55"/>
            <p:cNvSpPr/>
            <p:nvPr/>
          </p:nvSpPr>
          <p:spPr>
            <a:xfrm>
              <a:off x="3609139" y="3473882"/>
              <a:ext cx="18149" cy="16348"/>
            </a:xfrm>
            <a:custGeom>
              <a:avLst/>
              <a:gdLst/>
              <a:ahLst/>
              <a:cxnLst/>
              <a:rect l="l" t="t" r="r" b="b"/>
              <a:pathLst>
                <a:path w="272" h="245" extrusionOk="0">
                  <a:moveTo>
                    <a:pt x="54" y="1"/>
                  </a:moveTo>
                  <a:cubicBezTo>
                    <a:pt x="27" y="28"/>
                    <a:pt x="0" y="55"/>
                    <a:pt x="0" y="109"/>
                  </a:cubicBezTo>
                  <a:cubicBezTo>
                    <a:pt x="0" y="191"/>
                    <a:pt x="82" y="245"/>
                    <a:pt x="163" y="245"/>
                  </a:cubicBezTo>
                  <a:cubicBezTo>
                    <a:pt x="217" y="245"/>
                    <a:pt x="244" y="245"/>
                    <a:pt x="271" y="218"/>
                  </a:cubicBezTo>
                  <a:cubicBezTo>
                    <a:pt x="190" y="164"/>
                    <a:pt x="136" y="82"/>
                    <a:pt x="5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7" name="Google Shape;3654;p55"/>
            <p:cNvSpPr/>
            <p:nvPr/>
          </p:nvSpPr>
          <p:spPr>
            <a:xfrm>
              <a:off x="3609139" y="3522792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4" y="298"/>
                    <a:pt x="326" y="244"/>
                    <a:pt x="326" y="163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8" name="Google Shape;3655;p55"/>
            <p:cNvSpPr/>
            <p:nvPr/>
          </p:nvSpPr>
          <p:spPr>
            <a:xfrm>
              <a:off x="3583783" y="3495634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9" name="Google Shape;3656;p55"/>
            <p:cNvSpPr/>
            <p:nvPr/>
          </p:nvSpPr>
          <p:spPr>
            <a:xfrm>
              <a:off x="3583783" y="3548081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5" y="1"/>
                    <a:pt x="0" y="82"/>
                    <a:pt x="0" y="164"/>
                  </a:cubicBezTo>
                  <a:cubicBezTo>
                    <a:pt x="0" y="245"/>
                    <a:pt x="55" y="326"/>
                    <a:pt x="163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0" name="Google Shape;3657;p55"/>
            <p:cNvSpPr/>
            <p:nvPr/>
          </p:nvSpPr>
          <p:spPr>
            <a:xfrm>
              <a:off x="3609139" y="3575239"/>
              <a:ext cx="21752" cy="20018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136"/>
                    <a:pt x="326" y="109"/>
                    <a:pt x="299" y="82"/>
                  </a:cubicBezTo>
                  <a:cubicBezTo>
                    <a:pt x="271" y="82"/>
                    <a:pt x="244" y="82"/>
                    <a:pt x="21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1" name="Google Shape;3658;p55"/>
            <p:cNvSpPr/>
            <p:nvPr/>
          </p:nvSpPr>
          <p:spPr>
            <a:xfrm>
              <a:off x="3609139" y="3627753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326" y="244"/>
                    <a:pt x="326" y="163"/>
                  </a:cubicBezTo>
                  <a:cubicBezTo>
                    <a:pt x="326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2" name="Google Shape;3659;p55"/>
            <p:cNvSpPr/>
            <p:nvPr/>
          </p:nvSpPr>
          <p:spPr>
            <a:xfrm>
              <a:off x="3583783" y="3600595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5"/>
                    <a:pt x="55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3" name="Google Shape;3660;p55"/>
            <p:cNvSpPr/>
            <p:nvPr/>
          </p:nvSpPr>
          <p:spPr>
            <a:xfrm>
              <a:off x="3583783" y="3653109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5" y="0"/>
                    <a:pt x="0" y="81"/>
                    <a:pt x="0" y="163"/>
                  </a:cubicBezTo>
                  <a:cubicBezTo>
                    <a:pt x="0" y="244"/>
                    <a:pt x="55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4" name="Google Shape;3661;p55"/>
            <p:cNvSpPr/>
            <p:nvPr/>
          </p:nvSpPr>
          <p:spPr>
            <a:xfrm>
              <a:off x="3609139" y="3680200"/>
              <a:ext cx="21752" cy="20018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4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5" name="Google Shape;3662;p55"/>
            <p:cNvSpPr/>
            <p:nvPr/>
          </p:nvSpPr>
          <p:spPr>
            <a:xfrm>
              <a:off x="3583783" y="3705556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6" name="Google Shape;3663;p55"/>
            <p:cNvSpPr/>
            <p:nvPr/>
          </p:nvSpPr>
          <p:spPr>
            <a:xfrm>
              <a:off x="3609139" y="3732713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7" name="Google Shape;3664;p55"/>
            <p:cNvSpPr/>
            <p:nvPr/>
          </p:nvSpPr>
          <p:spPr>
            <a:xfrm>
              <a:off x="3609139" y="3785227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4" y="298"/>
                    <a:pt x="326" y="244"/>
                    <a:pt x="326" y="163"/>
                  </a:cubicBezTo>
                  <a:cubicBezTo>
                    <a:pt x="326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8" name="Google Shape;3665;p55"/>
            <p:cNvSpPr/>
            <p:nvPr/>
          </p:nvSpPr>
          <p:spPr>
            <a:xfrm>
              <a:off x="3583783" y="3759871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0" y="55"/>
                    <a:pt x="0" y="136"/>
                  </a:cubicBezTo>
                  <a:cubicBezTo>
                    <a:pt x="0" y="217"/>
                    <a:pt x="55" y="299"/>
                    <a:pt x="163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9" name="Google Shape;3666;p55"/>
            <p:cNvSpPr/>
            <p:nvPr/>
          </p:nvSpPr>
          <p:spPr>
            <a:xfrm>
              <a:off x="3583783" y="3812318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5" y="1"/>
                    <a:pt x="0" y="55"/>
                    <a:pt x="0" y="137"/>
                  </a:cubicBezTo>
                  <a:cubicBezTo>
                    <a:pt x="0" y="218"/>
                    <a:pt x="55" y="299"/>
                    <a:pt x="163" y="299"/>
                  </a:cubicBezTo>
                  <a:cubicBezTo>
                    <a:pt x="245" y="299"/>
                    <a:pt x="299" y="218"/>
                    <a:pt x="299" y="137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0" name="Google Shape;3667;p55"/>
            <p:cNvSpPr/>
            <p:nvPr/>
          </p:nvSpPr>
          <p:spPr>
            <a:xfrm>
              <a:off x="3609139" y="3837674"/>
              <a:ext cx="21752" cy="20018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1" name="Google Shape;3668;p55"/>
            <p:cNvSpPr/>
            <p:nvPr/>
          </p:nvSpPr>
          <p:spPr>
            <a:xfrm>
              <a:off x="3609139" y="3890188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2" name="Google Shape;3669;p55"/>
            <p:cNvSpPr/>
            <p:nvPr/>
          </p:nvSpPr>
          <p:spPr>
            <a:xfrm>
              <a:off x="3583783" y="386483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63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3" name="Google Shape;3670;p55"/>
            <p:cNvSpPr/>
            <p:nvPr/>
          </p:nvSpPr>
          <p:spPr>
            <a:xfrm>
              <a:off x="3583783" y="391734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17"/>
                    <a:pt x="55" y="298"/>
                    <a:pt x="163" y="298"/>
                  </a:cubicBezTo>
                  <a:cubicBezTo>
                    <a:pt x="245" y="298"/>
                    <a:pt x="299" y="217"/>
                    <a:pt x="299" y="136"/>
                  </a:cubicBezTo>
                  <a:cubicBezTo>
                    <a:pt x="299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4" name="Google Shape;3671;p55"/>
            <p:cNvSpPr/>
            <p:nvPr/>
          </p:nvSpPr>
          <p:spPr>
            <a:xfrm>
              <a:off x="3609139" y="3942635"/>
              <a:ext cx="21752" cy="20018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5" name="Google Shape;3672;p55"/>
            <p:cNvSpPr/>
            <p:nvPr/>
          </p:nvSpPr>
          <p:spPr>
            <a:xfrm>
              <a:off x="3609139" y="3995148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6" name="Google Shape;3673;p55"/>
            <p:cNvSpPr/>
            <p:nvPr/>
          </p:nvSpPr>
          <p:spPr>
            <a:xfrm>
              <a:off x="3583783" y="3969792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63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7" name="Google Shape;3674;p55"/>
            <p:cNvSpPr/>
            <p:nvPr/>
          </p:nvSpPr>
          <p:spPr>
            <a:xfrm>
              <a:off x="3583783" y="402230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0" y="55"/>
                    <a:pt x="0" y="136"/>
                  </a:cubicBezTo>
                  <a:cubicBezTo>
                    <a:pt x="0" y="217"/>
                    <a:pt x="55" y="299"/>
                    <a:pt x="163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8" name="Google Shape;3675;p55"/>
            <p:cNvSpPr/>
            <p:nvPr/>
          </p:nvSpPr>
          <p:spPr>
            <a:xfrm>
              <a:off x="3609139" y="4047662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326" y="244"/>
                    <a:pt x="326" y="163"/>
                  </a:cubicBezTo>
                  <a:cubicBezTo>
                    <a:pt x="326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9" name="Google Shape;3676;p55"/>
            <p:cNvSpPr/>
            <p:nvPr/>
          </p:nvSpPr>
          <p:spPr>
            <a:xfrm>
              <a:off x="3609139" y="4100109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0" name="Google Shape;3677;p55"/>
            <p:cNvSpPr/>
            <p:nvPr/>
          </p:nvSpPr>
          <p:spPr>
            <a:xfrm>
              <a:off x="3583783" y="4074753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45"/>
                    <a:pt x="55" y="299"/>
                    <a:pt x="163" y="299"/>
                  </a:cubicBezTo>
                  <a:cubicBezTo>
                    <a:pt x="245" y="299"/>
                    <a:pt x="299" y="245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1" name="Google Shape;3678;p55"/>
            <p:cNvSpPr/>
            <p:nvPr/>
          </p:nvSpPr>
          <p:spPr>
            <a:xfrm>
              <a:off x="3636296" y="4127266"/>
              <a:ext cx="9075" cy="16348"/>
            </a:xfrm>
            <a:custGeom>
              <a:avLst/>
              <a:gdLst/>
              <a:ahLst/>
              <a:cxnLst/>
              <a:rect l="l" t="t" r="r" b="b"/>
              <a:pathLst>
                <a:path w="136" h="245" extrusionOk="0">
                  <a:moveTo>
                    <a:pt x="136" y="0"/>
                  </a:moveTo>
                  <a:cubicBezTo>
                    <a:pt x="54" y="0"/>
                    <a:pt x="0" y="82"/>
                    <a:pt x="0" y="136"/>
                  </a:cubicBezTo>
                  <a:cubicBezTo>
                    <a:pt x="0" y="190"/>
                    <a:pt x="27" y="217"/>
                    <a:pt x="27" y="245"/>
                  </a:cubicBezTo>
                  <a:cubicBezTo>
                    <a:pt x="81" y="163"/>
                    <a:pt x="81" y="109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2" name="Google Shape;3679;p55"/>
            <p:cNvSpPr/>
            <p:nvPr/>
          </p:nvSpPr>
          <p:spPr>
            <a:xfrm>
              <a:off x="3583783" y="412726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0" y="55"/>
                    <a:pt x="0" y="136"/>
                  </a:cubicBezTo>
                  <a:cubicBezTo>
                    <a:pt x="0" y="245"/>
                    <a:pt x="55" y="299"/>
                    <a:pt x="163" y="299"/>
                  </a:cubicBezTo>
                  <a:cubicBezTo>
                    <a:pt x="245" y="299"/>
                    <a:pt x="299" y="245"/>
                    <a:pt x="299" y="136"/>
                  </a:cubicBezTo>
                  <a:cubicBezTo>
                    <a:pt x="299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3" name="Google Shape;3680;p55"/>
            <p:cNvSpPr/>
            <p:nvPr/>
          </p:nvSpPr>
          <p:spPr>
            <a:xfrm>
              <a:off x="3609139" y="415262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17"/>
                    <a:pt x="54" y="271"/>
                    <a:pt x="109" y="299"/>
                  </a:cubicBezTo>
                  <a:cubicBezTo>
                    <a:pt x="163" y="217"/>
                    <a:pt x="244" y="163"/>
                    <a:pt x="299" y="82"/>
                  </a:cubicBezTo>
                  <a:cubicBezTo>
                    <a:pt x="271" y="54"/>
                    <a:pt x="217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4" name="Google Shape;3681;p55"/>
            <p:cNvSpPr/>
            <p:nvPr/>
          </p:nvSpPr>
          <p:spPr>
            <a:xfrm>
              <a:off x="3583783" y="417978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44"/>
                    <a:pt x="55" y="298"/>
                    <a:pt x="163" y="298"/>
                  </a:cubicBezTo>
                  <a:cubicBezTo>
                    <a:pt x="217" y="298"/>
                    <a:pt x="245" y="271"/>
                    <a:pt x="272" y="217"/>
                  </a:cubicBezTo>
                  <a:cubicBezTo>
                    <a:pt x="299" y="217"/>
                    <a:pt x="299" y="190"/>
                    <a:pt x="299" y="190"/>
                  </a:cubicBezTo>
                  <a:cubicBezTo>
                    <a:pt x="299" y="163"/>
                    <a:pt x="299" y="163"/>
                    <a:pt x="299" y="136"/>
                  </a:cubicBezTo>
                  <a:cubicBezTo>
                    <a:pt x="299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5" name="Google Shape;3682;p55"/>
            <p:cNvSpPr/>
            <p:nvPr/>
          </p:nvSpPr>
          <p:spPr>
            <a:xfrm>
              <a:off x="3560228" y="1946381"/>
              <a:ext cx="14546" cy="5471"/>
            </a:xfrm>
            <a:custGeom>
              <a:avLst/>
              <a:gdLst/>
              <a:ahLst/>
              <a:cxnLst/>
              <a:rect l="l" t="t" r="r" b="b"/>
              <a:pathLst>
                <a:path w="218" h="82" extrusionOk="0">
                  <a:moveTo>
                    <a:pt x="109" y="0"/>
                  </a:moveTo>
                  <a:cubicBezTo>
                    <a:pt x="55" y="0"/>
                    <a:pt x="28" y="27"/>
                    <a:pt x="1" y="55"/>
                  </a:cubicBezTo>
                  <a:cubicBezTo>
                    <a:pt x="28" y="82"/>
                    <a:pt x="82" y="82"/>
                    <a:pt x="164" y="82"/>
                  </a:cubicBezTo>
                  <a:cubicBezTo>
                    <a:pt x="191" y="82"/>
                    <a:pt x="218" y="55"/>
                    <a:pt x="218" y="55"/>
                  </a:cubicBezTo>
                  <a:cubicBezTo>
                    <a:pt x="191" y="27"/>
                    <a:pt x="164" y="0"/>
                    <a:pt x="109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6" name="Google Shape;3683;p55"/>
            <p:cNvSpPr/>
            <p:nvPr/>
          </p:nvSpPr>
          <p:spPr>
            <a:xfrm>
              <a:off x="3531269" y="3448592"/>
              <a:ext cx="20018" cy="16348"/>
            </a:xfrm>
            <a:custGeom>
              <a:avLst/>
              <a:gdLst/>
              <a:ahLst/>
              <a:cxnLst/>
              <a:rect l="l" t="t" r="r" b="b"/>
              <a:pathLst>
                <a:path w="300" h="245" extrusionOk="0">
                  <a:moveTo>
                    <a:pt x="28" y="0"/>
                  </a:moveTo>
                  <a:cubicBezTo>
                    <a:pt x="1" y="27"/>
                    <a:pt x="1" y="54"/>
                    <a:pt x="1" y="81"/>
                  </a:cubicBezTo>
                  <a:cubicBezTo>
                    <a:pt x="1" y="163"/>
                    <a:pt x="55" y="244"/>
                    <a:pt x="164" y="244"/>
                  </a:cubicBezTo>
                  <a:cubicBezTo>
                    <a:pt x="245" y="244"/>
                    <a:pt x="299" y="163"/>
                    <a:pt x="299" y="81"/>
                  </a:cubicBezTo>
                  <a:cubicBezTo>
                    <a:pt x="191" y="81"/>
                    <a:pt x="109" y="54"/>
                    <a:pt x="28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7" name="Google Shape;3684;p55"/>
            <p:cNvSpPr/>
            <p:nvPr/>
          </p:nvSpPr>
          <p:spPr>
            <a:xfrm>
              <a:off x="3556625" y="3470278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8" name="Google Shape;3685;p55"/>
            <p:cNvSpPr/>
            <p:nvPr/>
          </p:nvSpPr>
          <p:spPr>
            <a:xfrm>
              <a:off x="3585584" y="3459402"/>
              <a:ext cx="10943" cy="5538"/>
            </a:xfrm>
            <a:custGeom>
              <a:avLst/>
              <a:gdLst/>
              <a:ahLst/>
              <a:cxnLst/>
              <a:rect l="l" t="t" r="r" b="b"/>
              <a:pathLst>
                <a:path w="164" h="83" extrusionOk="0">
                  <a:moveTo>
                    <a:pt x="1" y="1"/>
                  </a:moveTo>
                  <a:lnTo>
                    <a:pt x="1" y="1"/>
                  </a:lnTo>
                  <a:cubicBezTo>
                    <a:pt x="28" y="55"/>
                    <a:pt x="82" y="82"/>
                    <a:pt x="136" y="82"/>
                  </a:cubicBezTo>
                  <a:cubicBezTo>
                    <a:pt x="136" y="82"/>
                    <a:pt x="163" y="55"/>
                    <a:pt x="163" y="55"/>
                  </a:cubicBezTo>
                  <a:cubicBezTo>
                    <a:pt x="109" y="55"/>
                    <a:pt x="55" y="28"/>
                    <a:pt x="1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9" name="Google Shape;3686;p55"/>
            <p:cNvSpPr/>
            <p:nvPr/>
          </p:nvSpPr>
          <p:spPr>
            <a:xfrm>
              <a:off x="3556625" y="3522792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4"/>
                    <a:pt x="1" y="163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0" name="Google Shape;3687;p55"/>
            <p:cNvSpPr/>
            <p:nvPr/>
          </p:nvSpPr>
          <p:spPr>
            <a:xfrm>
              <a:off x="3531269" y="3495634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4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64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1" name="Google Shape;3688;p55"/>
            <p:cNvSpPr/>
            <p:nvPr/>
          </p:nvSpPr>
          <p:spPr>
            <a:xfrm>
              <a:off x="3531269" y="3548081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4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64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2" name="Google Shape;3689;p55"/>
            <p:cNvSpPr/>
            <p:nvPr/>
          </p:nvSpPr>
          <p:spPr>
            <a:xfrm>
              <a:off x="3556625" y="3575239"/>
              <a:ext cx="21819" cy="20018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55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3" name="Google Shape;3690;p55"/>
            <p:cNvSpPr/>
            <p:nvPr/>
          </p:nvSpPr>
          <p:spPr>
            <a:xfrm>
              <a:off x="3556625" y="3627753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5"/>
                    <a:pt x="1" y="163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4" name="Google Shape;3691;p55"/>
            <p:cNvSpPr/>
            <p:nvPr/>
          </p:nvSpPr>
          <p:spPr>
            <a:xfrm>
              <a:off x="3531269" y="3600595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4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5"/>
                    <a:pt x="55" y="326"/>
                    <a:pt x="164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5" name="Google Shape;3692;p55"/>
            <p:cNvSpPr/>
            <p:nvPr/>
          </p:nvSpPr>
          <p:spPr>
            <a:xfrm>
              <a:off x="3531269" y="3653109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4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326"/>
                    <a:pt x="164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1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6" name="Google Shape;3693;p55"/>
            <p:cNvSpPr/>
            <p:nvPr/>
          </p:nvSpPr>
          <p:spPr>
            <a:xfrm>
              <a:off x="3556625" y="3680200"/>
              <a:ext cx="21819" cy="20018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55"/>
                    <a:pt x="1" y="164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7" name="Google Shape;3694;p55"/>
            <p:cNvSpPr/>
            <p:nvPr/>
          </p:nvSpPr>
          <p:spPr>
            <a:xfrm>
              <a:off x="3531269" y="3705556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4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64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8" name="Google Shape;3695;p55"/>
            <p:cNvSpPr/>
            <p:nvPr/>
          </p:nvSpPr>
          <p:spPr>
            <a:xfrm>
              <a:off x="3556625" y="3732713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9" name="Google Shape;3696;p55"/>
            <p:cNvSpPr/>
            <p:nvPr/>
          </p:nvSpPr>
          <p:spPr>
            <a:xfrm>
              <a:off x="3556625" y="3785227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0" name="Google Shape;3697;p55"/>
            <p:cNvSpPr/>
            <p:nvPr/>
          </p:nvSpPr>
          <p:spPr>
            <a:xfrm>
              <a:off x="3531269" y="3759871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64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1" name="Google Shape;3698;p55"/>
            <p:cNvSpPr/>
            <p:nvPr/>
          </p:nvSpPr>
          <p:spPr>
            <a:xfrm>
              <a:off x="3531269" y="3812318"/>
              <a:ext cx="20018" cy="20018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4" y="1"/>
                  </a:moveTo>
                  <a:cubicBezTo>
                    <a:pt x="55" y="1"/>
                    <a:pt x="1" y="55"/>
                    <a:pt x="1" y="137"/>
                  </a:cubicBezTo>
                  <a:cubicBezTo>
                    <a:pt x="1" y="218"/>
                    <a:pt x="55" y="299"/>
                    <a:pt x="164" y="299"/>
                  </a:cubicBezTo>
                  <a:cubicBezTo>
                    <a:pt x="245" y="299"/>
                    <a:pt x="299" y="218"/>
                    <a:pt x="299" y="137"/>
                  </a:cubicBezTo>
                  <a:cubicBezTo>
                    <a:pt x="299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2" name="Google Shape;3699;p55"/>
            <p:cNvSpPr/>
            <p:nvPr/>
          </p:nvSpPr>
          <p:spPr>
            <a:xfrm>
              <a:off x="3556625" y="3837674"/>
              <a:ext cx="21819" cy="20018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3" name="Google Shape;3700;p55"/>
            <p:cNvSpPr/>
            <p:nvPr/>
          </p:nvSpPr>
          <p:spPr>
            <a:xfrm>
              <a:off x="3556625" y="3890188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4" name="Google Shape;3701;p55"/>
            <p:cNvSpPr/>
            <p:nvPr/>
          </p:nvSpPr>
          <p:spPr>
            <a:xfrm>
              <a:off x="3531269" y="3864832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64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5" name="Google Shape;3702;p55"/>
            <p:cNvSpPr/>
            <p:nvPr/>
          </p:nvSpPr>
          <p:spPr>
            <a:xfrm>
              <a:off x="3531269" y="391734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17"/>
                    <a:pt x="55" y="298"/>
                    <a:pt x="164" y="298"/>
                  </a:cubicBezTo>
                  <a:cubicBezTo>
                    <a:pt x="245" y="298"/>
                    <a:pt x="299" y="217"/>
                    <a:pt x="299" y="136"/>
                  </a:cubicBezTo>
                  <a:cubicBezTo>
                    <a:pt x="299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6" name="Google Shape;3703;p55"/>
            <p:cNvSpPr/>
            <p:nvPr/>
          </p:nvSpPr>
          <p:spPr>
            <a:xfrm>
              <a:off x="3556625" y="3942635"/>
              <a:ext cx="21819" cy="20018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7" name="Google Shape;3704;p55"/>
            <p:cNvSpPr/>
            <p:nvPr/>
          </p:nvSpPr>
          <p:spPr>
            <a:xfrm>
              <a:off x="3556625" y="3995148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8" name="Google Shape;3705;p55"/>
            <p:cNvSpPr/>
            <p:nvPr/>
          </p:nvSpPr>
          <p:spPr>
            <a:xfrm>
              <a:off x="3531269" y="3969792"/>
              <a:ext cx="20018" cy="20018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4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64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9" name="Google Shape;3706;p55"/>
            <p:cNvSpPr/>
            <p:nvPr/>
          </p:nvSpPr>
          <p:spPr>
            <a:xfrm>
              <a:off x="3531269" y="4022306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64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0" name="Google Shape;3707;p55"/>
            <p:cNvSpPr/>
            <p:nvPr/>
          </p:nvSpPr>
          <p:spPr>
            <a:xfrm>
              <a:off x="3556625" y="4047662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3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1" name="Google Shape;3708;p55"/>
            <p:cNvSpPr/>
            <p:nvPr/>
          </p:nvSpPr>
          <p:spPr>
            <a:xfrm>
              <a:off x="3556625" y="4100109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2" name="Google Shape;3709;p55"/>
            <p:cNvSpPr/>
            <p:nvPr/>
          </p:nvSpPr>
          <p:spPr>
            <a:xfrm>
              <a:off x="3531269" y="4074753"/>
              <a:ext cx="20018" cy="20018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4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45"/>
                    <a:pt x="55" y="299"/>
                    <a:pt x="164" y="299"/>
                  </a:cubicBezTo>
                  <a:cubicBezTo>
                    <a:pt x="245" y="299"/>
                    <a:pt x="299" y="245"/>
                    <a:pt x="299" y="136"/>
                  </a:cubicBezTo>
                  <a:cubicBezTo>
                    <a:pt x="299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3" name="Google Shape;3710;p55"/>
            <p:cNvSpPr/>
            <p:nvPr/>
          </p:nvSpPr>
          <p:spPr>
            <a:xfrm>
              <a:off x="3531269" y="4127266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45"/>
                    <a:pt x="55" y="299"/>
                    <a:pt x="164" y="299"/>
                  </a:cubicBezTo>
                  <a:cubicBezTo>
                    <a:pt x="245" y="299"/>
                    <a:pt x="299" y="245"/>
                    <a:pt x="299" y="136"/>
                  </a:cubicBezTo>
                  <a:cubicBezTo>
                    <a:pt x="299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4" name="Google Shape;3711;p55"/>
            <p:cNvSpPr/>
            <p:nvPr/>
          </p:nvSpPr>
          <p:spPr>
            <a:xfrm>
              <a:off x="3556625" y="4152623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5" name="Google Shape;3712;p55"/>
            <p:cNvSpPr/>
            <p:nvPr/>
          </p:nvSpPr>
          <p:spPr>
            <a:xfrm>
              <a:off x="3556625" y="4205069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6" name="Google Shape;3713;p55"/>
            <p:cNvSpPr/>
            <p:nvPr/>
          </p:nvSpPr>
          <p:spPr>
            <a:xfrm>
              <a:off x="3531269" y="4179780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44"/>
                    <a:pt x="55" y="298"/>
                    <a:pt x="164" y="298"/>
                  </a:cubicBezTo>
                  <a:cubicBezTo>
                    <a:pt x="245" y="298"/>
                    <a:pt x="299" y="244"/>
                    <a:pt x="299" y="136"/>
                  </a:cubicBezTo>
                  <a:cubicBezTo>
                    <a:pt x="299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7" name="Google Shape;3714;p55"/>
            <p:cNvSpPr/>
            <p:nvPr/>
          </p:nvSpPr>
          <p:spPr>
            <a:xfrm>
              <a:off x="3478822" y="244589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4" y="0"/>
                    <a:pt x="0" y="55"/>
                    <a:pt x="0" y="136"/>
                  </a:cubicBezTo>
                  <a:cubicBezTo>
                    <a:pt x="0" y="217"/>
                    <a:pt x="54" y="299"/>
                    <a:pt x="163" y="299"/>
                  </a:cubicBezTo>
                  <a:cubicBezTo>
                    <a:pt x="244" y="299"/>
                    <a:pt x="299" y="217"/>
                    <a:pt x="299" y="136"/>
                  </a:cubicBezTo>
                  <a:cubicBezTo>
                    <a:pt x="299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8" name="Google Shape;3715;p55"/>
            <p:cNvSpPr/>
            <p:nvPr/>
          </p:nvSpPr>
          <p:spPr>
            <a:xfrm>
              <a:off x="3504111" y="2471251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9" name="Google Shape;3716;p55"/>
            <p:cNvSpPr/>
            <p:nvPr/>
          </p:nvSpPr>
          <p:spPr>
            <a:xfrm>
              <a:off x="3531269" y="2453101"/>
              <a:ext cx="12744" cy="12744"/>
            </a:xfrm>
            <a:custGeom>
              <a:avLst/>
              <a:gdLst/>
              <a:ahLst/>
              <a:cxnLst/>
              <a:rect l="l" t="t" r="r" b="b"/>
              <a:pathLst>
                <a:path w="191" h="191" extrusionOk="0">
                  <a:moveTo>
                    <a:pt x="164" y="1"/>
                  </a:moveTo>
                  <a:cubicBezTo>
                    <a:pt x="109" y="28"/>
                    <a:pt x="55" y="55"/>
                    <a:pt x="1" y="82"/>
                  </a:cubicBezTo>
                  <a:cubicBezTo>
                    <a:pt x="28" y="137"/>
                    <a:pt x="82" y="191"/>
                    <a:pt x="164" y="191"/>
                  </a:cubicBezTo>
                  <a:lnTo>
                    <a:pt x="191" y="191"/>
                  </a:lnTo>
                  <a:cubicBezTo>
                    <a:pt x="191" y="164"/>
                    <a:pt x="191" y="137"/>
                    <a:pt x="164" y="109"/>
                  </a:cubicBezTo>
                  <a:lnTo>
                    <a:pt x="164" y="1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0" name="Google Shape;3717;p55"/>
            <p:cNvSpPr/>
            <p:nvPr/>
          </p:nvSpPr>
          <p:spPr>
            <a:xfrm>
              <a:off x="3478822" y="249840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4" y="0"/>
                    <a:pt x="0" y="54"/>
                    <a:pt x="0" y="136"/>
                  </a:cubicBezTo>
                  <a:cubicBezTo>
                    <a:pt x="0" y="244"/>
                    <a:pt x="54" y="298"/>
                    <a:pt x="163" y="298"/>
                  </a:cubicBezTo>
                  <a:cubicBezTo>
                    <a:pt x="244" y="298"/>
                    <a:pt x="299" y="244"/>
                    <a:pt x="299" y="136"/>
                  </a:cubicBezTo>
                  <a:cubicBezTo>
                    <a:pt x="299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1" name="Google Shape;3718;p55"/>
            <p:cNvSpPr/>
            <p:nvPr/>
          </p:nvSpPr>
          <p:spPr>
            <a:xfrm>
              <a:off x="3504111" y="3419633"/>
              <a:ext cx="16414" cy="18149"/>
            </a:xfrm>
            <a:custGeom>
              <a:avLst/>
              <a:gdLst/>
              <a:ahLst/>
              <a:cxnLst/>
              <a:rect l="l" t="t" r="r" b="b"/>
              <a:pathLst>
                <a:path w="246" h="272" extrusionOk="0">
                  <a:moveTo>
                    <a:pt x="55" y="0"/>
                  </a:moveTo>
                  <a:cubicBezTo>
                    <a:pt x="28" y="27"/>
                    <a:pt x="1" y="81"/>
                    <a:pt x="1" y="109"/>
                  </a:cubicBezTo>
                  <a:cubicBezTo>
                    <a:pt x="1" y="217"/>
                    <a:pt x="82" y="271"/>
                    <a:pt x="164" y="271"/>
                  </a:cubicBezTo>
                  <a:cubicBezTo>
                    <a:pt x="191" y="271"/>
                    <a:pt x="218" y="271"/>
                    <a:pt x="245" y="244"/>
                  </a:cubicBezTo>
                  <a:cubicBezTo>
                    <a:pt x="218" y="244"/>
                    <a:pt x="191" y="217"/>
                    <a:pt x="191" y="217"/>
                  </a:cubicBezTo>
                  <a:cubicBezTo>
                    <a:pt x="137" y="109"/>
                    <a:pt x="109" y="54"/>
                    <a:pt x="55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2" name="Google Shape;3719;p55"/>
            <p:cNvSpPr/>
            <p:nvPr/>
          </p:nvSpPr>
          <p:spPr>
            <a:xfrm>
              <a:off x="3478822" y="3443121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245"/>
                    <a:pt x="54" y="326"/>
                    <a:pt x="163" y="326"/>
                  </a:cubicBezTo>
                  <a:cubicBezTo>
                    <a:pt x="244" y="326"/>
                    <a:pt x="299" y="245"/>
                    <a:pt x="299" y="163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3" name="Google Shape;3720;p55"/>
            <p:cNvSpPr/>
            <p:nvPr/>
          </p:nvSpPr>
          <p:spPr>
            <a:xfrm>
              <a:off x="3504111" y="3470278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36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4" name="Google Shape;3721;p55"/>
            <p:cNvSpPr/>
            <p:nvPr/>
          </p:nvSpPr>
          <p:spPr>
            <a:xfrm>
              <a:off x="3504111" y="3522792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4"/>
                    <a:pt x="1" y="163"/>
                  </a:cubicBezTo>
                  <a:cubicBezTo>
                    <a:pt x="1" y="244"/>
                    <a:pt x="82" y="298"/>
                    <a:pt x="164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5" name="Google Shape;3722;p55"/>
            <p:cNvSpPr/>
            <p:nvPr/>
          </p:nvSpPr>
          <p:spPr>
            <a:xfrm>
              <a:off x="3478822" y="3495634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4"/>
                    <a:pt x="54" y="326"/>
                    <a:pt x="163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6" name="Google Shape;3723;p55"/>
            <p:cNvSpPr/>
            <p:nvPr/>
          </p:nvSpPr>
          <p:spPr>
            <a:xfrm>
              <a:off x="3478822" y="3548081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4" y="1"/>
                    <a:pt x="0" y="82"/>
                    <a:pt x="0" y="164"/>
                  </a:cubicBezTo>
                  <a:cubicBezTo>
                    <a:pt x="0" y="245"/>
                    <a:pt x="54" y="326"/>
                    <a:pt x="163" y="326"/>
                  </a:cubicBezTo>
                  <a:cubicBezTo>
                    <a:pt x="244" y="326"/>
                    <a:pt x="299" y="245"/>
                    <a:pt x="299" y="164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7" name="Google Shape;3724;p55"/>
            <p:cNvSpPr/>
            <p:nvPr/>
          </p:nvSpPr>
          <p:spPr>
            <a:xfrm>
              <a:off x="3504111" y="3575239"/>
              <a:ext cx="21819" cy="20018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55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8" name="Google Shape;3725;p55"/>
            <p:cNvSpPr/>
            <p:nvPr/>
          </p:nvSpPr>
          <p:spPr>
            <a:xfrm>
              <a:off x="3504111" y="3627753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5"/>
                    <a:pt x="1" y="163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9" name="Google Shape;3726;p55"/>
            <p:cNvSpPr/>
            <p:nvPr/>
          </p:nvSpPr>
          <p:spPr>
            <a:xfrm>
              <a:off x="3478822" y="3600595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5"/>
                    <a:pt x="54" y="326"/>
                    <a:pt x="163" y="326"/>
                  </a:cubicBezTo>
                  <a:cubicBezTo>
                    <a:pt x="244" y="326"/>
                    <a:pt x="299" y="245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0" name="Google Shape;3727;p55"/>
            <p:cNvSpPr/>
            <p:nvPr/>
          </p:nvSpPr>
          <p:spPr>
            <a:xfrm>
              <a:off x="3478822" y="3653109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4" y="0"/>
                    <a:pt x="0" y="81"/>
                    <a:pt x="0" y="163"/>
                  </a:cubicBezTo>
                  <a:cubicBezTo>
                    <a:pt x="0" y="244"/>
                    <a:pt x="54" y="326"/>
                    <a:pt x="163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1" name="Google Shape;3728;p55"/>
            <p:cNvSpPr/>
            <p:nvPr/>
          </p:nvSpPr>
          <p:spPr>
            <a:xfrm>
              <a:off x="3504111" y="3680200"/>
              <a:ext cx="21819" cy="20018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55"/>
                    <a:pt x="1" y="164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2" name="Google Shape;3729;p55"/>
            <p:cNvSpPr/>
            <p:nvPr/>
          </p:nvSpPr>
          <p:spPr>
            <a:xfrm>
              <a:off x="3478822" y="3705556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245"/>
                    <a:pt x="54" y="326"/>
                    <a:pt x="163" y="326"/>
                  </a:cubicBezTo>
                  <a:cubicBezTo>
                    <a:pt x="244" y="326"/>
                    <a:pt x="299" y="245"/>
                    <a:pt x="299" y="163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3" name="Google Shape;3730;p55"/>
            <p:cNvSpPr/>
            <p:nvPr/>
          </p:nvSpPr>
          <p:spPr>
            <a:xfrm>
              <a:off x="3504111" y="3732713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4" name="Google Shape;3731;p55"/>
            <p:cNvSpPr/>
            <p:nvPr/>
          </p:nvSpPr>
          <p:spPr>
            <a:xfrm>
              <a:off x="3504111" y="3785227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298"/>
                    <a:pt x="164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81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5" name="Google Shape;3732;p55"/>
            <p:cNvSpPr/>
            <p:nvPr/>
          </p:nvSpPr>
          <p:spPr>
            <a:xfrm>
              <a:off x="3478822" y="3759871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4" y="0"/>
                    <a:pt x="0" y="55"/>
                    <a:pt x="0" y="136"/>
                  </a:cubicBezTo>
                  <a:cubicBezTo>
                    <a:pt x="0" y="217"/>
                    <a:pt x="54" y="299"/>
                    <a:pt x="163" y="299"/>
                  </a:cubicBezTo>
                  <a:cubicBezTo>
                    <a:pt x="244" y="299"/>
                    <a:pt x="299" y="217"/>
                    <a:pt x="299" y="136"/>
                  </a:cubicBezTo>
                  <a:cubicBezTo>
                    <a:pt x="299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6" name="Google Shape;3733;p55"/>
            <p:cNvSpPr/>
            <p:nvPr/>
          </p:nvSpPr>
          <p:spPr>
            <a:xfrm>
              <a:off x="3478822" y="3812318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4" y="1"/>
                    <a:pt x="0" y="55"/>
                    <a:pt x="0" y="137"/>
                  </a:cubicBezTo>
                  <a:cubicBezTo>
                    <a:pt x="0" y="218"/>
                    <a:pt x="54" y="299"/>
                    <a:pt x="163" y="299"/>
                  </a:cubicBezTo>
                  <a:cubicBezTo>
                    <a:pt x="244" y="299"/>
                    <a:pt x="299" y="218"/>
                    <a:pt x="299" y="137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7" name="Google Shape;3734;p55"/>
            <p:cNvSpPr/>
            <p:nvPr/>
          </p:nvSpPr>
          <p:spPr>
            <a:xfrm>
              <a:off x="3504111" y="3837674"/>
              <a:ext cx="21819" cy="20018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8" name="Google Shape;3735;p55"/>
            <p:cNvSpPr/>
            <p:nvPr/>
          </p:nvSpPr>
          <p:spPr>
            <a:xfrm>
              <a:off x="3504111" y="3890188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9" name="Google Shape;3736;p55"/>
            <p:cNvSpPr/>
            <p:nvPr/>
          </p:nvSpPr>
          <p:spPr>
            <a:xfrm>
              <a:off x="3478822" y="386483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18"/>
                    <a:pt x="54" y="299"/>
                    <a:pt x="163" y="299"/>
                  </a:cubicBezTo>
                  <a:cubicBezTo>
                    <a:pt x="244" y="299"/>
                    <a:pt x="299" y="218"/>
                    <a:pt x="299" y="136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0" name="Google Shape;3737;p55"/>
            <p:cNvSpPr/>
            <p:nvPr/>
          </p:nvSpPr>
          <p:spPr>
            <a:xfrm>
              <a:off x="3478822" y="391734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4" y="0"/>
                    <a:pt x="0" y="54"/>
                    <a:pt x="0" y="136"/>
                  </a:cubicBezTo>
                  <a:cubicBezTo>
                    <a:pt x="0" y="217"/>
                    <a:pt x="54" y="298"/>
                    <a:pt x="163" y="298"/>
                  </a:cubicBezTo>
                  <a:cubicBezTo>
                    <a:pt x="244" y="298"/>
                    <a:pt x="299" y="217"/>
                    <a:pt x="299" y="136"/>
                  </a:cubicBezTo>
                  <a:cubicBezTo>
                    <a:pt x="299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1" name="Google Shape;3738;p55"/>
            <p:cNvSpPr/>
            <p:nvPr/>
          </p:nvSpPr>
          <p:spPr>
            <a:xfrm>
              <a:off x="3504111" y="3942635"/>
              <a:ext cx="21819" cy="20018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2" name="Google Shape;3739;p55"/>
            <p:cNvSpPr/>
            <p:nvPr/>
          </p:nvSpPr>
          <p:spPr>
            <a:xfrm>
              <a:off x="3504111" y="3995148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3" name="Google Shape;3740;p55"/>
            <p:cNvSpPr/>
            <p:nvPr/>
          </p:nvSpPr>
          <p:spPr>
            <a:xfrm>
              <a:off x="3478822" y="3969792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18"/>
                    <a:pt x="54" y="299"/>
                    <a:pt x="163" y="299"/>
                  </a:cubicBezTo>
                  <a:cubicBezTo>
                    <a:pt x="244" y="299"/>
                    <a:pt x="299" y="218"/>
                    <a:pt x="299" y="136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4" name="Google Shape;3741;p55"/>
            <p:cNvSpPr/>
            <p:nvPr/>
          </p:nvSpPr>
          <p:spPr>
            <a:xfrm>
              <a:off x="3478822" y="402230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4" y="0"/>
                    <a:pt x="0" y="55"/>
                    <a:pt x="0" y="136"/>
                  </a:cubicBezTo>
                  <a:cubicBezTo>
                    <a:pt x="0" y="217"/>
                    <a:pt x="54" y="299"/>
                    <a:pt x="163" y="299"/>
                  </a:cubicBezTo>
                  <a:cubicBezTo>
                    <a:pt x="244" y="299"/>
                    <a:pt x="299" y="217"/>
                    <a:pt x="299" y="136"/>
                  </a:cubicBezTo>
                  <a:cubicBezTo>
                    <a:pt x="299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5" name="Google Shape;3742;p55"/>
            <p:cNvSpPr/>
            <p:nvPr/>
          </p:nvSpPr>
          <p:spPr>
            <a:xfrm>
              <a:off x="3504111" y="4047662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1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6" name="Google Shape;3743;p55"/>
            <p:cNvSpPr/>
            <p:nvPr/>
          </p:nvSpPr>
          <p:spPr>
            <a:xfrm>
              <a:off x="3504111" y="4100109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7" name="Google Shape;3744;p55"/>
            <p:cNvSpPr/>
            <p:nvPr/>
          </p:nvSpPr>
          <p:spPr>
            <a:xfrm>
              <a:off x="3478822" y="4074753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45"/>
                    <a:pt x="54" y="299"/>
                    <a:pt x="163" y="299"/>
                  </a:cubicBezTo>
                  <a:cubicBezTo>
                    <a:pt x="244" y="299"/>
                    <a:pt x="299" y="245"/>
                    <a:pt x="299" y="136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8" name="Google Shape;3745;p55"/>
            <p:cNvSpPr/>
            <p:nvPr/>
          </p:nvSpPr>
          <p:spPr>
            <a:xfrm>
              <a:off x="3478822" y="412726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4" y="0"/>
                    <a:pt x="0" y="55"/>
                    <a:pt x="0" y="136"/>
                  </a:cubicBezTo>
                  <a:cubicBezTo>
                    <a:pt x="0" y="245"/>
                    <a:pt x="54" y="299"/>
                    <a:pt x="163" y="299"/>
                  </a:cubicBezTo>
                  <a:cubicBezTo>
                    <a:pt x="244" y="299"/>
                    <a:pt x="299" y="245"/>
                    <a:pt x="299" y="136"/>
                  </a:cubicBezTo>
                  <a:cubicBezTo>
                    <a:pt x="299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9" name="Google Shape;3746;p55"/>
            <p:cNvSpPr/>
            <p:nvPr/>
          </p:nvSpPr>
          <p:spPr>
            <a:xfrm>
              <a:off x="3504111" y="4152623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0" name="Google Shape;3747;p55"/>
            <p:cNvSpPr/>
            <p:nvPr/>
          </p:nvSpPr>
          <p:spPr>
            <a:xfrm>
              <a:off x="3504111" y="4205069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191" y="326"/>
                    <a:pt x="191" y="299"/>
                    <a:pt x="218" y="299"/>
                  </a:cubicBezTo>
                  <a:cubicBezTo>
                    <a:pt x="218" y="299"/>
                    <a:pt x="191" y="272"/>
                    <a:pt x="191" y="272"/>
                  </a:cubicBezTo>
                  <a:cubicBezTo>
                    <a:pt x="191" y="245"/>
                    <a:pt x="245" y="218"/>
                    <a:pt x="272" y="218"/>
                  </a:cubicBezTo>
                  <a:lnTo>
                    <a:pt x="299" y="218"/>
                  </a:lnTo>
                  <a:cubicBezTo>
                    <a:pt x="299" y="218"/>
                    <a:pt x="326" y="191"/>
                    <a:pt x="326" y="164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1" name="Google Shape;3748;p55"/>
            <p:cNvSpPr/>
            <p:nvPr/>
          </p:nvSpPr>
          <p:spPr>
            <a:xfrm>
              <a:off x="3478822" y="417978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4" y="0"/>
                    <a:pt x="0" y="54"/>
                    <a:pt x="0" y="136"/>
                  </a:cubicBezTo>
                  <a:cubicBezTo>
                    <a:pt x="0" y="244"/>
                    <a:pt x="54" y="298"/>
                    <a:pt x="163" y="298"/>
                  </a:cubicBezTo>
                  <a:cubicBezTo>
                    <a:pt x="244" y="298"/>
                    <a:pt x="299" y="244"/>
                    <a:pt x="299" y="136"/>
                  </a:cubicBezTo>
                  <a:cubicBezTo>
                    <a:pt x="299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2" name="Google Shape;3749;p55"/>
            <p:cNvSpPr/>
            <p:nvPr/>
          </p:nvSpPr>
          <p:spPr>
            <a:xfrm>
              <a:off x="3531269" y="4241302"/>
              <a:ext cx="67" cy="5471"/>
            </a:xfrm>
            <a:custGeom>
              <a:avLst/>
              <a:gdLst/>
              <a:ahLst/>
              <a:cxnLst/>
              <a:rect l="l" t="t" r="r" b="b"/>
              <a:pathLst>
                <a:path w="1" h="82" extrusionOk="0">
                  <a:moveTo>
                    <a:pt x="1" y="0"/>
                  </a:moveTo>
                  <a:cubicBezTo>
                    <a:pt x="1" y="27"/>
                    <a:pt x="1" y="55"/>
                    <a:pt x="1" y="82"/>
                  </a:cubicBezTo>
                  <a:cubicBezTo>
                    <a:pt x="1" y="55"/>
                    <a:pt x="1" y="27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3" name="Google Shape;3750;p55"/>
            <p:cNvSpPr/>
            <p:nvPr/>
          </p:nvSpPr>
          <p:spPr>
            <a:xfrm>
              <a:off x="3478822" y="4232227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45"/>
                    <a:pt x="54" y="299"/>
                    <a:pt x="163" y="299"/>
                  </a:cubicBezTo>
                  <a:cubicBezTo>
                    <a:pt x="244" y="299"/>
                    <a:pt x="299" y="245"/>
                    <a:pt x="299" y="136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4" name="Google Shape;3751;p55"/>
            <p:cNvSpPr/>
            <p:nvPr/>
          </p:nvSpPr>
          <p:spPr>
            <a:xfrm>
              <a:off x="3504111" y="4257583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5" name="Google Shape;3752;p55"/>
            <p:cNvSpPr/>
            <p:nvPr/>
          </p:nvSpPr>
          <p:spPr>
            <a:xfrm>
              <a:off x="3507781" y="4310030"/>
              <a:ext cx="9075" cy="3737"/>
            </a:xfrm>
            <a:custGeom>
              <a:avLst/>
              <a:gdLst/>
              <a:ahLst/>
              <a:cxnLst/>
              <a:rect l="l" t="t" r="r" b="b"/>
              <a:pathLst>
                <a:path w="136" h="56" extrusionOk="0">
                  <a:moveTo>
                    <a:pt x="109" y="1"/>
                  </a:moveTo>
                  <a:cubicBezTo>
                    <a:pt x="82" y="1"/>
                    <a:pt x="27" y="28"/>
                    <a:pt x="0" y="55"/>
                  </a:cubicBezTo>
                  <a:cubicBezTo>
                    <a:pt x="54" y="55"/>
                    <a:pt x="109" y="28"/>
                    <a:pt x="136" y="28"/>
                  </a:cubicBezTo>
                  <a:cubicBezTo>
                    <a:pt x="136" y="1"/>
                    <a:pt x="109" y="1"/>
                    <a:pt x="109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6" name="Google Shape;3753;p55"/>
            <p:cNvSpPr/>
            <p:nvPr/>
          </p:nvSpPr>
          <p:spPr>
            <a:xfrm>
              <a:off x="3531269" y="4284741"/>
              <a:ext cx="9141" cy="14546"/>
            </a:xfrm>
            <a:custGeom>
              <a:avLst/>
              <a:gdLst/>
              <a:ahLst/>
              <a:cxnLst/>
              <a:rect l="l" t="t" r="r" b="b"/>
              <a:pathLst>
                <a:path w="137" h="218" extrusionOk="0">
                  <a:moveTo>
                    <a:pt x="136" y="0"/>
                  </a:moveTo>
                  <a:cubicBezTo>
                    <a:pt x="55" y="0"/>
                    <a:pt x="1" y="54"/>
                    <a:pt x="1" y="163"/>
                  </a:cubicBezTo>
                  <a:cubicBezTo>
                    <a:pt x="1" y="163"/>
                    <a:pt x="1" y="190"/>
                    <a:pt x="1" y="217"/>
                  </a:cubicBezTo>
                  <a:cubicBezTo>
                    <a:pt x="55" y="136"/>
                    <a:pt x="109" y="82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7" name="Google Shape;3754;p55"/>
            <p:cNvSpPr/>
            <p:nvPr/>
          </p:nvSpPr>
          <p:spPr>
            <a:xfrm>
              <a:off x="3478822" y="4284741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4" y="0"/>
                    <a:pt x="0" y="54"/>
                    <a:pt x="0" y="163"/>
                  </a:cubicBezTo>
                  <a:cubicBezTo>
                    <a:pt x="0" y="244"/>
                    <a:pt x="54" y="299"/>
                    <a:pt x="163" y="299"/>
                  </a:cubicBezTo>
                  <a:cubicBezTo>
                    <a:pt x="244" y="299"/>
                    <a:pt x="299" y="244"/>
                    <a:pt x="299" y="163"/>
                  </a:cubicBezTo>
                  <a:cubicBezTo>
                    <a:pt x="299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8" name="Google Shape;3755;p55"/>
            <p:cNvSpPr/>
            <p:nvPr/>
          </p:nvSpPr>
          <p:spPr>
            <a:xfrm>
              <a:off x="3426308" y="2130946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55"/>
                    <a:pt x="1" y="137"/>
                  </a:cubicBezTo>
                  <a:cubicBezTo>
                    <a:pt x="1" y="191"/>
                    <a:pt x="1" y="218"/>
                    <a:pt x="28" y="245"/>
                  </a:cubicBezTo>
                  <a:cubicBezTo>
                    <a:pt x="55" y="272"/>
                    <a:pt x="109" y="299"/>
                    <a:pt x="136" y="299"/>
                  </a:cubicBezTo>
                  <a:lnTo>
                    <a:pt x="191" y="299"/>
                  </a:lnTo>
                  <a:cubicBezTo>
                    <a:pt x="191" y="245"/>
                    <a:pt x="191" y="191"/>
                    <a:pt x="191" y="137"/>
                  </a:cubicBezTo>
                  <a:cubicBezTo>
                    <a:pt x="245" y="137"/>
                    <a:pt x="272" y="137"/>
                    <a:pt x="299" y="109"/>
                  </a:cubicBezTo>
                  <a:cubicBezTo>
                    <a:pt x="299" y="82"/>
                    <a:pt x="272" y="55"/>
                    <a:pt x="245" y="28"/>
                  </a:cubicBezTo>
                  <a:cubicBezTo>
                    <a:pt x="218" y="1"/>
                    <a:pt x="191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9" name="Google Shape;3756;p55"/>
            <p:cNvSpPr/>
            <p:nvPr/>
          </p:nvSpPr>
          <p:spPr>
            <a:xfrm>
              <a:off x="3451664" y="2471251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0" name="Google Shape;3757;p55"/>
            <p:cNvSpPr/>
            <p:nvPr/>
          </p:nvSpPr>
          <p:spPr>
            <a:xfrm>
              <a:off x="3451664" y="2523698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1" name="Google Shape;3758;p55"/>
            <p:cNvSpPr/>
            <p:nvPr/>
          </p:nvSpPr>
          <p:spPr>
            <a:xfrm>
              <a:off x="3484227" y="2550855"/>
              <a:ext cx="5471" cy="1868"/>
            </a:xfrm>
            <a:custGeom>
              <a:avLst/>
              <a:gdLst/>
              <a:ahLst/>
              <a:cxnLst/>
              <a:rect l="l" t="t" r="r" b="b"/>
              <a:pathLst>
                <a:path w="82" h="28" extrusionOk="0">
                  <a:moveTo>
                    <a:pt x="82" y="1"/>
                  </a:moveTo>
                  <a:cubicBezTo>
                    <a:pt x="28" y="1"/>
                    <a:pt x="1" y="1"/>
                    <a:pt x="1" y="28"/>
                  </a:cubicBezTo>
                  <a:cubicBezTo>
                    <a:pt x="28" y="28"/>
                    <a:pt x="55" y="1"/>
                    <a:pt x="82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2" name="Google Shape;3759;p55"/>
            <p:cNvSpPr/>
            <p:nvPr/>
          </p:nvSpPr>
          <p:spPr>
            <a:xfrm>
              <a:off x="3426308" y="2655816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164"/>
                    <a:pt x="1" y="164"/>
                    <a:pt x="1" y="191"/>
                  </a:cubicBezTo>
                  <a:cubicBezTo>
                    <a:pt x="28" y="245"/>
                    <a:pt x="82" y="299"/>
                    <a:pt x="136" y="299"/>
                  </a:cubicBezTo>
                  <a:cubicBezTo>
                    <a:pt x="245" y="299"/>
                    <a:pt x="299" y="245"/>
                    <a:pt x="299" y="136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3" name="Google Shape;3760;p55"/>
            <p:cNvSpPr/>
            <p:nvPr/>
          </p:nvSpPr>
          <p:spPr>
            <a:xfrm>
              <a:off x="3466144" y="3367119"/>
              <a:ext cx="7273" cy="13545"/>
            </a:xfrm>
            <a:custGeom>
              <a:avLst/>
              <a:gdLst/>
              <a:ahLst/>
              <a:cxnLst/>
              <a:rect l="l" t="t" r="r" b="b"/>
              <a:pathLst>
                <a:path w="109" h="203" extrusionOk="0">
                  <a:moveTo>
                    <a:pt x="55" y="0"/>
                  </a:moveTo>
                  <a:cubicBezTo>
                    <a:pt x="28" y="55"/>
                    <a:pt x="0" y="109"/>
                    <a:pt x="0" y="190"/>
                  </a:cubicBezTo>
                  <a:cubicBezTo>
                    <a:pt x="0" y="199"/>
                    <a:pt x="6" y="202"/>
                    <a:pt x="15" y="202"/>
                  </a:cubicBezTo>
                  <a:cubicBezTo>
                    <a:pt x="34" y="202"/>
                    <a:pt x="64" y="190"/>
                    <a:pt x="82" y="190"/>
                  </a:cubicBezTo>
                  <a:cubicBezTo>
                    <a:pt x="82" y="190"/>
                    <a:pt x="82" y="163"/>
                    <a:pt x="82" y="163"/>
                  </a:cubicBezTo>
                  <a:cubicBezTo>
                    <a:pt x="82" y="163"/>
                    <a:pt x="109" y="136"/>
                    <a:pt x="109" y="109"/>
                  </a:cubicBezTo>
                  <a:cubicBezTo>
                    <a:pt x="109" y="82"/>
                    <a:pt x="82" y="55"/>
                    <a:pt x="55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4" name="Google Shape;3761;p55"/>
            <p:cNvSpPr/>
            <p:nvPr/>
          </p:nvSpPr>
          <p:spPr>
            <a:xfrm>
              <a:off x="3451664" y="3376194"/>
              <a:ext cx="14546" cy="9075"/>
            </a:xfrm>
            <a:custGeom>
              <a:avLst/>
              <a:gdLst/>
              <a:ahLst/>
              <a:cxnLst/>
              <a:rect l="l" t="t" r="r" b="b"/>
              <a:pathLst>
                <a:path w="218" h="136" extrusionOk="0">
                  <a:moveTo>
                    <a:pt x="0" y="0"/>
                  </a:moveTo>
                  <a:lnTo>
                    <a:pt x="0" y="0"/>
                  </a:lnTo>
                  <a:cubicBezTo>
                    <a:pt x="28" y="81"/>
                    <a:pt x="82" y="136"/>
                    <a:pt x="163" y="136"/>
                  </a:cubicBezTo>
                  <a:lnTo>
                    <a:pt x="217" y="136"/>
                  </a:lnTo>
                  <a:cubicBezTo>
                    <a:pt x="136" y="109"/>
                    <a:pt x="55" y="54"/>
                    <a:pt x="0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5" name="Google Shape;3762;p55"/>
            <p:cNvSpPr/>
            <p:nvPr/>
          </p:nvSpPr>
          <p:spPr>
            <a:xfrm>
              <a:off x="3451664" y="3417765"/>
              <a:ext cx="21752" cy="20018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7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37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6" name="Google Shape;3763;p55"/>
            <p:cNvSpPr/>
            <p:nvPr/>
          </p:nvSpPr>
          <p:spPr>
            <a:xfrm>
              <a:off x="3480624" y="3406955"/>
              <a:ext cx="16348" cy="5471"/>
            </a:xfrm>
            <a:custGeom>
              <a:avLst/>
              <a:gdLst/>
              <a:ahLst/>
              <a:cxnLst/>
              <a:rect l="l" t="t" r="r" b="b"/>
              <a:pathLst>
                <a:path w="245" h="82" extrusionOk="0">
                  <a:moveTo>
                    <a:pt x="0" y="0"/>
                  </a:moveTo>
                  <a:cubicBezTo>
                    <a:pt x="27" y="54"/>
                    <a:pt x="82" y="82"/>
                    <a:pt x="136" y="82"/>
                  </a:cubicBezTo>
                  <a:cubicBezTo>
                    <a:pt x="163" y="82"/>
                    <a:pt x="217" y="54"/>
                    <a:pt x="244" y="27"/>
                  </a:cubicBezTo>
                  <a:cubicBezTo>
                    <a:pt x="217" y="27"/>
                    <a:pt x="217" y="0"/>
                    <a:pt x="21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7" name="Google Shape;3764;p55"/>
            <p:cNvSpPr/>
            <p:nvPr/>
          </p:nvSpPr>
          <p:spPr>
            <a:xfrm>
              <a:off x="3478822" y="3399682"/>
              <a:ext cx="1868" cy="7340"/>
            </a:xfrm>
            <a:custGeom>
              <a:avLst/>
              <a:gdLst/>
              <a:ahLst/>
              <a:cxnLst/>
              <a:rect l="l" t="t" r="r" b="b"/>
              <a:pathLst>
                <a:path w="28" h="110" extrusionOk="0">
                  <a:moveTo>
                    <a:pt x="0" y="1"/>
                  </a:moveTo>
                  <a:cubicBezTo>
                    <a:pt x="0" y="1"/>
                    <a:pt x="0" y="28"/>
                    <a:pt x="0" y="28"/>
                  </a:cubicBezTo>
                  <a:cubicBezTo>
                    <a:pt x="0" y="55"/>
                    <a:pt x="0" y="82"/>
                    <a:pt x="27" y="109"/>
                  </a:cubicBezTo>
                  <a:cubicBezTo>
                    <a:pt x="0" y="55"/>
                    <a:pt x="0" y="28"/>
                    <a:pt x="0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8" name="Google Shape;3765;p55"/>
            <p:cNvSpPr/>
            <p:nvPr/>
          </p:nvSpPr>
          <p:spPr>
            <a:xfrm>
              <a:off x="3426308" y="3390674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6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1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9" name="Google Shape;3766;p55"/>
            <p:cNvSpPr/>
            <p:nvPr/>
          </p:nvSpPr>
          <p:spPr>
            <a:xfrm>
              <a:off x="3426308" y="3443121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0" name="Google Shape;3767;p55"/>
            <p:cNvSpPr/>
            <p:nvPr/>
          </p:nvSpPr>
          <p:spPr>
            <a:xfrm>
              <a:off x="3451664" y="3470278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1" name="Google Shape;3768;p55"/>
            <p:cNvSpPr/>
            <p:nvPr/>
          </p:nvSpPr>
          <p:spPr>
            <a:xfrm>
              <a:off x="3451664" y="3522792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2" name="Google Shape;3769;p55"/>
            <p:cNvSpPr/>
            <p:nvPr/>
          </p:nvSpPr>
          <p:spPr>
            <a:xfrm>
              <a:off x="3426308" y="3495634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3" name="Google Shape;3770;p55"/>
            <p:cNvSpPr/>
            <p:nvPr/>
          </p:nvSpPr>
          <p:spPr>
            <a:xfrm>
              <a:off x="3426308" y="3548081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4" name="Google Shape;3771;p55"/>
            <p:cNvSpPr/>
            <p:nvPr/>
          </p:nvSpPr>
          <p:spPr>
            <a:xfrm>
              <a:off x="3451664" y="3575239"/>
              <a:ext cx="21752" cy="20018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5" name="Google Shape;3772;p55"/>
            <p:cNvSpPr/>
            <p:nvPr/>
          </p:nvSpPr>
          <p:spPr>
            <a:xfrm>
              <a:off x="3451664" y="3627753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6" name="Google Shape;3773;p55"/>
            <p:cNvSpPr/>
            <p:nvPr/>
          </p:nvSpPr>
          <p:spPr>
            <a:xfrm>
              <a:off x="3426308" y="3600595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7" name="Google Shape;3774;p55"/>
            <p:cNvSpPr/>
            <p:nvPr/>
          </p:nvSpPr>
          <p:spPr>
            <a:xfrm>
              <a:off x="3426308" y="3653109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6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1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8" name="Google Shape;3775;p55"/>
            <p:cNvSpPr/>
            <p:nvPr/>
          </p:nvSpPr>
          <p:spPr>
            <a:xfrm>
              <a:off x="3451664" y="3680200"/>
              <a:ext cx="21752" cy="20018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9" name="Google Shape;3776;p55"/>
            <p:cNvSpPr/>
            <p:nvPr/>
          </p:nvSpPr>
          <p:spPr>
            <a:xfrm>
              <a:off x="3426308" y="3705556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0" name="Google Shape;3777;p55"/>
            <p:cNvSpPr/>
            <p:nvPr/>
          </p:nvSpPr>
          <p:spPr>
            <a:xfrm>
              <a:off x="3451664" y="3732713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1" name="Google Shape;3778;p55"/>
            <p:cNvSpPr/>
            <p:nvPr/>
          </p:nvSpPr>
          <p:spPr>
            <a:xfrm>
              <a:off x="3451664" y="3785227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2" name="Google Shape;3779;p55"/>
            <p:cNvSpPr/>
            <p:nvPr/>
          </p:nvSpPr>
          <p:spPr>
            <a:xfrm>
              <a:off x="3426308" y="3759871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36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3" name="Google Shape;3780;p55"/>
            <p:cNvSpPr/>
            <p:nvPr/>
          </p:nvSpPr>
          <p:spPr>
            <a:xfrm>
              <a:off x="3426308" y="3812318"/>
              <a:ext cx="20018" cy="20018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55"/>
                    <a:pt x="1" y="137"/>
                  </a:cubicBezTo>
                  <a:cubicBezTo>
                    <a:pt x="1" y="218"/>
                    <a:pt x="55" y="299"/>
                    <a:pt x="136" y="299"/>
                  </a:cubicBezTo>
                  <a:cubicBezTo>
                    <a:pt x="245" y="299"/>
                    <a:pt x="299" y="218"/>
                    <a:pt x="299" y="137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4" name="Google Shape;3781;p55"/>
            <p:cNvSpPr/>
            <p:nvPr/>
          </p:nvSpPr>
          <p:spPr>
            <a:xfrm>
              <a:off x="3451664" y="3837674"/>
              <a:ext cx="21752" cy="20018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5" name="Google Shape;3782;p55"/>
            <p:cNvSpPr/>
            <p:nvPr/>
          </p:nvSpPr>
          <p:spPr>
            <a:xfrm>
              <a:off x="3451664" y="3890188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6" name="Google Shape;3783;p55"/>
            <p:cNvSpPr/>
            <p:nvPr/>
          </p:nvSpPr>
          <p:spPr>
            <a:xfrm>
              <a:off x="3426308" y="3864832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6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7" name="Google Shape;3784;p55"/>
            <p:cNvSpPr/>
            <p:nvPr/>
          </p:nvSpPr>
          <p:spPr>
            <a:xfrm>
              <a:off x="3426308" y="391734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17"/>
                    <a:pt x="55" y="298"/>
                    <a:pt x="136" y="298"/>
                  </a:cubicBezTo>
                  <a:cubicBezTo>
                    <a:pt x="245" y="298"/>
                    <a:pt x="299" y="217"/>
                    <a:pt x="299" y="136"/>
                  </a:cubicBezTo>
                  <a:cubicBezTo>
                    <a:pt x="299" y="54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8" name="Google Shape;3785;p55"/>
            <p:cNvSpPr/>
            <p:nvPr/>
          </p:nvSpPr>
          <p:spPr>
            <a:xfrm>
              <a:off x="3451664" y="3942635"/>
              <a:ext cx="21752" cy="20018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9" name="Google Shape;3786;p55"/>
            <p:cNvSpPr/>
            <p:nvPr/>
          </p:nvSpPr>
          <p:spPr>
            <a:xfrm>
              <a:off x="3451664" y="3995148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0" name="Google Shape;3787;p55"/>
            <p:cNvSpPr/>
            <p:nvPr/>
          </p:nvSpPr>
          <p:spPr>
            <a:xfrm>
              <a:off x="3426308" y="3969792"/>
              <a:ext cx="20018" cy="20018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6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1" name="Google Shape;3788;p55"/>
            <p:cNvSpPr/>
            <p:nvPr/>
          </p:nvSpPr>
          <p:spPr>
            <a:xfrm>
              <a:off x="3426308" y="4022306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36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2" name="Google Shape;3789;p55"/>
            <p:cNvSpPr/>
            <p:nvPr/>
          </p:nvSpPr>
          <p:spPr>
            <a:xfrm>
              <a:off x="3451664" y="4047662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3" name="Google Shape;3790;p55"/>
            <p:cNvSpPr/>
            <p:nvPr/>
          </p:nvSpPr>
          <p:spPr>
            <a:xfrm>
              <a:off x="3451664" y="4100109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4" name="Google Shape;3791;p55"/>
            <p:cNvSpPr/>
            <p:nvPr/>
          </p:nvSpPr>
          <p:spPr>
            <a:xfrm>
              <a:off x="3426308" y="4074753"/>
              <a:ext cx="20018" cy="20018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45" y="299"/>
                    <a:pt x="299" y="245"/>
                    <a:pt x="299" y="136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5" name="Google Shape;3792;p55"/>
            <p:cNvSpPr/>
            <p:nvPr/>
          </p:nvSpPr>
          <p:spPr>
            <a:xfrm>
              <a:off x="3426308" y="4127266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45" y="299"/>
                    <a:pt x="299" y="245"/>
                    <a:pt x="299" y="136"/>
                  </a:cubicBezTo>
                  <a:cubicBezTo>
                    <a:pt x="299" y="55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6" name="Google Shape;3793;p55"/>
            <p:cNvSpPr/>
            <p:nvPr/>
          </p:nvSpPr>
          <p:spPr>
            <a:xfrm>
              <a:off x="3451664" y="4152623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7" name="Google Shape;3794;p55"/>
            <p:cNvSpPr/>
            <p:nvPr/>
          </p:nvSpPr>
          <p:spPr>
            <a:xfrm>
              <a:off x="3451664" y="4205069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8" name="Google Shape;3795;p55"/>
            <p:cNvSpPr/>
            <p:nvPr/>
          </p:nvSpPr>
          <p:spPr>
            <a:xfrm>
              <a:off x="3426308" y="4179780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44"/>
                    <a:pt x="55" y="298"/>
                    <a:pt x="136" y="298"/>
                  </a:cubicBezTo>
                  <a:cubicBezTo>
                    <a:pt x="245" y="298"/>
                    <a:pt x="299" y="244"/>
                    <a:pt x="299" y="136"/>
                  </a:cubicBezTo>
                  <a:cubicBezTo>
                    <a:pt x="299" y="54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9" name="Google Shape;3796;p55"/>
            <p:cNvSpPr/>
            <p:nvPr/>
          </p:nvSpPr>
          <p:spPr>
            <a:xfrm>
              <a:off x="3426308" y="4232227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45" y="299"/>
                    <a:pt x="299" y="245"/>
                    <a:pt x="299" y="136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0" name="Google Shape;3797;p55"/>
            <p:cNvSpPr/>
            <p:nvPr/>
          </p:nvSpPr>
          <p:spPr>
            <a:xfrm>
              <a:off x="3451664" y="4257583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1" name="Google Shape;3798;p55"/>
            <p:cNvSpPr/>
            <p:nvPr/>
          </p:nvSpPr>
          <p:spPr>
            <a:xfrm>
              <a:off x="3451664" y="4310030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55" y="299"/>
                    <a:pt x="109" y="299"/>
                  </a:cubicBezTo>
                  <a:cubicBezTo>
                    <a:pt x="109" y="245"/>
                    <a:pt x="136" y="164"/>
                    <a:pt x="163" y="137"/>
                  </a:cubicBezTo>
                  <a:cubicBezTo>
                    <a:pt x="190" y="109"/>
                    <a:pt x="245" y="109"/>
                    <a:pt x="299" y="109"/>
                  </a:cubicBezTo>
                  <a:cubicBezTo>
                    <a:pt x="272" y="55"/>
                    <a:pt x="217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2" name="Google Shape;3799;p55"/>
            <p:cNvSpPr/>
            <p:nvPr/>
          </p:nvSpPr>
          <p:spPr>
            <a:xfrm>
              <a:off x="3426308" y="4284741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4"/>
                    <a:pt x="1" y="163"/>
                  </a:cubicBezTo>
                  <a:cubicBezTo>
                    <a:pt x="1" y="244"/>
                    <a:pt x="55" y="299"/>
                    <a:pt x="136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54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3" name="Google Shape;3800;p55"/>
            <p:cNvSpPr/>
            <p:nvPr/>
          </p:nvSpPr>
          <p:spPr>
            <a:xfrm>
              <a:off x="3426308" y="4337188"/>
              <a:ext cx="20018" cy="20018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55"/>
                    <a:pt x="1" y="164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4" name="Google Shape;3801;p55"/>
            <p:cNvSpPr/>
            <p:nvPr/>
          </p:nvSpPr>
          <p:spPr>
            <a:xfrm>
              <a:off x="3426308" y="4389701"/>
              <a:ext cx="12744" cy="14546"/>
            </a:xfrm>
            <a:custGeom>
              <a:avLst/>
              <a:gdLst/>
              <a:ahLst/>
              <a:cxnLst/>
              <a:rect l="l" t="t" r="r" b="b"/>
              <a:pathLst>
                <a:path w="191" h="218" extrusionOk="0">
                  <a:moveTo>
                    <a:pt x="109" y="0"/>
                  </a:moveTo>
                  <a:cubicBezTo>
                    <a:pt x="82" y="28"/>
                    <a:pt x="55" y="55"/>
                    <a:pt x="28" y="55"/>
                  </a:cubicBezTo>
                  <a:cubicBezTo>
                    <a:pt x="1" y="82"/>
                    <a:pt x="1" y="109"/>
                    <a:pt x="1" y="163"/>
                  </a:cubicBezTo>
                  <a:cubicBezTo>
                    <a:pt x="28" y="190"/>
                    <a:pt x="55" y="217"/>
                    <a:pt x="109" y="217"/>
                  </a:cubicBezTo>
                  <a:cubicBezTo>
                    <a:pt x="136" y="217"/>
                    <a:pt x="191" y="136"/>
                    <a:pt x="191" y="82"/>
                  </a:cubicBezTo>
                  <a:cubicBezTo>
                    <a:pt x="191" y="55"/>
                    <a:pt x="163" y="28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5" name="Google Shape;3802;p55"/>
            <p:cNvSpPr/>
            <p:nvPr/>
          </p:nvSpPr>
          <p:spPr>
            <a:xfrm>
              <a:off x="3373861" y="2024184"/>
              <a:ext cx="14546" cy="12744"/>
            </a:xfrm>
            <a:custGeom>
              <a:avLst/>
              <a:gdLst/>
              <a:ahLst/>
              <a:cxnLst/>
              <a:rect l="l" t="t" r="r" b="b"/>
              <a:pathLst>
                <a:path w="218" h="191" extrusionOk="0">
                  <a:moveTo>
                    <a:pt x="136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190"/>
                    <a:pt x="0" y="190"/>
                    <a:pt x="0" y="190"/>
                  </a:cubicBezTo>
                  <a:cubicBezTo>
                    <a:pt x="54" y="136"/>
                    <a:pt x="109" y="109"/>
                    <a:pt x="217" y="55"/>
                  </a:cubicBezTo>
                  <a:cubicBezTo>
                    <a:pt x="217" y="28"/>
                    <a:pt x="190" y="28"/>
                    <a:pt x="190" y="28"/>
                  </a:cubicBezTo>
                  <a:cubicBezTo>
                    <a:pt x="163" y="28"/>
                    <a:pt x="163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6" name="Google Shape;3803;p55"/>
            <p:cNvSpPr/>
            <p:nvPr/>
          </p:nvSpPr>
          <p:spPr>
            <a:xfrm>
              <a:off x="3373861" y="2076698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4"/>
                    <a:pt x="54" y="326"/>
                    <a:pt x="136" y="326"/>
                  </a:cubicBezTo>
                  <a:cubicBezTo>
                    <a:pt x="244" y="326"/>
                    <a:pt x="298" y="244"/>
                    <a:pt x="298" y="163"/>
                  </a:cubicBezTo>
                  <a:cubicBezTo>
                    <a:pt x="298" y="82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7" name="Google Shape;3804;p55"/>
            <p:cNvSpPr/>
            <p:nvPr/>
          </p:nvSpPr>
          <p:spPr>
            <a:xfrm>
              <a:off x="3399151" y="210385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190"/>
                    <a:pt x="28" y="244"/>
                    <a:pt x="55" y="271"/>
                  </a:cubicBezTo>
                  <a:cubicBezTo>
                    <a:pt x="82" y="298"/>
                    <a:pt x="109" y="298"/>
                    <a:pt x="164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109"/>
                    <a:pt x="299" y="81"/>
                    <a:pt x="272" y="54"/>
                  </a:cubicBezTo>
                  <a:cubicBezTo>
                    <a:pt x="245" y="27"/>
                    <a:pt x="218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8" name="Google Shape;3805;p55"/>
            <p:cNvSpPr/>
            <p:nvPr/>
          </p:nvSpPr>
          <p:spPr>
            <a:xfrm>
              <a:off x="3399151" y="2208816"/>
              <a:ext cx="20018" cy="16348"/>
            </a:xfrm>
            <a:custGeom>
              <a:avLst/>
              <a:gdLst/>
              <a:ahLst/>
              <a:cxnLst/>
              <a:rect l="l" t="t" r="r" b="b"/>
              <a:pathLst>
                <a:path w="300" h="245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163"/>
                    <a:pt x="1" y="163"/>
                    <a:pt x="1" y="190"/>
                  </a:cubicBezTo>
                  <a:cubicBezTo>
                    <a:pt x="109" y="217"/>
                    <a:pt x="191" y="244"/>
                    <a:pt x="245" y="244"/>
                  </a:cubicBezTo>
                  <a:cubicBezTo>
                    <a:pt x="245" y="217"/>
                    <a:pt x="272" y="136"/>
                    <a:pt x="299" y="82"/>
                  </a:cubicBezTo>
                  <a:cubicBezTo>
                    <a:pt x="299" y="82"/>
                    <a:pt x="272" y="54"/>
                    <a:pt x="272" y="54"/>
                  </a:cubicBezTo>
                  <a:cubicBezTo>
                    <a:pt x="245" y="27"/>
                    <a:pt x="218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9" name="Google Shape;3806;p55"/>
            <p:cNvSpPr/>
            <p:nvPr/>
          </p:nvSpPr>
          <p:spPr>
            <a:xfrm>
              <a:off x="3373861" y="218346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18"/>
                    <a:pt x="54" y="299"/>
                    <a:pt x="136" y="299"/>
                  </a:cubicBezTo>
                  <a:cubicBezTo>
                    <a:pt x="244" y="299"/>
                    <a:pt x="298" y="218"/>
                    <a:pt x="298" y="136"/>
                  </a:cubicBezTo>
                  <a:cubicBezTo>
                    <a:pt x="298" y="109"/>
                    <a:pt x="271" y="55"/>
                    <a:pt x="244" y="28"/>
                  </a:cubicBezTo>
                  <a:cubicBezTo>
                    <a:pt x="217" y="1"/>
                    <a:pt x="190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0" name="Google Shape;3807;p55"/>
            <p:cNvSpPr/>
            <p:nvPr/>
          </p:nvSpPr>
          <p:spPr>
            <a:xfrm>
              <a:off x="3399151" y="2313776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136" y="0"/>
                    <a:pt x="109" y="28"/>
                    <a:pt x="82" y="28"/>
                  </a:cubicBezTo>
                  <a:cubicBezTo>
                    <a:pt x="82" y="82"/>
                    <a:pt x="55" y="136"/>
                    <a:pt x="1" y="190"/>
                  </a:cubicBezTo>
                  <a:cubicBezTo>
                    <a:pt x="28" y="217"/>
                    <a:pt x="28" y="245"/>
                    <a:pt x="55" y="272"/>
                  </a:cubicBezTo>
                  <a:cubicBezTo>
                    <a:pt x="82" y="299"/>
                    <a:pt x="109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109"/>
                    <a:pt x="299" y="82"/>
                    <a:pt x="272" y="55"/>
                  </a:cubicBezTo>
                  <a:cubicBezTo>
                    <a:pt x="245" y="28"/>
                    <a:pt x="218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1" name="Google Shape;3808;p55"/>
            <p:cNvSpPr/>
            <p:nvPr/>
          </p:nvSpPr>
          <p:spPr>
            <a:xfrm>
              <a:off x="3373861" y="234093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90" y="0"/>
                  </a:moveTo>
                  <a:cubicBezTo>
                    <a:pt x="136" y="27"/>
                    <a:pt x="81" y="55"/>
                    <a:pt x="27" y="82"/>
                  </a:cubicBezTo>
                  <a:cubicBezTo>
                    <a:pt x="0" y="82"/>
                    <a:pt x="0" y="109"/>
                    <a:pt x="0" y="136"/>
                  </a:cubicBezTo>
                  <a:cubicBezTo>
                    <a:pt x="0" y="217"/>
                    <a:pt x="54" y="299"/>
                    <a:pt x="136" y="299"/>
                  </a:cubicBezTo>
                  <a:cubicBezTo>
                    <a:pt x="244" y="299"/>
                    <a:pt x="298" y="217"/>
                    <a:pt x="298" y="136"/>
                  </a:cubicBezTo>
                  <a:cubicBezTo>
                    <a:pt x="298" y="109"/>
                    <a:pt x="271" y="55"/>
                    <a:pt x="244" y="27"/>
                  </a:cubicBezTo>
                  <a:cubicBezTo>
                    <a:pt x="244" y="27"/>
                    <a:pt x="217" y="0"/>
                    <a:pt x="190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2" name="Google Shape;3809;p55"/>
            <p:cNvSpPr/>
            <p:nvPr/>
          </p:nvSpPr>
          <p:spPr>
            <a:xfrm>
              <a:off x="3399151" y="2366290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298"/>
                    <a:pt x="164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81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3" name="Google Shape;3810;p55"/>
            <p:cNvSpPr/>
            <p:nvPr/>
          </p:nvSpPr>
          <p:spPr>
            <a:xfrm>
              <a:off x="3382870" y="2393381"/>
              <a:ext cx="10943" cy="20017"/>
            </a:xfrm>
            <a:custGeom>
              <a:avLst/>
              <a:gdLst/>
              <a:ahLst/>
              <a:cxnLst/>
              <a:rect l="l" t="t" r="r" b="b"/>
              <a:pathLst>
                <a:path w="164" h="300" extrusionOk="0">
                  <a:moveTo>
                    <a:pt x="1" y="1"/>
                  </a:moveTo>
                  <a:lnTo>
                    <a:pt x="1" y="136"/>
                  </a:lnTo>
                  <a:lnTo>
                    <a:pt x="1" y="299"/>
                  </a:lnTo>
                  <a:cubicBezTo>
                    <a:pt x="109" y="299"/>
                    <a:pt x="163" y="218"/>
                    <a:pt x="163" y="136"/>
                  </a:cubicBezTo>
                  <a:cubicBezTo>
                    <a:pt x="163" y="55"/>
                    <a:pt x="109" y="1"/>
                    <a:pt x="1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4" name="Google Shape;3811;p55"/>
            <p:cNvSpPr/>
            <p:nvPr/>
          </p:nvSpPr>
          <p:spPr>
            <a:xfrm>
              <a:off x="3399151" y="2418737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5" name="Google Shape;3812;p55"/>
            <p:cNvSpPr/>
            <p:nvPr/>
          </p:nvSpPr>
          <p:spPr>
            <a:xfrm>
              <a:off x="3426308" y="2393381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6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6" name="Google Shape;3813;p55"/>
            <p:cNvSpPr/>
            <p:nvPr/>
          </p:nvSpPr>
          <p:spPr>
            <a:xfrm>
              <a:off x="3382870" y="2445895"/>
              <a:ext cx="10943" cy="19951"/>
            </a:xfrm>
            <a:custGeom>
              <a:avLst/>
              <a:gdLst/>
              <a:ahLst/>
              <a:cxnLst/>
              <a:rect l="l" t="t" r="r" b="b"/>
              <a:pathLst>
                <a:path w="164" h="299" extrusionOk="0">
                  <a:moveTo>
                    <a:pt x="1" y="0"/>
                  </a:moveTo>
                  <a:lnTo>
                    <a:pt x="1" y="136"/>
                  </a:lnTo>
                  <a:lnTo>
                    <a:pt x="1" y="299"/>
                  </a:lnTo>
                  <a:cubicBezTo>
                    <a:pt x="109" y="299"/>
                    <a:pt x="163" y="245"/>
                    <a:pt x="163" y="136"/>
                  </a:cubicBezTo>
                  <a:cubicBezTo>
                    <a:pt x="163" y="55"/>
                    <a:pt x="109" y="0"/>
                    <a:pt x="1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7" name="Google Shape;3814;p55"/>
            <p:cNvSpPr/>
            <p:nvPr/>
          </p:nvSpPr>
          <p:spPr>
            <a:xfrm>
              <a:off x="3399151" y="2471251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8" name="Google Shape;3815;p55"/>
            <p:cNvSpPr/>
            <p:nvPr/>
          </p:nvSpPr>
          <p:spPr>
            <a:xfrm>
              <a:off x="3426308" y="244589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36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9" name="Google Shape;3816;p55"/>
            <p:cNvSpPr/>
            <p:nvPr/>
          </p:nvSpPr>
          <p:spPr>
            <a:xfrm>
              <a:off x="3399151" y="2523698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0" name="Google Shape;3817;p55"/>
            <p:cNvSpPr/>
            <p:nvPr/>
          </p:nvSpPr>
          <p:spPr>
            <a:xfrm>
              <a:off x="3373861" y="249840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4"/>
                    <a:pt x="0" y="136"/>
                  </a:cubicBezTo>
                  <a:cubicBezTo>
                    <a:pt x="0" y="244"/>
                    <a:pt x="54" y="298"/>
                    <a:pt x="136" y="298"/>
                  </a:cubicBezTo>
                  <a:cubicBezTo>
                    <a:pt x="244" y="298"/>
                    <a:pt x="298" y="244"/>
                    <a:pt x="298" y="136"/>
                  </a:cubicBezTo>
                  <a:cubicBezTo>
                    <a:pt x="298" y="54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1" name="Google Shape;3818;p55"/>
            <p:cNvSpPr/>
            <p:nvPr/>
          </p:nvSpPr>
          <p:spPr>
            <a:xfrm>
              <a:off x="3373861" y="2550855"/>
              <a:ext cx="18149" cy="19951"/>
            </a:xfrm>
            <a:custGeom>
              <a:avLst/>
              <a:gdLst/>
              <a:ahLst/>
              <a:cxnLst/>
              <a:rect l="l" t="t" r="r" b="b"/>
              <a:pathLst>
                <a:path w="272" h="299" extrusionOk="0">
                  <a:moveTo>
                    <a:pt x="136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18"/>
                    <a:pt x="54" y="299"/>
                    <a:pt x="136" y="299"/>
                  </a:cubicBezTo>
                  <a:cubicBezTo>
                    <a:pt x="190" y="191"/>
                    <a:pt x="163" y="109"/>
                    <a:pt x="271" y="55"/>
                  </a:cubicBezTo>
                  <a:cubicBezTo>
                    <a:pt x="244" y="28"/>
                    <a:pt x="190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2" name="Google Shape;3819;p55"/>
            <p:cNvSpPr/>
            <p:nvPr/>
          </p:nvSpPr>
          <p:spPr>
            <a:xfrm>
              <a:off x="3373861" y="2603369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4"/>
                    <a:pt x="0" y="136"/>
                  </a:cubicBezTo>
                  <a:cubicBezTo>
                    <a:pt x="0" y="244"/>
                    <a:pt x="54" y="299"/>
                    <a:pt x="136" y="299"/>
                  </a:cubicBezTo>
                  <a:cubicBezTo>
                    <a:pt x="244" y="299"/>
                    <a:pt x="298" y="244"/>
                    <a:pt x="298" y="136"/>
                  </a:cubicBezTo>
                  <a:cubicBezTo>
                    <a:pt x="298" y="54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3" name="Google Shape;3820;p55"/>
            <p:cNvSpPr/>
            <p:nvPr/>
          </p:nvSpPr>
          <p:spPr>
            <a:xfrm>
              <a:off x="3399151" y="2681172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4" name="Google Shape;3821;p55"/>
            <p:cNvSpPr/>
            <p:nvPr/>
          </p:nvSpPr>
          <p:spPr>
            <a:xfrm>
              <a:off x="3399151" y="3368921"/>
              <a:ext cx="21819" cy="16348"/>
            </a:xfrm>
            <a:custGeom>
              <a:avLst/>
              <a:gdLst/>
              <a:ahLst/>
              <a:cxnLst/>
              <a:rect l="l" t="t" r="r" b="b"/>
              <a:pathLst>
                <a:path w="327" h="245" extrusionOk="0">
                  <a:moveTo>
                    <a:pt x="28" y="1"/>
                  </a:moveTo>
                  <a:cubicBezTo>
                    <a:pt x="28" y="28"/>
                    <a:pt x="1" y="55"/>
                    <a:pt x="1" y="82"/>
                  </a:cubicBezTo>
                  <a:cubicBezTo>
                    <a:pt x="1" y="190"/>
                    <a:pt x="82" y="245"/>
                    <a:pt x="164" y="245"/>
                  </a:cubicBezTo>
                  <a:cubicBezTo>
                    <a:pt x="245" y="245"/>
                    <a:pt x="326" y="190"/>
                    <a:pt x="326" y="82"/>
                  </a:cubicBezTo>
                  <a:lnTo>
                    <a:pt x="326" y="82"/>
                  </a:lnTo>
                  <a:cubicBezTo>
                    <a:pt x="272" y="109"/>
                    <a:pt x="245" y="109"/>
                    <a:pt x="218" y="109"/>
                  </a:cubicBezTo>
                  <a:cubicBezTo>
                    <a:pt x="136" y="109"/>
                    <a:pt x="55" y="82"/>
                    <a:pt x="55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5" name="Google Shape;3822;p55"/>
            <p:cNvSpPr/>
            <p:nvPr/>
          </p:nvSpPr>
          <p:spPr>
            <a:xfrm>
              <a:off x="3399151" y="3417765"/>
              <a:ext cx="21819" cy="20018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55"/>
                    <a:pt x="1" y="137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37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6" name="Google Shape;3823;p55"/>
            <p:cNvSpPr/>
            <p:nvPr/>
          </p:nvSpPr>
          <p:spPr>
            <a:xfrm>
              <a:off x="3382870" y="3390674"/>
              <a:ext cx="10943" cy="21752"/>
            </a:xfrm>
            <a:custGeom>
              <a:avLst/>
              <a:gdLst/>
              <a:ahLst/>
              <a:cxnLst/>
              <a:rect l="l" t="t" r="r" b="b"/>
              <a:pathLst>
                <a:path w="164" h="326" extrusionOk="0">
                  <a:moveTo>
                    <a:pt x="1" y="0"/>
                  </a:moveTo>
                  <a:lnTo>
                    <a:pt x="1" y="163"/>
                  </a:lnTo>
                  <a:lnTo>
                    <a:pt x="1" y="326"/>
                  </a:lnTo>
                  <a:cubicBezTo>
                    <a:pt x="109" y="326"/>
                    <a:pt x="163" y="244"/>
                    <a:pt x="163" y="163"/>
                  </a:cubicBezTo>
                  <a:cubicBezTo>
                    <a:pt x="163" y="81"/>
                    <a:pt x="109" y="0"/>
                    <a:pt x="1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7" name="Google Shape;3824;p55"/>
            <p:cNvSpPr/>
            <p:nvPr/>
          </p:nvSpPr>
          <p:spPr>
            <a:xfrm>
              <a:off x="3382870" y="3443121"/>
              <a:ext cx="10943" cy="21819"/>
            </a:xfrm>
            <a:custGeom>
              <a:avLst/>
              <a:gdLst/>
              <a:ahLst/>
              <a:cxnLst/>
              <a:rect l="l" t="t" r="r" b="b"/>
              <a:pathLst>
                <a:path w="164" h="327" extrusionOk="0">
                  <a:moveTo>
                    <a:pt x="1" y="1"/>
                  </a:moveTo>
                  <a:lnTo>
                    <a:pt x="1" y="163"/>
                  </a:lnTo>
                  <a:lnTo>
                    <a:pt x="1" y="326"/>
                  </a:lnTo>
                  <a:cubicBezTo>
                    <a:pt x="109" y="326"/>
                    <a:pt x="163" y="245"/>
                    <a:pt x="163" y="163"/>
                  </a:cubicBezTo>
                  <a:cubicBezTo>
                    <a:pt x="163" y="82"/>
                    <a:pt x="109" y="1"/>
                    <a:pt x="1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8" name="Google Shape;3825;p55"/>
            <p:cNvSpPr/>
            <p:nvPr/>
          </p:nvSpPr>
          <p:spPr>
            <a:xfrm>
              <a:off x="3399151" y="3470278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36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69" name="Google Shape;3826;p55"/>
            <p:cNvSpPr/>
            <p:nvPr/>
          </p:nvSpPr>
          <p:spPr>
            <a:xfrm>
              <a:off x="3382870" y="3495634"/>
              <a:ext cx="10943" cy="21752"/>
            </a:xfrm>
            <a:custGeom>
              <a:avLst/>
              <a:gdLst/>
              <a:ahLst/>
              <a:cxnLst/>
              <a:rect l="l" t="t" r="r" b="b"/>
              <a:pathLst>
                <a:path w="164" h="326" extrusionOk="0">
                  <a:moveTo>
                    <a:pt x="1" y="0"/>
                  </a:moveTo>
                  <a:lnTo>
                    <a:pt x="1" y="163"/>
                  </a:lnTo>
                  <a:lnTo>
                    <a:pt x="1" y="326"/>
                  </a:lnTo>
                  <a:cubicBezTo>
                    <a:pt x="109" y="326"/>
                    <a:pt x="163" y="244"/>
                    <a:pt x="163" y="163"/>
                  </a:cubicBezTo>
                  <a:cubicBezTo>
                    <a:pt x="163" y="82"/>
                    <a:pt x="109" y="0"/>
                    <a:pt x="1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0" name="Google Shape;3827;p55"/>
            <p:cNvSpPr/>
            <p:nvPr/>
          </p:nvSpPr>
          <p:spPr>
            <a:xfrm>
              <a:off x="3399151" y="3522792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4"/>
                    <a:pt x="1" y="163"/>
                  </a:cubicBezTo>
                  <a:cubicBezTo>
                    <a:pt x="1" y="244"/>
                    <a:pt x="82" y="298"/>
                    <a:pt x="164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1" name="Google Shape;3828;p55"/>
            <p:cNvSpPr/>
            <p:nvPr/>
          </p:nvSpPr>
          <p:spPr>
            <a:xfrm>
              <a:off x="3382870" y="3548081"/>
              <a:ext cx="10943" cy="21819"/>
            </a:xfrm>
            <a:custGeom>
              <a:avLst/>
              <a:gdLst/>
              <a:ahLst/>
              <a:cxnLst/>
              <a:rect l="l" t="t" r="r" b="b"/>
              <a:pathLst>
                <a:path w="164" h="327" extrusionOk="0">
                  <a:moveTo>
                    <a:pt x="1" y="1"/>
                  </a:moveTo>
                  <a:lnTo>
                    <a:pt x="1" y="164"/>
                  </a:lnTo>
                  <a:lnTo>
                    <a:pt x="1" y="326"/>
                  </a:lnTo>
                  <a:cubicBezTo>
                    <a:pt x="109" y="326"/>
                    <a:pt x="163" y="245"/>
                    <a:pt x="163" y="164"/>
                  </a:cubicBezTo>
                  <a:cubicBezTo>
                    <a:pt x="163" y="82"/>
                    <a:pt x="109" y="1"/>
                    <a:pt x="1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2" name="Google Shape;3829;p55"/>
            <p:cNvSpPr/>
            <p:nvPr/>
          </p:nvSpPr>
          <p:spPr>
            <a:xfrm>
              <a:off x="3399151" y="3575239"/>
              <a:ext cx="21819" cy="20018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55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3" name="Google Shape;3830;p55"/>
            <p:cNvSpPr/>
            <p:nvPr/>
          </p:nvSpPr>
          <p:spPr>
            <a:xfrm>
              <a:off x="3382870" y="3600595"/>
              <a:ext cx="10943" cy="21752"/>
            </a:xfrm>
            <a:custGeom>
              <a:avLst/>
              <a:gdLst/>
              <a:ahLst/>
              <a:cxnLst/>
              <a:rect l="l" t="t" r="r" b="b"/>
              <a:pathLst>
                <a:path w="164" h="326" extrusionOk="0">
                  <a:moveTo>
                    <a:pt x="1" y="0"/>
                  </a:moveTo>
                  <a:lnTo>
                    <a:pt x="1" y="163"/>
                  </a:lnTo>
                  <a:lnTo>
                    <a:pt x="1" y="326"/>
                  </a:lnTo>
                  <a:cubicBezTo>
                    <a:pt x="109" y="326"/>
                    <a:pt x="163" y="245"/>
                    <a:pt x="163" y="163"/>
                  </a:cubicBezTo>
                  <a:cubicBezTo>
                    <a:pt x="163" y="82"/>
                    <a:pt x="109" y="0"/>
                    <a:pt x="1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4" name="Google Shape;3831;p55"/>
            <p:cNvSpPr/>
            <p:nvPr/>
          </p:nvSpPr>
          <p:spPr>
            <a:xfrm>
              <a:off x="3399151" y="3627753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5"/>
                    <a:pt x="1" y="163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5" name="Google Shape;3832;p55"/>
            <p:cNvSpPr/>
            <p:nvPr/>
          </p:nvSpPr>
          <p:spPr>
            <a:xfrm>
              <a:off x="3382870" y="3653109"/>
              <a:ext cx="10943" cy="21752"/>
            </a:xfrm>
            <a:custGeom>
              <a:avLst/>
              <a:gdLst/>
              <a:ahLst/>
              <a:cxnLst/>
              <a:rect l="l" t="t" r="r" b="b"/>
              <a:pathLst>
                <a:path w="164" h="326" extrusionOk="0">
                  <a:moveTo>
                    <a:pt x="1" y="0"/>
                  </a:moveTo>
                  <a:lnTo>
                    <a:pt x="1" y="163"/>
                  </a:lnTo>
                  <a:lnTo>
                    <a:pt x="1" y="326"/>
                  </a:lnTo>
                  <a:cubicBezTo>
                    <a:pt x="109" y="326"/>
                    <a:pt x="163" y="244"/>
                    <a:pt x="163" y="163"/>
                  </a:cubicBezTo>
                  <a:cubicBezTo>
                    <a:pt x="163" y="81"/>
                    <a:pt x="109" y="0"/>
                    <a:pt x="1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6" name="Google Shape;3833;p55"/>
            <p:cNvSpPr/>
            <p:nvPr/>
          </p:nvSpPr>
          <p:spPr>
            <a:xfrm>
              <a:off x="3399151" y="3680200"/>
              <a:ext cx="21819" cy="20018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55"/>
                    <a:pt x="1" y="164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7" name="Google Shape;3834;p55"/>
            <p:cNvSpPr/>
            <p:nvPr/>
          </p:nvSpPr>
          <p:spPr>
            <a:xfrm>
              <a:off x="3382870" y="3705556"/>
              <a:ext cx="10943" cy="21819"/>
            </a:xfrm>
            <a:custGeom>
              <a:avLst/>
              <a:gdLst/>
              <a:ahLst/>
              <a:cxnLst/>
              <a:rect l="l" t="t" r="r" b="b"/>
              <a:pathLst>
                <a:path w="164" h="327" extrusionOk="0">
                  <a:moveTo>
                    <a:pt x="1" y="1"/>
                  </a:moveTo>
                  <a:lnTo>
                    <a:pt x="1" y="163"/>
                  </a:lnTo>
                  <a:lnTo>
                    <a:pt x="1" y="326"/>
                  </a:lnTo>
                  <a:cubicBezTo>
                    <a:pt x="109" y="326"/>
                    <a:pt x="163" y="245"/>
                    <a:pt x="163" y="163"/>
                  </a:cubicBezTo>
                  <a:cubicBezTo>
                    <a:pt x="163" y="82"/>
                    <a:pt x="109" y="1"/>
                    <a:pt x="1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8" name="Google Shape;3835;p55"/>
            <p:cNvSpPr/>
            <p:nvPr/>
          </p:nvSpPr>
          <p:spPr>
            <a:xfrm>
              <a:off x="3399151" y="3732713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79" name="Google Shape;3836;p55"/>
            <p:cNvSpPr/>
            <p:nvPr/>
          </p:nvSpPr>
          <p:spPr>
            <a:xfrm>
              <a:off x="3382870" y="3759871"/>
              <a:ext cx="10943" cy="19951"/>
            </a:xfrm>
            <a:custGeom>
              <a:avLst/>
              <a:gdLst/>
              <a:ahLst/>
              <a:cxnLst/>
              <a:rect l="l" t="t" r="r" b="b"/>
              <a:pathLst>
                <a:path w="164" h="299" extrusionOk="0">
                  <a:moveTo>
                    <a:pt x="1" y="0"/>
                  </a:moveTo>
                  <a:lnTo>
                    <a:pt x="1" y="136"/>
                  </a:lnTo>
                  <a:lnTo>
                    <a:pt x="1" y="299"/>
                  </a:lnTo>
                  <a:cubicBezTo>
                    <a:pt x="109" y="299"/>
                    <a:pt x="163" y="217"/>
                    <a:pt x="163" y="136"/>
                  </a:cubicBezTo>
                  <a:cubicBezTo>
                    <a:pt x="163" y="55"/>
                    <a:pt x="109" y="0"/>
                    <a:pt x="1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0" name="Google Shape;3837;p55"/>
            <p:cNvSpPr/>
            <p:nvPr/>
          </p:nvSpPr>
          <p:spPr>
            <a:xfrm>
              <a:off x="3399151" y="3785227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298"/>
                    <a:pt x="164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81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1" name="Google Shape;3838;p55"/>
            <p:cNvSpPr/>
            <p:nvPr/>
          </p:nvSpPr>
          <p:spPr>
            <a:xfrm>
              <a:off x="3382870" y="3812318"/>
              <a:ext cx="10943" cy="20018"/>
            </a:xfrm>
            <a:custGeom>
              <a:avLst/>
              <a:gdLst/>
              <a:ahLst/>
              <a:cxnLst/>
              <a:rect l="l" t="t" r="r" b="b"/>
              <a:pathLst>
                <a:path w="164" h="300" extrusionOk="0">
                  <a:moveTo>
                    <a:pt x="1" y="1"/>
                  </a:moveTo>
                  <a:lnTo>
                    <a:pt x="1" y="137"/>
                  </a:lnTo>
                  <a:lnTo>
                    <a:pt x="1" y="299"/>
                  </a:lnTo>
                  <a:cubicBezTo>
                    <a:pt x="109" y="299"/>
                    <a:pt x="163" y="218"/>
                    <a:pt x="163" y="137"/>
                  </a:cubicBezTo>
                  <a:cubicBezTo>
                    <a:pt x="163" y="55"/>
                    <a:pt x="109" y="1"/>
                    <a:pt x="1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2" name="Google Shape;3839;p55"/>
            <p:cNvSpPr/>
            <p:nvPr/>
          </p:nvSpPr>
          <p:spPr>
            <a:xfrm>
              <a:off x="3399151" y="3837674"/>
              <a:ext cx="21819" cy="20018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3" name="Google Shape;3840;p55"/>
            <p:cNvSpPr/>
            <p:nvPr/>
          </p:nvSpPr>
          <p:spPr>
            <a:xfrm>
              <a:off x="3382870" y="3864832"/>
              <a:ext cx="10943" cy="19951"/>
            </a:xfrm>
            <a:custGeom>
              <a:avLst/>
              <a:gdLst/>
              <a:ahLst/>
              <a:cxnLst/>
              <a:rect l="l" t="t" r="r" b="b"/>
              <a:pathLst>
                <a:path w="164" h="299" extrusionOk="0">
                  <a:moveTo>
                    <a:pt x="1" y="1"/>
                  </a:moveTo>
                  <a:lnTo>
                    <a:pt x="1" y="136"/>
                  </a:lnTo>
                  <a:lnTo>
                    <a:pt x="1" y="299"/>
                  </a:lnTo>
                  <a:cubicBezTo>
                    <a:pt x="109" y="299"/>
                    <a:pt x="163" y="218"/>
                    <a:pt x="163" y="136"/>
                  </a:cubicBezTo>
                  <a:cubicBezTo>
                    <a:pt x="163" y="55"/>
                    <a:pt x="109" y="1"/>
                    <a:pt x="1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4" name="Google Shape;3841;p55"/>
            <p:cNvSpPr/>
            <p:nvPr/>
          </p:nvSpPr>
          <p:spPr>
            <a:xfrm>
              <a:off x="3399151" y="3890188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5" name="Google Shape;3842;p55"/>
            <p:cNvSpPr/>
            <p:nvPr/>
          </p:nvSpPr>
          <p:spPr>
            <a:xfrm>
              <a:off x="3382870" y="3917345"/>
              <a:ext cx="10943" cy="19951"/>
            </a:xfrm>
            <a:custGeom>
              <a:avLst/>
              <a:gdLst/>
              <a:ahLst/>
              <a:cxnLst/>
              <a:rect l="l" t="t" r="r" b="b"/>
              <a:pathLst>
                <a:path w="164" h="299" extrusionOk="0">
                  <a:moveTo>
                    <a:pt x="1" y="0"/>
                  </a:moveTo>
                  <a:lnTo>
                    <a:pt x="1" y="136"/>
                  </a:lnTo>
                  <a:lnTo>
                    <a:pt x="1" y="298"/>
                  </a:lnTo>
                  <a:cubicBezTo>
                    <a:pt x="109" y="298"/>
                    <a:pt x="163" y="217"/>
                    <a:pt x="163" y="136"/>
                  </a:cubicBezTo>
                  <a:cubicBezTo>
                    <a:pt x="163" y="54"/>
                    <a:pt x="109" y="0"/>
                    <a:pt x="1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6" name="Google Shape;3843;p55"/>
            <p:cNvSpPr/>
            <p:nvPr/>
          </p:nvSpPr>
          <p:spPr>
            <a:xfrm>
              <a:off x="3399151" y="3942635"/>
              <a:ext cx="21819" cy="20018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7" name="Google Shape;3844;p55"/>
            <p:cNvSpPr/>
            <p:nvPr/>
          </p:nvSpPr>
          <p:spPr>
            <a:xfrm>
              <a:off x="3382870" y="3969792"/>
              <a:ext cx="10943" cy="20018"/>
            </a:xfrm>
            <a:custGeom>
              <a:avLst/>
              <a:gdLst/>
              <a:ahLst/>
              <a:cxnLst/>
              <a:rect l="l" t="t" r="r" b="b"/>
              <a:pathLst>
                <a:path w="164" h="300" extrusionOk="0">
                  <a:moveTo>
                    <a:pt x="1" y="1"/>
                  </a:moveTo>
                  <a:lnTo>
                    <a:pt x="1" y="136"/>
                  </a:lnTo>
                  <a:lnTo>
                    <a:pt x="1" y="299"/>
                  </a:lnTo>
                  <a:cubicBezTo>
                    <a:pt x="109" y="299"/>
                    <a:pt x="163" y="218"/>
                    <a:pt x="163" y="136"/>
                  </a:cubicBezTo>
                  <a:cubicBezTo>
                    <a:pt x="163" y="55"/>
                    <a:pt x="109" y="1"/>
                    <a:pt x="1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8" name="Google Shape;3845;p55"/>
            <p:cNvSpPr/>
            <p:nvPr/>
          </p:nvSpPr>
          <p:spPr>
            <a:xfrm>
              <a:off x="3399151" y="3995148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89" name="Google Shape;3846;p55"/>
            <p:cNvSpPr/>
            <p:nvPr/>
          </p:nvSpPr>
          <p:spPr>
            <a:xfrm>
              <a:off x="3382870" y="4022306"/>
              <a:ext cx="10943" cy="19951"/>
            </a:xfrm>
            <a:custGeom>
              <a:avLst/>
              <a:gdLst/>
              <a:ahLst/>
              <a:cxnLst/>
              <a:rect l="l" t="t" r="r" b="b"/>
              <a:pathLst>
                <a:path w="164" h="299" extrusionOk="0">
                  <a:moveTo>
                    <a:pt x="1" y="0"/>
                  </a:moveTo>
                  <a:lnTo>
                    <a:pt x="1" y="136"/>
                  </a:lnTo>
                  <a:lnTo>
                    <a:pt x="1" y="299"/>
                  </a:lnTo>
                  <a:cubicBezTo>
                    <a:pt x="109" y="299"/>
                    <a:pt x="163" y="217"/>
                    <a:pt x="163" y="136"/>
                  </a:cubicBezTo>
                  <a:cubicBezTo>
                    <a:pt x="163" y="55"/>
                    <a:pt x="109" y="0"/>
                    <a:pt x="1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0" name="Google Shape;3847;p55"/>
            <p:cNvSpPr/>
            <p:nvPr/>
          </p:nvSpPr>
          <p:spPr>
            <a:xfrm>
              <a:off x="3399151" y="4047662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1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1" name="Google Shape;3848;p55"/>
            <p:cNvSpPr/>
            <p:nvPr/>
          </p:nvSpPr>
          <p:spPr>
            <a:xfrm>
              <a:off x="3382870" y="4074753"/>
              <a:ext cx="10943" cy="20018"/>
            </a:xfrm>
            <a:custGeom>
              <a:avLst/>
              <a:gdLst/>
              <a:ahLst/>
              <a:cxnLst/>
              <a:rect l="l" t="t" r="r" b="b"/>
              <a:pathLst>
                <a:path w="164" h="300" extrusionOk="0">
                  <a:moveTo>
                    <a:pt x="1" y="1"/>
                  </a:moveTo>
                  <a:lnTo>
                    <a:pt x="1" y="136"/>
                  </a:lnTo>
                  <a:lnTo>
                    <a:pt x="1" y="299"/>
                  </a:lnTo>
                  <a:cubicBezTo>
                    <a:pt x="109" y="299"/>
                    <a:pt x="163" y="245"/>
                    <a:pt x="163" y="136"/>
                  </a:cubicBezTo>
                  <a:cubicBezTo>
                    <a:pt x="163" y="55"/>
                    <a:pt x="109" y="1"/>
                    <a:pt x="1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2" name="Google Shape;3849;p55"/>
            <p:cNvSpPr/>
            <p:nvPr/>
          </p:nvSpPr>
          <p:spPr>
            <a:xfrm>
              <a:off x="3399151" y="4100109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3" name="Google Shape;3850;p55"/>
            <p:cNvSpPr/>
            <p:nvPr/>
          </p:nvSpPr>
          <p:spPr>
            <a:xfrm>
              <a:off x="3382870" y="4127266"/>
              <a:ext cx="10943" cy="19951"/>
            </a:xfrm>
            <a:custGeom>
              <a:avLst/>
              <a:gdLst/>
              <a:ahLst/>
              <a:cxnLst/>
              <a:rect l="l" t="t" r="r" b="b"/>
              <a:pathLst>
                <a:path w="164" h="299" extrusionOk="0">
                  <a:moveTo>
                    <a:pt x="1" y="0"/>
                  </a:moveTo>
                  <a:lnTo>
                    <a:pt x="1" y="136"/>
                  </a:lnTo>
                  <a:lnTo>
                    <a:pt x="1" y="299"/>
                  </a:lnTo>
                  <a:cubicBezTo>
                    <a:pt x="109" y="299"/>
                    <a:pt x="163" y="245"/>
                    <a:pt x="163" y="136"/>
                  </a:cubicBezTo>
                  <a:cubicBezTo>
                    <a:pt x="163" y="55"/>
                    <a:pt x="109" y="0"/>
                    <a:pt x="1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4" name="Google Shape;3851;p55"/>
            <p:cNvSpPr/>
            <p:nvPr/>
          </p:nvSpPr>
          <p:spPr>
            <a:xfrm>
              <a:off x="3399151" y="4152623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5" name="Google Shape;3852;p55"/>
            <p:cNvSpPr/>
            <p:nvPr/>
          </p:nvSpPr>
          <p:spPr>
            <a:xfrm>
              <a:off x="3382870" y="4179780"/>
              <a:ext cx="10943" cy="19951"/>
            </a:xfrm>
            <a:custGeom>
              <a:avLst/>
              <a:gdLst/>
              <a:ahLst/>
              <a:cxnLst/>
              <a:rect l="l" t="t" r="r" b="b"/>
              <a:pathLst>
                <a:path w="164" h="299" extrusionOk="0">
                  <a:moveTo>
                    <a:pt x="1" y="0"/>
                  </a:moveTo>
                  <a:lnTo>
                    <a:pt x="1" y="136"/>
                  </a:lnTo>
                  <a:lnTo>
                    <a:pt x="1" y="298"/>
                  </a:lnTo>
                  <a:cubicBezTo>
                    <a:pt x="109" y="298"/>
                    <a:pt x="163" y="244"/>
                    <a:pt x="163" y="136"/>
                  </a:cubicBezTo>
                  <a:cubicBezTo>
                    <a:pt x="163" y="54"/>
                    <a:pt x="109" y="0"/>
                    <a:pt x="1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6" name="Google Shape;3853;p55"/>
            <p:cNvSpPr/>
            <p:nvPr/>
          </p:nvSpPr>
          <p:spPr>
            <a:xfrm>
              <a:off x="3399151" y="4205069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7" name="Google Shape;3854;p55"/>
            <p:cNvSpPr/>
            <p:nvPr/>
          </p:nvSpPr>
          <p:spPr>
            <a:xfrm>
              <a:off x="3382870" y="4232227"/>
              <a:ext cx="10943" cy="19951"/>
            </a:xfrm>
            <a:custGeom>
              <a:avLst/>
              <a:gdLst/>
              <a:ahLst/>
              <a:cxnLst/>
              <a:rect l="l" t="t" r="r" b="b"/>
              <a:pathLst>
                <a:path w="164" h="299" extrusionOk="0">
                  <a:moveTo>
                    <a:pt x="1" y="1"/>
                  </a:moveTo>
                  <a:lnTo>
                    <a:pt x="1" y="136"/>
                  </a:lnTo>
                  <a:lnTo>
                    <a:pt x="1" y="299"/>
                  </a:lnTo>
                  <a:cubicBezTo>
                    <a:pt x="109" y="299"/>
                    <a:pt x="163" y="245"/>
                    <a:pt x="163" y="136"/>
                  </a:cubicBezTo>
                  <a:cubicBezTo>
                    <a:pt x="163" y="55"/>
                    <a:pt x="109" y="1"/>
                    <a:pt x="1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8" name="Google Shape;3855;p55"/>
            <p:cNvSpPr/>
            <p:nvPr/>
          </p:nvSpPr>
          <p:spPr>
            <a:xfrm>
              <a:off x="3399151" y="4257583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99" name="Google Shape;3856;p55"/>
            <p:cNvSpPr/>
            <p:nvPr/>
          </p:nvSpPr>
          <p:spPr>
            <a:xfrm>
              <a:off x="3382870" y="4284741"/>
              <a:ext cx="10943" cy="19951"/>
            </a:xfrm>
            <a:custGeom>
              <a:avLst/>
              <a:gdLst/>
              <a:ahLst/>
              <a:cxnLst/>
              <a:rect l="l" t="t" r="r" b="b"/>
              <a:pathLst>
                <a:path w="164" h="299" extrusionOk="0">
                  <a:moveTo>
                    <a:pt x="1" y="0"/>
                  </a:moveTo>
                  <a:lnTo>
                    <a:pt x="1" y="163"/>
                  </a:lnTo>
                  <a:lnTo>
                    <a:pt x="1" y="299"/>
                  </a:lnTo>
                  <a:cubicBezTo>
                    <a:pt x="109" y="299"/>
                    <a:pt x="163" y="244"/>
                    <a:pt x="163" y="163"/>
                  </a:cubicBezTo>
                  <a:cubicBezTo>
                    <a:pt x="163" y="54"/>
                    <a:pt x="109" y="0"/>
                    <a:pt x="1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0" name="Google Shape;3857;p55"/>
            <p:cNvSpPr/>
            <p:nvPr/>
          </p:nvSpPr>
          <p:spPr>
            <a:xfrm>
              <a:off x="3399151" y="4310030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1" name="Google Shape;3858;p55"/>
            <p:cNvSpPr/>
            <p:nvPr/>
          </p:nvSpPr>
          <p:spPr>
            <a:xfrm>
              <a:off x="3382870" y="4337188"/>
              <a:ext cx="10943" cy="20018"/>
            </a:xfrm>
            <a:custGeom>
              <a:avLst/>
              <a:gdLst/>
              <a:ahLst/>
              <a:cxnLst/>
              <a:rect l="l" t="t" r="r" b="b"/>
              <a:pathLst>
                <a:path w="164" h="300" extrusionOk="0">
                  <a:moveTo>
                    <a:pt x="1" y="1"/>
                  </a:moveTo>
                  <a:lnTo>
                    <a:pt x="1" y="164"/>
                  </a:lnTo>
                  <a:lnTo>
                    <a:pt x="1" y="299"/>
                  </a:lnTo>
                  <a:cubicBezTo>
                    <a:pt x="109" y="299"/>
                    <a:pt x="163" y="245"/>
                    <a:pt x="163" y="164"/>
                  </a:cubicBezTo>
                  <a:cubicBezTo>
                    <a:pt x="163" y="55"/>
                    <a:pt x="109" y="1"/>
                    <a:pt x="1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2" name="Google Shape;3859;p55"/>
            <p:cNvSpPr/>
            <p:nvPr/>
          </p:nvSpPr>
          <p:spPr>
            <a:xfrm>
              <a:off x="3399151" y="4362544"/>
              <a:ext cx="18216" cy="21819"/>
            </a:xfrm>
            <a:custGeom>
              <a:avLst/>
              <a:gdLst/>
              <a:ahLst/>
              <a:cxnLst/>
              <a:rect l="l" t="t" r="r" b="b"/>
              <a:pathLst>
                <a:path w="273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18" y="326"/>
                    <a:pt x="245" y="299"/>
                    <a:pt x="272" y="245"/>
                  </a:cubicBezTo>
                  <a:cubicBezTo>
                    <a:pt x="272" y="190"/>
                    <a:pt x="245" y="136"/>
                    <a:pt x="245" y="82"/>
                  </a:cubicBezTo>
                  <a:cubicBezTo>
                    <a:pt x="245" y="82"/>
                    <a:pt x="245" y="55"/>
                    <a:pt x="245" y="55"/>
                  </a:cubicBezTo>
                  <a:cubicBezTo>
                    <a:pt x="218" y="28"/>
                    <a:pt x="191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3" name="Google Shape;3860;p55"/>
            <p:cNvSpPr/>
            <p:nvPr/>
          </p:nvSpPr>
          <p:spPr>
            <a:xfrm>
              <a:off x="3382870" y="4389701"/>
              <a:ext cx="10943" cy="19951"/>
            </a:xfrm>
            <a:custGeom>
              <a:avLst/>
              <a:gdLst/>
              <a:ahLst/>
              <a:cxnLst/>
              <a:rect l="l" t="t" r="r" b="b"/>
              <a:pathLst>
                <a:path w="164" h="299" extrusionOk="0">
                  <a:moveTo>
                    <a:pt x="1" y="0"/>
                  </a:moveTo>
                  <a:lnTo>
                    <a:pt x="1" y="163"/>
                  </a:lnTo>
                  <a:lnTo>
                    <a:pt x="1" y="299"/>
                  </a:lnTo>
                  <a:cubicBezTo>
                    <a:pt x="109" y="299"/>
                    <a:pt x="163" y="245"/>
                    <a:pt x="163" y="163"/>
                  </a:cubicBezTo>
                  <a:cubicBezTo>
                    <a:pt x="163" y="55"/>
                    <a:pt x="109" y="0"/>
                    <a:pt x="1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4" name="Google Shape;3861;p55"/>
            <p:cNvSpPr/>
            <p:nvPr/>
          </p:nvSpPr>
          <p:spPr>
            <a:xfrm>
              <a:off x="3399151" y="4415057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191" y="326"/>
                    <a:pt x="218" y="299"/>
                    <a:pt x="245" y="299"/>
                  </a:cubicBezTo>
                  <a:cubicBezTo>
                    <a:pt x="272" y="217"/>
                    <a:pt x="272" y="163"/>
                    <a:pt x="299" y="82"/>
                  </a:cubicBezTo>
                  <a:cubicBezTo>
                    <a:pt x="272" y="54"/>
                    <a:pt x="218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5" name="Google Shape;3862;p55"/>
            <p:cNvSpPr/>
            <p:nvPr/>
          </p:nvSpPr>
          <p:spPr>
            <a:xfrm>
              <a:off x="3382870" y="4442215"/>
              <a:ext cx="10943" cy="19951"/>
            </a:xfrm>
            <a:custGeom>
              <a:avLst/>
              <a:gdLst/>
              <a:ahLst/>
              <a:cxnLst/>
              <a:rect l="l" t="t" r="r" b="b"/>
              <a:pathLst>
                <a:path w="164" h="299" extrusionOk="0">
                  <a:moveTo>
                    <a:pt x="1" y="0"/>
                  </a:moveTo>
                  <a:lnTo>
                    <a:pt x="1" y="163"/>
                  </a:lnTo>
                  <a:lnTo>
                    <a:pt x="1" y="298"/>
                  </a:lnTo>
                  <a:cubicBezTo>
                    <a:pt x="109" y="298"/>
                    <a:pt x="163" y="244"/>
                    <a:pt x="163" y="163"/>
                  </a:cubicBezTo>
                  <a:cubicBezTo>
                    <a:pt x="163" y="54"/>
                    <a:pt x="109" y="0"/>
                    <a:pt x="1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6" name="Google Shape;3863;p55"/>
            <p:cNvSpPr/>
            <p:nvPr/>
          </p:nvSpPr>
          <p:spPr>
            <a:xfrm>
              <a:off x="3399151" y="4521820"/>
              <a:ext cx="7340" cy="9141"/>
            </a:xfrm>
            <a:custGeom>
              <a:avLst/>
              <a:gdLst/>
              <a:ahLst/>
              <a:cxnLst/>
              <a:rect l="l" t="t" r="r" b="b"/>
              <a:pathLst>
                <a:path w="110" h="137" extrusionOk="0">
                  <a:moveTo>
                    <a:pt x="109" y="0"/>
                  </a:moveTo>
                  <a:cubicBezTo>
                    <a:pt x="55" y="28"/>
                    <a:pt x="1" y="82"/>
                    <a:pt x="1" y="136"/>
                  </a:cubicBezTo>
                  <a:cubicBezTo>
                    <a:pt x="55" y="109"/>
                    <a:pt x="82" y="55"/>
                    <a:pt x="109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7" name="Google Shape;3864;p55"/>
            <p:cNvSpPr/>
            <p:nvPr/>
          </p:nvSpPr>
          <p:spPr>
            <a:xfrm>
              <a:off x="3382870" y="4494662"/>
              <a:ext cx="10943" cy="19951"/>
            </a:xfrm>
            <a:custGeom>
              <a:avLst/>
              <a:gdLst/>
              <a:ahLst/>
              <a:cxnLst/>
              <a:rect l="l" t="t" r="r" b="b"/>
              <a:pathLst>
                <a:path w="164" h="299" extrusionOk="0">
                  <a:moveTo>
                    <a:pt x="1" y="1"/>
                  </a:moveTo>
                  <a:lnTo>
                    <a:pt x="1" y="163"/>
                  </a:lnTo>
                  <a:lnTo>
                    <a:pt x="1" y="299"/>
                  </a:lnTo>
                  <a:cubicBezTo>
                    <a:pt x="109" y="299"/>
                    <a:pt x="163" y="245"/>
                    <a:pt x="163" y="163"/>
                  </a:cubicBezTo>
                  <a:cubicBezTo>
                    <a:pt x="163" y="55"/>
                    <a:pt x="109" y="1"/>
                    <a:pt x="1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8" name="Google Shape;3865;p55"/>
            <p:cNvSpPr/>
            <p:nvPr/>
          </p:nvSpPr>
          <p:spPr>
            <a:xfrm>
              <a:off x="3382870" y="4547176"/>
              <a:ext cx="67" cy="6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09" name="Google Shape;3866;p55"/>
            <p:cNvSpPr/>
            <p:nvPr/>
          </p:nvSpPr>
          <p:spPr>
            <a:xfrm>
              <a:off x="3399151" y="4682897"/>
              <a:ext cx="20018" cy="12744"/>
            </a:xfrm>
            <a:custGeom>
              <a:avLst/>
              <a:gdLst/>
              <a:ahLst/>
              <a:cxnLst/>
              <a:rect l="l" t="t" r="r" b="b"/>
              <a:pathLst>
                <a:path w="300" h="191" extrusionOk="0">
                  <a:moveTo>
                    <a:pt x="55" y="0"/>
                  </a:moveTo>
                  <a:cubicBezTo>
                    <a:pt x="28" y="28"/>
                    <a:pt x="1" y="55"/>
                    <a:pt x="1" y="82"/>
                  </a:cubicBezTo>
                  <a:cubicBezTo>
                    <a:pt x="1" y="136"/>
                    <a:pt x="28" y="163"/>
                    <a:pt x="55" y="190"/>
                  </a:cubicBezTo>
                  <a:cubicBezTo>
                    <a:pt x="82" y="163"/>
                    <a:pt x="136" y="163"/>
                    <a:pt x="164" y="163"/>
                  </a:cubicBezTo>
                  <a:cubicBezTo>
                    <a:pt x="191" y="163"/>
                    <a:pt x="218" y="170"/>
                    <a:pt x="242" y="170"/>
                  </a:cubicBezTo>
                  <a:cubicBezTo>
                    <a:pt x="265" y="170"/>
                    <a:pt x="286" y="163"/>
                    <a:pt x="299" y="136"/>
                  </a:cubicBezTo>
                  <a:cubicBezTo>
                    <a:pt x="218" y="82"/>
                    <a:pt x="136" y="28"/>
                    <a:pt x="55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0" name="Google Shape;3867;p55"/>
            <p:cNvSpPr/>
            <p:nvPr/>
          </p:nvSpPr>
          <p:spPr>
            <a:xfrm>
              <a:off x="3382870" y="4668418"/>
              <a:ext cx="3670" cy="3670"/>
            </a:xfrm>
            <a:custGeom>
              <a:avLst/>
              <a:gdLst/>
              <a:ahLst/>
              <a:cxnLst/>
              <a:rect l="l" t="t" r="r" b="b"/>
              <a:pathLst>
                <a:path w="55" h="55" extrusionOk="0">
                  <a:moveTo>
                    <a:pt x="1" y="0"/>
                  </a:moveTo>
                  <a:lnTo>
                    <a:pt x="1" y="55"/>
                  </a:lnTo>
                  <a:lnTo>
                    <a:pt x="55" y="55"/>
                  </a:lnTo>
                  <a:cubicBezTo>
                    <a:pt x="55" y="28"/>
                    <a:pt x="28" y="28"/>
                    <a:pt x="1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1" name="Google Shape;3868;p55"/>
            <p:cNvSpPr/>
            <p:nvPr/>
          </p:nvSpPr>
          <p:spPr>
            <a:xfrm>
              <a:off x="3382870" y="4704583"/>
              <a:ext cx="1868" cy="67"/>
            </a:xfrm>
            <a:custGeom>
              <a:avLst/>
              <a:gdLst/>
              <a:ahLst/>
              <a:cxnLst/>
              <a:rect l="l" t="t" r="r" b="b"/>
              <a:pathLst>
                <a:path w="28" h="1" extrusionOk="0">
                  <a:moveTo>
                    <a:pt x="1" y="1"/>
                  </a:moveTo>
                  <a:lnTo>
                    <a:pt x="28" y="1"/>
                  </a:lnTo>
                  <a:cubicBezTo>
                    <a:pt x="28" y="1"/>
                    <a:pt x="28" y="1"/>
                    <a:pt x="28" y="1"/>
                  </a:cubicBezTo>
                  <a:cubicBezTo>
                    <a:pt x="28" y="1"/>
                    <a:pt x="28" y="1"/>
                    <a:pt x="1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2" name="Google Shape;3869;p55"/>
            <p:cNvSpPr/>
            <p:nvPr/>
          </p:nvSpPr>
          <p:spPr>
            <a:xfrm>
              <a:off x="3346704" y="210385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4" y="298"/>
                    <a:pt x="326" y="244"/>
                    <a:pt x="326" y="163"/>
                  </a:cubicBezTo>
                  <a:cubicBezTo>
                    <a:pt x="326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3" name="Google Shape;3870;p55"/>
            <p:cNvSpPr/>
            <p:nvPr/>
          </p:nvSpPr>
          <p:spPr>
            <a:xfrm>
              <a:off x="3346704" y="2156302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4" name="Google Shape;3871;p55"/>
            <p:cNvSpPr/>
            <p:nvPr/>
          </p:nvSpPr>
          <p:spPr>
            <a:xfrm>
              <a:off x="3373861" y="2140021"/>
              <a:ext cx="5471" cy="9141"/>
            </a:xfrm>
            <a:custGeom>
              <a:avLst/>
              <a:gdLst/>
              <a:ahLst/>
              <a:cxnLst/>
              <a:rect l="l" t="t" r="r" b="b"/>
              <a:pathLst>
                <a:path w="82" h="137" extrusionOk="0">
                  <a:moveTo>
                    <a:pt x="0" y="1"/>
                  </a:moveTo>
                  <a:cubicBezTo>
                    <a:pt x="0" y="82"/>
                    <a:pt x="27" y="136"/>
                    <a:pt x="81" y="136"/>
                  </a:cubicBezTo>
                  <a:cubicBezTo>
                    <a:pt x="81" y="109"/>
                    <a:pt x="54" y="55"/>
                    <a:pt x="5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5" name="Google Shape;3872;p55"/>
            <p:cNvSpPr/>
            <p:nvPr/>
          </p:nvSpPr>
          <p:spPr>
            <a:xfrm>
              <a:off x="3346704" y="2366290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4" y="298"/>
                    <a:pt x="326" y="244"/>
                    <a:pt x="326" y="163"/>
                  </a:cubicBezTo>
                  <a:cubicBezTo>
                    <a:pt x="326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6" name="Google Shape;3873;p55"/>
            <p:cNvSpPr/>
            <p:nvPr/>
          </p:nvSpPr>
          <p:spPr>
            <a:xfrm>
              <a:off x="3321348" y="2393381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36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7" name="Google Shape;3874;p55"/>
            <p:cNvSpPr/>
            <p:nvPr/>
          </p:nvSpPr>
          <p:spPr>
            <a:xfrm>
              <a:off x="3346704" y="2418737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8" name="Google Shape;3875;p55"/>
            <p:cNvSpPr/>
            <p:nvPr/>
          </p:nvSpPr>
          <p:spPr>
            <a:xfrm>
              <a:off x="3373861" y="2393381"/>
              <a:ext cx="9075" cy="20017"/>
            </a:xfrm>
            <a:custGeom>
              <a:avLst/>
              <a:gdLst/>
              <a:ahLst/>
              <a:cxnLst/>
              <a:rect l="l" t="t" r="r" b="b"/>
              <a:pathLst>
                <a:path w="136" h="300" extrusionOk="0">
                  <a:moveTo>
                    <a:pt x="136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18"/>
                    <a:pt x="54" y="299"/>
                    <a:pt x="136" y="299"/>
                  </a:cubicBezTo>
                  <a:lnTo>
                    <a:pt x="136" y="136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19" name="Google Shape;3876;p55"/>
            <p:cNvSpPr/>
            <p:nvPr/>
          </p:nvSpPr>
          <p:spPr>
            <a:xfrm>
              <a:off x="3373861" y="2445895"/>
              <a:ext cx="9075" cy="19951"/>
            </a:xfrm>
            <a:custGeom>
              <a:avLst/>
              <a:gdLst/>
              <a:ahLst/>
              <a:cxnLst/>
              <a:rect l="l" t="t" r="r" b="b"/>
              <a:pathLst>
                <a:path w="136" h="299" extrusionOk="0">
                  <a:moveTo>
                    <a:pt x="136" y="0"/>
                  </a:moveTo>
                  <a:cubicBezTo>
                    <a:pt x="54" y="0"/>
                    <a:pt x="0" y="55"/>
                    <a:pt x="0" y="136"/>
                  </a:cubicBezTo>
                  <a:cubicBezTo>
                    <a:pt x="0" y="245"/>
                    <a:pt x="54" y="299"/>
                    <a:pt x="136" y="299"/>
                  </a:cubicBezTo>
                  <a:lnTo>
                    <a:pt x="136" y="136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0" name="Google Shape;3877;p55"/>
            <p:cNvSpPr/>
            <p:nvPr/>
          </p:nvSpPr>
          <p:spPr>
            <a:xfrm>
              <a:off x="3321348" y="244589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5"/>
                    <a:pt x="0" y="136"/>
                  </a:cubicBezTo>
                  <a:cubicBezTo>
                    <a:pt x="0" y="217"/>
                    <a:pt x="55" y="299"/>
                    <a:pt x="136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1" name="Google Shape;3878;p55"/>
            <p:cNvSpPr/>
            <p:nvPr/>
          </p:nvSpPr>
          <p:spPr>
            <a:xfrm>
              <a:off x="3346704" y="2471251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2" name="Google Shape;3879;p55"/>
            <p:cNvSpPr/>
            <p:nvPr/>
          </p:nvSpPr>
          <p:spPr>
            <a:xfrm>
              <a:off x="3321348" y="249840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44"/>
                    <a:pt x="55" y="298"/>
                    <a:pt x="136" y="298"/>
                  </a:cubicBezTo>
                  <a:cubicBezTo>
                    <a:pt x="245" y="298"/>
                    <a:pt x="299" y="244"/>
                    <a:pt x="299" y="136"/>
                  </a:cubicBezTo>
                  <a:cubicBezTo>
                    <a:pt x="299" y="54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3" name="Google Shape;3880;p55"/>
            <p:cNvSpPr/>
            <p:nvPr/>
          </p:nvSpPr>
          <p:spPr>
            <a:xfrm>
              <a:off x="3346704" y="2523698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4" name="Google Shape;3881;p55"/>
            <p:cNvSpPr/>
            <p:nvPr/>
          </p:nvSpPr>
          <p:spPr>
            <a:xfrm>
              <a:off x="3321348" y="2550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45" y="299"/>
                    <a:pt x="299" y="245"/>
                    <a:pt x="299" y="136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5" name="Google Shape;3882;p55"/>
            <p:cNvSpPr/>
            <p:nvPr/>
          </p:nvSpPr>
          <p:spPr>
            <a:xfrm>
              <a:off x="3346704" y="2576211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17"/>
                    <a:pt x="54" y="272"/>
                    <a:pt x="82" y="299"/>
                  </a:cubicBezTo>
                  <a:cubicBezTo>
                    <a:pt x="136" y="190"/>
                    <a:pt x="217" y="136"/>
                    <a:pt x="299" y="109"/>
                  </a:cubicBezTo>
                  <a:cubicBezTo>
                    <a:pt x="271" y="55"/>
                    <a:pt x="217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6" name="Google Shape;3883;p55"/>
            <p:cNvSpPr/>
            <p:nvPr/>
          </p:nvSpPr>
          <p:spPr>
            <a:xfrm>
              <a:off x="3355712" y="2590691"/>
              <a:ext cx="10943" cy="7273"/>
            </a:xfrm>
            <a:custGeom>
              <a:avLst/>
              <a:gdLst/>
              <a:ahLst/>
              <a:cxnLst/>
              <a:rect l="l" t="t" r="r" b="b"/>
              <a:pathLst>
                <a:path w="164" h="109" extrusionOk="0">
                  <a:moveTo>
                    <a:pt x="164" y="0"/>
                  </a:moveTo>
                  <a:lnTo>
                    <a:pt x="164" y="0"/>
                  </a:lnTo>
                  <a:cubicBezTo>
                    <a:pt x="109" y="55"/>
                    <a:pt x="55" y="82"/>
                    <a:pt x="1" y="109"/>
                  </a:cubicBezTo>
                  <a:lnTo>
                    <a:pt x="28" y="109"/>
                  </a:lnTo>
                  <a:cubicBezTo>
                    <a:pt x="82" y="109"/>
                    <a:pt x="136" y="55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7" name="Google Shape;3884;p55"/>
            <p:cNvSpPr/>
            <p:nvPr/>
          </p:nvSpPr>
          <p:spPr>
            <a:xfrm>
              <a:off x="3321348" y="2603369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44"/>
                    <a:pt x="55" y="299"/>
                    <a:pt x="136" y="299"/>
                  </a:cubicBezTo>
                  <a:cubicBezTo>
                    <a:pt x="245" y="299"/>
                    <a:pt x="299" y="244"/>
                    <a:pt x="299" y="136"/>
                  </a:cubicBezTo>
                  <a:cubicBezTo>
                    <a:pt x="299" y="54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8" name="Google Shape;3885;p55"/>
            <p:cNvSpPr/>
            <p:nvPr/>
          </p:nvSpPr>
          <p:spPr>
            <a:xfrm>
              <a:off x="3346704" y="2628658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29" name="Google Shape;3886;p55"/>
            <p:cNvSpPr/>
            <p:nvPr/>
          </p:nvSpPr>
          <p:spPr>
            <a:xfrm>
              <a:off x="3346704" y="2681172"/>
              <a:ext cx="21752" cy="16348"/>
            </a:xfrm>
            <a:custGeom>
              <a:avLst/>
              <a:gdLst/>
              <a:ahLst/>
              <a:cxnLst/>
              <a:rect l="l" t="t" r="r" b="b"/>
              <a:pathLst>
                <a:path w="326" h="245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190"/>
                    <a:pt x="27" y="218"/>
                    <a:pt x="27" y="245"/>
                  </a:cubicBezTo>
                  <a:cubicBezTo>
                    <a:pt x="54" y="218"/>
                    <a:pt x="82" y="190"/>
                    <a:pt x="109" y="163"/>
                  </a:cubicBezTo>
                  <a:cubicBezTo>
                    <a:pt x="136" y="145"/>
                    <a:pt x="157" y="139"/>
                    <a:pt x="176" y="139"/>
                  </a:cubicBezTo>
                  <a:cubicBezTo>
                    <a:pt x="214" y="139"/>
                    <a:pt x="244" y="163"/>
                    <a:pt x="299" y="163"/>
                  </a:cubicBezTo>
                  <a:lnTo>
                    <a:pt x="326" y="163"/>
                  </a:ln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0" name="Google Shape;3887;p55"/>
            <p:cNvSpPr/>
            <p:nvPr/>
          </p:nvSpPr>
          <p:spPr>
            <a:xfrm>
              <a:off x="3373861" y="2655816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4" y="1"/>
                    <a:pt x="0" y="55"/>
                    <a:pt x="0" y="164"/>
                  </a:cubicBezTo>
                  <a:cubicBezTo>
                    <a:pt x="0" y="218"/>
                    <a:pt x="54" y="272"/>
                    <a:pt x="109" y="299"/>
                  </a:cubicBezTo>
                  <a:lnTo>
                    <a:pt x="109" y="272"/>
                  </a:lnTo>
                  <a:lnTo>
                    <a:pt x="109" y="245"/>
                  </a:lnTo>
                  <a:lnTo>
                    <a:pt x="271" y="245"/>
                  </a:lnTo>
                  <a:cubicBezTo>
                    <a:pt x="298" y="218"/>
                    <a:pt x="298" y="191"/>
                    <a:pt x="298" y="164"/>
                  </a:cubicBezTo>
                  <a:cubicBezTo>
                    <a:pt x="298" y="55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1" name="Google Shape;3888;p55"/>
            <p:cNvSpPr/>
            <p:nvPr/>
          </p:nvSpPr>
          <p:spPr>
            <a:xfrm>
              <a:off x="3321348" y="2655816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45" y="299"/>
                    <a:pt x="299" y="245"/>
                    <a:pt x="299" y="136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2" name="Google Shape;3889;p55"/>
            <p:cNvSpPr/>
            <p:nvPr/>
          </p:nvSpPr>
          <p:spPr>
            <a:xfrm>
              <a:off x="3346704" y="3209645"/>
              <a:ext cx="18149" cy="10943"/>
            </a:xfrm>
            <a:custGeom>
              <a:avLst/>
              <a:gdLst/>
              <a:ahLst/>
              <a:cxnLst/>
              <a:rect l="l" t="t" r="r" b="b"/>
              <a:pathLst>
                <a:path w="272" h="164" extrusionOk="0">
                  <a:moveTo>
                    <a:pt x="82" y="1"/>
                  </a:moveTo>
                  <a:cubicBezTo>
                    <a:pt x="27" y="28"/>
                    <a:pt x="0" y="55"/>
                    <a:pt x="0" y="109"/>
                  </a:cubicBezTo>
                  <a:cubicBezTo>
                    <a:pt x="0" y="136"/>
                    <a:pt x="0" y="163"/>
                    <a:pt x="27" y="163"/>
                  </a:cubicBezTo>
                  <a:lnTo>
                    <a:pt x="271" y="163"/>
                  </a:lnTo>
                  <a:cubicBezTo>
                    <a:pt x="217" y="82"/>
                    <a:pt x="136" y="55"/>
                    <a:pt x="82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3" name="Google Shape;3890;p55"/>
            <p:cNvSpPr/>
            <p:nvPr/>
          </p:nvSpPr>
          <p:spPr>
            <a:xfrm>
              <a:off x="3321348" y="3193364"/>
              <a:ext cx="18149" cy="7340"/>
            </a:xfrm>
            <a:custGeom>
              <a:avLst/>
              <a:gdLst/>
              <a:ahLst/>
              <a:cxnLst/>
              <a:rect l="l" t="t" r="r" b="b"/>
              <a:pathLst>
                <a:path w="272" h="110" extrusionOk="0">
                  <a:moveTo>
                    <a:pt x="0" y="1"/>
                  </a:moveTo>
                  <a:cubicBezTo>
                    <a:pt x="28" y="82"/>
                    <a:pt x="82" y="109"/>
                    <a:pt x="136" y="109"/>
                  </a:cubicBezTo>
                  <a:cubicBezTo>
                    <a:pt x="190" y="109"/>
                    <a:pt x="245" y="109"/>
                    <a:pt x="272" y="82"/>
                  </a:cubicBezTo>
                  <a:cubicBezTo>
                    <a:pt x="190" y="28"/>
                    <a:pt x="136" y="1"/>
                    <a:pt x="28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4" name="Google Shape;3891;p55"/>
            <p:cNvSpPr/>
            <p:nvPr/>
          </p:nvSpPr>
          <p:spPr>
            <a:xfrm>
              <a:off x="3335827" y="3341763"/>
              <a:ext cx="5471" cy="7340"/>
            </a:xfrm>
            <a:custGeom>
              <a:avLst/>
              <a:gdLst/>
              <a:ahLst/>
              <a:cxnLst/>
              <a:rect l="l" t="t" r="r" b="b"/>
              <a:pathLst>
                <a:path w="82" h="110" extrusionOk="0">
                  <a:moveTo>
                    <a:pt x="0" y="1"/>
                  </a:moveTo>
                  <a:cubicBezTo>
                    <a:pt x="0" y="82"/>
                    <a:pt x="28" y="82"/>
                    <a:pt x="82" y="109"/>
                  </a:cubicBezTo>
                  <a:cubicBezTo>
                    <a:pt x="82" y="55"/>
                    <a:pt x="55" y="28"/>
                    <a:pt x="55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5" name="Google Shape;3892;p55"/>
            <p:cNvSpPr/>
            <p:nvPr/>
          </p:nvSpPr>
          <p:spPr>
            <a:xfrm>
              <a:off x="3346704" y="3365318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36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326" y="244"/>
                    <a:pt x="326" y="136"/>
                  </a:cubicBezTo>
                  <a:cubicBezTo>
                    <a:pt x="326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6" name="Google Shape;3893;p55"/>
            <p:cNvSpPr/>
            <p:nvPr/>
          </p:nvSpPr>
          <p:spPr>
            <a:xfrm>
              <a:off x="3324951" y="3354441"/>
              <a:ext cx="14546" cy="5471"/>
            </a:xfrm>
            <a:custGeom>
              <a:avLst/>
              <a:gdLst/>
              <a:ahLst/>
              <a:cxnLst/>
              <a:rect l="l" t="t" r="r" b="b"/>
              <a:pathLst>
                <a:path w="218" h="82" extrusionOk="0">
                  <a:moveTo>
                    <a:pt x="109" y="1"/>
                  </a:moveTo>
                  <a:cubicBezTo>
                    <a:pt x="82" y="28"/>
                    <a:pt x="55" y="28"/>
                    <a:pt x="1" y="55"/>
                  </a:cubicBezTo>
                  <a:cubicBezTo>
                    <a:pt x="28" y="55"/>
                    <a:pt x="55" y="82"/>
                    <a:pt x="82" y="82"/>
                  </a:cubicBezTo>
                  <a:cubicBezTo>
                    <a:pt x="136" y="82"/>
                    <a:pt x="191" y="28"/>
                    <a:pt x="218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7" name="Google Shape;3894;p55"/>
            <p:cNvSpPr/>
            <p:nvPr/>
          </p:nvSpPr>
          <p:spPr>
            <a:xfrm>
              <a:off x="3373861" y="3390674"/>
              <a:ext cx="9075" cy="21752"/>
            </a:xfrm>
            <a:custGeom>
              <a:avLst/>
              <a:gdLst/>
              <a:ahLst/>
              <a:cxnLst/>
              <a:rect l="l" t="t" r="r" b="b"/>
              <a:pathLst>
                <a:path w="136" h="326" extrusionOk="0">
                  <a:moveTo>
                    <a:pt x="136" y="0"/>
                  </a:moveTo>
                  <a:cubicBezTo>
                    <a:pt x="54" y="0"/>
                    <a:pt x="0" y="81"/>
                    <a:pt x="0" y="163"/>
                  </a:cubicBezTo>
                  <a:cubicBezTo>
                    <a:pt x="0" y="244"/>
                    <a:pt x="54" y="326"/>
                    <a:pt x="136" y="326"/>
                  </a:cubicBezTo>
                  <a:lnTo>
                    <a:pt x="136" y="163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8" name="Google Shape;3895;p55"/>
            <p:cNvSpPr/>
            <p:nvPr/>
          </p:nvSpPr>
          <p:spPr>
            <a:xfrm>
              <a:off x="3346704" y="3417765"/>
              <a:ext cx="21752" cy="20018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7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37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39" name="Google Shape;3896;p55"/>
            <p:cNvSpPr/>
            <p:nvPr/>
          </p:nvSpPr>
          <p:spPr>
            <a:xfrm>
              <a:off x="3321348" y="3390674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0" y="81"/>
                    <a:pt x="0" y="163"/>
                  </a:cubicBezTo>
                  <a:cubicBezTo>
                    <a:pt x="0" y="244"/>
                    <a:pt x="55" y="326"/>
                    <a:pt x="136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1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0" name="Google Shape;3897;p55"/>
            <p:cNvSpPr/>
            <p:nvPr/>
          </p:nvSpPr>
          <p:spPr>
            <a:xfrm>
              <a:off x="3321348" y="3443121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1" name="Google Shape;3898;p55"/>
            <p:cNvSpPr/>
            <p:nvPr/>
          </p:nvSpPr>
          <p:spPr>
            <a:xfrm>
              <a:off x="3346704" y="3470278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2" name="Google Shape;3899;p55"/>
            <p:cNvSpPr/>
            <p:nvPr/>
          </p:nvSpPr>
          <p:spPr>
            <a:xfrm>
              <a:off x="3373861" y="3443121"/>
              <a:ext cx="9075" cy="21819"/>
            </a:xfrm>
            <a:custGeom>
              <a:avLst/>
              <a:gdLst/>
              <a:ahLst/>
              <a:cxnLst/>
              <a:rect l="l" t="t" r="r" b="b"/>
              <a:pathLst>
                <a:path w="136" h="327" extrusionOk="0">
                  <a:moveTo>
                    <a:pt x="136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245"/>
                    <a:pt x="54" y="326"/>
                    <a:pt x="136" y="326"/>
                  </a:cubicBezTo>
                  <a:lnTo>
                    <a:pt x="136" y="163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3" name="Google Shape;3900;p55"/>
            <p:cNvSpPr/>
            <p:nvPr/>
          </p:nvSpPr>
          <p:spPr>
            <a:xfrm>
              <a:off x="3373861" y="3495634"/>
              <a:ext cx="9075" cy="21752"/>
            </a:xfrm>
            <a:custGeom>
              <a:avLst/>
              <a:gdLst/>
              <a:ahLst/>
              <a:cxnLst/>
              <a:rect l="l" t="t" r="r" b="b"/>
              <a:pathLst>
                <a:path w="136" h="326" extrusionOk="0">
                  <a:moveTo>
                    <a:pt x="136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4"/>
                    <a:pt x="54" y="326"/>
                    <a:pt x="136" y="326"/>
                  </a:cubicBezTo>
                  <a:lnTo>
                    <a:pt x="136" y="163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4" name="Google Shape;3901;p55"/>
            <p:cNvSpPr/>
            <p:nvPr/>
          </p:nvSpPr>
          <p:spPr>
            <a:xfrm>
              <a:off x="3346704" y="3522792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4" y="298"/>
                    <a:pt x="326" y="244"/>
                    <a:pt x="326" y="163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5" name="Google Shape;3902;p55"/>
            <p:cNvSpPr/>
            <p:nvPr/>
          </p:nvSpPr>
          <p:spPr>
            <a:xfrm>
              <a:off x="3321348" y="3495634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326"/>
                    <a:pt x="136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6" name="Google Shape;3903;p55"/>
            <p:cNvSpPr/>
            <p:nvPr/>
          </p:nvSpPr>
          <p:spPr>
            <a:xfrm>
              <a:off x="3321348" y="3548081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0" y="82"/>
                    <a:pt x="0" y="164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7" name="Google Shape;3904;p55"/>
            <p:cNvSpPr/>
            <p:nvPr/>
          </p:nvSpPr>
          <p:spPr>
            <a:xfrm>
              <a:off x="3346704" y="3575239"/>
              <a:ext cx="21752" cy="20018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8" name="Google Shape;3905;p55"/>
            <p:cNvSpPr/>
            <p:nvPr/>
          </p:nvSpPr>
          <p:spPr>
            <a:xfrm>
              <a:off x="3373861" y="3548081"/>
              <a:ext cx="9075" cy="21819"/>
            </a:xfrm>
            <a:custGeom>
              <a:avLst/>
              <a:gdLst/>
              <a:ahLst/>
              <a:cxnLst/>
              <a:rect l="l" t="t" r="r" b="b"/>
              <a:pathLst>
                <a:path w="136" h="327" extrusionOk="0">
                  <a:moveTo>
                    <a:pt x="136" y="1"/>
                  </a:moveTo>
                  <a:cubicBezTo>
                    <a:pt x="54" y="1"/>
                    <a:pt x="0" y="82"/>
                    <a:pt x="0" y="164"/>
                  </a:cubicBezTo>
                  <a:cubicBezTo>
                    <a:pt x="0" y="245"/>
                    <a:pt x="54" y="326"/>
                    <a:pt x="136" y="326"/>
                  </a:cubicBezTo>
                  <a:lnTo>
                    <a:pt x="136" y="164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49" name="Google Shape;3906;p55"/>
            <p:cNvSpPr/>
            <p:nvPr/>
          </p:nvSpPr>
          <p:spPr>
            <a:xfrm>
              <a:off x="3373861" y="3600595"/>
              <a:ext cx="9075" cy="21752"/>
            </a:xfrm>
            <a:custGeom>
              <a:avLst/>
              <a:gdLst/>
              <a:ahLst/>
              <a:cxnLst/>
              <a:rect l="l" t="t" r="r" b="b"/>
              <a:pathLst>
                <a:path w="136" h="326" extrusionOk="0">
                  <a:moveTo>
                    <a:pt x="136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5"/>
                    <a:pt x="54" y="326"/>
                    <a:pt x="136" y="326"/>
                  </a:cubicBezTo>
                  <a:lnTo>
                    <a:pt x="136" y="163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0" name="Google Shape;3907;p55"/>
            <p:cNvSpPr/>
            <p:nvPr/>
          </p:nvSpPr>
          <p:spPr>
            <a:xfrm>
              <a:off x="3346704" y="3627753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326" y="244"/>
                    <a:pt x="326" y="163"/>
                  </a:cubicBezTo>
                  <a:cubicBezTo>
                    <a:pt x="326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1" name="Google Shape;3908;p55"/>
            <p:cNvSpPr/>
            <p:nvPr/>
          </p:nvSpPr>
          <p:spPr>
            <a:xfrm>
              <a:off x="3321348" y="3600595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2" name="Google Shape;3909;p55"/>
            <p:cNvSpPr/>
            <p:nvPr/>
          </p:nvSpPr>
          <p:spPr>
            <a:xfrm>
              <a:off x="3321348" y="3653109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0" y="81"/>
                    <a:pt x="0" y="163"/>
                  </a:cubicBezTo>
                  <a:cubicBezTo>
                    <a:pt x="0" y="244"/>
                    <a:pt x="55" y="326"/>
                    <a:pt x="136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1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3" name="Google Shape;3910;p55"/>
            <p:cNvSpPr/>
            <p:nvPr/>
          </p:nvSpPr>
          <p:spPr>
            <a:xfrm>
              <a:off x="3346704" y="3680200"/>
              <a:ext cx="21752" cy="20018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4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4" name="Google Shape;3911;p55"/>
            <p:cNvSpPr/>
            <p:nvPr/>
          </p:nvSpPr>
          <p:spPr>
            <a:xfrm>
              <a:off x="3373861" y="3653109"/>
              <a:ext cx="9075" cy="21752"/>
            </a:xfrm>
            <a:custGeom>
              <a:avLst/>
              <a:gdLst/>
              <a:ahLst/>
              <a:cxnLst/>
              <a:rect l="l" t="t" r="r" b="b"/>
              <a:pathLst>
                <a:path w="136" h="326" extrusionOk="0">
                  <a:moveTo>
                    <a:pt x="136" y="0"/>
                  </a:moveTo>
                  <a:cubicBezTo>
                    <a:pt x="54" y="0"/>
                    <a:pt x="0" y="81"/>
                    <a:pt x="0" y="163"/>
                  </a:cubicBezTo>
                  <a:cubicBezTo>
                    <a:pt x="0" y="244"/>
                    <a:pt x="54" y="326"/>
                    <a:pt x="136" y="326"/>
                  </a:cubicBezTo>
                  <a:lnTo>
                    <a:pt x="136" y="163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5" name="Google Shape;3912;p55"/>
            <p:cNvSpPr/>
            <p:nvPr/>
          </p:nvSpPr>
          <p:spPr>
            <a:xfrm>
              <a:off x="3321348" y="3705556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6" name="Google Shape;3913;p55"/>
            <p:cNvSpPr/>
            <p:nvPr/>
          </p:nvSpPr>
          <p:spPr>
            <a:xfrm>
              <a:off x="3346704" y="3732713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7" name="Google Shape;3914;p55"/>
            <p:cNvSpPr/>
            <p:nvPr/>
          </p:nvSpPr>
          <p:spPr>
            <a:xfrm>
              <a:off x="3373861" y="3705556"/>
              <a:ext cx="9075" cy="21819"/>
            </a:xfrm>
            <a:custGeom>
              <a:avLst/>
              <a:gdLst/>
              <a:ahLst/>
              <a:cxnLst/>
              <a:rect l="l" t="t" r="r" b="b"/>
              <a:pathLst>
                <a:path w="136" h="327" extrusionOk="0">
                  <a:moveTo>
                    <a:pt x="136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245"/>
                    <a:pt x="54" y="326"/>
                    <a:pt x="136" y="326"/>
                  </a:cubicBezTo>
                  <a:lnTo>
                    <a:pt x="136" y="163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8" name="Google Shape;3915;p55"/>
            <p:cNvSpPr/>
            <p:nvPr/>
          </p:nvSpPr>
          <p:spPr>
            <a:xfrm>
              <a:off x="3373861" y="3759871"/>
              <a:ext cx="9075" cy="19951"/>
            </a:xfrm>
            <a:custGeom>
              <a:avLst/>
              <a:gdLst/>
              <a:ahLst/>
              <a:cxnLst/>
              <a:rect l="l" t="t" r="r" b="b"/>
              <a:pathLst>
                <a:path w="136" h="299" extrusionOk="0">
                  <a:moveTo>
                    <a:pt x="136" y="0"/>
                  </a:moveTo>
                  <a:cubicBezTo>
                    <a:pt x="54" y="0"/>
                    <a:pt x="0" y="55"/>
                    <a:pt x="0" y="136"/>
                  </a:cubicBezTo>
                  <a:cubicBezTo>
                    <a:pt x="0" y="217"/>
                    <a:pt x="54" y="299"/>
                    <a:pt x="136" y="299"/>
                  </a:cubicBezTo>
                  <a:lnTo>
                    <a:pt x="136" y="136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59" name="Google Shape;3916;p55"/>
            <p:cNvSpPr/>
            <p:nvPr/>
          </p:nvSpPr>
          <p:spPr>
            <a:xfrm>
              <a:off x="3346704" y="3785227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4" y="298"/>
                    <a:pt x="326" y="244"/>
                    <a:pt x="326" y="163"/>
                  </a:cubicBezTo>
                  <a:cubicBezTo>
                    <a:pt x="326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0" name="Google Shape;3917;p55"/>
            <p:cNvSpPr/>
            <p:nvPr/>
          </p:nvSpPr>
          <p:spPr>
            <a:xfrm>
              <a:off x="3321348" y="3759871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5"/>
                    <a:pt x="0" y="136"/>
                  </a:cubicBezTo>
                  <a:cubicBezTo>
                    <a:pt x="0" y="217"/>
                    <a:pt x="55" y="299"/>
                    <a:pt x="136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1" name="Google Shape;3918;p55"/>
            <p:cNvSpPr/>
            <p:nvPr/>
          </p:nvSpPr>
          <p:spPr>
            <a:xfrm>
              <a:off x="3321348" y="3812318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55"/>
                    <a:pt x="0" y="137"/>
                  </a:cubicBezTo>
                  <a:cubicBezTo>
                    <a:pt x="0" y="218"/>
                    <a:pt x="55" y="299"/>
                    <a:pt x="136" y="299"/>
                  </a:cubicBezTo>
                  <a:cubicBezTo>
                    <a:pt x="245" y="299"/>
                    <a:pt x="299" y="218"/>
                    <a:pt x="299" y="137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2" name="Google Shape;3919;p55"/>
            <p:cNvSpPr/>
            <p:nvPr/>
          </p:nvSpPr>
          <p:spPr>
            <a:xfrm>
              <a:off x="3346704" y="3837674"/>
              <a:ext cx="21752" cy="20018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3" name="Google Shape;3920;p55"/>
            <p:cNvSpPr/>
            <p:nvPr/>
          </p:nvSpPr>
          <p:spPr>
            <a:xfrm>
              <a:off x="3373861" y="3812318"/>
              <a:ext cx="9075" cy="20018"/>
            </a:xfrm>
            <a:custGeom>
              <a:avLst/>
              <a:gdLst/>
              <a:ahLst/>
              <a:cxnLst/>
              <a:rect l="l" t="t" r="r" b="b"/>
              <a:pathLst>
                <a:path w="136" h="300" extrusionOk="0">
                  <a:moveTo>
                    <a:pt x="136" y="1"/>
                  </a:moveTo>
                  <a:cubicBezTo>
                    <a:pt x="54" y="1"/>
                    <a:pt x="0" y="55"/>
                    <a:pt x="0" y="137"/>
                  </a:cubicBezTo>
                  <a:cubicBezTo>
                    <a:pt x="0" y="218"/>
                    <a:pt x="54" y="299"/>
                    <a:pt x="136" y="299"/>
                  </a:cubicBezTo>
                  <a:lnTo>
                    <a:pt x="136" y="137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4" name="Google Shape;3921;p55"/>
            <p:cNvSpPr/>
            <p:nvPr/>
          </p:nvSpPr>
          <p:spPr>
            <a:xfrm>
              <a:off x="3373861" y="3864832"/>
              <a:ext cx="9075" cy="19951"/>
            </a:xfrm>
            <a:custGeom>
              <a:avLst/>
              <a:gdLst/>
              <a:ahLst/>
              <a:cxnLst/>
              <a:rect l="l" t="t" r="r" b="b"/>
              <a:pathLst>
                <a:path w="136" h="299" extrusionOk="0">
                  <a:moveTo>
                    <a:pt x="136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18"/>
                    <a:pt x="54" y="299"/>
                    <a:pt x="136" y="299"/>
                  </a:cubicBezTo>
                  <a:lnTo>
                    <a:pt x="136" y="136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5" name="Google Shape;3922;p55"/>
            <p:cNvSpPr/>
            <p:nvPr/>
          </p:nvSpPr>
          <p:spPr>
            <a:xfrm>
              <a:off x="3346704" y="3890188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6" name="Google Shape;3923;p55"/>
            <p:cNvSpPr/>
            <p:nvPr/>
          </p:nvSpPr>
          <p:spPr>
            <a:xfrm>
              <a:off x="3321348" y="386483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36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7" name="Google Shape;3924;p55"/>
            <p:cNvSpPr/>
            <p:nvPr/>
          </p:nvSpPr>
          <p:spPr>
            <a:xfrm>
              <a:off x="3337629" y="3919147"/>
              <a:ext cx="3670" cy="14546"/>
            </a:xfrm>
            <a:custGeom>
              <a:avLst/>
              <a:gdLst/>
              <a:ahLst/>
              <a:cxnLst/>
              <a:rect l="l" t="t" r="r" b="b"/>
              <a:pathLst>
                <a:path w="55" h="218" extrusionOk="0">
                  <a:moveTo>
                    <a:pt x="1" y="0"/>
                  </a:moveTo>
                  <a:cubicBezTo>
                    <a:pt x="1" y="54"/>
                    <a:pt x="1" y="136"/>
                    <a:pt x="28" y="217"/>
                  </a:cubicBezTo>
                  <a:cubicBezTo>
                    <a:pt x="28" y="190"/>
                    <a:pt x="55" y="163"/>
                    <a:pt x="55" y="109"/>
                  </a:cubicBezTo>
                  <a:cubicBezTo>
                    <a:pt x="55" y="54"/>
                    <a:pt x="28" y="27"/>
                    <a:pt x="1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8" name="Google Shape;3925;p55"/>
            <p:cNvSpPr/>
            <p:nvPr/>
          </p:nvSpPr>
          <p:spPr>
            <a:xfrm>
              <a:off x="3346704" y="3942635"/>
              <a:ext cx="21752" cy="20018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69" name="Google Shape;3926;p55"/>
            <p:cNvSpPr/>
            <p:nvPr/>
          </p:nvSpPr>
          <p:spPr>
            <a:xfrm>
              <a:off x="3373861" y="3917345"/>
              <a:ext cx="9075" cy="19951"/>
            </a:xfrm>
            <a:custGeom>
              <a:avLst/>
              <a:gdLst/>
              <a:ahLst/>
              <a:cxnLst/>
              <a:rect l="l" t="t" r="r" b="b"/>
              <a:pathLst>
                <a:path w="136" h="299" extrusionOk="0">
                  <a:moveTo>
                    <a:pt x="136" y="0"/>
                  </a:moveTo>
                  <a:cubicBezTo>
                    <a:pt x="54" y="0"/>
                    <a:pt x="0" y="54"/>
                    <a:pt x="0" y="136"/>
                  </a:cubicBezTo>
                  <a:cubicBezTo>
                    <a:pt x="0" y="217"/>
                    <a:pt x="54" y="298"/>
                    <a:pt x="136" y="298"/>
                  </a:cubicBezTo>
                  <a:lnTo>
                    <a:pt x="136" y="136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0" name="Google Shape;3927;p55"/>
            <p:cNvSpPr/>
            <p:nvPr/>
          </p:nvSpPr>
          <p:spPr>
            <a:xfrm>
              <a:off x="3373861" y="3969792"/>
              <a:ext cx="9075" cy="20018"/>
            </a:xfrm>
            <a:custGeom>
              <a:avLst/>
              <a:gdLst/>
              <a:ahLst/>
              <a:cxnLst/>
              <a:rect l="l" t="t" r="r" b="b"/>
              <a:pathLst>
                <a:path w="136" h="300" extrusionOk="0">
                  <a:moveTo>
                    <a:pt x="136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18"/>
                    <a:pt x="54" y="299"/>
                    <a:pt x="136" y="299"/>
                  </a:cubicBezTo>
                  <a:lnTo>
                    <a:pt x="136" y="136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1" name="Google Shape;3928;p55"/>
            <p:cNvSpPr/>
            <p:nvPr/>
          </p:nvSpPr>
          <p:spPr>
            <a:xfrm>
              <a:off x="3346704" y="3995148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2" name="Google Shape;3929;p55"/>
            <p:cNvSpPr/>
            <p:nvPr/>
          </p:nvSpPr>
          <p:spPr>
            <a:xfrm>
              <a:off x="3337629" y="3973395"/>
              <a:ext cx="3670" cy="14546"/>
            </a:xfrm>
            <a:custGeom>
              <a:avLst/>
              <a:gdLst/>
              <a:ahLst/>
              <a:cxnLst/>
              <a:rect l="l" t="t" r="r" b="b"/>
              <a:pathLst>
                <a:path w="55" h="218" extrusionOk="0">
                  <a:moveTo>
                    <a:pt x="28" y="1"/>
                  </a:moveTo>
                  <a:cubicBezTo>
                    <a:pt x="28" y="82"/>
                    <a:pt x="1" y="137"/>
                    <a:pt x="1" y="218"/>
                  </a:cubicBezTo>
                  <a:cubicBezTo>
                    <a:pt x="28" y="191"/>
                    <a:pt x="55" y="137"/>
                    <a:pt x="55" y="82"/>
                  </a:cubicBezTo>
                  <a:cubicBezTo>
                    <a:pt x="55" y="55"/>
                    <a:pt x="55" y="28"/>
                    <a:pt x="28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3" name="Google Shape;3930;p55"/>
            <p:cNvSpPr/>
            <p:nvPr/>
          </p:nvSpPr>
          <p:spPr>
            <a:xfrm>
              <a:off x="3334026" y="4022306"/>
              <a:ext cx="7273" cy="19951"/>
            </a:xfrm>
            <a:custGeom>
              <a:avLst/>
              <a:gdLst/>
              <a:ahLst/>
              <a:cxnLst/>
              <a:rect l="l" t="t" r="r" b="b"/>
              <a:pathLst>
                <a:path w="109" h="299" extrusionOk="0">
                  <a:moveTo>
                    <a:pt x="27" y="0"/>
                  </a:moveTo>
                  <a:lnTo>
                    <a:pt x="27" y="109"/>
                  </a:lnTo>
                  <a:cubicBezTo>
                    <a:pt x="27" y="163"/>
                    <a:pt x="0" y="217"/>
                    <a:pt x="0" y="299"/>
                  </a:cubicBezTo>
                  <a:cubicBezTo>
                    <a:pt x="55" y="272"/>
                    <a:pt x="109" y="217"/>
                    <a:pt x="109" y="136"/>
                  </a:cubicBezTo>
                  <a:cubicBezTo>
                    <a:pt x="109" y="82"/>
                    <a:pt x="82" y="27"/>
                    <a:pt x="2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4" name="Google Shape;3931;p55"/>
            <p:cNvSpPr/>
            <p:nvPr/>
          </p:nvSpPr>
          <p:spPr>
            <a:xfrm>
              <a:off x="3346704" y="4047662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326" y="244"/>
                    <a:pt x="326" y="163"/>
                  </a:cubicBezTo>
                  <a:cubicBezTo>
                    <a:pt x="326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5" name="Google Shape;3932;p55"/>
            <p:cNvSpPr/>
            <p:nvPr/>
          </p:nvSpPr>
          <p:spPr>
            <a:xfrm>
              <a:off x="3373861" y="4022306"/>
              <a:ext cx="9075" cy="19951"/>
            </a:xfrm>
            <a:custGeom>
              <a:avLst/>
              <a:gdLst/>
              <a:ahLst/>
              <a:cxnLst/>
              <a:rect l="l" t="t" r="r" b="b"/>
              <a:pathLst>
                <a:path w="136" h="299" extrusionOk="0">
                  <a:moveTo>
                    <a:pt x="136" y="0"/>
                  </a:moveTo>
                  <a:cubicBezTo>
                    <a:pt x="54" y="0"/>
                    <a:pt x="0" y="55"/>
                    <a:pt x="0" y="136"/>
                  </a:cubicBezTo>
                  <a:cubicBezTo>
                    <a:pt x="0" y="217"/>
                    <a:pt x="54" y="299"/>
                    <a:pt x="136" y="299"/>
                  </a:cubicBezTo>
                  <a:lnTo>
                    <a:pt x="136" y="136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6" name="Google Shape;3933;p55"/>
            <p:cNvSpPr/>
            <p:nvPr/>
          </p:nvSpPr>
          <p:spPr>
            <a:xfrm>
              <a:off x="3373861" y="4074753"/>
              <a:ext cx="9075" cy="20018"/>
            </a:xfrm>
            <a:custGeom>
              <a:avLst/>
              <a:gdLst/>
              <a:ahLst/>
              <a:cxnLst/>
              <a:rect l="l" t="t" r="r" b="b"/>
              <a:pathLst>
                <a:path w="136" h="300" extrusionOk="0">
                  <a:moveTo>
                    <a:pt x="136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45"/>
                    <a:pt x="54" y="299"/>
                    <a:pt x="136" y="299"/>
                  </a:cubicBezTo>
                  <a:lnTo>
                    <a:pt x="136" y="136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7" name="Google Shape;3934;p55"/>
            <p:cNvSpPr/>
            <p:nvPr/>
          </p:nvSpPr>
          <p:spPr>
            <a:xfrm>
              <a:off x="3346704" y="4100109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8" name="Google Shape;3935;p55"/>
            <p:cNvSpPr/>
            <p:nvPr/>
          </p:nvSpPr>
          <p:spPr>
            <a:xfrm>
              <a:off x="3324951" y="4074753"/>
              <a:ext cx="16348" cy="20018"/>
            </a:xfrm>
            <a:custGeom>
              <a:avLst/>
              <a:gdLst/>
              <a:ahLst/>
              <a:cxnLst/>
              <a:rect l="l" t="t" r="r" b="b"/>
              <a:pathLst>
                <a:path w="245" h="300" extrusionOk="0">
                  <a:moveTo>
                    <a:pt x="82" y="1"/>
                  </a:moveTo>
                  <a:cubicBezTo>
                    <a:pt x="55" y="82"/>
                    <a:pt x="28" y="164"/>
                    <a:pt x="1" y="272"/>
                  </a:cubicBezTo>
                  <a:cubicBezTo>
                    <a:pt x="28" y="272"/>
                    <a:pt x="55" y="299"/>
                    <a:pt x="82" y="299"/>
                  </a:cubicBezTo>
                  <a:cubicBezTo>
                    <a:pt x="191" y="299"/>
                    <a:pt x="245" y="245"/>
                    <a:pt x="245" y="136"/>
                  </a:cubicBezTo>
                  <a:cubicBezTo>
                    <a:pt x="245" y="55"/>
                    <a:pt x="191" y="1"/>
                    <a:pt x="82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79" name="Google Shape;3936;p55"/>
            <p:cNvSpPr/>
            <p:nvPr/>
          </p:nvSpPr>
          <p:spPr>
            <a:xfrm>
              <a:off x="3321348" y="412726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5"/>
                    <a:pt x="0" y="136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45" y="299"/>
                    <a:pt x="299" y="245"/>
                    <a:pt x="299" y="136"/>
                  </a:cubicBezTo>
                  <a:cubicBezTo>
                    <a:pt x="299" y="55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0" name="Google Shape;3937;p55"/>
            <p:cNvSpPr/>
            <p:nvPr/>
          </p:nvSpPr>
          <p:spPr>
            <a:xfrm>
              <a:off x="3346704" y="4152623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1" name="Google Shape;3938;p55"/>
            <p:cNvSpPr/>
            <p:nvPr/>
          </p:nvSpPr>
          <p:spPr>
            <a:xfrm>
              <a:off x="3373861" y="4127266"/>
              <a:ext cx="9075" cy="19951"/>
            </a:xfrm>
            <a:custGeom>
              <a:avLst/>
              <a:gdLst/>
              <a:ahLst/>
              <a:cxnLst/>
              <a:rect l="l" t="t" r="r" b="b"/>
              <a:pathLst>
                <a:path w="136" h="299" extrusionOk="0">
                  <a:moveTo>
                    <a:pt x="136" y="0"/>
                  </a:moveTo>
                  <a:cubicBezTo>
                    <a:pt x="54" y="0"/>
                    <a:pt x="0" y="55"/>
                    <a:pt x="0" y="136"/>
                  </a:cubicBezTo>
                  <a:cubicBezTo>
                    <a:pt x="0" y="245"/>
                    <a:pt x="54" y="299"/>
                    <a:pt x="136" y="299"/>
                  </a:cubicBezTo>
                  <a:lnTo>
                    <a:pt x="136" y="136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2" name="Google Shape;3939;p55"/>
            <p:cNvSpPr/>
            <p:nvPr/>
          </p:nvSpPr>
          <p:spPr>
            <a:xfrm>
              <a:off x="3373861" y="4179780"/>
              <a:ext cx="9075" cy="19951"/>
            </a:xfrm>
            <a:custGeom>
              <a:avLst/>
              <a:gdLst/>
              <a:ahLst/>
              <a:cxnLst/>
              <a:rect l="l" t="t" r="r" b="b"/>
              <a:pathLst>
                <a:path w="136" h="299" extrusionOk="0">
                  <a:moveTo>
                    <a:pt x="136" y="0"/>
                  </a:moveTo>
                  <a:cubicBezTo>
                    <a:pt x="54" y="0"/>
                    <a:pt x="0" y="54"/>
                    <a:pt x="0" y="136"/>
                  </a:cubicBezTo>
                  <a:cubicBezTo>
                    <a:pt x="0" y="244"/>
                    <a:pt x="54" y="298"/>
                    <a:pt x="136" y="298"/>
                  </a:cubicBezTo>
                  <a:lnTo>
                    <a:pt x="136" y="136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3" name="Google Shape;3940;p55"/>
            <p:cNvSpPr/>
            <p:nvPr/>
          </p:nvSpPr>
          <p:spPr>
            <a:xfrm>
              <a:off x="3346704" y="4205069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4" name="Google Shape;3941;p55"/>
            <p:cNvSpPr/>
            <p:nvPr/>
          </p:nvSpPr>
          <p:spPr>
            <a:xfrm>
              <a:off x="3321348" y="417978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44"/>
                    <a:pt x="55" y="298"/>
                    <a:pt x="136" y="298"/>
                  </a:cubicBezTo>
                  <a:cubicBezTo>
                    <a:pt x="245" y="298"/>
                    <a:pt x="299" y="244"/>
                    <a:pt x="299" y="136"/>
                  </a:cubicBezTo>
                  <a:cubicBezTo>
                    <a:pt x="299" y="54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5" name="Google Shape;3942;p55"/>
            <p:cNvSpPr/>
            <p:nvPr/>
          </p:nvSpPr>
          <p:spPr>
            <a:xfrm>
              <a:off x="3321348" y="4232227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45" y="299"/>
                    <a:pt x="299" y="245"/>
                    <a:pt x="299" y="136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6" name="Google Shape;3943;p55"/>
            <p:cNvSpPr/>
            <p:nvPr/>
          </p:nvSpPr>
          <p:spPr>
            <a:xfrm>
              <a:off x="3346704" y="4257583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7" name="Google Shape;3944;p55"/>
            <p:cNvSpPr/>
            <p:nvPr/>
          </p:nvSpPr>
          <p:spPr>
            <a:xfrm>
              <a:off x="3373861" y="4232227"/>
              <a:ext cx="9075" cy="19951"/>
            </a:xfrm>
            <a:custGeom>
              <a:avLst/>
              <a:gdLst/>
              <a:ahLst/>
              <a:cxnLst/>
              <a:rect l="l" t="t" r="r" b="b"/>
              <a:pathLst>
                <a:path w="136" h="299" extrusionOk="0">
                  <a:moveTo>
                    <a:pt x="136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45"/>
                    <a:pt x="54" y="299"/>
                    <a:pt x="136" y="299"/>
                  </a:cubicBezTo>
                  <a:lnTo>
                    <a:pt x="136" y="136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8" name="Google Shape;3945;p55"/>
            <p:cNvSpPr/>
            <p:nvPr/>
          </p:nvSpPr>
          <p:spPr>
            <a:xfrm>
              <a:off x="3373861" y="4284741"/>
              <a:ext cx="9075" cy="19951"/>
            </a:xfrm>
            <a:custGeom>
              <a:avLst/>
              <a:gdLst/>
              <a:ahLst/>
              <a:cxnLst/>
              <a:rect l="l" t="t" r="r" b="b"/>
              <a:pathLst>
                <a:path w="136" h="299" extrusionOk="0">
                  <a:moveTo>
                    <a:pt x="136" y="0"/>
                  </a:moveTo>
                  <a:cubicBezTo>
                    <a:pt x="54" y="0"/>
                    <a:pt x="0" y="54"/>
                    <a:pt x="0" y="163"/>
                  </a:cubicBezTo>
                  <a:cubicBezTo>
                    <a:pt x="0" y="244"/>
                    <a:pt x="54" y="299"/>
                    <a:pt x="136" y="299"/>
                  </a:cubicBezTo>
                  <a:lnTo>
                    <a:pt x="136" y="163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89" name="Google Shape;3946;p55"/>
            <p:cNvSpPr/>
            <p:nvPr/>
          </p:nvSpPr>
          <p:spPr>
            <a:xfrm>
              <a:off x="3346704" y="4310030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0" name="Google Shape;3947;p55"/>
            <p:cNvSpPr/>
            <p:nvPr/>
          </p:nvSpPr>
          <p:spPr>
            <a:xfrm>
              <a:off x="3321348" y="4284741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4"/>
                    <a:pt x="0" y="163"/>
                  </a:cubicBezTo>
                  <a:cubicBezTo>
                    <a:pt x="0" y="244"/>
                    <a:pt x="55" y="299"/>
                    <a:pt x="136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54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1" name="Google Shape;3948;p55"/>
            <p:cNvSpPr/>
            <p:nvPr/>
          </p:nvSpPr>
          <p:spPr>
            <a:xfrm>
              <a:off x="3321348" y="4337188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55"/>
                    <a:pt x="0" y="164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2" name="Google Shape;3949;p55"/>
            <p:cNvSpPr/>
            <p:nvPr/>
          </p:nvSpPr>
          <p:spPr>
            <a:xfrm>
              <a:off x="3346704" y="4362544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3" name="Google Shape;3950;p55"/>
            <p:cNvSpPr/>
            <p:nvPr/>
          </p:nvSpPr>
          <p:spPr>
            <a:xfrm>
              <a:off x="3373861" y="4337188"/>
              <a:ext cx="9075" cy="20018"/>
            </a:xfrm>
            <a:custGeom>
              <a:avLst/>
              <a:gdLst/>
              <a:ahLst/>
              <a:cxnLst/>
              <a:rect l="l" t="t" r="r" b="b"/>
              <a:pathLst>
                <a:path w="136" h="300" extrusionOk="0">
                  <a:moveTo>
                    <a:pt x="136" y="1"/>
                  </a:moveTo>
                  <a:cubicBezTo>
                    <a:pt x="54" y="1"/>
                    <a:pt x="0" y="55"/>
                    <a:pt x="0" y="164"/>
                  </a:cubicBezTo>
                  <a:cubicBezTo>
                    <a:pt x="0" y="245"/>
                    <a:pt x="54" y="299"/>
                    <a:pt x="136" y="299"/>
                  </a:cubicBezTo>
                  <a:lnTo>
                    <a:pt x="136" y="164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4" name="Google Shape;3951;p55"/>
            <p:cNvSpPr/>
            <p:nvPr/>
          </p:nvSpPr>
          <p:spPr>
            <a:xfrm>
              <a:off x="3373861" y="4389701"/>
              <a:ext cx="9075" cy="19951"/>
            </a:xfrm>
            <a:custGeom>
              <a:avLst/>
              <a:gdLst/>
              <a:ahLst/>
              <a:cxnLst/>
              <a:rect l="l" t="t" r="r" b="b"/>
              <a:pathLst>
                <a:path w="136" h="299" extrusionOk="0">
                  <a:moveTo>
                    <a:pt x="136" y="0"/>
                  </a:moveTo>
                  <a:cubicBezTo>
                    <a:pt x="54" y="0"/>
                    <a:pt x="0" y="55"/>
                    <a:pt x="0" y="163"/>
                  </a:cubicBezTo>
                  <a:cubicBezTo>
                    <a:pt x="0" y="245"/>
                    <a:pt x="54" y="299"/>
                    <a:pt x="136" y="299"/>
                  </a:cubicBezTo>
                  <a:lnTo>
                    <a:pt x="136" y="163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5" name="Google Shape;3952;p55"/>
            <p:cNvSpPr/>
            <p:nvPr/>
          </p:nvSpPr>
          <p:spPr>
            <a:xfrm>
              <a:off x="3346704" y="4415057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6" name="Google Shape;3953;p55"/>
            <p:cNvSpPr/>
            <p:nvPr/>
          </p:nvSpPr>
          <p:spPr>
            <a:xfrm>
              <a:off x="3321348" y="4389701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5"/>
                    <a:pt x="0" y="163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55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7" name="Google Shape;3954;p55"/>
            <p:cNvSpPr/>
            <p:nvPr/>
          </p:nvSpPr>
          <p:spPr>
            <a:xfrm>
              <a:off x="3321348" y="444221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4"/>
                    <a:pt x="0" y="163"/>
                  </a:cubicBezTo>
                  <a:cubicBezTo>
                    <a:pt x="0" y="244"/>
                    <a:pt x="55" y="298"/>
                    <a:pt x="136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54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8" name="Google Shape;3955;p55"/>
            <p:cNvSpPr/>
            <p:nvPr/>
          </p:nvSpPr>
          <p:spPr>
            <a:xfrm>
              <a:off x="3346704" y="4467504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99" name="Google Shape;3956;p55"/>
            <p:cNvSpPr/>
            <p:nvPr/>
          </p:nvSpPr>
          <p:spPr>
            <a:xfrm>
              <a:off x="3373861" y="4442215"/>
              <a:ext cx="9075" cy="19951"/>
            </a:xfrm>
            <a:custGeom>
              <a:avLst/>
              <a:gdLst/>
              <a:ahLst/>
              <a:cxnLst/>
              <a:rect l="l" t="t" r="r" b="b"/>
              <a:pathLst>
                <a:path w="136" h="299" extrusionOk="0">
                  <a:moveTo>
                    <a:pt x="136" y="0"/>
                  </a:moveTo>
                  <a:cubicBezTo>
                    <a:pt x="54" y="0"/>
                    <a:pt x="0" y="54"/>
                    <a:pt x="0" y="163"/>
                  </a:cubicBezTo>
                  <a:cubicBezTo>
                    <a:pt x="0" y="244"/>
                    <a:pt x="54" y="298"/>
                    <a:pt x="136" y="298"/>
                  </a:cubicBezTo>
                  <a:lnTo>
                    <a:pt x="136" y="163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0" name="Google Shape;3957;p55"/>
            <p:cNvSpPr/>
            <p:nvPr/>
          </p:nvSpPr>
          <p:spPr>
            <a:xfrm>
              <a:off x="3373861" y="4494662"/>
              <a:ext cx="9075" cy="19951"/>
            </a:xfrm>
            <a:custGeom>
              <a:avLst/>
              <a:gdLst/>
              <a:ahLst/>
              <a:cxnLst/>
              <a:rect l="l" t="t" r="r" b="b"/>
              <a:pathLst>
                <a:path w="136" h="299" extrusionOk="0">
                  <a:moveTo>
                    <a:pt x="136" y="1"/>
                  </a:moveTo>
                  <a:cubicBezTo>
                    <a:pt x="54" y="1"/>
                    <a:pt x="0" y="55"/>
                    <a:pt x="0" y="163"/>
                  </a:cubicBezTo>
                  <a:cubicBezTo>
                    <a:pt x="0" y="245"/>
                    <a:pt x="54" y="299"/>
                    <a:pt x="136" y="299"/>
                  </a:cubicBezTo>
                  <a:lnTo>
                    <a:pt x="136" y="163"/>
                  </a:lnTo>
                  <a:lnTo>
                    <a:pt x="136" y="1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1" name="Google Shape;3958;p55"/>
            <p:cNvSpPr/>
            <p:nvPr/>
          </p:nvSpPr>
          <p:spPr>
            <a:xfrm>
              <a:off x="3346704" y="4520018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2" name="Google Shape;3959;p55"/>
            <p:cNvSpPr/>
            <p:nvPr/>
          </p:nvSpPr>
          <p:spPr>
            <a:xfrm>
              <a:off x="3321348" y="449466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5" y="1"/>
                    <a:pt x="0" y="55"/>
                    <a:pt x="0" y="163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3" name="Google Shape;3960;p55"/>
            <p:cNvSpPr/>
            <p:nvPr/>
          </p:nvSpPr>
          <p:spPr>
            <a:xfrm>
              <a:off x="3321348" y="454717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299"/>
                    <a:pt x="136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82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4" name="Google Shape;3961;p55"/>
            <p:cNvSpPr/>
            <p:nvPr/>
          </p:nvSpPr>
          <p:spPr>
            <a:xfrm>
              <a:off x="3346704" y="4574333"/>
              <a:ext cx="16348" cy="19951"/>
            </a:xfrm>
            <a:custGeom>
              <a:avLst/>
              <a:gdLst/>
              <a:ahLst/>
              <a:cxnLst/>
              <a:rect l="l" t="t" r="r" b="b"/>
              <a:pathLst>
                <a:path w="245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17"/>
                    <a:pt x="54" y="271"/>
                    <a:pt x="136" y="298"/>
                  </a:cubicBezTo>
                  <a:cubicBezTo>
                    <a:pt x="136" y="190"/>
                    <a:pt x="190" y="81"/>
                    <a:pt x="244" y="27"/>
                  </a:cubicBezTo>
                  <a:cubicBezTo>
                    <a:pt x="217" y="0"/>
                    <a:pt x="190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5" name="Google Shape;3962;p55"/>
            <p:cNvSpPr/>
            <p:nvPr/>
          </p:nvSpPr>
          <p:spPr>
            <a:xfrm>
              <a:off x="3373861" y="4547176"/>
              <a:ext cx="9075" cy="19951"/>
            </a:xfrm>
            <a:custGeom>
              <a:avLst/>
              <a:gdLst/>
              <a:ahLst/>
              <a:cxnLst/>
              <a:rect l="l" t="t" r="r" b="b"/>
              <a:pathLst>
                <a:path w="136" h="299" extrusionOk="0">
                  <a:moveTo>
                    <a:pt x="136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17"/>
                    <a:pt x="27" y="271"/>
                    <a:pt x="81" y="299"/>
                  </a:cubicBezTo>
                  <a:cubicBezTo>
                    <a:pt x="81" y="271"/>
                    <a:pt x="81" y="271"/>
                    <a:pt x="109" y="244"/>
                  </a:cubicBezTo>
                  <a:cubicBezTo>
                    <a:pt x="136" y="163"/>
                    <a:pt x="136" y="82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6" name="Google Shape;3963;p55"/>
            <p:cNvSpPr/>
            <p:nvPr/>
          </p:nvSpPr>
          <p:spPr>
            <a:xfrm>
              <a:off x="3346704" y="4626780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4" y="299"/>
                    <a:pt x="326" y="218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7" name="Google Shape;3964;p55"/>
            <p:cNvSpPr/>
            <p:nvPr/>
          </p:nvSpPr>
          <p:spPr>
            <a:xfrm>
              <a:off x="3321348" y="4599623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82"/>
                    <a:pt x="0" y="164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82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8" name="Google Shape;3965;p55"/>
            <p:cNvSpPr/>
            <p:nvPr/>
          </p:nvSpPr>
          <p:spPr>
            <a:xfrm>
              <a:off x="3321348" y="465213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299"/>
                    <a:pt x="136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82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09" name="Google Shape;3966;p55"/>
            <p:cNvSpPr/>
            <p:nvPr/>
          </p:nvSpPr>
          <p:spPr>
            <a:xfrm>
              <a:off x="3346704" y="4679294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17"/>
                    <a:pt x="82" y="299"/>
                    <a:pt x="163" y="299"/>
                  </a:cubicBezTo>
                  <a:cubicBezTo>
                    <a:pt x="244" y="299"/>
                    <a:pt x="326" y="217"/>
                    <a:pt x="326" y="136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0" name="Google Shape;3967;p55"/>
            <p:cNvSpPr/>
            <p:nvPr/>
          </p:nvSpPr>
          <p:spPr>
            <a:xfrm>
              <a:off x="3373861" y="4657541"/>
              <a:ext cx="9075" cy="14546"/>
            </a:xfrm>
            <a:custGeom>
              <a:avLst/>
              <a:gdLst/>
              <a:ahLst/>
              <a:cxnLst/>
              <a:rect l="l" t="t" r="r" b="b"/>
              <a:pathLst>
                <a:path w="136" h="218" extrusionOk="0">
                  <a:moveTo>
                    <a:pt x="27" y="1"/>
                  </a:moveTo>
                  <a:cubicBezTo>
                    <a:pt x="0" y="28"/>
                    <a:pt x="0" y="55"/>
                    <a:pt x="0" y="82"/>
                  </a:cubicBezTo>
                  <a:cubicBezTo>
                    <a:pt x="0" y="163"/>
                    <a:pt x="54" y="218"/>
                    <a:pt x="136" y="218"/>
                  </a:cubicBezTo>
                  <a:lnTo>
                    <a:pt x="136" y="163"/>
                  </a:lnTo>
                  <a:cubicBezTo>
                    <a:pt x="109" y="136"/>
                    <a:pt x="81" y="109"/>
                    <a:pt x="54" y="82"/>
                  </a:cubicBezTo>
                  <a:cubicBezTo>
                    <a:pt x="54" y="55"/>
                    <a:pt x="27" y="28"/>
                    <a:pt x="2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1" name="Google Shape;3968;p55"/>
            <p:cNvSpPr/>
            <p:nvPr/>
          </p:nvSpPr>
          <p:spPr>
            <a:xfrm>
              <a:off x="3381068" y="4704583"/>
              <a:ext cx="1868" cy="67"/>
            </a:xfrm>
            <a:custGeom>
              <a:avLst/>
              <a:gdLst/>
              <a:ahLst/>
              <a:cxnLst/>
              <a:rect l="l" t="t" r="r" b="b"/>
              <a:pathLst>
                <a:path w="28" h="1" extrusionOk="0">
                  <a:moveTo>
                    <a:pt x="28" y="1"/>
                  </a:moveTo>
                  <a:cubicBezTo>
                    <a:pt x="28" y="1"/>
                    <a:pt x="28" y="1"/>
                    <a:pt x="1" y="1"/>
                  </a:cubicBezTo>
                  <a:lnTo>
                    <a:pt x="28" y="1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2" name="Google Shape;3969;p55"/>
            <p:cNvSpPr/>
            <p:nvPr/>
          </p:nvSpPr>
          <p:spPr>
            <a:xfrm>
              <a:off x="3294190" y="2156302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3" name="Google Shape;3970;p55"/>
            <p:cNvSpPr/>
            <p:nvPr/>
          </p:nvSpPr>
          <p:spPr>
            <a:xfrm>
              <a:off x="3321348" y="218346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36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4" name="Google Shape;3971;p55"/>
            <p:cNvSpPr/>
            <p:nvPr/>
          </p:nvSpPr>
          <p:spPr>
            <a:xfrm>
              <a:off x="3294190" y="2366290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5" name="Google Shape;3972;p55"/>
            <p:cNvSpPr/>
            <p:nvPr/>
          </p:nvSpPr>
          <p:spPr>
            <a:xfrm>
              <a:off x="3268834" y="2393381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7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7" y="299"/>
                  </a:cubicBezTo>
                  <a:cubicBezTo>
                    <a:pt x="218" y="299"/>
                    <a:pt x="299" y="218"/>
                    <a:pt x="299" y="136"/>
                  </a:cubicBezTo>
                  <a:cubicBezTo>
                    <a:pt x="299" y="55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6" name="Google Shape;3973;p55"/>
            <p:cNvSpPr/>
            <p:nvPr/>
          </p:nvSpPr>
          <p:spPr>
            <a:xfrm>
              <a:off x="3294190" y="2418737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7" name="Google Shape;3974;p55"/>
            <p:cNvSpPr/>
            <p:nvPr/>
          </p:nvSpPr>
          <p:spPr>
            <a:xfrm>
              <a:off x="3268834" y="244589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37" y="299"/>
                  </a:cubicBezTo>
                  <a:cubicBezTo>
                    <a:pt x="218" y="299"/>
                    <a:pt x="299" y="217"/>
                    <a:pt x="299" y="136"/>
                  </a:cubicBezTo>
                  <a:cubicBezTo>
                    <a:pt x="299" y="55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8" name="Google Shape;3975;p55"/>
            <p:cNvSpPr/>
            <p:nvPr/>
          </p:nvSpPr>
          <p:spPr>
            <a:xfrm>
              <a:off x="3294190" y="2471251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19" name="Google Shape;3976;p55"/>
            <p:cNvSpPr/>
            <p:nvPr/>
          </p:nvSpPr>
          <p:spPr>
            <a:xfrm>
              <a:off x="3268834" y="2498408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44"/>
                    <a:pt x="55" y="298"/>
                    <a:pt x="137" y="298"/>
                  </a:cubicBezTo>
                  <a:cubicBezTo>
                    <a:pt x="218" y="298"/>
                    <a:pt x="299" y="244"/>
                    <a:pt x="299" y="136"/>
                  </a:cubicBezTo>
                  <a:cubicBezTo>
                    <a:pt x="299" y="54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0" name="Google Shape;3977;p55"/>
            <p:cNvSpPr/>
            <p:nvPr/>
          </p:nvSpPr>
          <p:spPr>
            <a:xfrm>
              <a:off x="3294190" y="2523698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1" name="Google Shape;3978;p55"/>
            <p:cNvSpPr/>
            <p:nvPr/>
          </p:nvSpPr>
          <p:spPr>
            <a:xfrm>
              <a:off x="3268834" y="255085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45"/>
                    <a:pt x="55" y="299"/>
                    <a:pt x="137" y="299"/>
                  </a:cubicBezTo>
                  <a:cubicBezTo>
                    <a:pt x="218" y="299"/>
                    <a:pt x="299" y="245"/>
                    <a:pt x="299" y="136"/>
                  </a:cubicBezTo>
                  <a:cubicBezTo>
                    <a:pt x="299" y="55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2" name="Google Shape;3979;p55"/>
            <p:cNvSpPr/>
            <p:nvPr/>
          </p:nvSpPr>
          <p:spPr>
            <a:xfrm>
              <a:off x="3294190" y="2576211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3" name="Google Shape;3980;p55"/>
            <p:cNvSpPr/>
            <p:nvPr/>
          </p:nvSpPr>
          <p:spPr>
            <a:xfrm>
              <a:off x="3268834" y="2603369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44"/>
                    <a:pt x="55" y="299"/>
                    <a:pt x="137" y="299"/>
                  </a:cubicBezTo>
                  <a:cubicBezTo>
                    <a:pt x="218" y="299"/>
                    <a:pt x="299" y="244"/>
                    <a:pt x="299" y="136"/>
                  </a:cubicBezTo>
                  <a:cubicBezTo>
                    <a:pt x="299" y="54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4" name="Google Shape;3981;p55"/>
            <p:cNvSpPr/>
            <p:nvPr/>
          </p:nvSpPr>
          <p:spPr>
            <a:xfrm>
              <a:off x="3294190" y="2628658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5" name="Google Shape;3982;p55"/>
            <p:cNvSpPr/>
            <p:nvPr/>
          </p:nvSpPr>
          <p:spPr>
            <a:xfrm>
              <a:off x="3268834" y="2655816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7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45"/>
                    <a:pt x="55" y="299"/>
                    <a:pt x="137" y="299"/>
                  </a:cubicBezTo>
                  <a:cubicBezTo>
                    <a:pt x="218" y="299"/>
                    <a:pt x="299" y="245"/>
                    <a:pt x="299" y="136"/>
                  </a:cubicBezTo>
                  <a:cubicBezTo>
                    <a:pt x="299" y="55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6" name="Google Shape;3983;p55"/>
            <p:cNvSpPr/>
            <p:nvPr/>
          </p:nvSpPr>
          <p:spPr>
            <a:xfrm>
              <a:off x="3294190" y="2681172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7" name="Google Shape;3984;p55"/>
            <p:cNvSpPr/>
            <p:nvPr/>
          </p:nvSpPr>
          <p:spPr>
            <a:xfrm>
              <a:off x="3321348" y="2708330"/>
              <a:ext cx="14546" cy="19951"/>
            </a:xfrm>
            <a:custGeom>
              <a:avLst/>
              <a:gdLst/>
              <a:ahLst/>
              <a:cxnLst/>
              <a:rect l="l" t="t" r="r" b="b"/>
              <a:pathLst>
                <a:path w="218" h="299" extrusionOk="0">
                  <a:moveTo>
                    <a:pt x="136" y="0"/>
                  </a:moveTo>
                  <a:cubicBezTo>
                    <a:pt x="55" y="0"/>
                    <a:pt x="0" y="55"/>
                    <a:pt x="0" y="163"/>
                  </a:cubicBezTo>
                  <a:cubicBezTo>
                    <a:pt x="0" y="217"/>
                    <a:pt x="28" y="272"/>
                    <a:pt x="109" y="299"/>
                  </a:cubicBezTo>
                  <a:cubicBezTo>
                    <a:pt x="109" y="190"/>
                    <a:pt x="163" y="82"/>
                    <a:pt x="217" y="28"/>
                  </a:cubicBezTo>
                  <a:cubicBezTo>
                    <a:pt x="190" y="0"/>
                    <a:pt x="163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8" name="Google Shape;3985;p55"/>
            <p:cNvSpPr/>
            <p:nvPr/>
          </p:nvSpPr>
          <p:spPr>
            <a:xfrm>
              <a:off x="3268834" y="2708330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5"/>
                    <a:pt x="1" y="163"/>
                  </a:cubicBezTo>
                  <a:cubicBezTo>
                    <a:pt x="1" y="245"/>
                    <a:pt x="55" y="299"/>
                    <a:pt x="137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55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29" name="Google Shape;3986;p55"/>
            <p:cNvSpPr/>
            <p:nvPr/>
          </p:nvSpPr>
          <p:spPr>
            <a:xfrm>
              <a:off x="3294190" y="2733686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0" name="Google Shape;3987;p55"/>
            <p:cNvSpPr/>
            <p:nvPr/>
          </p:nvSpPr>
          <p:spPr>
            <a:xfrm>
              <a:off x="3268834" y="2760843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4"/>
                    <a:pt x="1" y="163"/>
                  </a:cubicBezTo>
                  <a:cubicBezTo>
                    <a:pt x="1" y="244"/>
                    <a:pt x="55" y="298"/>
                    <a:pt x="137" y="298"/>
                  </a:cubicBezTo>
                  <a:lnTo>
                    <a:pt x="164" y="298"/>
                  </a:lnTo>
                  <a:cubicBezTo>
                    <a:pt x="137" y="298"/>
                    <a:pt x="82" y="244"/>
                    <a:pt x="82" y="190"/>
                  </a:cubicBezTo>
                  <a:cubicBezTo>
                    <a:pt x="82" y="163"/>
                    <a:pt x="109" y="136"/>
                    <a:pt x="137" y="136"/>
                  </a:cubicBezTo>
                  <a:lnTo>
                    <a:pt x="299" y="136"/>
                  </a:lnTo>
                  <a:cubicBezTo>
                    <a:pt x="299" y="108"/>
                    <a:pt x="299" y="108"/>
                    <a:pt x="272" y="81"/>
                  </a:cubicBezTo>
                  <a:lnTo>
                    <a:pt x="218" y="81"/>
                  </a:lnTo>
                  <a:cubicBezTo>
                    <a:pt x="245" y="81"/>
                    <a:pt x="245" y="81"/>
                    <a:pt x="272" y="54"/>
                  </a:cubicBezTo>
                  <a:cubicBezTo>
                    <a:pt x="245" y="27"/>
                    <a:pt x="191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1" name="Google Shape;3988;p55"/>
            <p:cNvSpPr/>
            <p:nvPr/>
          </p:nvSpPr>
          <p:spPr>
            <a:xfrm>
              <a:off x="3294190" y="3207843"/>
              <a:ext cx="21819" cy="18149"/>
            </a:xfrm>
            <a:custGeom>
              <a:avLst/>
              <a:gdLst/>
              <a:ahLst/>
              <a:cxnLst/>
              <a:rect l="l" t="t" r="r" b="b"/>
              <a:pathLst>
                <a:path w="327" h="272" extrusionOk="0">
                  <a:moveTo>
                    <a:pt x="163" y="1"/>
                  </a:moveTo>
                  <a:cubicBezTo>
                    <a:pt x="109" y="1"/>
                    <a:pt x="82" y="1"/>
                    <a:pt x="55" y="55"/>
                  </a:cubicBezTo>
                  <a:cubicBezTo>
                    <a:pt x="55" y="82"/>
                    <a:pt x="55" y="109"/>
                    <a:pt x="82" y="136"/>
                  </a:cubicBezTo>
                  <a:cubicBezTo>
                    <a:pt x="55" y="136"/>
                    <a:pt x="28" y="136"/>
                    <a:pt x="1" y="163"/>
                  </a:cubicBezTo>
                  <a:cubicBezTo>
                    <a:pt x="1" y="190"/>
                    <a:pt x="28" y="218"/>
                    <a:pt x="55" y="245"/>
                  </a:cubicBezTo>
                  <a:cubicBezTo>
                    <a:pt x="109" y="245"/>
                    <a:pt x="190" y="245"/>
                    <a:pt x="245" y="272"/>
                  </a:cubicBezTo>
                  <a:cubicBezTo>
                    <a:pt x="272" y="245"/>
                    <a:pt x="326" y="190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2" name="Google Shape;3989;p55"/>
            <p:cNvSpPr/>
            <p:nvPr/>
          </p:nvSpPr>
          <p:spPr>
            <a:xfrm>
              <a:off x="3294190" y="3365318"/>
              <a:ext cx="18149" cy="19951"/>
            </a:xfrm>
            <a:custGeom>
              <a:avLst/>
              <a:gdLst/>
              <a:ahLst/>
              <a:cxnLst/>
              <a:rect l="l" t="t" r="r" b="b"/>
              <a:pathLst>
                <a:path w="272" h="299" extrusionOk="0">
                  <a:moveTo>
                    <a:pt x="163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190" y="299"/>
                    <a:pt x="245" y="272"/>
                    <a:pt x="272" y="244"/>
                  </a:cubicBezTo>
                  <a:cubicBezTo>
                    <a:pt x="272" y="217"/>
                    <a:pt x="272" y="190"/>
                    <a:pt x="272" y="163"/>
                  </a:cubicBezTo>
                  <a:cubicBezTo>
                    <a:pt x="272" y="136"/>
                    <a:pt x="272" y="109"/>
                    <a:pt x="272" y="55"/>
                  </a:cubicBezTo>
                  <a:cubicBezTo>
                    <a:pt x="245" y="27"/>
                    <a:pt x="218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3" name="Google Shape;3990;p55"/>
            <p:cNvSpPr/>
            <p:nvPr/>
          </p:nvSpPr>
          <p:spPr>
            <a:xfrm>
              <a:off x="3274306" y="3352640"/>
              <a:ext cx="14546" cy="7273"/>
            </a:xfrm>
            <a:custGeom>
              <a:avLst/>
              <a:gdLst/>
              <a:ahLst/>
              <a:cxnLst/>
              <a:rect l="l" t="t" r="r" b="b"/>
              <a:pathLst>
                <a:path w="218" h="109" extrusionOk="0">
                  <a:moveTo>
                    <a:pt x="217" y="0"/>
                  </a:moveTo>
                  <a:cubicBezTo>
                    <a:pt x="136" y="28"/>
                    <a:pt x="55" y="55"/>
                    <a:pt x="0" y="82"/>
                  </a:cubicBezTo>
                  <a:cubicBezTo>
                    <a:pt x="0" y="82"/>
                    <a:pt x="27" y="109"/>
                    <a:pt x="55" y="109"/>
                  </a:cubicBezTo>
                  <a:cubicBezTo>
                    <a:pt x="136" y="109"/>
                    <a:pt x="190" y="55"/>
                    <a:pt x="21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4" name="Google Shape;3991;p55"/>
            <p:cNvSpPr/>
            <p:nvPr/>
          </p:nvSpPr>
          <p:spPr>
            <a:xfrm>
              <a:off x="3294190" y="3417765"/>
              <a:ext cx="21819" cy="20018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55"/>
                    <a:pt x="1" y="137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37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5" name="Google Shape;3992;p55"/>
            <p:cNvSpPr/>
            <p:nvPr/>
          </p:nvSpPr>
          <p:spPr>
            <a:xfrm>
              <a:off x="3268834" y="3390674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7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326"/>
                    <a:pt x="137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1"/>
                    <a:pt x="245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6" name="Google Shape;3993;p55"/>
            <p:cNvSpPr/>
            <p:nvPr/>
          </p:nvSpPr>
          <p:spPr>
            <a:xfrm>
              <a:off x="3268834" y="3443121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7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7" y="326"/>
                  </a:cubicBezTo>
                  <a:cubicBezTo>
                    <a:pt x="218" y="326"/>
                    <a:pt x="299" y="245"/>
                    <a:pt x="299" y="163"/>
                  </a:cubicBezTo>
                  <a:cubicBezTo>
                    <a:pt x="299" y="82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7" name="Google Shape;3994;p55"/>
            <p:cNvSpPr/>
            <p:nvPr/>
          </p:nvSpPr>
          <p:spPr>
            <a:xfrm>
              <a:off x="3294190" y="3470278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8" name="Google Shape;3995;p55"/>
            <p:cNvSpPr/>
            <p:nvPr/>
          </p:nvSpPr>
          <p:spPr>
            <a:xfrm>
              <a:off x="3294190" y="3522792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4"/>
                    <a:pt x="1" y="163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39" name="Google Shape;3996;p55"/>
            <p:cNvSpPr/>
            <p:nvPr/>
          </p:nvSpPr>
          <p:spPr>
            <a:xfrm>
              <a:off x="3268834" y="3495634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7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7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0" name="Google Shape;3997;p55"/>
            <p:cNvSpPr/>
            <p:nvPr/>
          </p:nvSpPr>
          <p:spPr>
            <a:xfrm>
              <a:off x="3268834" y="3548081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7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37" y="326"/>
                  </a:cubicBezTo>
                  <a:cubicBezTo>
                    <a:pt x="218" y="326"/>
                    <a:pt x="299" y="245"/>
                    <a:pt x="299" y="164"/>
                  </a:cubicBezTo>
                  <a:cubicBezTo>
                    <a:pt x="299" y="82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1" name="Google Shape;3998;p55"/>
            <p:cNvSpPr/>
            <p:nvPr/>
          </p:nvSpPr>
          <p:spPr>
            <a:xfrm>
              <a:off x="3294190" y="3575239"/>
              <a:ext cx="21819" cy="20018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55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2" name="Google Shape;3999;p55"/>
            <p:cNvSpPr/>
            <p:nvPr/>
          </p:nvSpPr>
          <p:spPr>
            <a:xfrm>
              <a:off x="3294190" y="3627753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5"/>
                    <a:pt x="1" y="163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3" name="Google Shape;4000;p55"/>
            <p:cNvSpPr/>
            <p:nvPr/>
          </p:nvSpPr>
          <p:spPr>
            <a:xfrm>
              <a:off x="3268834" y="3600595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7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5"/>
                    <a:pt x="55" y="326"/>
                    <a:pt x="137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4" name="Google Shape;4001;p55"/>
            <p:cNvSpPr/>
            <p:nvPr/>
          </p:nvSpPr>
          <p:spPr>
            <a:xfrm>
              <a:off x="3268834" y="3653109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7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326"/>
                    <a:pt x="137" y="326"/>
                  </a:cubicBezTo>
                  <a:cubicBezTo>
                    <a:pt x="218" y="326"/>
                    <a:pt x="299" y="244"/>
                    <a:pt x="299" y="163"/>
                  </a:cubicBezTo>
                  <a:cubicBezTo>
                    <a:pt x="299" y="81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5" name="Google Shape;4002;p55"/>
            <p:cNvSpPr/>
            <p:nvPr/>
          </p:nvSpPr>
          <p:spPr>
            <a:xfrm>
              <a:off x="3294190" y="3680200"/>
              <a:ext cx="21819" cy="20018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55"/>
                    <a:pt x="1" y="164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6" name="Google Shape;4003;p55"/>
            <p:cNvSpPr/>
            <p:nvPr/>
          </p:nvSpPr>
          <p:spPr>
            <a:xfrm>
              <a:off x="3268834" y="3705556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7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7" y="326"/>
                  </a:cubicBezTo>
                  <a:cubicBezTo>
                    <a:pt x="218" y="326"/>
                    <a:pt x="299" y="245"/>
                    <a:pt x="299" y="163"/>
                  </a:cubicBezTo>
                  <a:cubicBezTo>
                    <a:pt x="299" y="82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7" name="Google Shape;4004;p55"/>
            <p:cNvSpPr/>
            <p:nvPr/>
          </p:nvSpPr>
          <p:spPr>
            <a:xfrm>
              <a:off x="3294190" y="3732713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8" name="Google Shape;4005;p55"/>
            <p:cNvSpPr/>
            <p:nvPr/>
          </p:nvSpPr>
          <p:spPr>
            <a:xfrm>
              <a:off x="3294190" y="3785227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49" name="Google Shape;4006;p55"/>
            <p:cNvSpPr/>
            <p:nvPr/>
          </p:nvSpPr>
          <p:spPr>
            <a:xfrm>
              <a:off x="3268834" y="3759871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37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0" name="Google Shape;4007;p55"/>
            <p:cNvSpPr/>
            <p:nvPr/>
          </p:nvSpPr>
          <p:spPr>
            <a:xfrm>
              <a:off x="3294190" y="3837674"/>
              <a:ext cx="21819" cy="20018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1" name="Google Shape;4008;p55"/>
            <p:cNvSpPr/>
            <p:nvPr/>
          </p:nvSpPr>
          <p:spPr>
            <a:xfrm>
              <a:off x="3314075" y="4215946"/>
              <a:ext cx="1935" cy="3670"/>
            </a:xfrm>
            <a:custGeom>
              <a:avLst/>
              <a:gdLst/>
              <a:ahLst/>
              <a:cxnLst/>
              <a:rect l="l" t="t" r="r" b="b"/>
              <a:pathLst>
                <a:path w="29" h="55" extrusionOk="0">
                  <a:moveTo>
                    <a:pt x="1" y="1"/>
                  </a:moveTo>
                  <a:cubicBezTo>
                    <a:pt x="1" y="1"/>
                    <a:pt x="1" y="28"/>
                    <a:pt x="1" y="55"/>
                  </a:cubicBezTo>
                  <a:cubicBezTo>
                    <a:pt x="1" y="28"/>
                    <a:pt x="28" y="28"/>
                    <a:pt x="28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2" name="Google Shape;4009;p55"/>
            <p:cNvSpPr/>
            <p:nvPr/>
          </p:nvSpPr>
          <p:spPr>
            <a:xfrm>
              <a:off x="3295992" y="4257583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6" y="0"/>
                  </a:moveTo>
                  <a:cubicBezTo>
                    <a:pt x="109" y="0"/>
                    <a:pt x="109" y="0"/>
                    <a:pt x="82" y="28"/>
                  </a:cubicBezTo>
                  <a:cubicBezTo>
                    <a:pt x="82" y="28"/>
                    <a:pt x="55" y="55"/>
                    <a:pt x="55" y="82"/>
                  </a:cubicBezTo>
                  <a:cubicBezTo>
                    <a:pt x="28" y="109"/>
                    <a:pt x="28" y="163"/>
                    <a:pt x="1" y="217"/>
                  </a:cubicBezTo>
                  <a:cubicBezTo>
                    <a:pt x="1" y="272"/>
                    <a:pt x="55" y="326"/>
                    <a:pt x="136" y="326"/>
                  </a:cubicBezTo>
                  <a:cubicBezTo>
                    <a:pt x="218" y="326"/>
                    <a:pt x="299" y="244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3" name="Google Shape;4010;p55"/>
            <p:cNvSpPr/>
            <p:nvPr/>
          </p:nvSpPr>
          <p:spPr>
            <a:xfrm>
              <a:off x="3288785" y="4293749"/>
              <a:ext cx="67" cy="5538"/>
            </a:xfrm>
            <a:custGeom>
              <a:avLst/>
              <a:gdLst/>
              <a:ahLst/>
              <a:cxnLst/>
              <a:rect l="l" t="t" r="r" b="b"/>
              <a:pathLst>
                <a:path w="1" h="83" extrusionOk="0">
                  <a:moveTo>
                    <a:pt x="0" y="82"/>
                  </a:moveTo>
                  <a:cubicBezTo>
                    <a:pt x="0" y="55"/>
                    <a:pt x="0" y="28"/>
                    <a:pt x="0" y="28"/>
                  </a:cubicBezTo>
                  <a:lnTo>
                    <a:pt x="0" y="28"/>
                  </a:lnTo>
                  <a:lnTo>
                    <a:pt x="0" y="28"/>
                  </a:lnTo>
                  <a:lnTo>
                    <a:pt x="0" y="28"/>
                  </a:lnTo>
                  <a:lnTo>
                    <a:pt x="0" y="28"/>
                  </a:lnTo>
                  <a:cubicBezTo>
                    <a:pt x="0" y="1"/>
                    <a:pt x="0" y="1"/>
                    <a:pt x="0" y="1"/>
                  </a:cubicBezTo>
                  <a:cubicBezTo>
                    <a:pt x="0" y="28"/>
                    <a:pt x="0" y="55"/>
                    <a:pt x="0" y="82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4" name="Google Shape;4011;p55"/>
            <p:cNvSpPr/>
            <p:nvPr/>
          </p:nvSpPr>
          <p:spPr>
            <a:xfrm>
              <a:off x="3294190" y="4310030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5" name="Google Shape;4012;p55"/>
            <p:cNvSpPr/>
            <p:nvPr/>
          </p:nvSpPr>
          <p:spPr>
            <a:xfrm>
              <a:off x="3295992" y="4415057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6" y="0"/>
                  </a:moveTo>
                  <a:cubicBezTo>
                    <a:pt x="82" y="0"/>
                    <a:pt x="55" y="27"/>
                    <a:pt x="28" y="54"/>
                  </a:cubicBezTo>
                  <a:lnTo>
                    <a:pt x="1" y="217"/>
                  </a:lnTo>
                  <a:cubicBezTo>
                    <a:pt x="1" y="271"/>
                    <a:pt x="55" y="326"/>
                    <a:pt x="136" y="326"/>
                  </a:cubicBezTo>
                  <a:cubicBezTo>
                    <a:pt x="218" y="326"/>
                    <a:pt x="299" y="244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6" name="Google Shape;4013;p55"/>
            <p:cNvSpPr/>
            <p:nvPr/>
          </p:nvSpPr>
          <p:spPr>
            <a:xfrm>
              <a:off x="3294190" y="4467504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7" name="Google Shape;4014;p55"/>
            <p:cNvSpPr/>
            <p:nvPr/>
          </p:nvSpPr>
          <p:spPr>
            <a:xfrm>
              <a:off x="3294190" y="4520018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8" name="Google Shape;4015;p55"/>
            <p:cNvSpPr/>
            <p:nvPr/>
          </p:nvSpPr>
          <p:spPr>
            <a:xfrm>
              <a:off x="3270703" y="4494662"/>
              <a:ext cx="18149" cy="19951"/>
            </a:xfrm>
            <a:custGeom>
              <a:avLst/>
              <a:gdLst/>
              <a:ahLst/>
              <a:cxnLst/>
              <a:rect l="l" t="t" r="r" b="b"/>
              <a:pathLst>
                <a:path w="272" h="299" extrusionOk="0">
                  <a:moveTo>
                    <a:pt x="109" y="1"/>
                  </a:moveTo>
                  <a:cubicBezTo>
                    <a:pt x="81" y="1"/>
                    <a:pt x="27" y="28"/>
                    <a:pt x="0" y="55"/>
                  </a:cubicBezTo>
                  <a:cubicBezTo>
                    <a:pt x="27" y="109"/>
                    <a:pt x="54" y="136"/>
                    <a:pt x="54" y="190"/>
                  </a:cubicBezTo>
                  <a:cubicBezTo>
                    <a:pt x="54" y="218"/>
                    <a:pt x="27" y="245"/>
                    <a:pt x="27" y="272"/>
                  </a:cubicBezTo>
                  <a:cubicBezTo>
                    <a:pt x="54" y="299"/>
                    <a:pt x="81" y="299"/>
                    <a:pt x="109" y="299"/>
                  </a:cubicBezTo>
                  <a:cubicBezTo>
                    <a:pt x="217" y="299"/>
                    <a:pt x="271" y="245"/>
                    <a:pt x="271" y="163"/>
                  </a:cubicBezTo>
                  <a:cubicBezTo>
                    <a:pt x="271" y="55"/>
                    <a:pt x="217" y="1"/>
                    <a:pt x="109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59" name="Google Shape;4016;p55"/>
            <p:cNvSpPr/>
            <p:nvPr/>
          </p:nvSpPr>
          <p:spPr>
            <a:xfrm>
              <a:off x="3268834" y="4547176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299"/>
                    <a:pt x="137" y="299"/>
                  </a:cubicBezTo>
                  <a:cubicBezTo>
                    <a:pt x="218" y="299"/>
                    <a:pt x="299" y="244"/>
                    <a:pt x="299" y="163"/>
                  </a:cubicBezTo>
                  <a:cubicBezTo>
                    <a:pt x="299" y="82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0" name="Google Shape;4017;p55"/>
            <p:cNvSpPr/>
            <p:nvPr/>
          </p:nvSpPr>
          <p:spPr>
            <a:xfrm>
              <a:off x="3294190" y="4574333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17"/>
                    <a:pt x="82" y="298"/>
                    <a:pt x="163" y="298"/>
                  </a:cubicBezTo>
                  <a:cubicBezTo>
                    <a:pt x="245" y="298"/>
                    <a:pt x="326" y="217"/>
                    <a:pt x="326" y="136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1" name="Google Shape;4018;p55"/>
            <p:cNvSpPr/>
            <p:nvPr/>
          </p:nvSpPr>
          <p:spPr>
            <a:xfrm>
              <a:off x="3294190" y="4626780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3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2" name="Google Shape;4019;p55"/>
            <p:cNvSpPr/>
            <p:nvPr/>
          </p:nvSpPr>
          <p:spPr>
            <a:xfrm>
              <a:off x="3274306" y="4599623"/>
              <a:ext cx="14546" cy="20018"/>
            </a:xfrm>
            <a:custGeom>
              <a:avLst/>
              <a:gdLst/>
              <a:ahLst/>
              <a:cxnLst/>
              <a:rect l="l" t="t" r="r" b="b"/>
              <a:pathLst>
                <a:path w="218" h="300" extrusionOk="0">
                  <a:moveTo>
                    <a:pt x="0" y="1"/>
                  </a:moveTo>
                  <a:cubicBezTo>
                    <a:pt x="82" y="55"/>
                    <a:pt x="136" y="109"/>
                    <a:pt x="136" y="245"/>
                  </a:cubicBezTo>
                  <a:cubicBezTo>
                    <a:pt x="136" y="245"/>
                    <a:pt x="136" y="272"/>
                    <a:pt x="136" y="299"/>
                  </a:cubicBezTo>
                  <a:cubicBezTo>
                    <a:pt x="190" y="272"/>
                    <a:pt x="217" y="218"/>
                    <a:pt x="217" y="164"/>
                  </a:cubicBezTo>
                  <a:cubicBezTo>
                    <a:pt x="217" y="82"/>
                    <a:pt x="163" y="1"/>
                    <a:pt x="55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3" name="Google Shape;4020;p55"/>
            <p:cNvSpPr/>
            <p:nvPr/>
          </p:nvSpPr>
          <p:spPr>
            <a:xfrm>
              <a:off x="3285115" y="4655740"/>
              <a:ext cx="67" cy="6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4" name="Google Shape;4021;p55"/>
            <p:cNvSpPr/>
            <p:nvPr/>
          </p:nvSpPr>
          <p:spPr>
            <a:xfrm>
              <a:off x="3268834" y="2129145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7" y="1"/>
                  </a:moveTo>
                  <a:cubicBezTo>
                    <a:pt x="109" y="1"/>
                    <a:pt x="82" y="28"/>
                    <a:pt x="55" y="55"/>
                  </a:cubicBezTo>
                  <a:cubicBezTo>
                    <a:pt x="82" y="109"/>
                    <a:pt x="109" y="136"/>
                    <a:pt x="137" y="164"/>
                  </a:cubicBezTo>
                  <a:cubicBezTo>
                    <a:pt x="109" y="191"/>
                    <a:pt x="55" y="218"/>
                    <a:pt x="1" y="245"/>
                  </a:cubicBezTo>
                  <a:cubicBezTo>
                    <a:pt x="28" y="299"/>
                    <a:pt x="82" y="326"/>
                    <a:pt x="137" y="326"/>
                  </a:cubicBezTo>
                  <a:cubicBezTo>
                    <a:pt x="218" y="326"/>
                    <a:pt x="299" y="245"/>
                    <a:pt x="299" y="164"/>
                  </a:cubicBezTo>
                  <a:cubicBezTo>
                    <a:pt x="299" y="82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5" name="Google Shape;4022;p55"/>
            <p:cNvSpPr/>
            <p:nvPr/>
          </p:nvSpPr>
          <p:spPr>
            <a:xfrm>
              <a:off x="3225395" y="2149096"/>
              <a:ext cx="5538" cy="1868"/>
            </a:xfrm>
            <a:custGeom>
              <a:avLst/>
              <a:gdLst/>
              <a:ahLst/>
              <a:cxnLst/>
              <a:rect l="l" t="t" r="r" b="b"/>
              <a:pathLst>
                <a:path w="83" h="28" extrusionOk="0">
                  <a:moveTo>
                    <a:pt x="82" y="0"/>
                  </a:moveTo>
                  <a:cubicBezTo>
                    <a:pt x="55" y="0"/>
                    <a:pt x="28" y="0"/>
                    <a:pt x="1" y="27"/>
                  </a:cubicBezTo>
                  <a:cubicBezTo>
                    <a:pt x="28" y="27"/>
                    <a:pt x="55" y="0"/>
                    <a:pt x="82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6" name="Google Shape;4023;p55"/>
            <p:cNvSpPr/>
            <p:nvPr/>
          </p:nvSpPr>
          <p:spPr>
            <a:xfrm>
              <a:off x="3241743" y="2313776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7" name="Google Shape;4024;p55"/>
            <p:cNvSpPr/>
            <p:nvPr/>
          </p:nvSpPr>
          <p:spPr>
            <a:xfrm>
              <a:off x="3216387" y="234093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5"/>
                    <a:pt x="0" y="136"/>
                  </a:cubicBezTo>
                  <a:cubicBezTo>
                    <a:pt x="0" y="217"/>
                    <a:pt x="55" y="299"/>
                    <a:pt x="136" y="299"/>
                  </a:cubicBezTo>
                  <a:cubicBezTo>
                    <a:pt x="217" y="299"/>
                    <a:pt x="299" y="217"/>
                    <a:pt x="299" y="136"/>
                  </a:cubicBezTo>
                  <a:cubicBezTo>
                    <a:pt x="299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8" name="Google Shape;4025;p55"/>
            <p:cNvSpPr/>
            <p:nvPr/>
          </p:nvSpPr>
          <p:spPr>
            <a:xfrm>
              <a:off x="3241743" y="2366290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81"/>
                    <a:pt x="0" y="163"/>
                  </a:cubicBezTo>
                  <a:cubicBezTo>
                    <a:pt x="0" y="244"/>
                    <a:pt x="81" y="298"/>
                    <a:pt x="163" y="298"/>
                  </a:cubicBezTo>
                  <a:cubicBezTo>
                    <a:pt x="244" y="298"/>
                    <a:pt x="326" y="244"/>
                    <a:pt x="326" y="163"/>
                  </a:cubicBezTo>
                  <a:cubicBezTo>
                    <a:pt x="326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69" name="Google Shape;4026;p55"/>
            <p:cNvSpPr/>
            <p:nvPr/>
          </p:nvSpPr>
          <p:spPr>
            <a:xfrm>
              <a:off x="3227264" y="2393381"/>
              <a:ext cx="9075" cy="20017"/>
            </a:xfrm>
            <a:custGeom>
              <a:avLst/>
              <a:gdLst/>
              <a:ahLst/>
              <a:cxnLst/>
              <a:rect l="l" t="t" r="r" b="b"/>
              <a:pathLst>
                <a:path w="136" h="300" extrusionOk="0">
                  <a:moveTo>
                    <a:pt x="27" y="1"/>
                  </a:moveTo>
                  <a:lnTo>
                    <a:pt x="27" y="1"/>
                  </a:lnTo>
                  <a:cubicBezTo>
                    <a:pt x="54" y="55"/>
                    <a:pt x="54" y="109"/>
                    <a:pt x="54" y="164"/>
                  </a:cubicBezTo>
                  <a:cubicBezTo>
                    <a:pt x="54" y="218"/>
                    <a:pt x="27" y="245"/>
                    <a:pt x="0" y="299"/>
                  </a:cubicBezTo>
                  <a:cubicBezTo>
                    <a:pt x="81" y="299"/>
                    <a:pt x="136" y="218"/>
                    <a:pt x="136" y="136"/>
                  </a:cubicBezTo>
                  <a:cubicBezTo>
                    <a:pt x="136" y="82"/>
                    <a:pt x="109" y="28"/>
                    <a:pt x="2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0" name="Google Shape;4027;p55"/>
            <p:cNvSpPr/>
            <p:nvPr/>
          </p:nvSpPr>
          <p:spPr>
            <a:xfrm>
              <a:off x="3241743" y="2418737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1" y="1"/>
                    <a:pt x="0" y="82"/>
                    <a:pt x="0" y="163"/>
                  </a:cubicBezTo>
                  <a:cubicBezTo>
                    <a:pt x="0" y="245"/>
                    <a:pt x="81" y="326"/>
                    <a:pt x="163" y="326"/>
                  </a:cubicBezTo>
                  <a:cubicBezTo>
                    <a:pt x="244" y="326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1" name="Google Shape;4028;p55"/>
            <p:cNvSpPr/>
            <p:nvPr/>
          </p:nvSpPr>
          <p:spPr>
            <a:xfrm>
              <a:off x="3216387" y="244589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5"/>
                    <a:pt x="0" y="136"/>
                  </a:cubicBezTo>
                  <a:cubicBezTo>
                    <a:pt x="0" y="217"/>
                    <a:pt x="55" y="299"/>
                    <a:pt x="136" y="299"/>
                  </a:cubicBezTo>
                  <a:cubicBezTo>
                    <a:pt x="217" y="299"/>
                    <a:pt x="299" y="217"/>
                    <a:pt x="299" y="136"/>
                  </a:cubicBezTo>
                  <a:cubicBezTo>
                    <a:pt x="299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2" name="Google Shape;4029;p55"/>
            <p:cNvSpPr/>
            <p:nvPr/>
          </p:nvSpPr>
          <p:spPr>
            <a:xfrm>
              <a:off x="3241743" y="2471251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cubicBezTo>
                    <a:pt x="0" y="244"/>
                    <a:pt x="81" y="326"/>
                    <a:pt x="163" y="326"/>
                  </a:cubicBezTo>
                  <a:cubicBezTo>
                    <a:pt x="244" y="326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3" name="Google Shape;4030;p55"/>
            <p:cNvSpPr/>
            <p:nvPr/>
          </p:nvSpPr>
          <p:spPr>
            <a:xfrm>
              <a:off x="3216387" y="249840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44"/>
                    <a:pt x="55" y="298"/>
                    <a:pt x="136" y="298"/>
                  </a:cubicBezTo>
                  <a:cubicBezTo>
                    <a:pt x="217" y="298"/>
                    <a:pt x="299" y="244"/>
                    <a:pt x="299" y="136"/>
                  </a:cubicBezTo>
                  <a:cubicBezTo>
                    <a:pt x="299" y="54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4" name="Google Shape;4031;p55"/>
            <p:cNvSpPr/>
            <p:nvPr/>
          </p:nvSpPr>
          <p:spPr>
            <a:xfrm>
              <a:off x="3241743" y="2523698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1" y="1"/>
                    <a:pt x="0" y="82"/>
                    <a:pt x="0" y="164"/>
                  </a:cubicBezTo>
                  <a:cubicBezTo>
                    <a:pt x="0" y="245"/>
                    <a:pt x="81" y="326"/>
                    <a:pt x="163" y="326"/>
                  </a:cubicBezTo>
                  <a:cubicBezTo>
                    <a:pt x="244" y="326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5" name="Google Shape;4032;p55"/>
            <p:cNvSpPr/>
            <p:nvPr/>
          </p:nvSpPr>
          <p:spPr>
            <a:xfrm>
              <a:off x="3216387" y="2550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17" y="299"/>
                    <a:pt x="299" y="245"/>
                    <a:pt x="299" y="136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6" name="Google Shape;4033;p55"/>
            <p:cNvSpPr/>
            <p:nvPr/>
          </p:nvSpPr>
          <p:spPr>
            <a:xfrm>
              <a:off x="3241743" y="2576211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cubicBezTo>
                    <a:pt x="0" y="244"/>
                    <a:pt x="81" y="326"/>
                    <a:pt x="163" y="326"/>
                  </a:cubicBezTo>
                  <a:cubicBezTo>
                    <a:pt x="244" y="326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7" name="Google Shape;4034;p55"/>
            <p:cNvSpPr/>
            <p:nvPr/>
          </p:nvSpPr>
          <p:spPr>
            <a:xfrm>
              <a:off x="3216387" y="2603369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44"/>
                    <a:pt x="55" y="299"/>
                    <a:pt x="136" y="299"/>
                  </a:cubicBezTo>
                  <a:cubicBezTo>
                    <a:pt x="217" y="299"/>
                    <a:pt x="299" y="244"/>
                    <a:pt x="299" y="136"/>
                  </a:cubicBezTo>
                  <a:cubicBezTo>
                    <a:pt x="299" y="54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8" name="Google Shape;4035;p55"/>
            <p:cNvSpPr/>
            <p:nvPr/>
          </p:nvSpPr>
          <p:spPr>
            <a:xfrm>
              <a:off x="3241743" y="2628658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1" y="1"/>
                    <a:pt x="0" y="82"/>
                    <a:pt x="0" y="164"/>
                  </a:cubicBezTo>
                  <a:cubicBezTo>
                    <a:pt x="0" y="245"/>
                    <a:pt x="81" y="326"/>
                    <a:pt x="163" y="326"/>
                  </a:cubicBezTo>
                  <a:cubicBezTo>
                    <a:pt x="244" y="326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79" name="Google Shape;4036;p55"/>
            <p:cNvSpPr/>
            <p:nvPr/>
          </p:nvSpPr>
          <p:spPr>
            <a:xfrm>
              <a:off x="3216387" y="2655816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17" y="299"/>
                    <a:pt x="299" y="245"/>
                    <a:pt x="299" y="136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0" name="Google Shape;4037;p55"/>
            <p:cNvSpPr/>
            <p:nvPr/>
          </p:nvSpPr>
          <p:spPr>
            <a:xfrm>
              <a:off x="3241743" y="2786133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1" y="1"/>
                    <a:pt x="0" y="82"/>
                    <a:pt x="0" y="163"/>
                  </a:cubicBezTo>
                  <a:cubicBezTo>
                    <a:pt x="0" y="245"/>
                    <a:pt x="81" y="326"/>
                    <a:pt x="163" y="326"/>
                  </a:cubicBezTo>
                  <a:cubicBezTo>
                    <a:pt x="244" y="326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1" name="Google Shape;4038;p55"/>
            <p:cNvSpPr/>
            <p:nvPr/>
          </p:nvSpPr>
          <p:spPr>
            <a:xfrm>
              <a:off x="3216387" y="281329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5" y="1"/>
                    <a:pt x="0" y="55"/>
                    <a:pt x="0" y="163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17" y="299"/>
                    <a:pt x="299" y="245"/>
                    <a:pt x="299" y="163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2" name="Google Shape;4039;p55"/>
            <p:cNvSpPr/>
            <p:nvPr/>
          </p:nvSpPr>
          <p:spPr>
            <a:xfrm>
              <a:off x="3241743" y="2844051"/>
              <a:ext cx="7273" cy="14546"/>
            </a:xfrm>
            <a:custGeom>
              <a:avLst/>
              <a:gdLst/>
              <a:ahLst/>
              <a:cxnLst/>
              <a:rect l="l" t="t" r="r" b="b"/>
              <a:pathLst>
                <a:path w="109" h="218" extrusionOk="0">
                  <a:moveTo>
                    <a:pt x="27" y="1"/>
                  </a:moveTo>
                  <a:cubicBezTo>
                    <a:pt x="27" y="28"/>
                    <a:pt x="0" y="55"/>
                    <a:pt x="0" y="82"/>
                  </a:cubicBezTo>
                  <a:cubicBezTo>
                    <a:pt x="0" y="136"/>
                    <a:pt x="54" y="191"/>
                    <a:pt x="109" y="218"/>
                  </a:cubicBezTo>
                  <a:lnTo>
                    <a:pt x="109" y="136"/>
                  </a:lnTo>
                  <a:lnTo>
                    <a:pt x="27" y="136"/>
                  </a:lnTo>
                  <a:cubicBezTo>
                    <a:pt x="0" y="82"/>
                    <a:pt x="27" y="82"/>
                    <a:pt x="2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3" name="Google Shape;4040;p55"/>
            <p:cNvSpPr/>
            <p:nvPr/>
          </p:nvSpPr>
          <p:spPr>
            <a:xfrm>
              <a:off x="3248950" y="2838646"/>
              <a:ext cx="5471" cy="7273"/>
            </a:xfrm>
            <a:custGeom>
              <a:avLst/>
              <a:gdLst/>
              <a:ahLst/>
              <a:cxnLst/>
              <a:rect l="l" t="t" r="r" b="b"/>
              <a:pathLst>
                <a:path w="82" h="109" extrusionOk="0">
                  <a:moveTo>
                    <a:pt x="55" y="0"/>
                  </a:moveTo>
                  <a:cubicBezTo>
                    <a:pt x="28" y="0"/>
                    <a:pt x="1" y="27"/>
                    <a:pt x="1" y="27"/>
                  </a:cubicBezTo>
                  <a:lnTo>
                    <a:pt x="1" y="55"/>
                  </a:lnTo>
                  <a:cubicBezTo>
                    <a:pt x="1" y="55"/>
                    <a:pt x="1" y="109"/>
                    <a:pt x="28" y="109"/>
                  </a:cubicBezTo>
                  <a:cubicBezTo>
                    <a:pt x="28" y="109"/>
                    <a:pt x="55" y="55"/>
                    <a:pt x="82" y="27"/>
                  </a:cubicBezTo>
                  <a:cubicBezTo>
                    <a:pt x="55" y="27"/>
                    <a:pt x="55" y="0"/>
                    <a:pt x="55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4" name="Google Shape;4041;p55"/>
            <p:cNvSpPr/>
            <p:nvPr/>
          </p:nvSpPr>
          <p:spPr>
            <a:xfrm>
              <a:off x="3216387" y="286580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4"/>
                    <a:pt x="0" y="163"/>
                  </a:cubicBezTo>
                  <a:cubicBezTo>
                    <a:pt x="0" y="244"/>
                    <a:pt x="55" y="299"/>
                    <a:pt x="136" y="299"/>
                  </a:cubicBezTo>
                  <a:cubicBezTo>
                    <a:pt x="217" y="299"/>
                    <a:pt x="299" y="244"/>
                    <a:pt x="299" y="163"/>
                  </a:cubicBezTo>
                  <a:cubicBezTo>
                    <a:pt x="299" y="54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5" name="Google Shape;4042;p55"/>
            <p:cNvSpPr/>
            <p:nvPr/>
          </p:nvSpPr>
          <p:spPr>
            <a:xfrm>
              <a:off x="3243545" y="3168008"/>
              <a:ext cx="9075" cy="7340"/>
            </a:xfrm>
            <a:custGeom>
              <a:avLst/>
              <a:gdLst/>
              <a:ahLst/>
              <a:cxnLst/>
              <a:rect l="l" t="t" r="r" b="b"/>
              <a:pathLst>
                <a:path w="136" h="110" extrusionOk="0">
                  <a:moveTo>
                    <a:pt x="0" y="1"/>
                  </a:moveTo>
                  <a:cubicBezTo>
                    <a:pt x="0" y="82"/>
                    <a:pt x="54" y="109"/>
                    <a:pt x="136" y="109"/>
                  </a:cubicBezTo>
                  <a:cubicBezTo>
                    <a:pt x="109" y="82"/>
                    <a:pt x="136" y="55"/>
                    <a:pt x="136" y="28"/>
                  </a:cubicBezTo>
                  <a:cubicBezTo>
                    <a:pt x="82" y="28"/>
                    <a:pt x="27" y="28"/>
                    <a:pt x="0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6" name="Google Shape;4043;p55"/>
            <p:cNvSpPr/>
            <p:nvPr/>
          </p:nvSpPr>
          <p:spPr>
            <a:xfrm>
              <a:off x="3219990" y="3180686"/>
              <a:ext cx="16348" cy="12744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82" y="1"/>
                  </a:moveTo>
                  <a:cubicBezTo>
                    <a:pt x="82" y="1"/>
                    <a:pt x="82" y="1"/>
                    <a:pt x="82" y="28"/>
                  </a:cubicBezTo>
                  <a:cubicBezTo>
                    <a:pt x="82" y="55"/>
                    <a:pt x="55" y="109"/>
                    <a:pt x="1" y="109"/>
                  </a:cubicBezTo>
                  <a:lnTo>
                    <a:pt x="1" y="163"/>
                  </a:lnTo>
                  <a:cubicBezTo>
                    <a:pt x="82" y="163"/>
                    <a:pt x="163" y="163"/>
                    <a:pt x="245" y="191"/>
                  </a:cubicBezTo>
                  <a:cubicBezTo>
                    <a:pt x="245" y="191"/>
                    <a:pt x="245" y="163"/>
                    <a:pt x="245" y="163"/>
                  </a:cubicBezTo>
                  <a:cubicBezTo>
                    <a:pt x="245" y="82"/>
                    <a:pt x="163" y="1"/>
                    <a:pt x="82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7" name="Google Shape;4044;p55"/>
            <p:cNvSpPr/>
            <p:nvPr/>
          </p:nvSpPr>
          <p:spPr>
            <a:xfrm>
              <a:off x="3268834" y="3186157"/>
              <a:ext cx="3737" cy="5471"/>
            </a:xfrm>
            <a:custGeom>
              <a:avLst/>
              <a:gdLst/>
              <a:ahLst/>
              <a:cxnLst/>
              <a:rect l="l" t="t" r="r" b="b"/>
              <a:pathLst>
                <a:path w="56" h="82" extrusionOk="0">
                  <a:moveTo>
                    <a:pt x="28" y="0"/>
                  </a:moveTo>
                  <a:cubicBezTo>
                    <a:pt x="1" y="27"/>
                    <a:pt x="1" y="54"/>
                    <a:pt x="1" y="81"/>
                  </a:cubicBezTo>
                  <a:cubicBezTo>
                    <a:pt x="28" y="81"/>
                    <a:pt x="28" y="54"/>
                    <a:pt x="55" y="27"/>
                  </a:cubicBezTo>
                  <a:cubicBezTo>
                    <a:pt x="28" y="27"/>
                    <a:pt x="28" y="0"/>
                    <a:pt x="28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8" name="Google Shape;4045;p55"/>
            <p:cNvSpPr/>
            <p:nvPr/>
          </p:nvSpPr>
          <p:spPr>
            <a:xfrm>
              <a:off x="3250751" y="3365318"/>
              <a:ext cx="12744" cy="19951"/>
            </a:xfrm>
            <a:custGeom>
              <a:avLst/>
              <a:gdLst/>
              <a:ahLst/>
              <a:cxnLst/>
              <a:rect l="l" t="t" r="r" b="b"/>
              <a:pathLst>
                <a:path w="191" h="299" extrusionOk="0">
                  <a:moveTo>
                    <a:pt x="82" y="0"/>
                  </a:moveTo>
                  <a:cubicBezTo>
                    <a:pt x="55" y="55"/>
                    <a:pt x="55" y="82"/>
                    <a:pt x="28" y="136"/>
                  </a:cubicBezTo>
                  <a:cubicBezTo>
                    <a:pt x="28" y="190"/>
                    <a:pt x="1" y="244"/>
                    <a:pt x="1" y="299"/>
                  </a:cubicBezTo>
                  <a:lnTo>
                    <a:pt x="28" y="299"/>
                  </a:lnTo>
                  <a:cubicBezTo>
                    <a:pt x="109" y="299"/>
                    <a:pt x="191" y="244"/>
                    <a:pt x="191" y="136"/>
                  </a:cubicBezTo>
                  <a:cubicBezTo>
                    <a:pt x="191" y="82"/>
                    <a:pt x="136" y="27"/>
                    <a:pt x="82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89" name="Google Shape;4046;p55"/>
            <p:cNvSpPr/>
            <p:nvPr/>
          </p:nvSpPr>
          <p:spPr>
            <a:xfrm>
              <a:off x="3241743" y="3417765"/>
              <a:ext cx="21752" cy="20018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1" y="1"/>
                    <a:pt x="0" y="55"/>
                    <a:pt x="0" y="137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326" y="245"/>
                    <a:pt x="326" y="137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0" name="Google Shape;4047;p55"/>
            <p:cNvSpPr/>
            <p:nvPr/>
          </p:nvSpPr>
          <p:spPr>
            <a:xfrm>
              <a:off x="3227264" y="3408757"/>
              <a:ext cx="3670" cy="1868"/>
            </a:xfrm>
            <a:custGeom>
              <a:avLst/>
              <a:gdLst/>
              <a:ahLst/>
              <a:cxnLst/>
              <a:rect l="l" t="t" r="r" b="b"/>
              <a:pathLst>
                <a:path w="55" h="28" extrusionOk="0">
                  <a:moveTo>
                    <a:pt x="27" y="0"/>
                  </a:moveTo>
                  <a:cubicBezTo>
                    <a:pt x="27" y="27"/>
                    <a:pt x="27" y="27"/>
                    <a:pt x="0" y="27"/>
                  </a:cubicBezTo>
                  <a:lnTo>
                    <a:pt x="54" y="27"/>
                  </a:lnTo>
                  <a:cubicBezTo>
                    <a:pt x="54" y="0"/>
                    <a:pt x="54" y="0"/>
                    <a:pt x="2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1" name="Google Shape;4048;p55"/>
            <p:cNvSpPr/>
            <p:nvPr/>
          </p:nvSpPr>
          <p:spPr>
            <a:xfrm>
              <a:off x="3241743" y="3470278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1" y="1"/>
                    <a:pt x="0" y="55"/>
                    <a:pt x="0" y="136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326" y="245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2" name="Google Shape;4049;p55"/>
            <p:cNvSpPr/>
            <p:nvPr/>
          </p:nvSpPr>
          <p:spPr>
            <a:xfrm>
              <a:off x="3223594" y="3443121"/>
              <a:ext cx="12744" cy="21819"/>
            </a:xfrm>
            <a:custGeom>
              <a:avLst/>
              <a:gdLst/>
              <a:ahLst/>
              <a:cxnLst/>
              <a:rect l="l" t="t" r="r" b="b"/>
              <a:pathLst>
                <a:path w="191" h="327" extrusionOk="0">
                  <a:moveTo>
                    <a:pt x="28" y="1"/>
                  </a:moveTo>
                  <a:cubicBezTo>
                    <a:pt x="28" y="28"/>
                    <a:pt x="28" y="55"/>
                    <a:pt x="28" y="109"/>
                  </a:cubicBezTo>
                  <a:cubicBezTo>
                    <a:pt x="28" y="191"/>
                    <a:pt x="1" y="218"/>
                    <a:pt x="1" y="299"/>
                  </a:cubicBezTo>
                  <a:cubicBezTo>
                    <a:pt x="1" y="326"/>
                    <a:pt x="28" y="326"/>
                    <a:pt x="28" y="326"/>
                  </a:cubicBezTo>
                  <a:cubicBezTo>
                    <a:pt x="109" y="326"/>
                    <a:pt x="191" y="245"/>
                    <a:pt x="191" y="163"/>
                  </a:cubicBezTo>
                  <a:cubicBezTo>
                    <a:pt x="191" y="82"/>
                    <a:pt x="109" y="1"/>
                    <a:pt x="28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3" name="Google Shape;4050;p55"/>
            <p:cNvSpPr/>
            <p:nvPr/>
          </p:nvSpPr>
          <p:spPr>
            <a:xfrm>
              <a:off x="3241743" y="3522792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54"/>
                    <a:pt x="0" y="163"/>
                  </a:cubicBezTo>
                  <a:cubicBezTo>
                    <a:pt x="0" y="244"/>
                    <a:pt x="81" y="298"/>
                    <a:pt x="163" y="298"/>
                  </a:cubicBezTo>
                  <a:cubicBezTo>
                    <a:pt x="244" y="298"/>
                    <a:pt x="326" y="244"/>
                    <a:pt x="326" y="163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4" name="Google Shape;4051;p55"/>
            <p:cNvSpPr/>
            <p:nvPr/>
          </p:nvSpPr>
          <p:spPr>
            <a:xfrm>
              <a:off x="3216387" y="3548081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0" y="82"/>
                    <a:pt x="0" y="164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17" y="326"/>
                    <a:pt x="299" y="245"/>
                    <a:pt x="299" y="164"/>
                  </a:cubicBezTo>
                  <a:cubicBezTo>
                    <a:pt x="299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5" name="Google Shape;4052;p55"/>
            <p:cNvSpPr/>
            <p:nvPr/>
          </p:nvSpPr>
          <p:spPr>
            <a:xfrm>
              <a:off x="3241743" y="3575239"/>
              <a:ext cx="21752" cy="20018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1" y="1"/>
                    <a:pt x="0" y="55"/>
                    <a:pt x="0" y="163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6" name="Google Shape;4053;p55"/>
            <p:cNvSpPr/>
            <p:nvPr/>
          </p:nvSpPr>
          <p:spPr>
            <a:xfrm>
              <a:off x="3241743" y="3627753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55"/>
                    <a:pt x="0" y="163"/>
                  </a:cubicBezTo>
                  <a:cubicBezTo>
                    <a:pt x="0" y="244"/>
                    <a:pt x="81" y="299"/>
                    <a:pt x="163" y="299"/>
                  </a:cubicBezTo>
                  <a:cubicBezTo>
                    <a:pt x="244" y="299"/>
                    <a:pt x="326" y="244"/>
                    <a:pt x="326" y="163"/>
                  </a:cubicBezTo>
                  <a:cubicBezTo>
                    <a:pt x="326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7" name="Google Shape;4054;p55"/>
            <p:cNvSpPr/>
            <p:nvPr/>
          </p:nvSpPr>
          <p:spPr>
            <a:xfrm>
              <a:off x="3216387" y="3600595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17" y="326"/>
                    <a:pt x="299" y="245"/>
                    <a:pt x="299" y="163"/>
                  </a:cubicBezTo>
                  <a:cubicBezTo>
                    <a:pt x="299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8" name="Google Shape;4055;p55"/>
            <p:cNvSpPr/>
            <p:nvPr/>
          </p:nvSpPr>
          <p:spPr>
            <a:xfrm>
              <a:off x="3216387" y="3653109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0" y="81"/>
                    <a:pt x="0" y="163"/>
                  </a:cubicBezTo>
                  <a:cubicBezTo>
                    <a:pt x="0" y="244"/>
                    <a:pt x="55" y="326"/>
                    <a:pt x="136" y="326"/>
                  </a:cubicBezTo>
                  <a:cubicBezTo>
                    <a:pt x="217" y="326"/>
                    <a:pt x="299" y="244"/>
                    <a:pt x="299" y="163"/>
                  </a:cubicBezTo>
                  <a:cubicBezTo>
                    <a:pt x="299" y="81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99" name="Google Shape;4056;p55"/>
            <p:cNvSpPr/>
            <p:nvPr/>
          </p:nvSpPr>
          <p:spPr>
            <a:xfrm>
              <a:off x="3241743" y="3680200"/>
              <a:ext cx="21752" cy="20018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1" y="1"/>
                    <a:pt x="0" y="55"/>
                    <a:pt x="0" y="164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326" y="245"/>
                    <a:pt x="326" y="164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0" name="Google Shape;4057;p55"/>
            <p:cNvSpPr/>
            <p:nvPr/>
          </p:nvSpPr>
          <p:spPr>
            <a:xfrm>
              <a:off x="3241743" y="3732713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1" name="Google Shape;4058;p55"/>
            <p:cNvSpPr/>
            <p:nvPr/>
          </p:nvSpPr>
          <p:spPr>
            <a:xfrm>
              <a:off x="3241743" y="3785227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81"/>
                    <a:pt x="0" y="163"/>
                  </a:cubicBezTo>
                  <a:cubicBezTo>
                    <a:pt x="0" y="244"/>
                    <a:pt x="81" y="298"/>
                    <a:pt x="163" y="298"/>
                  </a:cubicBezTo>
                  <a:cubicBezTo>
                    <a:pt x="244" y="298"/>
                    <a:pt x="326" y="244"/>
                    <a:pt x="326" y="163"/>
                  </a:cubicBezTo>
                  <a:cubicBezTo>
                    <a:pt x="326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2" name="Google Shape;4059;p55"/>
            <p:cNvSpPr/>
            <p:nvPr/>
          </p:nvSpPr>
          <p:spPr>
            <a:xfrm>
              <a:off x="3248950" y="3837674"/>
              <a:ext cx="14546" cy="14546"/>
            </a:xfrm>
            <a:custGeom>
              <a:avLst/>
              <a:gdLst/>
              <a:ahLst/>
              <a:cxnLst/>
              <a:rect l="l" t="t" r="r" b="b"/>
              <a:pathLst>
                <a:path w="218" h="218" extrusionOk="0">
                  <a:moveTo>
                    <a:pt x="55" y="1"/>
                  </a:moveTo>
                  <a:cubicBezTo>
                    <a:pt x="28" y="1"/>
                    <a:pt x="1" y="1"/>
                    <a:pt x="1" y="28"/>
                  </a:cubicBezTo>
                  <a:cubicBezTo>
                    <a:pt x="55" y="82"/>
                    <a:pt x="109" y="163"/>
                    <a:pt x="190" y="218"/>
                  </a:cubicBezTo>
                  <a:cubicBezTo>
                    <a:pt x="190" y="191"/>
                    <a:pt x="218" y="163"/>
                    <a:pt x="218" y="163"/>
                  </a:cubicBezTo>
                  <a:cubicBezTo>
                    <a:pt x="218" y="82"/>
                    <a:pt x="136" y="1"/>
                    <a:pt x="55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3" name="Google Shape;4060;p55"/>
            <p:cNvSpPr/>
            <p:nvPr/>
          </p:nvSpPr>
          <p:spPr>
            <a:xfrm>
              <a:off x="3268834" y="3812318"/>
              <a:ext cx="20018" cy="20018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7" y="1"/>
                  </a:moveTo>
                  <a:cubicBezTo>
                    <a:pt x="55" y="1"/>
                    <a:pt x="1" y="55"/>
                    <a:pt x="1" y="137"/>
                  </a:cubicBezTo>
                  <a:cubicBezTo>
                    <a:pt x="1" y="218"/>
                    <a:pt x="55" y="299"/>
                    <a:pt x="137" y="299"/>
                  </a:cubicBezTo>
                  <a:cubicBezTo>
                    <a:pt x="218" y="299"/>
                    <a:pt x="299" y="218"/>
                    <a:pt x="299" y="137"/>
                  </a:cubicBezTo>
                  <a:cubicBezTo>
                    <a:pt x="299" y="55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4" name="Google Shape;4061;p55"/>
            <p:cNvSpPr/>
            <p:nvPr/>
          </p:nvSpPr>
          <p:spPr>
            <a:xfrm>
              <a:off x="3261628" y="4529026"/>
              <a:ext cx="1868" cy="5538"/>
            </a:xfrm>
            <a:custGeom>
              <a:avLst/>
              <a:gdLst/>
              <a:ahLst/>
              <a:cxnLst/>
              <a:rect l="l" t="t" r="r" b="b"/>
              <a:pathLst>
                <a:path w="28" h="83" extrusionOk="0">
                  <a:moveTo>
                    <a:pt x="0" y="1"/>
                  </a:moveTo>
                  <a:cubicBezTo>
                    <a:pt x="0" y="1"/>
                    <a:pt x="0" y="28"/>
                    <a:pt x="0" y="55"/>
                  </a:cubicBezTo>
                  <a:cubicBezTo>
                    <a:pt x="0" y="82"/>
                    <a:pt x="0" y="82"/>
                    <a:pt x="0" y="82"/>
                  </a:cubicBezTo>
                  <a:cubicBezTo>
                    <a:pt x="0" y="82"/>
                    <a:pt x="28" y="55"/>
                    <a:pt x="28" y="28"/>
                  </a:cubicBezTo>
                  <a:cubicBezTo>
                    <a:pt x="28" y="28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5" name="Google Shape;4062;p55"/>
            <p:cNvSpPr/>
            <p:nvPr/>
          </p:nvSpPr>
          <p:spPr>
            <a:xfrm>
              <a:off x="3207312" y="2272139"/>
              <a:ext cx="1868" cy="5471"/>
            </a:xfrm>
            <a:custGeom>
              <a:avLst/>
              <a:gdLst/>
              <a:ahLst/>
              <a:cxnLst/>
              <a:rect l="l" t="t" r="r" b="b"/>
              <a:pathLst>
                <a:path w="28" h="82" extrusionOk="0">
                  <a:moveTo>
                    <a:pt x="28" y="1"/>
                  </a:moveTo>
                  <a:cubicBezTo>
                    <a:pt x="28" y="12"/>
                    <a:pt x="28" y="20"/>
                    <a:pt x="28" y="28"/>
                  </a:cubicBezTo>
                  <a:lnTo>
                    <a:pt x="28" y="28"/>
                  </a:lnTo>
                  <a:cubicBezTo>
                    <a:pt x="28" y="28"/>
                    <a:pt x="28" y="28"/>
                    <a:pt x="28" y="28"/>
                  </a:cubicBezTo>
                  <a:cubicBezTo>
                    <a:pt x="28" y="28"/>
                    <a:pt x="28" y="28"/>
                    <a:pt x="28" y="1"/>
                  </a:cubicBezTo>
                  <a:close/>
                  <a:moveTo>
                    <a:pt x="28" y="28"/>
                  </a:moveTo>
                  <a:cubicBezTo>
                    <a:pt x="1" y="28"/>
                    <a:pt x="1" y="55"/>
                    <a:pt x="1" y="82"/>
                  </a:cubicBezTo>
                  <a:cubicBezTo>
                    <a:pt x="22" y="60"/>
                    <a:pt x="27" y="56"/>
                    <a:pt x="28" y="28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6" name="Google Shape;4063;p55"/>
            <p:cNvSpPr/>
            <p:nvPr/>
          </p:nvSpPr>
          <p:spPr>
            <a:xfrm>
              <a:off x="3200106" y="2324653"/>
              <a:ext cx="9075" cy="9075"/>
            </a:xfrm>
            <a:custGeom>
              <a:avLst/>
              <a:gdLst/>
              <a:ahLst/>
              <a:cxnLst/>
              <a:rect l="l" t="t" r="r" b="b"/>
              <a:pathLst>
                <a:path w="136" h="136" extrusionOk="0">
                  <a:moveTo>
                    <a:pt x="136" y="0"/>
                  </a:moveTo>
                  <a:lnTo>
                    <a:pt x="136" y="0"/>
                  </a:lnTo>
                  <a:cubicBezTo>
                    <a:pt x="82" y="27"/>
                    <a:pt x="27" y="54"/>
                    <a:pt x="0" y="82"/>
                  </a:cubicBezTo>
                  <a:cubicBezTo>
                    <a:pt x="0" y="109"/>
                    <a:pt x="27" y="109"/>
                    <a:pt x="27" y="136"/>
                  </a:cubicBezTo>
                  <a:cubicBezTo>
                    <a:pt x="109" y="136"/>
                    <a:pt x="136" y="54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7" name="Google Shape;4064;p55"/>
            <p:cNvSpPr/>
            <p:nvPr/>
          </p:nvSpPr>
          <p:spPr>
            <a:xfrm>
              <a:off x="3201908" y="2433217"/>
              <a:ext cx="7273" cy="5471"/>
            </a:xfrm>
            <a:custGeom>
              <a:avLst/>
              <a:gdLst/>
              <a:ahLst/>
              <a:cxnLst/>
              <a:rect l="l" t="t" r="r" b="b"/>
              <a:pathLst>
                <a:path w="109" h="82" extrusionOk="0">
                  <a:moveTo>
                    <a:pt x="109" y="1"/>
                  </a:moveTo>
                  <a:cubicBezTo>
                    <a:pt x="82" y="28"/>
                    <a:pt x="55" y="55"/>
                    <a:pt x="0" y="82"/>
                  </a:cubicBezTo>
                  <a:cubicBezTo>
                    <a:pt x="55" y="82"/>
                    <a:pt x="82" y="55"/>
                    <a:pt x="109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8" name="Google Shape;4065;p55"/>
            <p:cNvSpPr/>
            <p:nvPr/>
          </p:nvSpPr>
          <p:spPr>
            <a:xfrm>
              <a:off x="3200106" y="2471251"/>
              <a:ext cx="9075" cy="19951"/>
            </a:xfrm>
            <a:custGeom>
              <a:avLst/>
              <a:gdLst/>
              <a:ahLst/>
              <a:cxnLst/>
              <a:rect l="l" t="t" r="r" b="b"/>
              <a:pathLst>
                <a:path w="136" h="299" extrusionOk="0">
                  <a:moveTo>
                    <a:pt x="0" y="0"/>
                  </a:moveTo>
                  <a:cubicBezTo>
                    <a:pt x="27" y="109"/>
                    <a:pt x="27" y="217"/>
                    <a:pt x="27" y="299"/>
                  </a:cubicBezTo>
                  <a:cubicBezTo>
                    <a:pt x="109" y="299"/>
                    <a:pt x="136" y="217"/>
                    <a:pt x="136" y="163"/>
                  </a:cubicBezTo>
                  <a:cubicBezTo>
                    <a:pt x="136" y="82"/>
                    <a:pt x="82" y="0"/>
                    <a:pt x="0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09" name="Google Shape;4066;p55"/>
            <p:cNvSpPr/>
            <p:nvPr/>
          </p:nvSpPr>
          <p:spPr>
            <a:xfrm>
              <a:off x="3189230" y="2523698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0" name="Google Shape;4067;p55"/>
            <p:cNvSpPr/>
            <p:nvPr/>
          </p:nvSpPr>
          <p:spPr>
            <a:xfrm>
              <a:off x="3163874" y="2550855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36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1" name="Google Shape;4068;p55"/>
            <p:cNvSpPr/>
            <p:nvPr/>
          </p:nvSpPr>
          <p:spPr>
            <a:xfrm>
              <a:off x="3189230" y="2786133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2" name="Google Shape;4069;p55"/>
            <p:cNvSpPr/>
            <p:nvPr/>
          </p:nvSpPr>
          <p:spPr>
            <a:xfrm>
              <a:off x="3163874" y="2813290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1"/>
                  </a:moveTo>
                  <a:cubicBezTo>
                    <a:pt x="55" y="1"/>
                    <a:pt x="1" y="55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3" name="Google Shape;4070;p55"/>
            <p:cNvSpPr/>
            <p:nvPr/>
          </p:nvSpPr>
          <p:spPr>
            <a:xfrm>
              <a:off x="3189230" y="2838646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4" name="Google Shape;4071;p55"/>
            <p:cNvSpPr/>
            <p:nvPr/>
          </p:nvSpPr>
          <p:spPr>
            <a:xfrm>
              <a:off x="3163874" y="2865804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4"/>
                    <a:pt x="1" y="163"/>
                  </a:cubicBezTo>
                  <a:cubicBezTo>
                    <a:pt x="1" y="244"/>
                    <a:pt x="55" y="299"/>
                    <a:pt x="136" y="299"/>
                  </a:cubicBezTo>
                  <a:cubicBezTo>
                    <a:pt x="218" y="299"/>
                    <a:pt x="299" y="244"/>
                    <a:pt x="299" y="163"/>
                  </a:cubicBezTo>
                  <a:cubicBezTo>
                    <a:pt x="299" y="54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5" name="Google Shape;4072;p55"/>
            <p:cNvSpPr/>
            <p:nvPr/>
          </p:nvSpPr>
          <p:spPr>
            <a:xfrm>
              <a:off x="3189230" y="2891093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6" name="Google Shape;4073;p55"/>
            <p:cNvSpPr/>
            <p:nvPr/>
          </p:nvSpPr>
          <p:spPr>
            <a:xfrm>
              <a:off x="3163874" y="2918251"/>
              <a:ext cx="20017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64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7" name="Google Shape;4074;p55"/>
            <p:cNvSpPr/>
            <p:nvPr/>
          </p:nvSpPr>
          <p:spPr>
            <a:xfrm>
              <a:off x="3191031" y="3155330"/>
              <a:ext cx="18149" cy="14546"/>
            </a:xfrm>
            <a:custGeom>
              <a:avLst/>
              <a:gdLst/>
              <a:ahLst/>
              <a:cxnLst/>
              <a:rect l="l" t="t" r="r" b="b"/>
              <a:pathLst>
                <a:path w="272" h="218" extrusionOk="0">
                  <a:moveTo>
                    <a:pt x="136" y="1"/>
                  </a:moveTo>
                  <a:cubicBezTo>
                    <a:pt x="55" y="1"/>
                    <a:pt x="1" y="28"/>
                    <a:pt x="1" y="82"/>
                  </a:cubicBezTo>
                  <a:cubicBezTo>
                    <a:pt x="1" y="82"/>
                    <a:pt x="1" y="109"/>
                    <a:pt x="1" y="109"/>
                  </a:cubicBezTo>
                  <a:cubicBezTo>
                    <a:pt x="37" y="109"/>
                    <a:pt x="73" y="85"/>
                    <a:pt x="109" y="85"/>
                  </a:cubicBezTo>
                  <a:cubicBezTo>
                    <a:pt x="127" y="85"/>
                    <a:pt x="145" y="91"/>
                    <a:pt x="163" y="109"/>
                  </a:cubicBezTo>
                  <a:cubicBezTo>
                    <a:pt x="190" y="137"/>
                    <a:pt x="190" y="191"/>
                    <a:pt x="245" y="191"/>
                  </a:cubicBezTo>
                  <a:cubicBezTo>
                    <a:pt x="245" y="191"/>
                    <a:pt x="272" y="218"/>
                    <a:pt x="272" y="218"/>
                  </a:cubicBezTo>
                  <a:cubicBezTo>
                    <a:pt x="272" y="191"/>
                    <a:pt x="272" y="164"/>
                    <a:pt x="272" y="137"/>
                  </a:cubicBezTo>
                  <a:cubicBezTo>
                    <a:pt x="272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8" name="Google Shape;4075;p55"/>
            <p:cNvSpPr/>
            <p:nvPr/>
          </p:nvSpPr>
          <p:spPr>
            <a:xfrm>
              <a:off x="3216387" y="3396079"/>
              <a:ext cx="12744" cy="16348"/>
            </a:xfrm>
            <a:custGeom>
              <a:avLst/>
              <a:gdLst/>
              <a:ahLst/>
              <a:cxnLst/>
              <a:rect l="l" t="t" r="r" b="b"/>
              <a:pathLst>
                <a:path w="191" h="245" extrusionOk="0">
                  <a:moveTo>
                    <a:pt x="27" y="0"/>
                  </a:moveTo>
                  <a:cubicBezTo>
                    <a:pt x="0" y="28"/>
                    <a:pt x="0" y="55"/>
                    <a:pt x="0" y="82"/>
                  </a:cubicBezTo>
                  <a:cubicBezTo>
                    <a:pt x="0" y="163"/>
                    <a:pt x="55" y="245"/>
                    <a:pt x="136" y="245"/>
                  </a:cubicBezTo>
                  <a:lnTo>
                    <a:pt x="163" y="245"/>
                  </a:lnTo>
                  <a:cubicBezTo>
                    <a:pt x="163" y="217"/>
                    <a:pt x="190" y="190"/>
                    <a:pt x="190" y="190"/>
                  </a:cubicBezTo>
                  <a:cubicBezTo>
                    <a:pt x="136" y="136"/>
                    <a:pt x="82" y="55"/>
                    <a:pt x="2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19" name="Google Shape;4076;p55"/>
            <p:cNvSpPr/>
            <p:nvPr/>
          </p:nvSpPr>
          <p:spPr>
            <a:xfrm>
              <a:off x="3196436" y="3524594"/>
              <a:ext cx="12744" cy="18149"/>
            </a:xfrm>
            <a:custGeom>
              <a:avLst/>
              <a:gdLst/>
              <a:ahLst/>
              <a:cxnLst/>
              <a:rect l="l" t="t" r="r" b="b"/>
              <a:pathLst>
                <a:path w="191" h="272" extrusionOk="0">
                  <a:moveTo>
                    <a:pt x="137" y="0"/>
                  </a:moveTo>
                  <a:cubicBezTo>
                    <a:pt x="109" y="82"/>
                    <a:pt x="82" y="190"/>
                    <a:pt x="1" y="271"/>
                  </a:cubicBezTo>
                  <a:lnTo>
                    <a:pt x="55" y="271"/>
                  </a:lnTo>
                  <a:cubicBezTo>
                    <a:pt x="137" y="271"/>
                    <a:pt x="191" y="217"/>
                    <a:pt x="191" y="136"/>
                  </a:cubicBezTo>
                  <a:cubicBezTo>
                    <a:pt x="191" y="82"/>
                    <a:pt x="164" y="27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0" name="Google Shape;4077;p55"/>
            <p:cNvSpPr/>
            <p:nvPr/>
          </p:nvSpPr>
          <p:spPr>
            <a:xfrm>
              <a:off x="3216387" y="349743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90" y="0"/>
                  </a:moveTo>
                  <a:cubicBezTo>
                    <a:pt x="163" y="109"/>
                    <a:pt x="82" y="163"/>
                    <a:pt x="0" y="217"/>
                  </a:cubicBezTo>
                  <a:cubicBezTo>
                    <a:pt x="27" y="244"/>
                    <a:pt x="82" y="299"/>
                    <a:pt x="136" y="299"/>
                  </a:cubicBezTo>
                  <a:cubicBezTo>
                    <a:pt x="217" y="299"/>
                    <a:pt x="299" y="217"/>
                    <a:pt x="299" y="136"/>
                  </a:cubicBezTo>
                  <a:cubicBezTo>
                    <a:pt x="299" y="55"/>
                    <a:pt x="244" y="0"/>
                    <a:pt x="190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1" name="Google Shape;4078;p55"/>
            <p:cNvSpPr/>
            <p:nvPr/>
          </p:nvSpPr>
          <p:spPr>
            <a:xfrm>
              <a:off x="3189230" y="3575239"/>
              <a:ext cx="21752" cy="20018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2" name="Google Shape;4079;p55"/>
            <p:cNvSpPr/>
            <p:nvPr/>
          </p:nvSpPr>
          <p:spPr>
            <a:xfrm>
              <a:off x="3172948" y="3600595"/>
              <a:ext cx="10943" cy="10943"/>
            </a:xfrm>
            <a:custGeom>
              <a:avLst/>
              <a:gdLst/>
              <a:ahLst/>
              <a:cxnLst/>
              <a:rect l="l" t="t" r="r" b="b"/>
              <a:pathLst>
                <a:path w="164" h="164" extrusionOk="0">
                  <a:moveTo>
                    <a:pt x="0" y="0"/>
                  </a:moveTo>
                  <a:cubicBezTo>
                    <a:pt x="27" y="109"/>
                    <a:pt x="55" y="163"/>
                    <a:pt x="136" y="163"/>
                  </a:cubicBezTo>
                  <a:lnTo>
                    <a:pt x="163" y="163"/>
                  </a:lnTo>
                  <a:cubicBezTo>
                    <a:pt x="163" y="82"/>
                    <a:pt x="82" y="0"/>
                    <a:pt x="0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3" name="Google Shape;4080;p55"/>
            <p:cNvSpPr/>
            <p:nvPr/>
          </p:nvSpPr>
          <p:spPr>
            <a:xfrm>
              <a:off x="3189230" y="3627753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4" name="Google Shape;4081;p55"/>
            <p:cNvSpPr/>
            <p:nvPr/>
          </p:nvSpPr>
          <p:spPr>
            <a:xfrm>
              <a:off x="3167477" y="3653109"/>
              <a:ext cx="16414" cy="21752"/>
            </a:xfrm>
            <a:custGeom>
              <a:avLst/>
              <a:gdLst/>
              <a:ahLst/>
              <a:cxnLst/>
              <a:rect l="l" t="t" r="r" b="b"/>
              <a:pathLst>
                <a:path w="246" h="326" extrusionOk="0">
                  <a:moveTo>
                    <a:pt x="82" y="0"/>
                  </a:moveTo>
                  <a:cubicBezTo>
                    <a:pt x="55" y="0"/>
                    <a:pt x="28" y="27"/>
                    <a:pt x="1" y="54"/>
                  </a:cubicBezTo>
                  <a:cubicBezTo>
                    <a:pt x="1" y="136"/>
                    <a:pt x="28" y="244"/>
                    <a:pt x="82" y="326"/>
                  </a:cubicBezTo>
                  <a:cubicBezTo>
                    <a:pt x="164" y="326"/>
                    <a:pt x="245" y="244"/>
                    <a:pt x="245" y="163"/>
                  </a:cubicBezTo>
                  <a:cubicBezTo>
                    <a:pt x="245" y="81"/>
                    <a:pt x="164" y="0"/>
                    <a:pt x="82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5" name="Google Shape;4082;p55"/>
            <p:cNvSpPr/>
            <p:nvPr/>
          </p:nvSpPr>
          <p:spPr>
            <a:xfrm>
              <a:off x="3189230" y="3680200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55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6" name="Google Shape;4083;p55"/>
            <p:cNvSpPr/>
            <p:nvPr/>
          </p:nvSpPr>
          <p:spPr>
            <a:xfrm>
              <a:off x="3216387" y="3705556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17" y="326"/>
                    <a:pt x="299" y="245"/>
                    <a:pt x="299" y="163"/>
                  </a:cubicBezTo>
                  <a:cubicBezTo>
                    <a:pt x="299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7" name="Google Shape;4084;p55"/>
            <p:cNvSpPr/>
            <p:nvPr/>
          </p:nvSpPr>
          <p:spPr>
            <a:xfrm>
              <a:off x="3218189" y="3759871"/>
              <a:ext cx="18149" cy="19951"/>
            </a:xfrm>
            <a:custGeom>
              <a:avLst/>
              <a:gdLst/>
              <a:ahLst/>
              <a:cxnLst/>
              <a:rect l="l" t="t" r="r" b="b"/>
              <a:pathLst>
                <a:path w="272" h="299" extrusionOk="0">
                  <a:moveTo>
                    <a:pt x="109" y="0"/>
                  </a:moveTo>
                  <a:cubicBezTo>
                    <a:pt x="82" y="0"/>
                    <a:pt x="28" y="0"/>
                    <a:pt x="0" y="27"/>
                  </a:cubicBezTo>
                  <a:cubicBezTo>
                    <a:pt x="55" y="109"/>
                    <a:pt x="109" y="190"/>
                    <a:pt x="136" y="299"/>
                  </a:cubicBezTo>
                  <a:cubicBezTo>
                    <a:pt x="217" y="272"/>
                    <a:pt x="272" y="217"/>
                    <a:pt x="272" y="136"/>
                  </a:cubicBezTo>
                  <a:cubicBezTo>
                    <a:pt x="272" y="55"/>
                    <a:pt x="190" y="0"/>
                    <a:pt x="109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8" name="Google Shape;4085;p55"/>
            <p:cNvSpPr/>
            <p:nvPr/>
          </p:nvSpPr>
          <p:spPr>
            <a:xfrm>
              <a:off x="3136716" y="2429614"/>
              <a:ext cx="9141" cy="9075"/>
            </a:xfrm>
            <a:custGeom>
              <a:avLst/>
              <a:gdLst/>
              <a:ahLst/>
              <a:cxnLst/>
              <a:rect l="l" t="t" r="r" b="b"/>
              <a:pathLst>
                <a:path w="137" h="136" extrusionOk="0">
                  <a:moveTo>
                    <a:pt x="1" y="0"/>
                  </a:moveTo>
                  <a:cubicBezTo>
                    <a:pt x="1" y="82"/>
                    <a:pt x="55" y="136"/>
                    <a:pt x="136" y="136"/>
                  </a:cubicBezTo>
                  <a:cubicBezTo>
                    <a:pt x="109" y="82"/>
                    <a:pt x="55" y="27"/>
                    <a:pt x="1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29" name="Google Shape;4086;p55"/>
            <p:cNvSpPr/>
            <p:nvPr/>
          </p:nvSpPr>
          <p:spPr>
            <a:xfrm>
              <a:off x="3111427" y="244589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5"/>
                    <a:pt x="0" y="136"/>
                  </a:cubicBezTo>
                  <a:cubicBezTo>
                    <a:pt x="0" y="217"/>
                    <a:pt x="54" y="299"/>
                    <a:pt x="136" y="299"/>
                  </a:cubicBezTo>
                  <a:cubicBezTo>
                    <a:pt x="217" y="299"/>
                    <a:pt x="298" y="217"/>
                    <a:pt x="298" y="136"/>
                  </a:cubicBezTo>
                  <a:cubicBezTo>
                    <a:pt x="298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0" name="Google Shape;4087;p55"/>
            <p:cNvSpPr/>
            <p:nvPr/>
          </p:nvSpPr>
          <p:spPr>
            <a:xfrm>
              <a:off x="3136716" y="2523698"/>
              <a:ext cx="20017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1" name="Google Shape;4088;p55"/>
            <p:cNvSpPr/>
            <p:nvPr/>
          </p:nvSpPr>
          <p:spPr>
            <a:xfrm>
              <a:off x="3163874" y="2509218"/>
              <a:ext cx="7340" cy="9141"/>
            </a:xfrm>
            <a:custGeom>
              <a:avLst/>
              <a:gdLst/>
              <a:ahLst/>
              <a:cxnLst/>
              <a:rect l="l" t="t" r="r" b="b"/>
              <a:pathLst>
                <a:path w="110" h="137" extrusionOk="0">
                  <a:moveTo>
                    <a:pt x="1" y="1"/>
                  </a:moveTo>
                  <a:cubicBezTo>
                    <a:pt x="1" y="55"/>
                    <a:pt x="55" y="109"/>
                    <a:pt x="109" y="136"/>
                  </a:cubicBezTo>
                  <a:cubicBezTo>
                    <a:pt x="55" y="82"/>
                    <a:pt x="28" y="55"/>
                    <a:pt x="1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2" name="Google Shape;4089;p55"/>
            <p:cNvSpPr/>
            <p:nvPr/>
          </p:nvSpPr>
          <p:spPr>
            <a:xfrm>
              <a:off x="3111427" y="2550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17" y="299"/>
                    <a:pt x="298" y="245"/>
                    <a:pt x="298" y="136"/>
                  </a:cubicBezTo>
                  <a:cubicBezTo>
                    <a:pt x="298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3" name="Google Shape;4090;p55"/>
            <p:cNvSpPr/>
            <p:nvPr/>
          </p:nvSpPr>
          <p:spPr>
            <a:xfrm>
              <a:off x="3136716" y="2786133"/>
              <a:ext cx="20017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4" name="Google Shape;4091;p55"/>
            <p:cNvSpPr/>
            <p:nvPr/>
          </p:nvSpPr>
          <p:spPr>
            <a:xfrm>
              <a:off x="3136716" y="2838646"/>
              <a:ext cx="20017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5" name="Google Shape;4092;p55"/>
            <p:cNvSpPr/>
            <p:nvPr/>
          </p:nvSpPr>
          <p:spPr>
            <a:xfrm>
              <a:off x="3136716" y="2891093"/>
              <a:ext cx="20017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6" name="Google Shape;4093;p55"/>
            <p:cNvSpPr/>
            <p:nvPr/>
          </p:nvSpPr>
          <p:spPr>
            <a:xfrm>
              <a:off x="3136716" y="2945409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4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7" name="Google Shape;4094;p55"/>
            <p:cNvSpPr/>
            <p:nvPr/>
          </p:nvSpPr>
          <p:spPr>
            <a:xfrm>
              <a:off x="3136716" y="2997922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17"/>
                    <a:pt x="82" y="299"/>
                    <a:pt x="164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8" name="Google Shape;4095;p55"/>
            <p:cNvSpPr/>
            <p:nvPr/>
          </p:nvSpPr>
          <p:spPr>
            <a:xfrm>
              <a:off x="3143989" y="3050369"/>
              <a:ext cx="12744" cy="16348"/>
            </a:xfrm>
            <a:custGeom>
              <a:avLst/>
              <a:gdLst/>
              <a:ahLst/>
              <a:cxnLst/>
              <a:rect l="l" t="t" r="r" b="b"/>
              <a:pathLst>
                <a:path w="191" h="245" extrusionOk="0">
                  <a:moveTo>
                    <a:pt x="0" y="1"/>
                  </a:moveTo>
                  <a:cubicBezTo>
                    <a:pt x="0" y="1"/>
                    <a:pt x="0" y="28"/>
                    <a:pt x="27" y="28"/>
                  </a:cubicBezTo>
                  <a:cubicBezTo>
                    <a:pt x="55" y="136"/>
                    <a:pt x="109" y="191"/>
                    <a:pt x="163" y="245"/>
                  </a:cubicBezTo>
                  <a:cubicBezTo>
                    <a:pt x="190" y="218"/>
                    <a:pt x="190" y="191"/>
                    <a:pt x="190" y="136"/>
                  </a:cubicBezTo>
                  <a:cubicBezTo>
                    <a:pt x="190" y="55"/>
                    <a:pt x="136" y="1"/>
                    <a:pt x="55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39" name="Google Shape;4096;p55"/>
            <p:cNvSpPr/>
            <p:nvPr/>
          </p:nvSpPr>
          <p:spPr>
            <a:xfrm>
              <a:off x="3163874" y="3023212"/>
              <a:ext cx="14546" cy="20017"/>
            </a:xfrm>
            <a:custGeom>
              <a:avLst/>
              <a:gdLst/>
              <a:ahLst/>
              <a:cxnLst/>
              <a:rect l="l" t="t" r="r" b="b"/>
              <a:pathLst>
                <a:path w="218" h="300" extrusionOk="0">
                  <a:moveTo>
                    <a:pt x="136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299"/>
                    <a:pt x="136" y="299"/>
                  </a:cubicBezTo>
                  <a:lnTo>
                    <a:pt x="218" y="299"/>
                  </a:lnTo>
                  <a:cubicBezTo>
                    <a:pt x="191" y="272"/>
                    <a:pt x="191" y="272"/>
                    <a:pt x="191" y="272"/>
                  </a:cubicBezTo>
                  <a:lnTo>
                    <a:pt x="191" y="218"/>
                  </a:lnTo>
                  <a:cubicBezTo>
                    <a:pt x="191" y="137"/>
                    <a:pt x="191" y="55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0" name="Google Shape;4097;p55"/>
            <p:cNvSpPr/>
            <p:nvPr/>
          </p:nvSpPr>
          <p:spPr>
            <a:xfrm>
              <a:off x="3163874" y="3075725"/>
              <a:ext cx="18149" cy="16348"/>
            </a:xfrm>
            <a:custGeom>
              <a:avLst/>
              <a:gdLst/>
              <a:ahLst/>
              <a:cxnLst/>
              <a:rect l="l" t="t" r="r" b="b"/>
              <a:pathLst>
                <a:path w="272" h="245" extrusionOk="0">
                  <a:moveTo>
                    <a:pt x="136" y="1"/>
                  </a:moveTo>
                  <a:cubicBezTo>
                    <a:pt x="82" y="1"/>
                    <a:pt x="28" y="55"/>
                    <a:pt x="1" y="109"/>
                  </a:cubicBezTo>
                  <a:cubicBezTo>
                    <a:pt x="28" y="190"/>
                    <a:pt x="55" y="245"/>
                    <a:pt x="109" y="245"/>
                  </a:cubicBezTo>
                  <a:cubicBezTo>
                    <a:pt x="191" y="245"/>
                    <a:pt x="245" y="163"/>
                    <a:pt x="272" y="82"/>
                  </a:cubicBezTo>
                  <a:cubicBezTo>
                    <a:pt x="245" y="28"/>
                    <a:pt x="191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1" name="Google Shape;4098;p55"/>
            <p:cNvSpPr/>
            <p:nvPr/>
          </p:nvSpPr>
          <p:spPr>
            <a:xfrm>
              <a:off x="3118633" y="3137247"/>
              <a:ext cx="12744" cy="10943"/>
            </a:xfrm>
            <a:custGeom>
              <a:avLst/>
              <a:gdLst/>
              <a:ahLst/>
              <a:cxnLst/>
              <a:rect l="l" t="t" r="r" b="b"/>
              <a:pathLst>
                <a:path w="191" h="164" extrusionOk="0">
                  <a:moveTo>
                    <a:pt x="190" y="1"/>
                  </a:moveTo>
                  <a:cubicBezTo>
                    <a:pt x="109" y="55"/>
                    <a:pt x="55" y="109"/>
                    <a:pt x="1" y="163"/>
                  </a:cubicBezTo>
                  <a:lnTo>
                    <a:pt x="28" y="163"/>
                  </a:lnTo>
                  <a:cubicBezTo>
                    <a:pt x="109" y="163"/>
                    <a:pt x="190" y="109"/>
                    <a:pt x="190" y="28"/>
                  </a:cubicBezTo>
                  <a:cubicBezTo>
                    <a:pt x="190" y="1"/>
                    <a:pt x="190" y="1"/>
                    <a:pt x="190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2" name="Google Shape;4099;p55"/>
            <p:cNvSpPr/>
            <p:nvPr/>
          </p:nvSpPr>
          <p:spPr>
            <a:xfrm>
              <a:off x="3136716" y="3155330"/>
              <a:ext cx="7340" cy="10943"/>
            </a:xfrm>
            <a:custGeom>
              <a:avLst/>
              <a:gdLst/>
              <a:ahLst/>
              <a:cxnLst/>
              <a:rect l="l" t="t" r="r" b="b"/>
              <a:pathLst>
                <a:path w="110" h="164" extrusionOk="0">
                  <a:moveTo>
                    <a:pt x="82" y="1"/>
                  </a:moveTo>
                  <a:cubicBezTo>
                    <a:pt x="82" y="28"/>
                    <a:pt x="55" y="28"/>
                    <a:pt x="55" y="28"/>
                  </a:cubicBezTo>
                  <a:lnTo>
                    <a:pt x="55" y="55"/>
                  </a:lnTo>
                  <a:lnTo>
                    <a:pt x="28" y="55"/>
                  </a:lnTo>
                  <a:cubicBezTo>
                    <a:pt x="28" y="82"/>
                    <a:pt x="1" y="109"/>
                    <a:pt x="1" y="137"/>
                  </a:cubicBezTo>
                  <a:cubicBezTo>
                    <a:pt x="1" y="137"/>
                    <a:pt x="1" y="137"/>
                    <a:pt x="1" y="164"/>
                  </a:cubicBezTo>
                  <a:cubicBezTo>
                    <a:pt x="28" y="164"/>
                    <a:pt x="82" y="137"/>
                    <a:pt x="82" y="137"/>
                  </a:cubicBezTo>
                  <a:cubicBezTo>
                    <a:pt x="109" y="109"/>
                    <a:pt x="109" y="55"/>
                    <a:pt x="82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3" name="Google Shape;4100;p55"/>
            <p:cNvSpPr/>
            <p:nvPr/>
          </p:nvSpPr>
          <p:spPr>
            <a:xfrm>
              <a:off x="3163874" y="3131842"/>
              <a:ext cx="20017" cy="16348"/>
            </a:xfrm>
            <a:custGeom>
              <a:avLst/>
              <a:gdLst/>
              <a:ahLst/>
              <a:cxnLst/>
              <a:rect l="l" t="t" r="r" b="b"/>
              <a:pathLst>
                <a:path w="300" h="245" extrusionOk="0">
                  <a:moveTo>
                    <a:pt x="28" y="0"/>
                  </a:moveTo>
                  <a:cubicBezTo>
                    <a:pt x="1" y="28"/>
                    <a:pt x="1" y="55"/>
                    <a:pt x="1" y="109"/>
                  </a:cubicBezTo>
                  <a:cubicBezTo>
                    <a:pt x="1" y="190"/>
                    <a:pt x="55" y="244"/>
                    <a:pt x="136" y="244"/>
                  </a:cubicBezTo>
                  <a:cubicBezTo>
                    <a:pt x="218" y="244"/>
                    <a:pt x="299" y="190"/>
                    <a:pt x="299" y="109"/>
                  </a:cubicBezTo>
                  <a:cubicBezTo>
                    <a:pt x="299" y="109"/>
                    <a:pt x="299" y="82"/>
                    <a:pt x="299" y="82"/>
                  </a:cubicBezTo>
                  <a:cubicBezTo>
                    <a:pt x="218" y="55"/>
                    <a:pt x="136" y="0"/>
                    <a:pt x="28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4" name="Google Shape;4101;p55"/>
            <p:cNvSpPr/>
            <p:nvPr/>
          </p:nvSpPr>
          <p:spPr>
            <a:xfrm>
              <a:off x="3136716" y="3376194"/>
              <a:ext cx="12744" cy="9075"/>
            </a:xfrm>
            <a:custGeom>
              <a:avLst/>
              <a:gdLst/>
              <a:ahLst/>
              <a:cxnLst/>
              <a:rect l="l" t="t" r="r" b="b"/>
              <a:pathLst>
                <a:path w="191" h="136" extrusionOk="0">
                  <a:moveTo>
                    <a:pt x="1" y="0"/>
                  </a:moveTo>
                  <a:lnTo>
                    <a:pt x="1" y="0"/>
                  </a:lnTo>
                  <a:cubicBezTo>
                    <a:pt x="28" y="81"/>
                    <a:pt x="82" y="136"/>
                    <a:pt x="164" y="136"/>
                  </a:cubicBezTo>
                  <a:lnTo>
                    <a:pt x="191" y="136"/>
                  </a:lnTo>
                  <a:cubicBezTo>
                    <a:pt x="136" y="109"/>
                    <a:pt x="55" y="54"/>
                    <a:pt x="1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5" name="Google Shape;4102;p55"/>
            <p:cNvSpPr/>
            <p:nvPr/>
          </p:nvSpPr>
          <p:spPr>
            <a:xfrm>
              <a:off x="3163874" y="3394277"/>
              <a:ext cx="20017" cy="18149"/>
            </a:xfrm>
            <a:custGeom>
              <a:avLst/>
              <a:gdLst/>
              <a:ahLst/>
              <a:cxnLst/>
              <a:rect l="l" t="t" r="r" b="b"/>
              <a:pathLst>
                <a:path w="300" h="272" extrusionOk="0">
                  <a:moveTo>
                    <a:pt x="272" y="0"/>
                  </a:moveTo>
                  <a:cubicBezTo>
                    <a:pt x="191" y="55"/>
                    <a:pt x="109" y="109"/>
                    <a:pt x="28" y="109"/>
                  </a:cubicBezTo>
                  <a:cubicBezTo>
                    <a:pt x="1" y="109"/>
                    <a:pt x="1" y="82"/>
                    <a:pt x="1" y="82"/>
                  </a:cubicBezTo>
                  <a:cubicBezTo>
                    <a:pt x="1" y="109"/>
                    <a:pt x="1" y="109"/>
                    <a:pt x="1" y="109"/>
                  </a:cubicBezTo>
                  <a:cubicBezTo>
                    <a:pt x="1" y="190"/>
                    <a:pt x="55" y="272"/>
                    <a:pt x="136" y="272"/>
                  </a:cubicBezTo>
                  <a:cubicBezTo>
                    <a:pt x="218" y="272"/>
                    <a:pt x="299" y="190"/>
                    <a:pt x="299" y="109"/>
                  </a:cubicBezTo>
                  <a:cubicBezTo>
                    <a:pt x="299" y="82"/>
                    <a:pt x="272" y="27"/>
                    <a:pt x="272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6" name="Google Shape;4103;p55"/>
            <p:cNvSpPr/>
            <p:nvPr/>
          </p:nvSpPr>
          <p:spPr>
            <a:xfrm>
              <a:off x="3125906" y="3392475"/>
              <a:ext cx="3670" cy="3670"/>
            </a:xfrm>
            <a:custGeom>
              <a:avLst/>
              <a:gdLst/>
              <a:ahLst/>
              <a:cxnLst/>
              <a:rect l="l" t="t" r="r" b="b"/>
              <a:pathLst>
                <a:path w="55" h="55" extrusionOk="0">
                  <a:moveTo>
                    <a:pt x="0" y="0"/>
                  </a:moveTo>
                  <a:cubicBezTo>
                    <a:pt x="27" y="27"/>
                    <a:pt x="54" y="54"/>
                    <a:pt x="54" y="54"/>
                  </a:cubicBezTo>
                  <a:cubicBezTo>
                    <a:pt x="54" y="54"/>
                    <a:pt x="27" y="27"/>
                    <a:pt x="0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7" name="Google Shape;4104;p55"/>
            <p:cNvSpPr/>
            <p:nvPr/>
          </p:nvSpPr>
          <p:spPr>
            <a:xfrm>
              <a:off x="3084269" y="2103855"/>
              <a:ext cx="19951" cy="18149"/>
            </a:xfrm>
            <a:custGeom>
              <a:avLst/>
              <a:gdLst/>
              <a:ahLst/>
              <a:cxnLst/>
              <a:rect l="l" t="t" r="r" b="b"/>
              <a:pathLst>
                <a:path w="299" h="272" extrusionOk="0">
                  <a:moveTo>
                    <a:pt x="0" y="136"/>
                  </a:moveTo>
                  <a:cubicBezTo>
                    <a:pt x="0" y="136"/>
                    <a:pt x="0" y="136"/>
                    <a:pt x="0" y="163"/>
                  </a:cubicBezTo>
                  <a:cubicBezTo>
                    <a:pt x="0" y="153"/>
                    <a:pt x="1" y="144"/>
                    <a:pt x="2" y="136"/>
                  </a:cubicBezTo>
                  <a:lnTo>
                    <a:pt x="2" y="136"/>
                  </a:lnTo>
                  <a:cubicBezTo>
                    <a:pt x="1" y="136"/>
                    <a:pt x="1" y="136"/>
                    <a:pt x="0" y="136"/>
                  </a:cubicBezTo>
                  <a:close/>
                  <a:moveTo>
                    <a:pt x="163" y="0"/>
                  </a:moveTo>
                  <a:cubicBezTo>
                    <a:pt x="89" y="0"/>
                    <a:pt x="14" y="45"/>
                    <a:pt x="2" y="136"/>
                  </a:cubicBezTo>
                  <a:lnTo>
                    <a:pt x="2" y="136"/>
                  </a:lnTo>
                  <a:cubicBezTo>
                    <a:pt x="110" y="137"/>
                    <a:pt x="190" y="217"/>
                    <a:pt x="244" y="271"/>
                  </a:cubicBezTo>
                  <a:cubicBezTo>
                    <a:pt x="271" y="244"/>
                    <a:pt x="299" y="217"/>
                    <a:pt x="299" y="163"/>
                  </a:cubicBezTo>
                  <a:cubicBezTo>
                    <a:pt x="299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8" name="Google Shape;4105;p55"/>
            <p:cNvSpPr/>
            <p:nvPr/>
          </p:nvSpPr>
          <p:spPr>
            <a:xfrm>
              <a:off x="3111427" y="2076698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4"/>
                    <a:pt x="54" y="326"/>
                    <a:pt x="136" y="326"/>
                  </a:cubicBezTo>
                  <a:cubicBezTo>
                    <a:pt x="217" y="326"/>
                    <a:pt x="298" y="244"/>
                    <a:pt x="298" y="163"/>
                  </a:cubicBezTo>
                  <a:cubicBezTo>
                    <a:pt x="298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49" name="Google Shape;4106;p55"/>
            <p:cNvSpPr/>
            <p:nvPr/>
          </p:nvSpPr>
          <p:spPr>
            <a:xfrm>
              <a:off x="3113228" y="2147294"/>
              <a:ext cx="3670" cy="1868"/>
            </a:xfrm>
            <a:custGeom>
              <a:avLst/>
              <a:gdLst/>
              <a:ahLst/>
              <a:cxnLst/>
              <a:rect l="l" t="t" r="r" b="b"/>
              <a:pathLst>
                <a:path w="55" h="28" extrusionOk="0">
                  <a:moveTo>
                    <a:pt x="0" y="0"/>
                  </a:moveTo>
                  <a:cubicBezTo>
                    <a:pt x="27" y="27"/>
                    <a:pt x="54" y="27"/>
                    <a:pt x="54" y="27"/>
                  </a:cubicBezTo>
                  <a:cubicBezTo>
                    <a:pt x="54" y="27"/>
                    <a:pt x="27" y="0"/>
                    <a:pt x="2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0" name="Google Shape;4107;p55"/>
            <p:cNvSpPr/>
            <p:nvPr/>
          </p:nvSpPr>
          <p:spPr>
            <a:xfrm>
              <a:off x="3111427" y="218346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18"/>
                    <a:pt x="54" y="299"/>
                    <a:pt x="136" y="299"/>
                  </a:cubicBezTo>
                  <a:cubicBezTo>
                    <a:pt x="190" y="218"/>
                    <a:pt x="244" y="136"/>
                    <a:pt x="244" y="55"/>
                  </a:cubicBezTo>
                  <a:cubicBezTo>
                    <a:pt x="244" y="55"/>
                    <a:pt x="271" y="82"/>
                    <a:pt x="298" y="82"/>
                  </a:cubicBezTo>
                  <a:cubicBezTo>
                    <a:pt x="271" y="28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1" name="Google Shape;4108;p55"/>
            <p:cNvSpPr/>
            <p:nvPr/>
          </p:nvSpPr>
          <p:spPr>
            <a:xfrm>
              <a:off x="3084269" y="2420539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09" y="1"/>
                  </a:moveTo>
                  <a:cubicBezTo>
                    <a:pt x="27" y="28"/>
                    <a:pt x="0" y="82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4" y="299"/>
                    <a:pt x="299" y="218"/>
                    <a:pt x="299" y="136"/>
                  </a:cubicBezTo>
                  <a:lnTo>
                    <a:pt x="271" y="136"/>
                  </a:lnTo>
                  <a:cubicBezTo>
                    <a:pt x="217" y="82"/>
                    <a:pt x="163" y="28"/>
                    <a:pt x="109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2" name="Google Shape;4109;p55"/>
            <p:cNvSpPr/>
            <p:nvPr/>
          </p:nvSpPr>
          <p:spPr>
            <a:xfrm>
              <a:off x="3058913" y="244589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36" y="299"/>
                  </a:cubicBezTo>
                  <a:cubicBezTo>
                    <a:pt x="218" y="299"/>
                    <a:pt x="299" y="217"/>
                    <a:pt x="299" y="136"/>
                  </a:cubicBezTo>
                  <a:cubicBezTo>
                    <a:pt x="299" y="55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3" name="Google Shape;4110;p55"/>
            <p:cNvSpPr/>
            <p:nvPr/>
          </p:nvSpPr>
          <p:spPr>
            <a:xfrm>
              <a:off x="3084269" y="247125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4" name="Google Shape;4111;p55"/>
            <p:cNvSpPr/>
            <p:nvPr/>
          </p:nvSpPr>
          <p:spPr>
            <a:xfrm>
              <a:off x="3058913" y="249840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44"/>
                    <a:pt x="55" y="298"/>
                    <a:pt x="136" y="298"/>
                  </a:cubicBezTo>
                  <a:cubicBezTo>
                    <a:pt x="218" y="298"/>
                    <a:pt x="299" y="244"/>
                    <a:pt x="299" y="136"/>
                  </a:cubicBezTo>
                  <a:cubicBezTo>
                    <a:pt x="299" y="54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5" name="Google Shape;4112;p55"/>
            <p:cNvSpPr/>
            <p:nvPr/>
          </p:nvSpPr>
          <p:spPr>
            <a:xfrm>
              <a:off x="3084269" y="2523698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299" y="245"/>
                    <a:pt x="299" y="164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6" name="Google Shape;4113;p55"/>
            <p:cNvSpPr/>
            <p:nvPr/>
          </p:nvSpPr>
          <p:spPr>
            <a:xfrm>
              <a:off x="3058913" y="2550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36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7" name="Google Shape;4114;p55"/>
            <p:cNvSpPr/>
            <p:nvPr/>
          </p:nvSpPr>
          <p:spPr>
            <a:xfrm>
              <a:off x="3084269" y="2786133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299" y="245"/>
                    <a:pt x="299" y="163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8" name="Google Shape;4115;p55"/>
            <p:cNvSpPr/>
            <p:nvPr/>
          </p:nvSpPr>
          <p:spPr>
            <a:xfrm>
              <a:off x="3111427" y="276084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4"/>
                    <a:pt x="0" y="163"/>
                  </a:cubicBezTo>
                  <a:cubicBezTo>
                    <a:pt x="0" y="244"/>
                    <a:pt x="54" y="298"/>
                    <a:pt x="136" y="298"/>
                  </a:cubicBezTo>
                  <a:cubicBezTo>
                    <a:pt x="217" y="298"/>
                    <a:pt x="298" y="244"/>
                    <a:pt x="298" y="163"/>
                  </a:cubicBezTo>
                  <a:cubicBezTo>
                    <a:pt x="298" y="54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59" name="Google Shape;4116;p55"/>
            <p:cNvSpPr/>
            <p:nvPr/>
          </p:nvSpPr>
          <p:spPr>
            <a:xfrm>
              <a:off x="3058913" y="281329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5" y="1"/>
                    <a:pt x="1" y="55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0" name="Google Shape;4117;p55"/>
            <p:cNvSpPr/>
            <p:nvPr/>
          </p:nvSpPr>
          <p:spPr>
            <a:xfrm>
              <a:off x="3084269" y="2838646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1" name="Google Shape;4118;p55"/>
            <p:cNvSpPr/>
            <p:nvPr/>
          </p:nvSpPr>
          <p:spPr>
            <a:xfrm>
              <a:off x="3111427" y="281329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4" y="1"/>
                    <a:pt x="0" y="55"/>
                    <a:pt x="0" y="163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17" y="299"/>
                    <a:pt x="298" y="245"/>
                    <a:pt x="298" y="163"/>
                  </a:cubicBezTo>
                  <a:cubicBezTo>
                    <a:pt x="298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2" name="Google Shape;4119;p55"/>
            <p:cNvSpPr/>
            <p:nvPr/>
          </p:nvSpPr>
          <p:spPr>
            <a:xfrm>
              <a:off x="3058913" y="286580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54"/>
                    <a:pt x="1" y="163"/>
                  </a:cubicBezTo>
                  <a:cubicBezTo>
                    <a:pt x="1" y="244"/>
                    <a:pt x="55" y="299"/>
                    <a:pt x="136" y="299"/>
                  </a:cubicBezTo>
                  <a:cubicBezTo>
                    <a:pt x="218" y="299"/>
                    <a:pt x="299" y="244"/>
                    <a:pt x="299" y="163"/>
                  </a:cubicBezTo>
                  <a:cubicBezTo>
                    <a:pt x="299" y="54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3" name="Google Shape;4120;p55"/>
            <p:cNvSpPr/>
            <p:nvPr/>
          </p:nvSpPr>
          <p:spPr>
            <a:xfrm>
              <a:off x="3084269" y="2891093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299" y="245"/>
                    <a:pt x="299" y="164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4" name="Google Shape;4121;p55"/>
            <p:cNvSpPr/>
            <p:nvPr/>
          </p:nvSpPr>
          <p:spPr>
            <a:xfrm>
              <a:off x="3111427" y="286580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4"/>
                    <a:pt x="0" y="163"/>
                  </a:cubicBezTo>
                  <a:cubicBezTo>
                    <a:pt x="0" y="244"/>
                    <a:pt x="54" y="299"/>
                    <a:pt x="136" y="299"/>
                  </a:cubicBezTo>
                  <a:cubicBezTo>
                    <a:pt x="217" y="299"/>
                    <a:pt x="298" y="244"/>
                    <a:pt x="298" y="163"/>
                  </a:cubicBezTo>
                  <a:cubicBezTo>
                    <a:pt x="298" y="54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5" name="Google Shape;4122;p55"/>
            <p:cNvSpPr/>
            <p:nvPr/>
          </p:nvSpPr>
          <p:spPr>
            <a:xfrm>
              <a:off x="3058913" y="2918251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64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6" name="Google Shape;4123;p55"/>
            <p:cNvSpPr/>
            <p:nvPr/>
          </p:nvSpPr>
          <p:spPr>
            <a:xfrm>
              <a:off x="3084269" y="2945409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4" y="299"/>
                    <a:pt x="299" y="218"/>
                    <a:pt x="299" y="136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7" name="Google Shape;4124;p55"/>
            <p:cNvSpPr/>
            <p:nvPr/>
          </p:nvSpPr>
          <p:spPr>
            <a:xfrm>
              <a:off x="3111427" y="2918251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4" y="1"/>
                    <a:pt x="0" y="82"/>
                    <a:pt x="0" y="164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17" y="299"/>
                    <a:pt x="298" y="245"/>
                    <a:pt x="298" y="164"/>
                  </a:cubicBezTo>
                  <a:cubicBezTo>
                    <a:pt x="298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8" name="Google Shape;4125;p55"/>
            <p:cNvSpPr/>
            <p:nvPr/>
          </p:nvSpPr>
          <p:spPr>
            <a:xfrm>
              <a:off x="3111427" y="297076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4"/>
                    <a:pt x="54" y="299"/>
                    <a:pt x="136" y="299"/>
                  </a:cubicBezTo>
                  <a:cubicBezTo>
                    <a:pt x="217" y="299"/>
                    <a:pt x="298" y="244"/>
                    <a:pt x="298" y="163"/>
                  </a:cubicBezTo>
                  <a:cubicBezTo>
                    <a:pt x="298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9" name="Google Shape;4126;p55"/>
            <p:cNvSpPr/>
            <p:nvPr/>
          </p:nvSpPr>
          <p:spPr>
            <a:xfrm>
              <a:off x="3058913" y="297076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190"/>
                    <a:pt x="1" y="217"/>
                    <a:pt x="28" y="244"/>
                  </a:cubicBezTo>
                  <a:lnTo>
                    <a:pt x="55" y="244"/>
                  </a:lnTo>
                  <a:cubicBezTo>
                    <a:pt x="55" y="244"/>
                    <a:pt x="55" y="272"/>
                    <a:pt x="82" y="299"/>
                  </a:cubicBezTo>
                  <a:lnTo>
                    <a:pt x="109" y="299"/>
                  </a:lnTo>
                  <a:cubicBezTo>
                    <a:pt x="163" y="299"/>
                    <a:pt x="190" y="244"/>
                    <a:pt x="272" y="244"/>
                  </a:cubicBezTo>
                  <a:cubicBezTo>
                    <a:pt x="272" y="217"/>
                    <a:pt x="299" y="190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0" name="Google Shape;4127;p55"/>
            <p:cNvSpPr/>
            <p:nvPr/>
          </p:nvSpPr>
          <p:spPr>
            <a:xfrm>
              <a:off x="3084269" y="3269365"/>
              <a:ext cx="19951" cy="10943"/>
            </a:xfrm>
            <a:custGeom>
              <a:avLst/>
              <a:gdLst/>
              <a:ahLst/>
              <a:cxnLst/>
              <a:rect l="l" t="t" r="r" b="b"/>
              <a:pathLst>
                <a:path w="299" h="164" extrusionOk="0">
                  <a:moveTo>
                    <a:pt x="299" y="1"/>
                  </a:moveTo>
                  <a:lnTo>
                    <a:pt x="299" y="1"/>
                  </a:lnTo>
                  <a:cubicBezTo>
                    <a:pt x="190" y="28"/>
                    <a:pt x="109" y="28"/>
                    <a:pt x="0" y="28"/>
                  </a:cubicBezTo>
                  <a:cubicBezTo>
                    <a:pt x="27" y="109"/>
                    <a:pt x="82" y="164"/>
                    <a:pt x="163" y="164"/>
                  </a:cubicBezTo>
                  <a:cubicBezTo>
                    <a:pt x="244" y="164"/>
                    <a:pt x="299" y="109"/>
                    <a:pt x="299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1" name="Google Shape;4128;p55"/>
            <p:cNvSpPr/>
            <p:nvPr/>
          </p:nvSpPr>
          <p:spPr>
            <a:xfrm>
              <a:off x="3111427" y="3285646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4" y="1"/>
                    <a:pt x="0" y="82"/>
                    <a:pt x="0" y="164"/>
                  </a:cubicBezTo>
                  <a:cubicBezTo>
                    <a:pt x="0" y="245"/>
                    <a:pt x="54" y="326"/>
                    <a:pt x="136" y="326"/>
                  </a:cubicBezTo>
                  <a:cubicBezTo>
                    <a:pt x="217" y="326"/>
                    <a:pt x="298" y="245"/>
                    <a:pt x="298" y="164"/>
                  </a:cubicBezTo>
                  <a:cubicBezTo>
                    <a:pt x="298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2" name="Google Shape;4129;p55"/>
            <p:cNvSpPr/>
            <p:nvPr/>
          </p:nvSpPr>
          <p:spPr>
            <a:xfrm>
              <a:off x="3084269" y="3312804"/>
              <a:ext cx="19951" cy="20018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299" y="245"/>
                    <a:pt x="299" y="136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3" name="Google Shape;4130;p55"/>
            <p:cNvSpPr/>
            <p:nvPr/>
          </p:nvSpPr>
          <p:spPr>
            <a:xfrm>
              <a:off x="3058913" y="3285646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18" y="326"/>
                    <a:pt x="299" y="245"/>
                    <a:pt x="299" y="164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4" name="Google Shape;4131;p55"/>
            <p:cNvSpPr/>
            <p:nvPr/>
          </p:nvSpPr>
          <p:spPr>
            <a:xfrm>
              <a:off x="3098749" y="3367119"/>
              <a:ext cx="5471" cy="14546"/>
            </a:xfrm>
            <a:custGeom>
              <a:avLst/>
              <a:gdLst/>
              <a:ahLst/>
              <a:cxnLst/>
              <a:rect l="l" t="t" r="r" b="b"/>
              <a:pathLst>
                <a:path w="82" h="218" extrusionOk="0">
                  <a:moveTo>
                    <a:pt x="27" y="0"/>
                  </a:moveTo>
                  <a:cubicBezTo>
                    <a:pt x="27" y="82"/>
                    <a:pt x="0" y="163"/>
                    <a:pt x="54" y="217"/>
                  </a:cubicBezTo>
                  <a:cubicBezTo>
                    <a:pt x="82" y="190"/>
                    <a:pt x="82" y="163"/>
                    <a:pt x="82" y="109"/>
                  </a:cubicBezTo>
                  <a:cubicBezTo>
                    <a:pt x="82" y="55"/>
                    <a:pt x="54" y="28"/>
                    <a:pt x="2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5" name="Google Shape;4132;p55"/>
            <p:cNvSpPr/>
            <p:nvPr/>
          </p:nvSpPr>
          <p:spPr>
            <a:xfrm>
              <a:off x="3111427" y="3338160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5"/>
                    <a:pt x="54" y="326"/>
                    <a:pt x="136" y="326"/>
                  </a:cubicBezTo>
                  <a:cubicBezTo>
                    <a:pt x="217" y="326"/>
                    <a:pt x="271" y="272"/>
                    <a:pt x="298" y="217"/>
                  </a:cubicBezTo>
                  <a:lnTo>
                    <a:pt x="298" y="109"/>
                  </a:lnTo>
                  <a:cubicBezTo>
                    <a:pt x="271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6" name="Google Shape;4133;p55"/>
            <p:cNvSpPr/>
            <p:nvPr/>
          </p:nvSpPr>
          <p:spPr>
            <a:xfrm>
              <a:off x="3031755" y="2103855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7" name="Google Shape;4134;p55"/>
            <p:cNvSpPr/>
            <p:nvPr/>
          </p:nvSpPr>
          <p:spPr>
            <a:xfrm>
              <a:off x="3058913" y="2082102"/>
              <a:ext cx="19951" cy="16348"/>
            </a:xfrm>
            <a:custGeom>
              <a:avLst/>
              <a:gdLst/>
              <a:ahLst/>
              <a:cxnLst/>
              <a:rect l="l" t="t" r="r" b="b"/>
              <a:pathLst>
                <a:path w="299" h="245" extrusionOk="0">
                  <a:moveTo>
                    <a:pt x="28" y="1"/>
                  </a:moveTo>
                  <a:cubicBezTo>
                    <a:pt x="1" y="28"/>
                    <a:pt x="1" y="55"/>
                    <a:pt x="1" y="82"/>
                  </a:cubicBezTo>
                  <a:cubicBezTo>
                    <a:pt x="1" y="163"/>
                    <a:pt x="55" y="245"/>
                    <a:pt x="136" y="245"/>
                  </a:cubicBezTo>
                  <a:cubicBezTo>
                    <a:pt x="218" y="245"/>
                    <a:pt x="272" y="190"/>
                    <a:pt x="299" y="109"/>
                  </a:cubicBezTo>
                  <a:lnTo>
                    <a:pt x="299" y="109"/>
                  </a:lnTo>
                  <a:cubicBezTo>
                    <a:pt x="268" y="132"/>
                    <a:pt x="237" y="142"/>
                    <a:pt x="208" y="142"/>
                  </a:cubicBezTo>
                  <a:cubicBezTo>
                    <a:pt x="133" y="142"/>
                    <a:pt x="67" y="78"/>
                    <a:pt x="28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8" name="Google Shape;4135;p55"/>
            <p:cNvSpPr/>
            <p:nvPr/>
          </p:nvSpPr>
          <p:spPr>
            <a:xfrm>
              <a:off x="3031755" y="2156302"/>
              <a:ext cx="20017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79" name="Google Shape;4136;p55"/>
            <p:cNvSpPr/>
            <p:nvPr/>
          </p:nvSpPr>
          <p:spPr>
            <a:xfrm>
              <a:off x="3006399" y="2183460"/>
              <a:ext cx="20017" cy="18149"/>
            </a:xfrm>
            <a:custGeom>
              <a:avLst/>
              <a:gdLst/>
              <a:ahLst/>
              <a:cxnLst/>
              <a:rect l="l" t="t" r="r" b="b"/>
              <a:pathLst>
                <a:path w="300" h="272" extrusionOk="0">
                  <a:moveTo>
                    <a:pt x="137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163"/>
                    <a:pt x="1" y="163"/>
                    <a:pt x="1" y="190"/>
                  </a:cubicBezTo>
                  <a:cubicBezTo>
                    <a:pt x="55" y="218"/>
                    <a:pt x="137" y="245"/>
                    <a:pt x="218" y="272"/>
                  </a:cubicBezTo>
                  <a:cubicBezTo>
                    <a:pt x="272" y="245"/>
                    <a:pt x="299" y="190"/>
                    <a:pt x="299" y="136"/>
                  </a:cubicBezTo>
                  <a:cubicBezTo>
                    <a:pt x="299" y="55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0" name="Google Shape;4137;p55"/>
            <p:cNvSpPr/>
            <p:nvPr/>
          </p:nvSpPr>
          <p:spPr>
            <a:xfrm>
              <a:off x="3006399" y="2393381"/>
              <a:ext cx="20017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7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7" y="299"/>
                  </a:cubicBezTo>
                  <a:cubicBezTo>
                    <a:pt x="218" y="299"/>
                    <a:pt x="299" y="218"/>
                    <a:pt x="299" y="136"/>
                  </a:cubicBezTo>
                  <a:cubicBezTo>
                    <a:pt x="299" y="55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1" name="Google Shape;4138;p55"/>
            <p:cNvSpPr/>
            <p:nvPr/>
          </p:nvSpPr>
          <p:spPr>
            <a:xfrm>
              <a:off x="3031755" y="2418737"/>
              <a:ext cx="20017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2" name="Google Shape;4139;p55"/>
            <p:cNvSpPr/>
            <p:nvPr/>
          </p:nvSpPr>
          <p:spPr>
            <a:xfrm>
              <a:off x="3058913" y="2400654"/>
              <a:ext cx="16348" cy="12744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" y="0"/>
                  </a:moveTo>
                  <a:cubicBezTo>
                    <a:pt x="1" y="27"/>
                    <a:pt x="1" y="27"/>
                    <a:pt x="1" y="27"/>
                  </a:cubicBezTo>
                  <a:cubicBezTo>
                    <a:pt x="1" y="109"/>
                    <a:pt x="55" y="190"/>
                    <a:pt x="136" y="190"/>
                  </a:cubicBezTo>
                  <a:cubicBezTo>
                    <a:pt x="190" y="190"/>
                    <a:pt x="218" y="163"/>
                    <a:pt x="245" y="136"/>
                  </a:cubicBezTo>
                  <a:cubicBezTo>
                    <a:pt x="163" y="109"/>
                    <a:pt x="82" y="55"/>
                    <a:pt x="1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3" name="Google Shape;4140;p55"/>
            <p:cNvSpPr/>
            <p:nvPr/>
          </p:nvSpPr>
          <p:spPr>
            <a:xfrm>
              <a:off x="3006399" y="2445895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37" y="299"/>
                  </a:cubicBezTo>
                  <a:cubicBezTo>
                    <a:pt x="218" y="299"/>
                    <a:pt x="299" y="217"/>
                    <a:pt x="299" y="136"/>
                  </a:cubicBezTo>
                  <a:cubicBezTo>
                    <a:pt x="299" y="55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4" name="Google Shape;4141;p55"/>
            <p:cNvSpPr/>
            <p:nvPr/>
          </p:nvSpPr>
          <p:spPr>
            <a:xfrm>
              <a:off x="3031755" y="2471251"/>
              <a:ext cx="20017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5" name="Google Shape;4142;p55"/>
            <p:cNvSpPr/>
            <p:nvPr/>
          </p:nvSpPr>
          <p:spPr>
            <a:xfrm>
              <a:off x="3006399" y="2498408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44"/>
                    <a:pt x="55" y="298"/>
                    <a:pt x="137" y="298"/>
                  </a:cubicBezTo>
                  <a:cubicBezTo>
                    <a:pt x="218" y="298"/>
                    <a:pt x="299" y="244"/>
                    <a:pt x="299" y="136"/>
                  </a:cubicBezTo>
                  <a:cubicBezTo>
                    <a:pt x="299" y="54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6" name="Google Shape;4143;p55"/>
            <p:cNvSpPr/>
            <p:nvPr/>
          </p:nvSpPr>
          <p:spPr>
            <a:xfrm>
              <a:off x="3031755" y="2523698"/>
              <a:ext cx="20017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7" name="Google Shape;4144;p55"/>
            <p:cNvSpPr/>
            <p:nvPr/>
          </p:nvSpPr>
          <p:spPr>
            <a:xfrm>
              <a:off x="3006399" y="2550855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45"/>
                    <a:pt x="55" y="299"/>
                    <a:pt x="137" y="299"/>
                  </a:cubicBezTo>
                  <a:cubicBezTo>
                    <a:pt x="218" y="299"/>
                    <a:pt x="299" y="245"/>
                    <a:pt x="299" y="136"/>
                  </a:cubicBezTo>
                  <a:cubicBezTo>
                    <a:pt x="299" y="55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8" name="Google Shape;4145;p55"/>
            <p:cNvSpPr/>
            <p:nvPr/>
          </p:nvSpPr>
          <p:spPr>
            <a:xfrm>
              <a:off x="3031755" y="2786133"/>
              <a:ext cx="20017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89" name="Google Shape;4146;p55"/>
            <p:cNvSpPr/>
            <p:nvPr/>
          </p:nvSpPr>
          <p:spPr>
            <a:xfrm>
              <a:off x="3006399" y="2813290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1"/>
                  </a:moveTo>
                  <a:cubicBezTo>
                    <a:pt x="55" y="1"/>
                    <a:pt x="1" y="55"/>
                    <a:pt x="1" y="163"/>
                  </a:cubicBezTo>
                  <a:cubicBezTo>
                    <a:pt x="1" y="245"/>
                    <a:pt x="55" y="299"/>
                    <a:pt x="137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55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0" name="Google Shape;4147;p55"/>
            <p:cNvSpPr/>
            <p:nvPr/>
          </p:nvSpPr>
          <p:spPr>
            <a:xfrm>
              <a:off x="3031755" y="2838646"/>
              <a:ext cx="20017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1" name="Google Shape;4148;p55"/>
            <p:cNvSpPr/>
            <p:nvPr/>
          </p:nvSpPr>
          <p:spPr>
            <a:xfrm>
              <a:off x="3006399" y="2865804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4"/>
                    <a:pt x="1" y="163"/>
                  </a:cubicBezTo>
                  <a:cubicBezTo>
                    <a:pt x="1" y="244"/>
                    <a:pt x="55" y="299"/>
                    <a:pt x="137" y="299"/>
                  </a:cubicBezTo>
                  <a:cubicBezTo>
                    <a:pt x="218" y="299"/>
                    <a:pt x="299" y="244"/>
                    <a:pt x="299" y="163"/>
                  </a:cubicBezTo>
                  <a:cubicBezTo>
                    <a:pt x="299" y="54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2" name="Google Shape;4149;p55"/>
            <p:cNvSpPr/>
            <p:nvPr/>
          </p:nvSpPr>
          <p:spPr>
            <a:xfrm>
              <a:off x="3031755" y="2891093"/>
              <a:ext cx="20017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3" name="Google Shape;4150;p55"/>
            <p:cNvSpPr/>
            <p:nvPr/>
          </p:nvSpPr>
          <p:spPr>
            <a:xfrm>
              <a:off x="3006399" y="2918251"/>
              <a:ext cx="20017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7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299"/>
                    <a:pt x="137" y="299"/>
                  </a:cubicBezTo>
                  <a:cubicBezTo>
                    <a:pt x="218" y="299"/>
                    <a:pt x="299" y="245"/>
                    <a:pt x="299" y="164"/>
                  </a:cubicBezTo>
                  <a:cubicBezTo>
                    <a:pt x="299" y="82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4" name="Google Shape;4151;p55"/>
            <p:cNvSpPr/>
            <p:nvPr/>
          </p:nvSpPr>
          <p:spPr>
            <a:xfrm>
              <a:off x="3031755" y="2945409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3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5" name="Google Shape;4152;p55"/>
            <p:cNvSpPr/>
            <p:nvPr/>
          </p:nvSpPr>
          <p:spPr>
            <a:xfrm>
              <a:off x="3031755" y="2997922"/>
              <a:ext cx="9141" cy="16348"/>
            </a:xfrm>
            <a:custGeom>
              <a:avLst/>
              <a:gdLst/>
              <a:ahLst/>
              <a:cxnLst/>
              <a:rect l="l" t="t" r="r" b="b"/>
              <a:pathLst>
                <a:path w="137" h="245" extrusionOk="0">
                  <a:moveTo>
                    <a:pt x="109" y="0"/>
                  </a:moveTo>
                  <a:cubicBezTo>
                    <a:pt x="55" y="0"/>
                    <a:pt x="1" y="82"/>
                    <a:pt x="1" y="136"/>
                  </a:cubicBezTo>
                  <a:cubicBezTo>
                    <a:pt x="1" y="190"/>
                    <a:pt x="28" y="217"/>
                    <a:pt x="28" y="244"/>
                  </a:cubicBezTo>
                  <a:cubicBezTo>
                    <a:pt x="82" y="244"/>
                    <a:pt x="109" y="244"/>
                    <a:pt x="136" y="217"/>
                  </a:cubicBezTo>
                  <a:cubicBezTo>
                    <a:pt x="82" y="163"/>
                    <a:pt x="109" y="82"/>
                    <a:pt x="109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6" name="Google Shape;4153;p55"/>
            <p:cNvSpPr/>
            <p:nvPr/>
          </p:nvSpPr>
          <p:spPr>
            <a:xfrm>
              <a:off x="3006399" y="2970765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299"/>
                    <a:pt x="137" y="299"/>
                  </a:cubicBezTo>
                  <a:cubicBezTo>
                    <a:pt x="218" y="299"/>
                    <a:pt x="299" y="244"/>
                    <a:pt x="299" y="163"/>
                  </a:cubicBezTo>
                  <a:cubicBezTo>
                    <a:pt x="299" y="82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7" name="Google Shape;4154;p55"/>
            <p:cNvSpPr/>
            <p:nvPr/>
          </p:nvSpPr>
          <p:spPr>
            <a:xfrm>
              <a:off x="3033557" y="3162603"/>
              <a:ext cx="18216" cy="12744"/>
            </a:xfrm>
            <a:custGeom>
              <a:avLst/>
              <a:gdLst/>
              <a:ahLst/>
              <a:cxnLst/>
              <a:rect l="l" t="t" r="r" b="b"/>
              <a:pathLst>
                <a:path w="273" h="191" extrusionOk="0">
                  <a:moveTo>
                    <a:pt x="272" y="0"/>
                  </a:moveTo>
                  <a:cubicBezTo>
                    <a:pt x="164" y="0"/>
                    <a:pt x="82" y="55"/>
                    <a:pt x="1" y="109"/>
                  </a:cubicBezTo>
                  <a:cubicBezTo>
                    <a:pt x="28" y="163"/>
                    <a:pt x="82" y="190"/>
                    <a:pt x="136" y="190"/>
                  </a:cubicBezTo>
                  <a:cubicBezTo>
                    <a:pt x="218" y="190"/>
                    <a:pt x="272" y="109"/>
                    <a:pt x="272" y="28"/>
                  </a:cubicBezTo>
                  <a:cubicBezTo>
                    <a:pt x="272" y="28"/>
                    <a:pt x="272" y="0"/>
                    <a:pt x="272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8" name="Google Shape;4155;p55"/>
            <p:cNvSpPr/>
            <p:nvPr/>
          </p:nvSpPr>
          <p:spPr>
            <a:xfrm>
              <a:off x="3031755" y="3207843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3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99" name="Google Shape;4156;p55"/>
            <p:cNvSpPr/>
            <p:nvPr/>
          </p:nvSpPr>
          <p:spPr>
            <a:xfrm>
              <a:off x="3020879" y="3187959"/>
              <a:ext cx="5538" cy="12744"/>
            </a:xfrm>
            <a:custGeom>
              <a:avLst/>
              <a:gdLst/>
              <a:ahLst/>
              <a:cxnLst/>
              <a:rect l="l" t="t" r="r" b="b"/>
              <a:pathLst>
                <a:path w="83" h="191" extrusionOk="0">
                  <a:moveTo>
                    <a:pt x="82" y="0"/>
                  </a:moveTo>
                  <a:cubicBezTo>
                    <a:pt x="55" y="54"/>
                    <a:pt x="28" y="136"/>
                    <a:pt x="1" y="190"/>
                  </a:cubicBezTo>
                  <a:cubicBezTo>
                    <a:pt x="55" y="163"/>
                    <a:pt x="82" y="109"/>
                    <a:pt x="82" y="54"/>
                  </a:cubicBezTo>
                  <a:cubicBezTo>
                    <a:pt x="82" y="27"/>
                    <a:pt x="82" y="27"/>
                    <a:pt x="82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0" name="Google Shape;4157;p55"/>
            <p:cNvSpPr/>
            <p:nvPr/>
          </p:nvSpPr>
          <p:spPr>
            <a:xfrm>
              <a:off x="3058913" y="3236803"/>
              <a:ext cx="1868" cy="14546"/>
            </a:xfrm>
            <a:custGeom>
              <a:avLst/>
              <a:gdLst/>
              <a:ahLst/>
              <a:cxnLst/>
              <a:rect l="l" t="t" r="r" b="b"/>
              <a:pathLst>
                <a:path w="28" h="218" extrusionOk="0">
                  <a:moveTo>
                    <a:pt x="28" y="1"/>
                  </a:moveTo>
                  <a:cubicBezTo>
                    <a:pt x="1" y="28"/>
                    <a:pt x="1" y="55"/>
                    <a:pt x="1" y="109"/>
                  </a:cubicBezTo>
                  <a:cubicBezTo>
                    <a:pt x="1" y="136"/>
                    <a:pt x="1" y="190"/>
                    <a:pt x="28" y="218"/>
                  </a:cubicBezTo>
                  <a:lnTo>
                    <a:pt x="28" y="1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1" name="Google Shape;4158;p55"/>
            <p:cNvSpPr/>
            <p:nvPr/>
          </p:nvSpPr>
          <p:spPr>
            <a:xfrm>
              <a:off x="3031755" y="3260357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136"/>
                    <a:pt x="299" y="109"/>
                    <a:pt x="299" y="109"/>
                  </a:cubicBezTo>
                  <a:lnTo>
                    <a:pt x="299" y="82"/>
                  </a:lnTo>
                  <a:cubicBezTo>
                    <a:pt x="272" y="27"/>
                    <a:pt x="218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2" name="Google Shape;4159;p55"/>
            <p:cNvSpPr/>
            <p:nvPr/>
          </p:nvSpPr>
          <p:spPr>
            <a:xfrm>
              <a:off x="3039029" y="3312804"/>
              <a:ext cx="12744" cy="7340"/>
            </a:xfrm>
            <a:custGeom>
              <a:avLst/>
              <a:gdLst/>
              <a:ahLst/>
              <a:cxnLst/>
              <a:rect l="l" t="t" r="r" b="b"/>
              <a:pathLst>
                <a:path w="191" h="110" extrusionOk="0">
                  <a:moveTo>
                    <a:pt x="0" y="1"/>
                  </a:moveTo>
                  <a:cubicBezTo>
                    <a:pt x="54" y="55"/>
                    <a:pt x="109" y="109"/>
                    <a:pt x="190" y="109"/>
                  </a:cubicBezTo>
                  <a:cubicBezTo>
                    <a:pt x="190" y="55"/>
                    <a:pt x="136" y="1"/>
                    <a:pt x="5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3" name="Google Shape;4160;p55"/>
            <p:cNvSpPr/>
            <p:nvPr/>
          </p:nvSpPr>
          <p:spPr>
            <a:xfrm>
              <a:off x="3006399" y="3285646"/>
              <a:ext cx="20017" cy="20018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7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191"/>
                    <a:pt x="1" y="218"/>
                    <a:pt x="28" y="245"/>
                  </a:cubicBezTo>
                  <a:cubicBezTo>
                    <a:pt x="82" y="272"/>
                    <a:pt x="137" y="299"/>
                    <a:pt x="191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82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4" name="Google Shape;4161;p55"/>
            <p:cNvSpPr/>
            <p:nvPr/>
          </p:nvSpPr>
          <p:spPr>
            <a:xfrm>
              <a:off x="2979309" y="1998828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1" y="1"/>
                    <a:pt x="0" y="55"/>
                    <a:pt x="0" y="164"/>
                  </a:cubicBezTo>
                  <a:cubicBezTo>
                    <a:pt x="0" y="245"/>
                    <a:pt x="81" y="299"/>
                    <a:pt x="163" y="299"/>
                  </a:cubicBezTo>
                  <a:lnTo>
                    <a:pt x="217" y="299"/>
                  </a:lnTo>
                  <a:cubicBezTo>
                    <a:pt x="190" y="272"/>
                    <a:pt x="163" y="245"/>
                    <a:pt x="136" y="218"/>
                  </a:cubicBezTo>
                  <a:cubicBezTo>
                    <a:pt x="163" y="191"/>
                    <a:pt x="244" y="164"/>
                    <a:pt x="298" y="82"/>
                  </a:cubicBezTo>
                  <a:cubicBezTo>
                    <a:pt x="271" y="28"/>
                    <a:pt x="217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5" name="Google Shape;4162;p55"/>
            <p:cNvSpPr/>
            <p:nvPr/>
          </p:nvSpPr>
          <p:spPr>
            <a:xfrm>
              <a:off x="2979309" y="205134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1" y="0"/>
                    <a:pt x="0" y="55"/>
                    <a:pt x="0" y="163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298" y="245"/>
                    <a:pt x="298" y="163"/>
                  </a:cubicBezTo>
                  <a:cubicBezTo>
                    <a:pt x="298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6" name="Google Shape;4163;p55"/>
            <p:cNvSpPr/>
            <p:nvPr/>
          </p:nvSpPr>
          <p:spPr>
            <a:xfrm>
              <a:off x="2961159" y="2025986"/>
              <a:ext cx="12744" cy="20017"/>
            </a:xfrm>
            <a:custGeom>
              <a:avLst/>
              <a:gdLst/>
              <a:ahLst/>
              <a:cxnLst/>
              <a:rect l="l" t="t" r="r" b="b"/>
              <a:pathLst>
                <a:path w="191" h="300" extrusionOk="0">
                  <a:moveTo>
                    <a:pt x="55" y="1"/>
                  </a:moveTo>
                  <a:cubicBezTo>
                    <a:pt x="55" y="1"/>
                    <a:pt x="82" y="28"/>
                    <a:pt x="82" y="28"/>
                  </a:cubicBezTo>
                  <a:cubicBezTo>
                    <a:pt x="82" y="82"/>
                    <a:pt x="28" y="218"/>
                    <a:pt x="1" y="299"/>
                  </a:cubicBezTo>
                  <a:lnTo>
                    <a:pt x="82" y="299"/>
                  </a:lnTo>
                  <a:cubicBezTo>
                    <a:pt x="82" y="272"/>
                    <a:pt x="109" y="272"/>
                    <a:pt x="136" y="245"/>
                  </a:cubicBezTo>
                  <a:cubicBezTo>
                    <a:pt x="164" y="218"/>
                    <a:pt x="191" y="191"/>
                    <a:pt x="191" y="136"/>
                  </a:cubicBezTo>
                  <a:cubicBezTo>
                    <a:pt x="191" y="55"/>
                    <a:pt x="136" y="1"/>
                    <a:pt x="55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7" name="Google Shape;4164;p55"/>
            <p:cNvSpPr/>
            <p:nvPr/>
          </p:nvSpPr>
          <p:spPr>
            <a:xfrm>
              <a:off x="2979309" y="2103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1" y="0"/>
                    <a:pt x="0" y="81"/>
                    <a:pt x="0" y="163"/>
                  </a:cubicBezTo>
                  <a:cubicBezTo>
                    <a:pt x="0" y="244"/>
                    <a:pt x="81" y="298"/>
                    <a:pt x="163" y="298"/>
                  </a:cubicBezTo>
                  <a:cubicBezTo>
                    <a:pt x="244" y="298"/>
                    <a:pt x="298" y="244"/>
                    <a:pt x="298" y="163"/>
                  </a:cubicBezTo>
                  <a:cubicBezTo>
                    <a:pt x="298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8" name="Google Shape;4165;p55"/>
            <p:cNvSpPr/>
            <p:nvPr/>
          </p:nvSpPr>
          <p:spPr>
            <a:xfrm>
              <a:off x="2979309" y="2156302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1" y="1"/>
                    <a:pt x="0" y="82"/>
                    <a:pt x="0" y="163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298" y="245"/>
                    <a:pt x="298" y="163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09" name="Google Shape;4166;p55"/>
            <p:cNvSpPr/>
            <p:nvPr/>
          </p:nvSpPr>
          <p:spPr>
            <a:xfrm>
              <a:off x="2979309" y="220881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cubicBezTo>
                    <a:pt x="0" y="244"/>
                    <a:pt x="81" y="299"/>
                    <a:pt x="163" y="299"/>
                  </a:cubicBezTo>
                  <a:lnTo>
                    <a:pt x="190" y="299"/>
                  </a:lnTo>
                  <a:cubicBezTo>
                    <a:pt x="217" y="271"/>
                    <a:pt x="217" y="271"/>
                    <a:pt x="244" y="244"/>
                  </a:cubicBezTo>
                  <a:lnTo>
                    <a:pt x="271" y="244"/>
                  </a:lnTo>
                  <a:cubicBezTo>
                    <a:pt x="298" y="217"/>
                    <a:pt x="298" y="190"/>
                    <a:pt x="298" y="163"/>
                  </a:cubicBezTo>
                  <a:cubicBezTo>
                    <a:pt x="298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0" name="Google Shape;4167;p55"/>
            <p:cNvSpPr/>
            <p:nvPr/>
          </p:nvSpPr>
          <p:spPr>
            <a:xfrm>
              <a:off x="2953953" y="234093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82" y="0"/>
                  </a:moveTo>
                  <a:cubicBezTo>
                    <a:pt x="27" y="27"/>
                    <a:pt x="0" y="82"/>
                    <a:pt x="0" y="136"/>
                  </a:cubicBezTo>
                  <a:cubicBezTo>
                    <a:pt x="0" y="217"/>
                    <a:pt x="55" y="299"/>
                    <a:pt x="136" y="299"/>
                  </a:cubicBezTo>
                  <a:cubicBezTo>
                    <a:pt x="217" y="299"/>
                    <a:pt x="299" y="217"/>
                    <a:pt x="299" y="136"/>
                  </a:cubicBezTo>
                  <a:cubicBezTo>
                    <a:pt x="299" y="55"/>
                    <a:pt x="217" y="0"/>
                    <a:pt x="136" y="0"/>
                  </a:cubicBezTo>
                  <a:cubicBezTo>
                    <a:pt x="109" y="0"/>
                    <a:pt x="109" y="27"/>
                    <a:pt x="82" y="27"/>
                  </a:cubicBezTo>
                  <a:cubicBezTo>
                    <a:pt x="82" y="27"/>
                    <a:pt x="82" y="0"/>
                    <a:pt x="82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1" name="Google Shape;4168;p55"/>
            <p:cNvSpPr/>
            <p:nvPr/>
          </p:nvSpPr>
          <p:spPr>
            <a:xfrm>
              <a:off x="2979309" y="2366290"/>
              <a:ext cx="12678" cy="19951"/>
            </a:xfrm>
            <a:custGeom>
              <a:avLst/>
              <a:gdLst/>
              <a:ahLst/>
              <a:cxnLst/>
              <a:rect l="l" t="t" r="r" b="b"/>
              <a:pathLst>
                <a:path w="190" h="299" extrusionOk="0">
                  <a:moveTo>
                    <a:pt x="163" y="0"/>
                  </a:moveTo>
                  <a:cubicBezTo>
                    <a:pt x="81" y="0"/>
                    <a:pt x="0" y="81"/>
                    <a:pt x="0" y="163"/>
                  </a:cubicBezTo>
                  <a:cubicBezTo>
                    <a:pt x="0" y="244"/>
                    <a:pt x="81" y="298"/>
                    <a:pt x="163" y="298"/>
                  </a:cubicBezTo>
                  <a:lnTo>
                    <a:pt x="190" y="298"/>
                  </a:lnTo>
                  <a:cubicBezTo>
                    <a:pt x="190" y="217"/>
                    <a:pt x="190" y="109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2" name="Google Shape;4169;p55"/>
            <p:cNvSpPr/>
            <p:nvPr/>
          </p:nvSpPr>
          <p:spPr>
            <a:xfrm>
              <a:off x="2952151" y="2393381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4" y="299"/>
                    <a:pt x="326" y="218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3" name="Google Shape;4170;p55"/>
            <p:cNvSpPr/>
            <p:nvPr/>
          </p:nvSpPr>
          <p:spPr>
            <a:xfrm>
              <a:off x="2979309" y="2418737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1" y="1"/>
                    <a:pt x="0" y="82"/>
                    <a:pt x="0" y="163"/>
                  </a:cubicBezTo>
                  <a:cubicBezTo>
                    <a:pt x="0" y="245"/>
                    <a:pt x="81" y="326"/>
                    <a:pt x="163" y="326"/>
                  </a:cubicBezTo>
                  <a:cubicBezTo>
                    <a:pt x="244" y="326"/>
                    <a:pt x="298" y="245"/>
                    <a:pt x="298" y="163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4" name="Google Shape;4171;p55"/>
            <p:cNvSpPr/>
            <p:nvPr/>
          </p:nvSpPr>
          <p:spPr>
            <a:xfrm>
              <a:off x="2952151" y="244589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36"/>
                  </a:cubicBezTo>
                  <a:cubicBezTo>
                    <a:pt x="0" y="217"/>
                    <a:pt x="82" y="299"/>
                    <a:pt x="163" y="299"/>
                  </a:cubicBezTo>
                  <a:cubicBezTo>
                    <a:pt x="244" y="299"/>
                    <a:pt x="326" y="217"/>
                    <a:pt x="326" y="136"/>
                  </a:cubicBezTo>
                  <a:cubicBezTo>
                    <a:pt x="326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5" name="Google Shape;4172;p55"/>
            <p:cNvSpPr/>
            <p:nvPr/>
          </p:nvSpPr>
          <p:spPr>
            <a:xfrm>
              <a:off x="2979309" y="247125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cubicBezTo>
                    <a:pt x="0" y="244"/>
                    <a:pt x="81" y="326"/>
                    <a:pt x="163" y="326"/>
                  </a:cubicBezTo>
                  <a:cubicBezTo>
                    <a:pt x="244" y="326"/>
                    <a:pt x="298" y="244"/>
                    <a:pt x="298" y="163"/>
                  </a:cubicBezTo>
                  <a:cubicBezTo>
                    <a:pt x="298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6" name="Google Shape;4173;p55"/>
            <p:cNvSpPr/>
            <p:nvPr/>
          </p:nvSpPr>
          <p:spPr>
            <a:xfrm>
              <a:off x="2953953" y="249840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44"/>
                    <a:pt x="55" y="298"/>
                    <a:pt x="136" y="298"/>
                  </a:cubicBezTo>
                  <a:cubicBezTo>
                    <a:pt x="217" y="298"/>
                    <a:pt x="299" y="244"/>
                    <a:pt x="299" y="136"/>
                  </a:cubicBezTo>
                  <a:cubicBezTo>
                    <a:pt x="299" y="54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7" name="Google Shape;4174;p55"/>
            <p:cNvSpPr/>
            <p:nvPr/>
          </p:nvSpPr>
          <p:spPr>
            <a:xfrm>
              <a:off x="2979309" y="2523698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1" y="1"/>
                    <a:pt x="0" y="82"/>
                    <a:pt x="0" y="164"/>
                  </a:cubicBezTo>
                  <a:cubicBezTo>
                    <a:pt x="0" y="245"/>
                    <a:pt x="81" y="326"/>
                    <a:pt x="163" y="326"/>
                  </a:cubicBezTo>
                  <a:cubicBezTo>
                    <a:pt x="244" y="326"/>
                    <a:pt x="298" y="245"/>
                    <a:pt x="298" y="164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8" name="Google Shape;4175;p55"/>
            <p:cNvSpPr/>
            <p:nvPr/>
          </p:nvSpPr>
          <p:spPr>
            <a:xfrm>
              <a:off x="2952151" y="255085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19" name="Google Shape;4176;p55"/>
            <p:cNvSpPr/>
            <p:nvPr/>
          </p:nvSpPr>
          <p:spPr>
            <a:xfrm>
              <a:off x="2979309" y="2786133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1" y="1"/>
                    <a:pt x="0" y="82"/>
                    <a:pt x="0" y="163"/>
                  </a:cubicBezTo>
                  <a:cubicBezTo>
                    <a:pt x="0" y="245"/>
                    <a:pt x="81" y="326"/>
                    <a:pt x="163" y="326"/>
                  </a:cubicBezTo>
                  <a:cubicBezTo>
                    <a:pt x="244" y="326"/>
                    <a:pt x="298" y="245"/>
                    <a:pt x="298" y="163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0" name="Google Shape;4177;p55"/>
            <p:cNvSpPr/>
            <p:nvPr/>
          </p:nvSpPr>
          <p:spPr>
            <a:xfrm>
              <a:off x="2952151" y="2813290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2" y="1"/>
                    <a:pt x="0" y="55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1" name="Google Shape;4178;p55"/>
            <p:cNvSpPr/>
            <p:nvPr/>
          </p:nvSpPr>
          <p:spPr>
            <a:xfrm>
              <a:off x="2979309" y="2838646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cubicBezTo>
                    <a:pt x="0" y="244"/>
                    <a:pt x="81" y="326"/>
                    <a:pt x="163" y="326"/>
                  </a:cubicBezTo>
                  <a:cubicBezTo>
                    <a:pt x="244" y="326"/>
                    <a:pt x="298" y="244"/>
                    <a:pt x="298" y="163"/>
                  </a:cubicBezTo>
                  <a:cubicBezTo>
                    <a:pt x="298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2" name="Google Shape;4179;p55"/>
            <p:cNvSpPr/>
            <p:nvPr/>
          </p:nvSpPr>
          <p:spPr>
            <a:xfrm>
              <a:off x="2952151" y="2865804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326" y="244"/>
                    <a:pt x="326" y="163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3" name="Google Shape;4180;p55"/>
            <p:cNvSpPr/>
            <p:nvPr/>
          </p:nvSpPr>
          <p:spPr>
            <a:xfrm>
              <a:off x="2979309" y="2891093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1" y="1"/>
                    <a:pt x="0" y="82"/>
                    <a:pt x="0" y="164"/>
                  </a:cubicBezTo>
                  <a:cubicBezTo>
                    <a:pt x="0" y="245"/>
                    <a:pt x="81" y="326"/>
                    <a:pt x="163" y="326"/>
                  </a:cubicBezTo>
                  <a:cubicBezTo>
                    <a:pt x="244" y="326"/>
                    <a:pt x="298" y="245"/>
                    <a:pt x="298" y="164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4" name="Google Shape;4181;p55"/>
            <p:cNvSpPr/>
            <p:nvPr/>
          </p:nvSpPr>
          <p:spPr>
            <a:xfrm>
              <a:off x="2952151" y="2918251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5" name="Google Shape;4182;p55"/>
            <p:cNvSpPr/>
            <p:nvPr/>
          </p:nvSpPr>
          <p:spPr>
            <a:xfrm>
              <a:off x="2979309" y="2945409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81" y="1"/>
                    <a:pt x="0" y="55"/>
                    <a:pt x="0" y="136"/>
                  </a:cubicBezTo>
                  <a:cubicBezTo>
                    <a:pt x="0" y="218"/>
                    <a:pt x="81" y="299"/>
                    <a:pt x="163" y="299"/>
                  </a:cubicBezTo>
                  <a:cubicBezTo>
                    <a:pt x="244" y="299"/>
                    <a:pt x="298" y="218"/>
                    <a:pt x="298" y="136"/>
                  </a:cubicBezTo>
                  <a:cubicBezTo>
                    <a:pt x="298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6" name="Google Shape;4183;p55"/>
            <p:cNvSpPr/>
            <p:nvPr/>
          </p:nvSpPr>
          <p:spPr>
            <a:xfrm>
              <a:off x="2984713" y="2997922"/>
              <a:ext cx="14546" cy="5471"/>
            </a:xfrm>
            <a:custGeom>
              <a:avLst/>
              <a:gdLst/>
              <a:ahLst/>
              <a:cxnLst/>
              <a:rect l="l" t="t" r="r" b="b"/>
              <a:pathLst>
                <a:path w="218" h="82" extrusionOk="0">
                  <a:moveTo>
                    <a:pt x="0" y="0"/>
                  </a:moveTo>
                  <a:cubicBezTo>
                    <a:pt x="55" y="27"/>
                    <a:pt x="82" y="82"/>
                    <a:pt x="163" y="82"/>
                  </a:cubicBezTo>
                  <a:cubicBezTo>
                    <a:pt x="163" y="82"/>
                    <a:pt x="190" y="82"/>
                    <a:pt x="217" y="54"/>
                  </a:cubicBezTo>
                  <a:cubicBezTo>
                    <a:pt x="190" y="27"/>
                    <a:pt x="136" y="0"/>
                    <a:pt x="82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7" name="Google Shape;4184;p55"/>
            <p:cNvSpPr/>
            <p:nvPr/>
          </p:nvSpPr>
          <p:spPr>
            <a:xfrm>
              <a:off x="2953953" y="297076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299"/>
                    <a:pt x="136" y="299"/>
                  </a:cubicBezTo>
                  <a:cubicBezTo>
                    <a:pt x="217" y="299"/>
                    <a:pt x="299" y="244"/>
                    <a:pt x="299" y="163"/>
                  </a:cubicBezTo>
                  <a:cubicBezTo>
                    <a:pt x="299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8" name="Google Shape;4185;p55"/>
            <p:cNvSpPr/>
            <p:nvPr/>
          </p:nvSpPr>
          <p:spPr>
            <a:xfrm>
              <a:off x="2981110" y="3218720"/>
              <a:ext cx="18149" cy="9075"/>
            </a:xfrm>
            <a:custGeom>
              <a:avLst/>
              <a:gdLst/>
              <a:ahLst/>
              <a:cxnLst/>
              <a:rect l="l" t="t" r="r" b="b"/>
              <a:pathLst>
                <a:path w="272" h="136" extrusionOk="0">
                  <a:moveTo>
                    <a:pt x="244" y="0"/>
                  </a:moveTo>
                  <a:cubicBezTo>
                    <a:pt x="163" y="0"/>
                    <a:pt x="82" y="27"/>
                    <a:pt x="0" y="82"/>
                  </a:cubicBezTo>
                  <a:cubicBezTo>
                    <a:pt x="27" y="109"/>
                    <a:pt x="82" y="136"/>
                    <a:pt x="136" y="136"/>
                  </a:cubicBezTo>
                  <a:cubicBezTo>
                    <a:pt x="217" y="136"/>
                    <a:pt x="271" y="82"/>
                    <a:pt x="271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29" name="Google Shape;4186;p55"/>
            <p:cNvSpPr/>
            <p:nvPr/>
          </p:nvSpPr>
          <p:spPr>
            <a:xfrm>
              <a:off x="2952151" y="3233200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0" name="Google Shape;4187;p55"/>
            <p:cNvSpPr/>
            <p:nvPr/>
          </p:nvSpPr>
          <p:spPr>
            <a:xfrm>
              <a:off x="2979309" y="3260357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1" y="0"/>
                    <a:pt x="0" y="54"/>
                    <a:pt x="0" y="136"/>
                  </a:cubicBezTo>
                  <a:cubicBezTo>
                    <a:pt x="0" y="163"/>
                    <a:pt x="0" y="190"/>
                    <a:pt x="0" y="190"/>
                  </a:cubicBezTo>
                  <a:cubicBezTo>
                    <a:pt x="54" y="217"/>
                    <a:pt x="81" y="244"/>
                    <a:pt x="109" y="299"/>
                  </a:cubicBezTo>
                  <a:lnTo>
                    <a:pt x="163" y="299"/>
                  </a:lnTo>
                  <a:cubicBezTo>
                    <a:pt x="244" y="299"/>
                    <a:pt x="298" y="244"/>
                    <a:pt x="298" y="136"/>
                  </a:cubicBezTo>
                  <a:cubicBezTo>
                    <a:pt x="298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1" name="Google Shape;4188;p55"/>
            <p:cNvSpPr/>
            <p:nvPr/>
          </p:nvSpPr>
          <p:spPr>
            <a:xfrm>
              <a:off x="3006399" y="3233200"/>
              <a:ext cx="20017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7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7" y="326"/>
                  </a:cubicBezTo>
                  <a:cubicBezTo>
                    <a:pt x="218" y="326"/>
                    <a:pt x="299" y="244"/>
                    <a:pt x="299" y="163"/>
                  </a:cubicBezTo>
                  <a:cubicBezTo>
                    <a:pt x="299" y="82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2" name="Google Shape;4189;p55"/>
            <p:cNvSpPr/>
            <p:nvPr/>
          </p:nvSpPr>
          <p:spPr>
            <a:xfrm>
              <a:off x="2926795" y="2103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3" name="Google Shape;4190;p55"/>
            <p:cNvSpPr/>
            <p:nvPr/>
          </p:nvSpPr>
          <p:spPr>
            <a:xfrm>
              <a:off x="2953953" y="2087507"/>
              <a:ext cx="19951" cy="10943"/>
            </a:xfrm>
            <a:custGeom>
              <a:avLst/>
              <a:gdLst/>
              <a:ahLst/>
              <a:cxnLst/>
              <a:rect l="l" t="t" r="r" b="b"/>
              <a:pathLst>
                <a:path w="299" h="164" extrusionOk="0">
                  <a:moveTo>
                    <a:pt x="0" y="1"/>
                  </a:moveTo>
                  <a:cubicBezTo>
                    <a:pt x="0" y="82"/>
                    <a:pt x="55" y="164"/>
                    <a:pt x="136" y="164"/>
                  </a:cubicBezTo>
                  <a:cubicBezTo>
                    <a:pt x="217" y="164"/>
                    <a:pt x="299" y="82"/>
                    <a:pt x="299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4" name="Google Shape;4191;p55"/>
            <p:cNvSpPr/>
            <p:nvPr/>
          </p:nvSpPr>
          <p:spPr>
            <a:xfrm>
              <a:off x="2899637" y="2087507"/>
              <a:ext cx="21819" cy="10943"/>
            </a:xfrm>
            <a:custGeom>
              <a:avLst/>
              <a:gdLst/>
              <a:ahLst/>
              <a:cxnLst/>
              <a:rect l="l" t="t" r="r" b="b"/>
              <a:pathLst>
                <a:path w="327" h="164" extrusionOk="0">
                  <a:moveTo>
                    <a:pt x="1" y="1"/>
                  </a:moveTo>
                  <a:cubicBezTo>
                    <a:pt x="1" y="82"/>
                    <a:pt x="82" y="164"/>
                    <a:pt x="163" y="164"/>
                  </a:cubicBezTo>
                  <a:cubicBezTo>
                    <a:pt x="245" y="164"/>
                    <a:pt x="326" y="82"/>
                    <a:pt x="32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5" name="Google Shape;4192;p55"/>
            <p:cNvSpPr/>
            <p:nvPr/>
          </p:nvSpPr>
          <p:spPr>
            <a:xfrm>
              <a:off x="2899637" y="2129145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6" name="Google Shape;4193;p55"/>
            <p:cNvSpPr/>
            <p:nvPr/>
          </p:nvSpPr>
          <p:spPr>
            <a:xfrm>
              <a:off x="2926795" y="2156302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7" name="Google Shape;4194;p55"/>
            <p:cNvSpPr/>
            <p:nvPr/>
          </p:nvSpPr>
          <p:spPr>
            <a:xfrm>
              <a:off x="2952151" y="2129145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8" name="Google Shape;4195;p55"/>
            <p:cNvSpPr/>
            <p:nvPr/>
          </p:nvSpPr>
          <p:spPr>
            <a:xfrm>
              <a:off x="2899637" y="2183460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3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39" name="Google Shape;4196;p55"/>
            <p:cNvSpPr/>
            <p:nvPr/>
          </p:nvSpPr>
          <p:spPr>
            <a:xfrm>
              <a:off x="2926795" y="220881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0" name="Google Shape;4197;p55"/>
            <p:cNvSpPr/>
            <p:nvPr/>
          </p:nvSpPr>
          <p:spPr>
            <a:xfrm>
              <a:off x="2953953" y="218346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36" y="299"/>
                  </a:cubicBezTo>
                  <a:cubicBezTo>
                    <a:pt x="217" y="299"/>
                    <a:pt x="299" y="218"/>
                    <a:pt x="299" y="136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1" name="Google Shape;4198;p55"/>
            <p:cNvSpPr/>
            <p:nvPr/>
          </p:nvSpPr>
          <p:spPr>
            <a:xfrm>
              <a:off x="2899637" y="2235974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17"/>
                    <a:pt x="82" y="298"/>
                    <a:pt x="163" y="298"/>
                  </a:cubicBezTo>
                  <a:cubicBezTo>
                    <a:pt x="245" y="298"/>
                    <a:pt x="326" y="217"/>
                    <a:pt x="326" y="136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2" name="Google Shape;4199;p55"/>
            <p:cNvSpPr/>
            <p:nvPr/>
          </p:nvSpPr>
          <p:spPr>
            <a:xfrm>
              <a:off x="2926795" y="2261263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3" name="Google Shape;4200;p55"/>
            <p:cNvSpPr/>
            <p:nvPr/>
          </p:nvSpPr>
          <p:spPr>
            <a:xfrm>
              <a:off x="2952151" y="2235974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17"/>
                    <a:pt x="82" y="298"/>
                    <a:pt x="163" y="298"/>
                  </a:cubicBezTo>
                  <a:cubicBezTo>
                    <a:pt x="244" y="298"/>
                    <a:pt x="326" y="217"/>
                    <a:pt x="326" y="136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4" name="Google Shape;4201;p55"/>
            <p:cNvSpPr/>
            <p:nvPr/>
          </p:nvSpPr>
          <p:spPr>
            <a:xfrm>
              <a:off x="2953953" y="2288420"/>
              <a:ext cx="7273" cy="18149"/>
            </a:xfrm>
            <a:custGeom>
              <a:avLst/>
              <a:gdLst/>
              <a:ahLst/>
              <a:cxnLst/>
              <a:rect l="l" t="t" r="r" b="b"/>
              <a:pathLst>
                <a:path w="109" h="272" extrusionOk="0">
                  <a:moveTo>
                    <a:pt x="109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27" y="245"/>
                    <a:pt x="82" y="272"/>
                  </a:cubicBezTo>
                  <a:cubicBezTo>
                    <a:pt x="82" y="163"/>
                    <a:pt x="82" y="82"/>
                    <a:pt x="109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5" name="Google Shape;4202;p55"/>
            <p:cNvSpPr/>
            <p:nvPr/>
          </p:nvSpPr>
          <p:spPr>
            <a:xfrm>
              <a:off x="2899637" y="2288420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3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6" name="Google Shape;4203;p55"/>
            <p:cNvSpPr/>
            <p:nvPr/>
          </p:nvSpPr>
          <p:spPr>
            <a:xfrm>
              <a:off x="2926795" y="231377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7" name="Google Shape;4204;p55"/>
            <p:cNvSpPr/>
            <p:nvPr/>
          </p:nvSpPr>
          <p:spPr>
            <a:xfrm>
              <a:off x="2899637" y="2340934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217"/>
                    <a:pt x="82" y="299"/>
                    <a:pt x="163" y="299"/>
                  </a:cubicBezTo>
                  <a:cubicBezTo>
                    <a:pt x="245" y="299"/>
                    <a:pt x="326" y="217"/>
                    <a:pt x="326" y="136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8" name="Google Shape;4205;p55"/>
            <p:cNvSpPr/>
            <p:nvPr/>
          </p:nvSpPr>
          <p:spPr>
            <a:xfrm>
              <a:off x="2926795" y="236629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49" name="Google Shape;4206;p55"/>
            <p:cNvSpPr/>
            <p:nvPr/>
          </p:nvSpPr>
          <p:spPr>
            <a:xfrm>
              <a:off x="2899637" y="2393381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3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0" name="Google Shape;4207;p55"/>
            <p:cNvSpPr/>
            <p:nvPr/>
          </p:nvSpPr>
          <p:spPr>
            <a:xfrm>
              <a:off x="2926795" y="2418737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1" name="Google Shape;4208;p55"/>
            <p:cNvSpPr/>
            <p:nvPr/>
          </p:nvSpPr>
          <p:spPr>
            <a:xfrm>
              <a:off x="2899637" y="244589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217"/>
                    <a:pt x="82" y="299"/>
                    <a:pt x="163" y="299"/>
                  </a:cubicBezTo>
                  <a:cubicBezTo>
                    <a:pt x="245" y="299"/>
                    <a:pt x="326" y="217"/>
                    <a:pt x="326" y="136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2" name="Google Shape;4209;p55"/>
            <p:cNvSpPr/>
            <p:nvPr/>
          </p:nvSpPr>
          <p:spPr>
            <a:xfrm>
              <a:off x="2926795" y="247125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3" name="Google Shape;4210;p55"/>
            <p:cNvSpPr/>
            <p:nvPr/>
          </p:nvSpPr>
          <p:spPr>
            <a:xfrm>
              <a:off x="2899637" y="2498408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36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4" name="Google Shape;4211;p55"/>
            <p:cNvSpPr/>
            <p:nvPr/>
          </p:nvSpPr>
          <p:spPr>
            <a:xfrm>
              <a:off x="2926795" y="2523698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5" name="Google Shape;4212;p55"/>
            <p:cNvSpPr/>
            <p:nvPr/>
          </p:nvSpPr>
          <p:spPr>
            <a:xfrm>
              <a:off x="2899637" y="255085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6" name="Google Shape;4213;p55"/>
            <p:cNvSpPr/>
            <p:nvPr/>
          </p:nvSpPr>
          <p:spPr>
            <a:xfrm>
              <a:off x="2926795" y="257621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7" name="Google Shape;4214;p55"/>
            <p:cNvSpPr/>
            <p:nvPr/>
          </p:nvSpPr>
          <p:spPr>
            <a:xfrm>
              <a:off x="2899637" y="2603369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36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8" name="Google Shape;4215;p55"/>
            <p:cNvSpPr/>
            <p:nvPr/>
          </p:nvSpPr>
          <p:spPr>
            <a:xfrm>
              <a:off x="2926795" y="2628658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59" name="Google Shape;4216;p55"/>
            <p:cNvSpPr/>
            <p:nvPr/>
          </p:nvSpPr>
          <p:spPr>
            <a:xfrm>
              <a:off x="2899637" y="2655816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0" name="Google Shape;4217;p55"/>
            <p:cNvSpPr/>
            <p:nvPr/>
          </p:nvSpPr>
          <p:spPr>
            <a:xfrm>
              <a:off x="2926795" y="2681172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1" name="Google Shape;4218;p55"/>
            <p:cNvSpPr/>
            <p:nvPr/>
          </p:nvSpPr>
          <p:spPr>
            <a:xfrm>
              <a:off x="2899637" y="2708330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5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2" name="Google Shape;4219;p55"/>
            <p:cNvSpPr/>
            <p:nvPr/>
          </p:nvSpPr>
          <p:spPr>
            <a:xfrm>
              <a:off x="2926795" y="2733686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3" name="Google Shape;4220;p55"/>
            <p:cNvSpPr/>
            <p:nvPr/>
          </p:nvSpPr>
          <p:spPr>
            <a:xfrm>
              <a:off x="2899637" y="2760843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4"/>
                    <a:pt x="1" y="163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4" name="Google Shape;4221;p55"/>
            <p:cNvSpPr/>
            <p:nvPr/>
          </p:nvSpPr>
          <p:spPr>
            <a:xfrm>
              <a:off x="2926795" y="2786133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5" name="Google Shape;4222;p55"/>
            <p:cNvSpPr/>
            <p:nvPr/>
          </p:nvSpPr>
          <p:spPr>
            <a:xfrm>
              <a:off x="2899637" y="2813290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1"/>
                  </a:moveTo>
                  <a:cubicBezTo>
                    <a:pt x="82" y="1"/>
                    <a:pt x="1" y="55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6" name="Google Shape;4223;p55"/>
            <p:cNvSpPr/>
            <p:nvPr/>
          </p:nvSpPr>
          <p:spPr>
            <a:xfrm>
              <a:off x="2926795" y="2838646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7" name="Google Shape;4224;p55"/>
            <p:cNvSpPr/>
            <p:nvPr/>
          </p:nvSpPr>
          <p:spPr>
            <a:xfrm>
              <a:off x="2899637" y="2865804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4"/>
                    <a:pt x="1" y="163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8" name="Google Shape;4225;p55"/>
            <p:cNvSpPr/>
            <p:nvPr/>
          </p:nvSpPr>
          <p:spPr>
            <a:xfrm>
              <a:off x="2926795" y="2891093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69" name="Google Shape;4226;p55"/>
            <p:cNvSpPr/>
            <p:nvPr/>
          </p:nvSpPr>
          <p:spPr>
            <a:xfrm>
              <a:off x="2899637" y="2918251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0" name="Google Shape;4227;p55"/>
            <p:cNvSpPr/>
            <p:nvPr/>
          </p:nvSpPr>
          <p:spPr>
            <a:xfrm>
              <a:off x="2926795" y="2945409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1" name="Google Shape;4228;p55"/>
            <p:cNvSpPr/>
            <p:nvPr/>
          </p:nvSpPr>
          <p:spPr>
            <a:xfrm>
              <a:off x="2926795" y="299792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17"/>
                    <a:pt x="82" y="299"/>
                    <a:pt x="163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2" name="Google Shape;4229;p55"/>
            <p:cNvSpPr/>
            <p:nvPr/>
          </p:nvSpPr>
          <p:spPr>
            <a:xfrm>
              <a:off x="2899637" y="297076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3" name="Google Shape;4230;p55"/>
            <p:cNvSpPr/>
            <p:nvPr/>
          </p:nvSpPr>
          <p:spPr>
            <a:xfrm>
              <a:off x="2899637" y="3023212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4" name="Google Shape;4231;p55"/>
            <p:cNvSpPr/>
            <p:nvPr/>
          </p:nvSpPr>
          <p:spPr>
            <a:xfrm>
              <a:off x="2926795" y="320784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5" name="Google Shape;4232;p55"/>
            <p:cNvSpPr/>
            <p:nvPr/>
          </p:nvSpPr>
          <p:spPr>
            <a:xfrm>
              <a:off x="2899637" y="3180686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6" name="Google Shape;4233;p55"/>
            <p:cNvSpPr/>
            <p:nvPr/>
          </p:nvSpPr>
          <p:spPr>
            <a:xfrm>
              <a:off x="2899637" y="3233200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7" name="Google Shape;4234;p55"/>
            <p:cNvSpPr/>
            <p:nvPr/>
          </p:nvSpPr>
          <p:spPr>
            <a:xfrm>
              <a:off x="2926795" y="3260357"/>
              <a:ext cx="19951" cy="16348"/>
            </a:xfrm>
            <a:custGeom>
              <a:avLst/>
              <a:gdLst/>
              <a:ahLst/>
              <a:cxnLst/>
              <a:rect l="l" t="t" r="r" b="b"/>
              <a:pathLst>
                <a:path w="299" h="245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163"/>
                    <a:pt x="0" y="163"/>
                    <a:pt x="0" y="163"/>
                  </a:cubicBezTo>
                  <a:lnTo>
                    <a:pt x="28" y="163"/>
                  </a:lnTo>
                  <a:cubicBezTo>
                    <a:pt x="55" y="190"/>
                    <a:pt x="109" y="244"/>
                    <a:pt x="190" y="244"/>
                  </a:cubicBezTo>
                  <a:cubicBezTo>
                    <a:pt x="245" y="244"/>
                    <a:pt x="272" y="217"/>
                    <a:pt x="299" y="190"/>
                  </a:cubicBezTo>
                  <a:cubicBezTo>
                    <a:pt x="299" y="190"/>
                    <a:pt x="299" y="163"/>
                    <a:pt x="299" y="136"/>
                  </a:cubicBezTo>
                  <a:cubicBezTo>
                    <a:pt x="299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8" name="Google Shape;4235;p55"/>
            <p:cNvSpPr/>
            <p:nvPr/>
          </p:nvSpPr>
          <p:spPr>
            <a:xfrm>
              <a:off x="2874281" y="2103855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298"/>
                    <a:pt x="164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81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79" name="Google Shape;4236;p55"/>
            <p:cNvSpPr/>
            <p:nvPr/>
          </p:nvSpPr>
          <p:spPr>
            <a:xfrm>
              <a:off x="2847190" y="2087507"/>
              <a:ext cx="21752" cy="10943"/>
            </a:xfrm>
            <a:custGeom>
              <a:avLst/>
              <a:gdLst/>
              <a:ahLst/>
              <a:cxnLst/>
              <a:rect l="l" t="t" r="r" b="b"/>
              <a:pathLst>
                <a:path w="326" h="164" extrusionOk="0">
                  <a:moveTo>
                    <a:pt x="0" y="1"/>
                  </a:moveTo>
                  <a:cubicBezTo>
                    <a:pt x="0" y="82"/>
                    <a:pt x="81" y="164"/>
                    <a:pt x="163" y="164"/>
                  </a:cubicBezTo>
                  <a:cubicBezTo>
                    <a:pt x="244" y="164"/>
                    <a:pt x="326" y="82"/>
                    <a:pt x="32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0" name="Google Shape;4237;p55"/>
            <p:cNvSpPr/>
            <p:nvPr/>
          </p:nvSpPr>
          <p:spPr>
            <a:xfrm>
              <a:off x="2847190" y="2129145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1" y="1"/>
                    <a:pt x="0" y="82"/>
                    <a:pt x="0" y="164"/>
                  </a:cubicBezTo>
                  <a:cubicBezTo>
                    <a:pt x="0" y="245"/>
                    <a:pt x="81" y="326"/>
                    <a:pt x="163" y="326"/>
                  </a:cubicBezTo>
                  <a:cubicBezTo>
                    <a:pt x="244" y="326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1" name="Google Shape;4238;p55"/>
            <p:cNvSpPr/>
            <p:nvPr/>
          </p:nvSpPr>
          <p:spPr>
            <a:xfrm>
              <a:off x="2874281" y="2156302"/>
              <a:ext cx="20017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4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299"/>
                    <a:pt x="164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2" name="Google Shape;4239;p55"/>
            <p:cNvSpPr/>
            <p:nvPr/>
          </p:nvSpPr>
          <p:spPr>
            <a:xfrm>
              <a:off x="2847190" y="2183460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1" y="1"/>
                    <a:pt x="0" y="55"/>
                    <a:pt x="0" y="136"/>
                  </a:cubicBezTo>
                  <a:cubicBezTo>
                    <a:pt x="0" y="218"/>
                    <a:pt x="81" y="299"/>
                    <a:pt x="163" y="299"/>
                  </a:cubicBezTo>
                  <a:cubicBezTo>
                    <a:pt x="244" y="299"/>
                    <a:pt x="326" y="218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3" name="Google Shape;4240;p55"/>
            <p:cNvSpPr/>
            <p:nvPr/>
          </p:nvSpPr>
          <p:spPr>
            <a:xfrm>
              <a:off x="2874281" y="2208816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299"/>
                    <a:pt x="164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4" name="Google Shape;4241;p55"/>
            <p:cNvSpPr/>
            <p:nvPr/>
          </p:nvSpPr>
          <p:spPr>
            <a:xfrm>
              <a:off x="2847190" y="2235974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54"/>
                    <a:pt x="0" y="136"/>
                  </a:cubicBezTo>
                  <a:cubicBezTo>
                    <a:pt x="0" y="217"/>
                    <a:pt x="81" y="298"/>
                    <a:pt x="163" y="298"/>
                  </a:cubicBezTo>
                  <a:cubicBezTo>
                    <a:pt x="244" y="298"/>
                    <a:pt x="326" y="217"/>
                    <a:pt x="326" y="136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5" name="Google Shape;4242;p55"/>
            <p:cNvSpPr/>
            <p:nvPr/>
          </p:nvSpPr>
          <p:spPr>
            <a:xfrm>
              <a:off x="2874281" y="2261263"/>
              <a:ext cx="20017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4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299"/>
                    <a:pt x="164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6" name="Google Shape;4243;p55"/>
            <p:cNvSpPr/>
            <p:nvPr/>
          </p:nvSpPr>
          <p:spPr>
            <a:xfrm>
              <a:off x="2847190" y="2288420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1" y="1"/>
                    <a:pt x="0" y="55"/>
                    <a:pt x="0" y="136"/>
                  </a:cubicBezTo>
                  <a:cubicBezTo>
                    <a:pt x="0" y="218"/>
                    <a:pt x="81" y="299"/>
                    <a:pt x="163" y="299"/>
                  </a:cubicBezTo>
                  <a:cubicBezTo>
                    <a:pt x="244" y="299"/>
                    <a:pt x="326" y="218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7" name="Google Shape;4244;p55"/>
            <p:cNvSpPr/>
            <p:nvPr/>
          </p:nvSpPr>
          <p:spPr>
            <a:xfrm>
              <a:off x="2874281" y="2313776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5"/>
                    <a:pt x="55" y="299"/>
                    <a:pt x="164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8" name="Google Shape;4245;p55"/>
            <p:cNvSpPr/>
            <p:nvPr/>
          </p:nvSpPr>
          <p:spPr>
            <a:xfrm>
              <a:off x="2847190" y="2340934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55"/>
                    <a:pt x="0" y="136"/>
                  </a:cubicBezTo>
                  <a:cubicBezTo>
                    <a:pt x="0" y="217"/>
                    <a:pt x="81" y="299"/>
                    <a:pt x="163" y="299"/>
                  </a:cubicBezTo>
                  <a:cubicBezTo>
                    <a:pt x="244" y="299"/>
                    <a:pt x="326" y="217"/>
                    <a:pt x="326" y="136"/>
                  </a:cubicBezTo>
                  <a:cubicBezTo>
                    <a:pt x="326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89" name="Google Shape;4246;p55"/>
            <p:cNvSpPr/>
            <p:nvPr/>
          </p:nvSpPr>
          <p:spPr>
            <a:xfrm>
              <a:off x="2874281" y="2366290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298"/>
                    <a:pt x="164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81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0" name="Google Shape;4247;p55"/>
            <p:cNvSpPr/>
            <p:nvPr/>
          </p:nvSpPr>
          <p:spPr>
            <a:xfrm>
              <a:off x="2847190" y="2393381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1" y="1"/>
                    <a:pt x="0" y="55"/>
                    <a:pt x="0" y="136"/>
                  </a:cubicBezTo>
                  <a:cubicBezTo>
                    <a:pt x="0" y="218"/>
                    <a:pt x="81" y="299"/>
                    <a:pt x="163" y="299"/>
                  </a:cubicBezTo>
                  <a:cubicBezTo>
                    <a:pt x="244" y="299"/>
                    <a:pt x="326" y="218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1" name="Google Shape;4248;p55"/>
            <p:cNvSpPr/>
            <p:nvPr/>
          </p:nvSpPr>
          <p:spPr>
            <a:xfrm>
              <a:off x="2874281" y="2418737"/>
              <a:ext cx="20017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4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64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2" name="Google Shape;4249;p55"/>
            <p:cNvSpPr/>
            <p:nvPr/>
          </p:nvSpPr>
          <p:spPr>
            <a:xfrm>
              <a:off x="2847190" y="244589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55"/>
                    <a:pt x="0" y="136"/>
                  </a:cubicBezTo>
                  <a:cubicBezTo>
                    <a:pt x="0" y="217"/>
                    <a:pt x="81" y="299"/>
                    <a:pt x="163" y="299"/>
                  </a:cubicBezTo>
                  <a:cubicBezTo>
                    <a:pt x="244" y="299"/>
                    <a:pt x="326" y="217"/>
                    <a:pt x="326" y="136"/>
                  </a:cubicBezTo>
                  <a:cubicBezTo>
                    <a:pt x="326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3" name="Google Shape;4250;p55"/>
            <p:cNvSpPr/>
            <p:nvPr/>
          </p:nvSpPr>
          <p:spPr>
            <a:xfrm>
              <a:off x="2874281" y="2471251"/>
              <a:ext cx="20017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4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64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4" name="Google Shape;4251;p55"/>
            <p:cNvSpPr/>
            <p:nvPr/>
          </p:nvSpPr>
          <p:spPr>
            <a:xfrm>
              <a:off x="2847190" y="2498408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54"/>
                    <a:pt x="0" y="136"/>
                  </a:cubicBezTo>
                  <a:cubicBezTo>
                    <a:pt x="0" y="244"/>
                    <a:pt x="81" y="298"/>
                    <a:pt x="163" y="298"/>
                  </a:cubicBezTo>
                  <a:cubicBezTo>
                    <a:pt x="244" y="298"/>
                    <a:pt x="326" y="244"/>
                    <a:pt x="326" y="136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5" name="Google Shape;4252;p55"/>
            <p:cNvSpPr/>
            <p:nvPr/>
          </p:nvSpPr>
          <p:spPr>
            <a:xfrm>
              <a:off x="2874281" y="2523698"/>
              <a:ext cx="20017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4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64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6" name="Google Shape;4253;p55"/>
            <p:cNvSpPr/>
            <p:nvPr/>
          </p:nvSpPr>
          <p:spPr>
            <a:xfrm>
              <a:off x="2847190" y="255085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1" y="1"/>
                    <a:pt x="0" y="55"/>
                    <a:pt x="0" y="136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326" y="245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7" name="Google Shape;4254;p55"/>
            <p:cNvSpPr/>
            <p:nvPr/>
          </p:nvSpPr>
          <p:spPr>
            <a:xfrm>
              <a:off x="2874281" y="2576211"/>
              <a:ext cx="20017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4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64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8" name="Google Shape;4255;p55"/>
            <p:cNvSpPr/>
            <p:nvPr/>
          </p:nvSpPr>
          <p:spPr>
            <a:xfrm>
              <a:off x="2847190" y="2603369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54"/>
                    <a:pt x="0" y="136"/>
                  </a:cubicBezTo>
                  <a:cubicBezTo>
                    <a:pt x="0" y="244"/>
                    <a:pt x="81" y="299"/>
                    <a:pt x="163" y="299"/>
                  </a:cubicBezTo>
                  <a:cubicBezTo>
                    <a:pt x="244" y="299"/>
                    <a:pt x="326" y="244"/>
                    <a:pt x="326" y="136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99" name="Google Shape;4256;p55"/>
            <p:cNvSpPr/>
            <p:nvPr/>
          </p:nvSpPr>
          <p:spPr>
            <a:xfrm>
              <a:off x="2874281" y="2628658"/>
              <a:ext cx="20017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4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64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0" name="Google Shape;4257;p55"/>
            <p:cNvSpPr/>
            <p:nvPr/>
          </p:nvSpPr>
          <p:spPr>
            <a:xfrm>
              <a:off x="2847190" y="2655816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1" y="1"/>
                    <a:pt x="0" y="55"/>
                    <a:pt x="0" y="136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326" y="245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1" name="Google Shape;4258;p55"/>
            <p:cNvSpPr/>
            <p:nvPr/>
          </p:nvSpPr>
          <p:spPr>
            <a:xfrm>
              <a:off x="2874281" y="2681172"/>
              <a:ext cx="20017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4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64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2" name="Google Shape;4259;p55"/>
            <p:cNvSpPr/>
            <p:nvPr/>
          </p:nvSpPr>
          <p:spPr>
            <a:xfrm>
              <a:off x="2847190" y="2708330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55"/>
                    <a:pt x="0" y="163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3" name="Google Shape;4260;p55"/>
            <p:cNvSpPr/>
            <p:nvPr/>
          </p:nvSpPr>
          <p:spPr>
            <a:xfrm>
              <a:off x="2874281" y="2733686"/>
              <a:ext cx="20017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4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64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4" name="Google Shape;4261;p55"/>
            <p:cNvSpPr/>
            <p:nvPr/>
          </p:nvSpPr>
          <p:spPr>
            <a:xfrm>
              <a:off x="2847190" y="2760843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54"/>
                    <a:pt x="0" y="163"/>
                  </a:cubicBezTo>
                  <a:cubicBezTo>
                    <a:pt x="0" y="244"/>
                    <a:pt x="81" y="298"/>
                    <a:pt x="163" y="298"/>
                  </a:cubicBezTo>
                  <a:cubicBezTo>
                    <a:pt x="244" y="298"/>
                    <a:pt x="326" y="244"/>
                    <a:pt x="326" y="163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5" name="Google Shape;4262;p55"/>
            <p:cNvSpPr/>
            <p:nvPr/>
          </p:nvSpPr>
          <p:spPr>
            <a:xfrm>
              <a:off x="2874281" y="2786133"/>
              <a:ext cx="20017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4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64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6" name="Google Shape;4263;p55"/>
            <p:cNvSpPr/>
            <p:nvPr/>
          </p:nvSpPr>
          <p:spPr>
            <a:xfrm>
              <a:off x="2847190" y="2813290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1" y="1"/>
                    <a:pt x="0" y="55"/>
                    <a:pt x="0" y="163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7" name="Google Shape;4264;p55"/>
            <p:cNvSpPr/>
            <p:nvPr/>
          </p:nvSpPr>
          <p:spPr>
            <a:xfrm>
              <a:off x="2874281" y="2838646"/>
              <a:ext cx="20017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4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64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8" name="Google Shape;4265;p55"/>
            <p:cNvSpPr/>
            <p:nvPr/>
          </p:nvSpPr>
          <p:spPr>
            <a:xfrm>
              <a:off x="2847190" y="2865804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54"/>
                    <a:pt x="0" y="163"/>
                  </a:cubicBezTo>
                  <a:cubicBezTo>
                    <a:pt x="0" y="244"/>
                    <a:pt x="81" y="299"/>
                    <a:pt x="163" y="299"/>
                  </a:cubicBezTo>
                  <a:cubicBezTo>
                    <a:pt x="244" y="299"/>
                    <a:pt x="326" y="244"/>
                    <a:pt x="326" y="163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09" name="Google Shape;4266;p55"/>
            <p:cNvSpPr/>
            <p:nvPr/>
          </p:nvSpPr>
          <p:spPr>
            <a:xfrm>
              <a:off x="2874281" y="2891093"/>
              <a:ext cx="20017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4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64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0" name="Google Shape;4267;p55"/>
            <p:cNvSpPr/>
            <p:nvPr/>
          </p:nvSpPr>
          <p:spPr>
            <a:xfrm>
              <a:off x="2847190" y="2918251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1" y="1"/>
                    <a:pt x="0" y="82"/>
                    <a:pt x="0" y="164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1" name="Google Shape;4268;p55"/>
            <p:cNvSpPr/>
            <p:nvPr/>
          </p:nvSpPr>
          <p:spPr>
            <a:xfrm>
              <a:off x="2874281" y="2945409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64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2" name="Google Shape;4269;p55"/>
            <p:cNvSpPr/>
            <p:nvPr/>
          </p:nvSpPr>
          <p:spPr>
            <a:xfrm>
              <a:off x="2874281" y="2997922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17"/>
                    <a:pt x="55" y="299"/>
                    <a:pt x="164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3" name="Google Shape;4270;p55"/>
            <p:cNvSpPr/>
            <p:nvPr/>
          </p:nvSpPr>
          <p:spPr>
            <a:xfrm>
              <a:off x="2847190" y="297076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cubicBezTo>
                    <a:pt x="0" y="244"/>
                    <a:pt x="81" y="299"/>
                    <a:pt x="163" y="299"/>
                  </a:cubicBezTo>
                  <a:cubicBezTo>
                    <a:pt x="244" y="299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4" name="Google Shape;4271;p55"/>
            <p:cNvSpPr/>
            <p:nvPr/>
          </p:nvSpPr>
          <p:spPr>
            <a:xfrm>
              <a:off x="2847190" y="3023212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1" y="1"/>
                    <a:pt x="0" y="82"/>
                    <a:pt x="0" y="164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5" name="Google Shape;4272;p55"/>
            <p:cNvSpPr/>
            <p:nvPr/>
          </p:nvSpPr>
          <p:spPr>
            <a:xfrm>
              <a:off x="2874281" y="3050369"/>
              <a:ext cx="20017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4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64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6" name="Google Shape;4273;p55"/>
            <p:cNvSpPr/>
            <p:nvPr/>
          </p:nvSpPr>
          <p:spPr>
            <a:xfrm>
              <a:off x="2899637" y="307572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7" name="Google Shape;4274;p55"/>
            <p:cNvSpPr/>
            <p:nvPr/>
          </p:nvSpPr>
          <p:spPr>
            <a:xfrm>
              <a:off x="2874281" y="3102883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64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8" name="Google Shape;4275;p55"/>
            <p:cNvSpPr/>
            <p:nvPr/>
          </p:nvSpPr>
          <p:spPr>
            <a:xfrm>
              <a:off x="2847190" y="307572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1" y="1"/>
                    <a:pt x="0" y="82"/>
                    <a:pt x="0" y="163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19" name="Google Shape;4276;p55"/>
            <p:cNvSpPr/>
            <p:nvPr/>
          </p:nvSpPr>
          <p:spPr>
            <a:xfrm>
              <a:off x="2899637" y="3128239"/>
              <a:ext cx="16348" cy="19951"/>
            </a:xfrm>
            <a:custGeom>
              <a:avLst/>
              <a:gdLst/>
              <a:ahLst/>
              <a:cxnLst/>
              <a:rect l="l" t="t" r="r" b="b"/>
              <a:pathLst>
                <a:path w="245" h="299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8"/>
                    <a:pt x="163" y="298"/>
                  </a:cubicBezTo>
                  <a:lnTo>
                    <a:pt x="245" y="298"/>
                  </a:lnTo>
                  <a:cubicBezTo>
                    <a:pt x="245" y="271"/>
                    <a:pt x="245" y="271"/>
                    <a:pt x="245" y="271"/>
                  </a:cubicBezTo>
                  <a:lnTo>
                    <a:pt x="245" y="27"/>
                  </a:lnTo>
                  <a:cubicBezTo>
                    <a:pt x="218" y="27"/>
                    <a:pt x="190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0" name="Google Shape;4277;p55"/>
            <p:cNvSpPr/>
            <p:nvPr/>
          </p:nvSpPr>
          <p:spPr>
            <a:xfrm>
              <a:off x="2847190" y="3128239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cubicBezTo>
                    <a:pt x="0" y="244"/>
                    <a:pt x="81" y="298"/>
                    <a:pt x="163" y="298"/>
                  </a:cubicBezTo>
                  <a:cubicBezTo>
                    <a:pt x="244" y="298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1" name="Google Shape;4278;p55"/>
            <p:cNvSpPr/>
            <p:nvPr/>
          </p:nvSpPr>
          <p:spPr>
            <a:xfrm>
              <a:off x="2874281" y="3155330"/>
              <a:ext cx="20017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4" y="1"/>
                  </a:moveTo>
                  <a:cubicBezTo>
                    <a:pt x="55" y="1"/>
                    <a:pt x="1" y="55"/>
                    <a:pt x="1" y="137"/>
                  </a:cubicBezTo>
                  <a:cubicBezTo>
                    <a:pt x="1" y="218"/>
                    <a:pt x="55" y="299"/>
                    <a:pt x="164" y="299"/>
                  </a:cubicBezTo>
                  <a:cubicBezTo>
                    <a:pt x="245" y="299"/>
                    <a:pt x="299" y="218"/>
                    <a:pt x="299" y="137"/>
                  </a:cubicBezTo>
                  <a:cubicBezTo>
                    <a:pt x="299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2" name="Google Shape;4279;p55"/>
            <p:cNvSpPr/>
            <p:nvPr/>
          </p:nvSpPr>
          <p:spPr>
            <a:xfrm>
              <a:off x="2874281" y="3207843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64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3" name="Google Shape;4280;p55"/>
            <p:cNvSpPr/>
            <p:nvPr/>
          </p:nvSpPr>
          <p:spPr>
            <a:xfrm>
              <a:off x="2847190" y="3180686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1" y="1"/>
                    <a:pt x="0" y="82"/>
                    <a:pt x="0" y="163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4" name="Google Shape;4281;p55"/>
            <p:cNvSpPr/>
            <p:nvPr/>
          </p:nvSpPr>
          <p:spPr>
            <a:xfrm>
              <a:off x="2852595" y="3233200"/>
              <a:ext cx="16348" cy="14546"/>
            </a:xfrm>
            <a:custGeom>
              <a:avLst/>
              <a:gdLst/>
              <a:ahLst/>
              <a:cxnLst/>
              <a:rect l="l" t="t" r="r" b="b"/>
              <a:pathLst>
                <a:path w="245" h="218" extrusionOk="0">
                  <a:moveTo>
                    <a:pt x="82" y="0"/>
                  </a:moveTo>
                  <a:cubicBezTo>
                    <a:pt x="55" y="0"/>
                    <a:pt x="28" y="27"/>
                    <a:pt x="0" y="27"/>
                  </a:cubicBezTo>
                  <a:lnTo>
                    <a:pt x="28" y="27"/>
                  </a:lnTo>
                  <a:cubicBezTo>
                    <a:pt x="109" y="82"/>
                    <a:pt x="136" y="163"/>
                    <a:pt x="217" y="217"/>
                  </a:cubicBezTo>
                  <a:cubicBezTo>
                    <a:pt x="245" y="217"/>
                    <a:pt x="245" y="190"/>
                    <a:pt x="245" y="163"/>
                  </a:cubicBezTo>
                  <a:cubicBezTo>
                    <a:pt x="245" y="82"/>
                    <a:pt x="163" y="0"/>
                    <a:pt x="82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5" name="Google Shape;4282;p55"/>
            <p:cNvSpPr/>
            <p:nvPr/>
          </p:nvSpPr>
          <p:spPr>
            <a:xfrm>
              <a:off x="2821834" y="2103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0" y="81"/>
                    <a:pt x="0" y="163"/>
                  </a:cubicBezTo>
                  <a:cubicBezTo>
                    <a:pt x="0" y="244"/>
                    <a:pt x="55" y="298"/>
                    <a:pt x="163" y="298"/>
                  </a:cubicBezTo>
                  <a:cubicBezTo>
                    <a:pt x="244" y="298"/>
                    <a:pt x="299" y="244"/>
                    <a:pt x="299" y="163"/>
                  </a:cubicBezTo>
                  <a:cubicBezTo>
                    <a:pt x="299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6" name="Google Shape;4283;p55"/>
            <p:cNvSpPr/>
            <p:nvPr/>
          </p:nvSpPr>
          <p:spPr>
            <a:xfrm>
              <a:off x="2794677" y="2087507"/>
              <a:ext cx="21752" cy="10943"/>
            </a:xfrm>
            <a:custGeom>
              <a:avLst/>
              <a:gdLst/>
              <a:ahLst/>
              <a:cxnLst/>
              <a:rect l="l" t="t" r="r" b="b"/>
              <a:pathLst>
                <a:path w="326" h="164" extrusionOk="0">
                  <a:moveTo>
                    <a:pt x="0" y="1"/>
                  </a:moveTo>
                  <a:cubicBezTo>
                    <a:pt x="0" y="82"/>
                    <a:pt x="82" y="164"/>
                    <a:pt x="163" y="164"/>
                  </a:cubicBezTo>
                  <a:cubicBezTo>
                    <a:pt x="245" y="164"/>
                    <a:pt x="326" y="82"/>
                    <a:pt x="32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7" name="Google Shape;4284;p55"/>
            <p:cNvSpPr/>
            <p:nvPr/>
          </p:nvSpPr>
          <p:spPr>
            <a:xfrm>
              <a:off x="2794677" y="2129145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8" name="Google Shape;4285;p55"/>
            <p:cNvSpPr/>
            <p:nvPr/>
          </p:nvSpPr>
          <p:spPr>
            <a:xfrm>
              <a:off x="2821834" y="2156302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299"/>
                    <a:pt x="163" y="299"/>
                  </a:cubicBezTo>
                  <a:cubicBezTo>
                    <a:pt x="244" y="299"/>
                    <a:pt x="299" y="245"/>
                    <a:pt x="299" y="163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29" name="Google Shape;4286;p55"/>
            <p:cNvSpPr/>
            <p:nvPr/>
          </p:nvSpPr>
          <p:spPr>
            <a:xfrm>
              <a:off x="2794677" y="2183460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0" name="Google Shape;4287;p55"/>
            <p:cNvSpPr/>
            <p:nvPr/>
          </p:nvSpPr>
          <p:spPr>
            <a:xfrm>
              <a:off x="2821834" y="220881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299"/>
                    <a:pt x="163" y="299"/>
                  </a:cubicBezTo>
                  <a:cubicBezTo>
                    <a:pt x="244" y="299"/>
                    <a:pt x="299" y="244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1" name="Google Shape;4288;p55"/>
            <p:cNvSpPr/>
            <p:nvPr/>
          </p:nvSpPr>
          <p:spPr>
            <a:xfrm>
              <a:off x="2794677" y="2235974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17"/>
                    <a:pt x="82" y="298"/>
                    <a:pt x="163" y="298"/>
                  </a:cubicBezTo>
                  <a:cubicBezTo>
                    <a:pt x="245" y="298"/>
                    <a:pt x="326" y="217"/>
                    <a:pt x="326" y="136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2" name="Google Shape;4289;p55"/>
            <p:cNvSpPr/>
            <p:nvPr/>
          </p:nvSpPr>
          <p:spPr>
            <a:xfrm>
              <a:off x="2821834" y="2261263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5" y="1"/>
                    <a:pt x="0" y="82"/>
                    <a:pt x="0" y="164"/>
                  </a:cubicBezTo>
                  <a:cubicBezTo>
                    <a:pt x="0" y="245"/>
                    <a:pt x="55" y="299"/>
                    <a:pt x="163" y="299"/>
                  </a:cubicBezTo>
                  <a:cubicBezTo>
                    <a:pt x="244" y="299"/>
                    <a:pt x="299" y="245"/>
                    <a:pt x="299" y="164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3" name="Google Shape;4290;p55"/>
            <p:cNvSpPr/>
            <p:nvPr/>
          </p:nvSpPr>
          <p:spPr>
            <a:xfrm>
              <a:off x="2794677" y="2288420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4" name="Google Shape;4291;p55"/>
            <p:cNvSpPr/>
            <p:nvPr/>
          </p:nvSpPr>
          <p:spPr>
            <a:xfrm>
              <a:off x="2821834" y="231377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5"/>
                    <a:pt x="55" y="299"/>
                    <a:pt x="163" y="299"/>
                  </a:cubicBezTo>
                  <a:cubicBezTo>
                    <a:pt x="244" y="299"/>
                    <a:pt x="299" y="245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5" name="Google Shape;4292;p55"/>
            <p:cNvSpPr/>
            <p:nvPr/>
          </p:nvSpPr>
          <p:spPr>
            <a:xfrm>
              <a:off x="2794677" y="2340934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36"/>
                  </a:cubicBezTo>
                  <a:cubicBezTo>
                    <a:pt x="0" y="217"/>
                    <a:pt x="82" y="299"/>
                    <a:pt x="163" y="299"/>
                  </a:cubicBezTo>
                  <a:cubicBezTo>
                    <a:pt x="245" y="299"/>
                    <a:pt x="326" y="217"/>
                    <a:pt x="326" y="136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6" name="Google Shape;4293;p55"/>
            <p:cNvSpPr/>
            <p:nvPr/>
          </p:nvSpPr>
          <p:spPr>
            <a:xfrm>
              <a:off x="2821834" y="236629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0" y="81"/>
                    <a:pt x="0" y="163"/>
                  </a:cubicBezTo>
                  <a:cubicBezTo>
                    <a:pt x="0" y="244"/>
                    <a:pt x="55" y="298"/>
                    <a:pt x="163" y="298"/>
                  </a:cubicBezTo>
                  <a:cubicBezTo>
                    <a:pt x="244" y="298"/>
                    <a:pt x="299" y="244"/>
                    <a:pt x="299" y="163"/>
                  </a:cubicBezTo>
                  <a:cubicBezTo>
                    <a:pt x="299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7" name="Google Shape;4294;p55"/>
            <p:cNvSpPr/>
            <p:nvPr/>
          </p:nvSpPr>
          <p:spPr>
            <a:xfrm>
              <a:off x="2794677" y="2393381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8" name="Google Shape;4295;p55"/>
            <p:cNvSpPr/>
            <p:nvPr/>
          </p:nvSpPr>
          <p:spPr>
            <a:xfrm>
              <a:off x="2821834" y="2418737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326"/>
                    <a:pt x="163" y="326"/>
                  </a:cubicBezTo>
                  <a:cubicBezTo>
                    <a:pt x="244" y="326"/>
                    <a:pt x="299" y="245"/>
                    <a:pt x="299" y="163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9" name="Google Shape;4296;p55"/>
            <p:cNvSpPr/>
            <p:nvPr/>
          </p:nvSpPr>
          <p:spPr>
            <a:xfrm>
              <a:off x="2794677" y="244589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36"/>
                  </a:cubicBezTo>
                  <a:cubicBezTo>
                    <a:pt x="0" y="217"/>
                    <a:pt x="82" y="299"/>
                    <a:pt x="163" y="299"/>
                  </a:cubicBezTo>
                  <a:cubicBezTo>
                    <a:pt x="245" y="299"/>
                    <a:pt x="326" y="217"/>
                    <a:pt x="326" y="136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0" name="Google Shape;4297;p55"/>
            <p:cNvSpPr/>
            <p:nvPr/>
          </p:nvSpPr>
          <p:spPr>
            <a:xfrm>
              <a:off x="2821834" y="247125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326"/>
                    <a:pt x="163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1" name="Google Shape;4298;p55"/>
            <p:cNvSpPr/>
            <p:nvPr/>
          </p:nvSpPr>
          <p:spPr>
            <a:xfrm>
              <a:off x="2794677" y="2498408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36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2" name="Google Shape;4299;p55"/>
            <p:cNvSpPr/>
            <p:nvPr/>
          </p:nvSpPr>
          <p:spPr>
            <a:xfrm>
              <a:off x="2821834" y="2523698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5" y="1"/>
                    <a:pt x="0" y="82"/>
                    <a:pt x="0" y="164"/>
                  </a:cubicBezTo>
                  <a:cubicBezTo>
                    <a:pt x="0" y="245"/>
                    <a:pt x="55" y="326"/>
                    <a:pt x="163" y="326"/>
                  </a:cubicBezTo>
                  <a:cubicBezTo>
                    <a:pt x="244" y="326"/>
                    <a:pt x="299" y="245"/>
                    <a:pt x="299" y="164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3" name="Google Shape;4300;p55"/>
            <p:cNvSpPr/>
            <p:nvPr/>
          </p:nvSpPr>
          <p:spPr>
            <a:xfrm>
              <a:off x="2794677" y="255085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4" name="Google Shape;4301;p55"/>
            <p:cNvSpPr/>
            <p:nvPr/>
          </p:nvSpPr>
          <p:spPr>
            <a:xfrm>
              <a:off x="2821834" y="257621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326"/>
                    <a:pt x="163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5" name="Google Shape;4302;p55"/>
            <p:cNvSpPr/>
            <p:nvPr/>
          </p:nvSpPr>
          <p:spPr>
            <a:xfrm>
              <a:off x="2794677" y="2603369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36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6" name="Google Shape;4303;p55"/>
            <p:cNvSpPr/>
            <p:nvPr/>
          </p:nvSpPr>
          <p:spPr>
            <a:xfrm>
              <a:off x="2821834" y="2628658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5" y="1"/>
                    <a:pt x="0" y="82"/>
                    <a:pt x="0" y="164"/>
                  </a:cubicBezTo>
                  <a:cubicBezTo>
                    <a:pt x="0" y="245"/>
                    <a:pt x="55" y="326"/>
                    <a:pt x="163" y="326"/>
                  </a:cubicBezTo>
                  <a:cubicBezTo>
                    <a:pt x="244" y="326"/>
                    <a:pt x="299" y="245"/>
                    <a:pt x="299" y="164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7" name="Google Shape;4304;p55"/>
            <p:cNvSpPr/>
            <p:nvPr/>
          </p:nvSpPr>
          <p:spPr>
            <a:xfrm>
              <a:off x="2794677" y="2655816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8" name="Google Shape;4305;p55"/>
            <p:cNvSpPr/>
            <p:nvPr/>
          </p:nvSpPr>
          <p:spPr>
            <a:xfrm>
              <a:off x="2821834" y="2681172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326"/>
                    <a:pt x="163" y="326"/>
                  </a:cubicBezTo>
                  <a:cubicBezTo>
                    <a:pt x="244" y="326"/>
                    <a:pt x="299" y="245"/>
                    <a:pt x="299" y="163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9" name="Google Shape;4306;p55"/>
            <p:cNvSpPr/>
            <p:nvPr/>
          </p:nvSpPr>
          <p:spPr>
            <a:xfrm>
              <a:off x="2794677" y="2708330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0" name="Google Shape;4307;p55"/>
            <p:cNvSpPr/>
            <p:nvPr/>
          </p:nvSpPr>
          <p:spPr>
            <a:xfrm>
              <a:off x="2821834" y="2733686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326"/>
                    <a:pt x="163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1" name="Google Shape;4308;p55"/>
            <p:cNvSpPr/>
            <p:nvPr/>
          </p:nvSpPr>
          <p:spPr>
            <a:xfrm>
              <a:off x="2794677" y="2760843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2" name="Google Shape;4309;p55"/>
            <p:cNvSpPr/>
            <p:nvPr/>
          </p:nvSpPr>
          <p:spPr>
            <a:xfrm>
              <a:off x="2821834" y="2786133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326"/>
                    <a:pt x="163" y="326"/>
                  </a:cubicBezTo>
                  <a:cubicBezTo>
                    <a:pt x="244" y="326"/>
                    <a:pt x="299" y="245"/>
                    <a:pt x="299" y="163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3" name="Google Shape;4310;p55"/>
            <p:cNvSpPr/>
            <p:nvPr/>
          </p:nvSpPr>
          <p:spPr>
            <a:xfrm>
              <a:off x="2794677" y="2813290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2" y="1"/>
                    <a:pt x="0" y="55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4" name="Google Shape;4311;p55"/>
            <p:cNvSpPr/>
            <p:nvPr/>
          </p:nvSpPr>
          <p:spPr>
            <a:xfrm>
              <a:off x="2821834" y="2838646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326"/>
                    <a:pt x="163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5" name="Google Shape;4312;p55"/>
            <p:cNvSpPr/>
            <p:nvPr/>
          </p:nvSpPr>
          <p:spPr>
            <a:xfrm>
              <a:off x="2794677" y="2865804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6" name="Google Shape;4313;p55"/>
            <p:cNvSpPr/>
            <p:nvPr/>
          </p:nvSpPr>
          <p:spPr>
            <a:xfrm>
              <a:off x="2821834" y="2891093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5" y="1"/>
                    <a:pt x="0" y="82"/>
                    <a:pt x="0" y="164"/>
                  </a:cubicBezTo>
                  <a:cubicBezTo>
                    <a:pt x="0" y="245"/>
                    <a:pt x="55" y="326"/>
                    <a:pt x="163" y="326"/>
                  </a:cubicBezTo>
                  <a:cubicBezTo>
                    <a:pt x="244" y="326"/>
                    <a:pt x="299" y="245"/>
                    <a:pt x="299" y="164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7" name="Google Shape;4314;p55"/>
            <p:cNvSpPr/>
            <p:nvPr/>
          </p:nvSpPr>
          <p:spPr>
            <a:xfrm>
              <a:off x="2794677" y="2918251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8" name="Google Shape;4315;p55"/>
            <p:cNvSpPr/>
            <p:nvPr/>
          </p:nvSpPr>
          <p:spPr>
            <a:xfrm>
              <a:off x="2821834" y="2945409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63" y="299"/>
                  </a:cubicBezTo>
                  <a:cubicBezTo>
                    <a:pt x="244" y="299"/>
                    <a:pt x="299" y="218"/>
                    <a:pt x="299" y="136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9" name="Google Shape;4316;p55"/>
            <p:cNvSpPr/>
            <p:nvPr/>
          </p:nvSpPr>
          <p:spPr>
            <a:xfrm>
              <a:off x="2821834" y="299792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17"/>
                    <a:pt x="55" y="299"/>
                    <a:pt x="163" y="299"/>
                  </a:cubicBezTo>
                  <a:cubicBezTo>
                    <a:pt x="244" y="299"/>
                    <a:pt x="299" y="217"/>
                    <a:pt x="299" y="136"/>
                  </a:cubicBezTo>
                  <a:cubicBezTo>
                    <a:pt x="299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0" name="Google Shape;4317;p55"/>
            <p:cNvSpPr/>
            <p:nvPr/>
          </p:nvSpPr>
          <p:spPr>
            <a:xfrm>
              <a:off x="2794677" y="297076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1" name="Google Shape;4318;p55"/>
            <p:cNvSpPr/>
            <p:nvPr/>
          </p:nvSpPr>
          <p:spPr>
            <a:xfrm>
              <a:off x="2794677" y="3023212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2" name="Google Shape;4319;p55"/>
            <p:cNvSpPr/>
            <p:nvPr/>
          </p:nvSpPr>
          <p:spPr>
            <a:xfrm>
              <a:off x="2821834" y="3050369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63" y="299"/>
                  </a:cubicBezTo>
                  <a:cubicBezTo>
                    <a:pt x="244" y="299"/>
                    <a:pt x="299" y="218"/>
                    <a:pt x="299" y="136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3" name="Google Shape;4320;p55"/>
            <p:cNvSpPr/>
            <p:nvPr/>
          </p:nvSpPr>
          <p:spPr>
            <a:xfrm>
              <a:off x="2821834" y="310288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0" y="55"/>
                    <a:pt x="0" y="136"/>
                  </a:cubicBezTo>
                  <a:cubicBezTo>
                    <a:pt x="0" y="217"/>
                    <a:pt x="55" y="299"/>
                    <a:pt x="163" y="299"/>
                  </a:cubicBezTo>
                  <a:cubicBezTo>
                    <a:pt x="244" y="299"/>
                    <a:pt x="299" y="217"/>
                    <a:pt x="299" y="136"/>
                  </a:cubicBezTo>
                  <a:cubicBezTo>
                    <a:pt x="299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4" name="Google Shape;4321;p55"/>
            <p:cNvSpPr/>
            <p:nvPr/>
          </p:nvSpPr>
          <p:spPr>
            <a:xfrm>
              <a:off x="2794677" y="307572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5" name="Google Shape;4322;p55"/>
            <p:cNvSpPr/>
            <p:nvPr/>
          </p:nvSpPr>
          <p:spPr>
            <a:xfrm>
              <a:off x="2794677" y="3128239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6" name="Google Shape;4323;p55"/>
            <p:cNvSpPr/>
            <p:nvPr/>
          </p:nvSpPr>
          <p:spPr>
            <a:xfrm>
              <a:off x="2821834" y="3155330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5" y="1"/>
                    <a:pt x="0" y="55"/>
                    <a:pt x="0" y="137"/>
                  </a:cubicBezTo>
                  <a:cubicBezTo>
                    <a:pt x="0" y="218"/>
                    <a:pt x="55" y="299"/>
                    <a:pt x="163" y="299"/>
                  </a:cubicBezTo>
                  <a:cubicBezTo>
                    <a:pt x="244" y="299"/>
                    <a:pt x="299" y="218"/>
                    <a:pt x="299" y="137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7" name="Google Shape;4324;p55"/>
            <p:cNvSpPr/>
            <p:nvPr/>
          </p:nvSpPr>
          <p:spPr>
            <a:xfrm>
              <a:off x="2821834" y="320784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55" y="190"/>
                    <a:pt x="109" y="218"/>
                    <a:pt x="136" y="245"/>
                  </a:cubicBezTo>
                  <a:cubicBezTo>
                    <a:pt x="136" y="272"/>
                    <a:pt x="163" y="272"/>
                    <a:pt x="190" y="299"/>
                  </a:cubicBezTo>
                  <a:cubicBezTo>
                    <a:pt x="244" y="272"/>
                    <a:pt x="299" y="218"/>
                    <a:pt x="299" y="136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8" name="Google Shape;4325;p55"/>
            <p:cNvSpPr/>
            <p:nvPr/>
          </p:nvSpPr>
          <p:spPr>
            <a:xfrm>
              <a:off x="2798280" y="3180686"/>
              <a:ext cx="18149" cy="20017"/>
            </a:xfrm>
            <a:custGeom>
              <a:avLst/>
              <a:gdLst/>
              <a:ahLst/>
              <a:cxnLst/>
              <a:rect l="l" t="t" r="r" b="b"/>
              <a:pathLst>
                <a:path w="272" h="300" extrusionOk="0">
                  <a:moveTo>
                    <a:pt x="109" y="1"/>
                  </a:moveTo>
                  <a:cubicBezTo>
                    <a:pt x="82" y="1"/>
                    <a:pt x="55" y="28"/>
                    <a:pt x="28" y="28"/>
                  </a:cubicBezTo>
                  <a:cubicBezTo>
                    <a:pt x="1" y="82"/>
                    <a:pt x="1" y="109"/>
                    <a:pt x="1" y="163"/>
                  </a:cubicBezTo>
                  <a:cubicBezTo>
                    <a:pt x="1" y="191"/>
                    <a:pt x="1" y="245"/>
                    <a:pt x="28" y="272"/>
                  </a:cubicBezTo>
                  <a:cubicBezTo>
                    <a:pt x="55" y="299"/>
                    <a:pt x="82" y="299"/>
                    <a:pt x="109" y="299"/>
                  </a:cubicBezTo>
                  <a:cubicBezTo>
                    <a:pt x="191" y="299"/>
                    <a:pt x="272" y="245"/>
                    <a:pt x="272" y="163"/>
                  </a:cubicBezTo>
                  <a:cubicBezTo>
                    <a:pt x="272" y="82"/>
                    <a:pt x="191" y="1"/>
                    <a:pt x="109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9" name="Google Shape;4326;p55"/>
            <p:cNvSpPr/>
            <p:nvPr/>
          </p:nvSpPr>
          <p:spPr>
            <a:xfrm>
              <a:off x="2769321" y="2103855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298"/>
                    <a:pt x="163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0" name="Google Shape;4327;p55"/>
            <p:cNvSpPr/>
            <p:nvPr/>
          </p:nvSpPr>
          <p:spPr>
            <a:xfrm>
              <a:off x="2754841" y="2087507"/>
              <a:ext cx="9141" cy="9141"/>
            </a:xfrm>
            <a:custGeom>
              <a:avLst/>
              <a:gdLst/>
              <a:ahLst/>
              <a:cxnLst/>
              <a:rect l="l" t="t" r="r" b="b"/>
              <a:pathLst>
                <a:path w="137" h="137" extrusionOk="0">
                  <a:moveTo>
                    <a:pt x="1" y="1"/>
                  </a:moveTo>
                  <a:cubicBezTo>
                    <a:pt x="28" y="82"/>
                    <a:pt x="28" y="137"/>
                    <a:pt x="28" y="137"/>
                  </a:cubicBezTo>
                  <a:cubicBezTo>
                    <a:pt x="82" y="137"/>
                    <a:pt x="136" y="82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1" name="Google Shape;4328;p55"/>
            <p:cNvSpPr/>
            <p:nvPr/>
          </p:nvSpPr>
          <p:spPr>
            <a:xfrm>
              <a:off x="2742163" y="2129145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2" name="Google Shape;4329;p55"/>
            <p:cNvSpPr/>
            <p:nvPr/>
          </p:nvSpPr>
          <p:spPr>
            <a:xfrm>
              <a:off x="2769321" y="2156302"/>
              <a:ext cx="20017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3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299"/>
                    <a:pt x="163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3" name="Google Shape;4330;p55"/>
            <p:cNvSpPr/>
            <p:nvPr/>
          </p:nvSpPr>
          <p:spPr>
            <a:xfrm>
              <a:off x="2742163" y="2183460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4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4" name="Google Shape;4331;p55"/>
            <p:cNvSpPr/>
            <p:nvPr/>
          </p:nvSpPr>
          <p:spPr>
            <a:xfrm>
              <a:off x="2769321" y="2208816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299"/>
                    <a:pt x="163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5" name="Google Shape;4332;p55"/>
            <p:cNvSpPr/>
            <p:nvPr/>
          </p:nvSpPr>
          <p:spPr>
            <a:xfrm>
              <a:off x="2742163" y="2235974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17"/>
                    <a:pt x="82" y="298"/>
                    <a:pt x="164" y="298"/>
                  </a:cubicBezTo>
                  <a:cubicBezTo>
                    <a:pt x="245" y="298"/>
                    <a:pt x="326" y="217"/>
                    <a:pt x="326" y="136"/>
                  </a:cubicBezTo>
                  <a:cubicBezTo>
                    <a:pt x="326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6" name="Google Shape;4333;p55"/>
            <p:cNvSpPr/>
            <p:nvPr/>
          </p:nvSpPr>
          <p:spPr>
            <a:xfrm>
              <a:off x="2769321" y="2261263"/>
              <a:ext cx="20017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3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299"/>
                    <a:pt x="163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7" name="Google Shape;4334;p55"/>
            <p:cNvSpPr/>
            <p:nvPr/>
          </p:nvSpPr>
          <p:spPr>
            <a:xfrm>
              <a:off x="2742163" y="2288420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4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8" name="Google Shape;4335;p55"/>
            <p:cNvSpPr/>
            <p:nvPr/>
          </p:nvSpPr>
          <p:spPr>
            <a:xfrm>
              <a:off x="2769321" y="2313776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5"/>
                    <a:pt x="55" y="299"/>
                    <a:pt x="163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9" name="Google Shape;4336;p55"/>
            <p:cNvSpPr/>
            <p:nvPr/>
          </p:nvSpPr>
          <p:spPr>
            <a:xfrm>
              <a:off x="2742163" y="2340934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217"/>
                    <a:pt x="82" y="299"/>
                    <a:pt x="164" y="299"/>
                  </a:cubicBezTo>
                  <a:cubicBezTo>
                    <a:pt x="245" y="299"/>
                    <a:pt x="326" y="217"/>
                    <a:pt x="326" y="136"/>
                  </a:cubicBezTo>
                  <a:cubicBezTo>
                    <a:pt x="326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0" name="Google Shape;4337;p55"/>
            <p:cNvSpPr/>
            <p:nvPr/>
          </p:nvSpPr>
          <p:spPr>
            <a:xfrm>
              <a:off x="2769321" y="2366290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298"/>
                    <a:pt x="163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1" name="Google Shape;4338;p55"/>
            <p:cNvSpPr/>
            <p:nvPr/>
          </p:nvSpPr>
          <p:spPr>
            <a:xfrm>
              <a:off x="2742163" y="2393381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4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2" name="Google Shape;4339;p55"/>
            <p:cNvSpPr/>
            <p:nvPr/>
          </p:nvSpPr>
          <p:spPr>
            <a:xfrm>
              <a:off x="2769321" y="2418737"/>
              <a:ext cx="20017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3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3" name="Google Shape;4340;p55"/>
            <p:cNvSpPr/>
            <p:nvPr/>
          </p:nvSpPr>
          <p:spPr>
            <a:xfrm>
              <a:off x="2742163" y="244589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217"/>
                    <a:pt x="82" y="299"/>
                    <a:pt x="164" y="299"/>
                  </a:cubicBezTo>
                  <a:cubicBezTo>
                    <a:pt x="245" y="299"/>
                    <a:pt x="326" y="217"/>
                    <a:pt x="326" y="136"/>
                  </a:cubicBezTo>
                  <a:cubicBezTo>
                    <a:pt x="326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4" name="Google Shape;4341;p55"/>
            <p:cNvSpPr/>
            <p:nvPr/>
          </p:nvSpPr>
          <p:spPr>
            <a:xfrm>
              <a:off x="2769321" y="2471251"/>
              <a:ext cx="20017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3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5" name="Google Shape;4342;p55"/>
            <p:cNvSpPr/>
            <p:nvPr/>
          </p:nvSpPr>
          <p:spPr>
            <a:xfrm>
              <a:off x="2742163" y="2498408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44"/>
                    <a:pt x="82" y="298"/>
                    <a:pt x="164" y="298"/>
                  </a:cubicBezTo>
                  <a:cubicBezTo>
                    <a:pt x="245" y="298"/>
                    <a:pt x="326" y="244"/>
                    <a:pt x="326" y="136"/>
                  </a:cubicBezTo>
                  <a:cubicBezTo>
                    <a:pt x="326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6" name="Google Shape;4343;p55"/>
            <p:cNvSpPr/>
            <p:nvPr/>
          </p:nvSpPr>
          <p:spPr>
            <a:xfrm>
              <a:off x="2769321" y="2523698"/>
              <a:ext cx="20017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3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63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7" name="Google Shape;4344;p55"/>
            <p:cNvSpPr/>
            <p:nvPr/>
          </p:nvSpPr>
          <p:spPr>
            <a:xfrm>
              <a:off x="2742163" y="255085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36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8" name="Google Shape;4345;p55"/>
            <p:cNvSpPr/>
            <p:nvPr/>
          </p:nvSpPr>
          <p:spPr>
            <a:xfrm>
              <a:off x="2769321" y="2576211"/>
              <a:ext cx="20017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3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9" name="Google Shape;4346;p55"/>
            <p:cNvSpPr/>
            <p:nvPr/>
          </p:nvSpPr>
          <p:spPr>
            <a:xfrm>
              <a:off x="2742163" y="2603369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326" y="244"/>
                    <a:pt x="326" y="136"/>
                  </a:cubicBezTo>
                  <a:cubicBezTo>
                    <a:pt x="326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0" name="Google Shape;4347;p55"/>
            <p:cNvSpPr/>
            <p:nvPr/>
          </p:nvSpPr>
          <p:spPr>
            <a:xfrm>
              <a:off x="2769321" y="2628658"/>
              <a:ext cx="20017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3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63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1" name="Google Shape;4348;p55"/>
            <p:cNvSpPr/>
            <p:nvPr/>
          </p:nvSpPr>
          <p:spPr>
            <a:xfrm>
              <a:off x="2742163" y="2655816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36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2" name="Google Shape;4349;p55"/>
            <p:cNvSpPr/>
            <p:nvPr/>
          </p:nvSpPr>
          <p:spPr>
            <a:xfrm>
              <a:off x="2769321" y="2681172"/>
              <a:ext cx="20017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3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3" name="Google Shape;4350;p55"/>
            <p:cNvSpPr/>
            <p:nvPr/>
          </p:nvSpPr>
          <p:spPr>
            <a:xfrm>
              <a:off x="2742163" y="2708330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5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4" name="Google Shape;4351;p55"/>
            <p:cNvSpPr/>
            <p:nvPr/>
          </p:nvSpPr>
          <p:spPr>
            <a:xfrm>
              <a:off x="2769321" y="2733686"/>
              <a:ext cx="20017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3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5" name="Google Shape;4352;p55"/>
            <p:cNvSpPr/>
            <p:nvPr/>
          </p:nvSpPr>
          <p:spPr>
            <a:xfrm>
              <a:off x="2742163" y="2760843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4"/>
                    <a:pt x="1" y="163"/>
                  </a:cubicBezTo>
                  <a:cubicBezTo>
                    <a:pt x="1" y="244"/>
                    <a:pt x="82" y="298"/>
                    <a:pt x="164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6" name="Google Shape;4353;p55"/>
            <p:cNvSpPr/>
            <p:nvPr/>
          </p:nvSpPr>
          <p:spPr>
            <a:xfrm>
              <a:off x="2769321" y="2786133"/>
              <a:ext cx="20017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3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7" name="Google Shape;4354;p55"/>
            <p:cNvSpPr/>
            <p:nvPr/>
          </p:nvSpPr>
          <p:spPr>
            <a:xfrm>
              <a:off x="2742163" y="2813290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1"/>
                  </a:moveTo>
                  <a:cubicBezTo>
                    <a:pt x="82" y="1"/>
                    <a:pt x="1" y="55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8" name="Google Shape;4355;p55"/>
            <p:cNvSpPr/>
            <p:nvPr/>
          </p:nvSpPr>
          <p:spPr>
            <a:xfrm>
              <a:off x="2769321" y="2838646"/>
              <a:ext cx="20017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3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9" name="Google Shape;4356;p55"/>
            <p:cNvSpPr/>
            <p:nvPr/>
          </p:nvSpPr>
          <p:spPr>
            <a:xfrm>
              <a:off x="2742163" y="2865804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4"/>
                    <a:pt x="1" y="163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0" name="Google Shape;4357;p55"/>
            <p:cNvSpPr/>
            <p:nvPr/>
          </p:nvSpPr>
          <p:spPr>
            <a:xfrm>
              <a:off x="2769321" y="2891093"/>
              <a:ext cx="20017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3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63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1" name="Google Shape;4358;p55"/>
            <p:cNvSpPr/>
            <p:nvPr/>
          </p:nvSpPr>
          <p:spPr>
            <a:xfrm>
              <a:off x="2742163" y="2918251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2" name="Google Shape;4359;p55"/>
            <p:cNvSpPr/>
            <p:nvPr/>
          </p:nvSpPr>
          <p:spPr>
            <a:xfrm>
              <a:off x="2769321" y="2945409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63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3" name="Google Shape;4360;p55"/>
            <p:cNvSpPr/>
            <p:nvPr/>
          </p:nvSpPr>
          <p:spPr>
            <a:xfrm>
              <a:off x="2769321" y="2997922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17"/>
                    <a:pt x="55" y="299"/>
                    <a:pt x="163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4" name="Google Shape;4361;p55"/>
            <p:cNvSpPr/>
            <p:nvPr/>
          </p:nvSpPr>
          <p:spPr>
            <a:xfrm>
              <a:off x="2742163" y="297076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5" name="Google Shape;4362;p55"/>
            <p:cNvSpPr/>
            <p:nvPr/>
          </p:nvSpPr>
          <p:spPr>
            <a:xfrm>
              <a:off x="2742163" y="3023212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6" name="Google Shape;4363;p55"/>
            <p:cNvSpPr/>
            <p:nvPr/>
          </p:nvSpPr>
          <p:spPr>
            <a:xfrm>
              <a:off x="2769321" y="3050369"/>
              <a:ext cx="20017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3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63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7" name="Google Shape;4364;p55"/>
            <p:cNvSpPr/>
            <p:nvPr/>
          </p:nvSpPr>
          <p:spPr>
            <a:xfrm>
              <a:off x="2769321" y="3102883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55" y="190"/>
                    <a:pt x="82" y="245"/>
                    <a:pt x="136" y="299"/>
                  </a:cubicBezTo>
                  <a:lnTo>
                    <a:pt x="163" y="299"/>
                  </a:ln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8" name="Google Shape;4365;p55"/>
            <p:cNvSpPr/>
            <p:nvPr/>
          </p:nvSpPr>
          <p:spPr>
            <a:xfrm>
              <a:off x="2716874" y="2103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4" y="0"/>
                    <a:pt x="0" y="81"/>
                    <a:pt x="0" y="163"/>
                  </a:cubicBezTo>
                  <a:cubicBezTo>
                    <a:pt x="0" y="244"/>
                    <a:pt x="54" y="298"/>
                    <a:pt x="163" y="298"/>
                  </a:cubicBezTo>
                  <a:cubicBezTo>
                    <a:pt x="244" y="298"/>
                    <a:pt x="298" y="244"/>
                    <a:pt x="298" y="163"/>
                  </a:cubicBezTo>
                  <a:cubicBezTo>
                    <a:pt x="298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9" name="Google Shape;4366;p55"/>
            <p:cNvSpPr/>
            <p:nvPr/>
          </p:nvSpPr>
          <p:spPr>
            <a:xfrm>
              <a:off x="2742163" y="2087507"/>
              <a:ext cx="14546" cy="10943"/>
            </a:xfrm>
            <a:custGeom>
              <a:avLst/>
              <a:gdLst/>
              <a:ahLst/>
              <a:cxnLst/>
              <a:rect l="l" t="t" r="r" b="b"/>
              <a:pathLst>
                <a:path w="218" h="164" extrusionOk="0">
                  <a:moveTo>
                    <a:pt x="1" y="1"/>
                  </a:moveTo>
                  <a:cubicBezTo>
                    <a:pt x="1" y="82"/>
                    <a:pt x="82" y="164"/>
                    <a:pt x="164" y="164"/>
                  </a:cubicBezTo>
                  <a:lnTo>
                    <a:pt x="218" y="164"/>
                  </a:lnTo>
                  <a:cubicBezTo>
                    <a:pt x="136" y="137"/>
                    <a:pt x="82" y="82"/>
                    <a:pt x="28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0" name="Google Shape;4367;p55"/>
            <p:cNvSpPr/>
            <p:nvPr/>
          </p:nvSpPr>
          <p:spPr>
            <a:xfrm>
              <a:off x="2689716" y="2087507"/>
              <a:ext cx="21752" cy="10943"/>
            </a:xfrm>
            <a:custGeom>
              <a:avLst/>
              <a:gdLst/>
              <a:ahLst/>
              <a:cxnLst/>
              <a:rect l="l" t="t" r="r" b="b"/>
              <a:pathLst>
                <a:path w="326" h="164" extrusionOk="0">
                  <a:moveTo>
                    <a:pt x="0" y="1"/>
                  </a:moveTo>
                  <a:cubicBezTo>
                    <a:pt x="0" y="82"/>
                    <a:pt x="82" y="164"/>
                    <a:pt x="163" y="164"/>
                  </a:cubicBezTo>
                  <a:cubicBezTo>
                    <a:pt x="244" y="164"/>
                    <a:pt x="326" y="82"/>
                    <a:pt x="32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1" name="Google Shape;4368;p55"/>
            <p:cNvSpPr/>
            <p:nvPr/>
          </p:nvSpPr>
          <p:spPr>
            <a:xfrm>
              <a:off x="2689716" y="2129145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2" name="Google Shape;4369;p55"/>
            <p:cNvSpPr/>
            <p:nvPr/>
          </p:nvSpPr>
          <p:spPr>
            <a:xfrm>
              <a:off x="2716874" y="2156302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245"/>
                    <a:pt x="54" y="299"/>
                    <a:pt x="163" y="299"/>
                  </a:cubicBezTo>
                  <a:cubicBezTo>
                    <a:pt x="244" y="299"/>
                    <a:pt x="298" y="245"/>
                    <a:pt x="298" y="163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3" name="Google Shape;4370;p55"/>
            <p:cNvSpPr/>
            <p:nvPr/>
          </p:nvSpPr>
          <p:spPr>
            <a:xfrm>
              <a:off x="2689716" y="2183460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4" y="299"/>
                    <a:pt x="326" y="218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4" name="Google Shape;4371;p55"/>
            <p:cNvSpPr/>
            <p:nvPr/>
          </p:nvSpPr>
          <p:spPr>
            <a:xfrm>
              <a:off x="2716874" y="220881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4"/>
                    <a:pt x="54" y="299"/>
                    <a:pt x="163" y="299"/>
                  </a:cubicBezTo>
                  <a:cubicBezTo>
                    <a:pt x="244" y="299"/>
                    <a:pt x="298" y="244"/>
                    <a:pt x="298" y="163"/>
                  </a:cubicBezTo>
                  <a:cubicBezTo>
                    <a:pt x="298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5" name="Google Shape;4372;p55"/>
            <p:cNvSpPr/>
            <p:nvPr/>
          </p:nvSpPr>
          <p:spPr>
            <a:xfrm>
              <a:off x="2689716" y="2235974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17"/>
                    <a:pt x="82" y="298"/>
                    <a:pt x="163" y="298"/>
                  </a:cubicBezTo>
                  <a:cubicBezTo>
                    <a:pt x="244" y="298"/>
                    <a:pt x="326" y="217"/>
                    <a:pt x="326" y="136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6" name="Google Shape;4373;p55"/>
            <p:cNvSpPr/>
            <p:nvPr/>
          </p:nvSpPr>
          <p:spPr>
            <a:xfrm>
              <a:off x="2716874" y="2261263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4" y="1"/>
                    <a:pt x="0" y="82"/>
                    <a:pt x="0" y="164"/>
                  </a:cubicBezTo>
                  <a:cubicBezTo>
                    <a:pt x="0" y="245"/>
                    <a:pt x="54" y="299"/>
                    <a:pt x="163" y="299"/>
                  </a:cubicBezTo>
                  <a:cubicBezTo>
                    <a:pt x="244" y="299"/>
                    <a:pt x="298" y="245"/>
                    <a:pt x="298" y="164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7" name="Google Shape;4374;p55"/>
            <p:cNvSpPr/>
            <p:nvPr/>
          </p:nvSpPr>
          <p:spPr>
            <a:xfrm>
              <a:off x="2689716" y="2288420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4" y="299"/>
                    <a:pt x="326" y="218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8" name="Google Shape;4375;p55"/>
            <p:cNvSpPr/>
            <p:nvPr/>
          </p:nvSpPr>
          <p:spPr>
            <a:xfrm>
              <a:off x="2716874" y="231377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5"/>
                    <a:pt x="54" y="299"/>
                    <a:pt x="163" y="299"/>
                  </a:cubicBezTo>
                  <a:cubicBezTo>
                    <a:pt x="244" y="299"/>
                    <a:pt x="298" y="245"/>
                    <a:pt x="298" y="163"/>
                  </a:cubicBezTo>
                  <a:cubicBezTo>
                    <a:pt x="298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9" name="Google Shape;4376;p55"/>
            <p:cNvSpPr/>
            <p:nvPr/>
          </p:nvSpPr>
          <p:spPr>
            <a:xfrm>
              <a:off x="2689716" y="2340934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36"/>
                  </a:cubicBezTo>
                  <a:cubicBezTo>
                    <a:pt x="0" y="217"/>
                    <a:pt x="82" y="299"/>
                    <a:pt x="163" y="299"/>
                  </a:cubicBezTo>
                  <a:cubicBezTo>
                    <a:pt x="244" y="299"/>
                    <a:pt x="326" y="217"/>
                    <a:pt x="326" y="136"/>
                  </a:cubicBezTo>
                  <a:cubicBezTo>
                    <a:pt x="326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0" name="Google Shape;4377;p55"/>
            <p:cNvSpPr/>
            <p:nvPr/>
          </p:nvSpPr>
          <p:spPr>
            <a:xfrm>
              <a:off x="2716874" y="236629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4" y="0"/>
                    <a:pt x="0" y="81"/>
                    <a:pt x="0" y="163"/>
                  </a:cubicBezTo>
                  <a:cubicBezTo>
                    <a:pt x="0" y="244"/>
                    <a:pt x="54" y="298"/>
                    <a:pt x="163" y="298"/>
                  </a:cubicBezTo>
                  <a:cubicBezTo>
                    <a:pt x="244" y="298"/>
                    <a:pt x="298" y="244"/>
                    <a:pt x="298" y="163"/>
                  </a:cubicBezTo>
                  <a:cubicBezTo>
                    <a:pt x="298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1" name="Google Shape;4378;p55"/>
            <p:cNvSpPr/>
            <p:nvPr/>
          </p:nvSpPr>
          <p:spPr>
            <a:xfrm>
              <a:off x="2689716" y="2393381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4" y="299"/>
                    <a:pt x="326" y="218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2" name="Google Shape;4379;p55"/>
            <p:cNvSpPr/>
            <p:nvPr/>
          </p:nvSpPr>
          <p:spPr>
            <a:xfrm>
              <a:off x="2716874" y="2418737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245"/>
                    <a:pt x="54" y="326"/>
                    <a:pt x="163" y="326"/>
                  </a:cubicBezTo>
                  <a:cubicBezTo>
                    <a:pt x="244" y="326"/>
                    <a:pt x="298" y="245"/>
                    <a:pt x="298" y="163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3" name="Google Shape;4380;p55"/>
            <p:cNvSpPr/>
            <p:nvPr/>
          </p:nvSpPr>
          <p:spPr>
            <a:xfrm>
              <a:off x="2689716" y="244589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36"/>
                  </a:cubicBezTo>
                  <a:cubicBezTo>
                    <a:pt x="0" y="217"/>
                    <a:pt x="82" y="299"/>
                    <a:pt x="163" y="299"/>
                  </a:cubicBezTo>
                  <a:cubicBezTo>
                    <a:pt x="244" y="299"/>
                    <a:pt x="326" y="217"/>
                    <a:pt x="326" y="136"/>
                  </a:cubicBezTo>
                  <a:cubicBezTo>
                    <a:pt x="326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4" name="Google Shape;4381;p55"/>
            <p:cNvSpPr/>
            <p:nvPr/>
          </p:nvSpPr>
          <p:spPr>
            <a:xfrm>
              <a:off x="2716874" y="247125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4"/>
                    <a:pt x="54" y="326"/>
                    <a:pt x="163" y="326"/>
                  </a:cubicBezTo>
                  <a:cubicBezTo>
                    <a:pt x="244" y="326"/>
                    <a:pt x="298" y="244"/>
                    <a:pt x="298" y="163"/>
                  </a:cubicBezTo>
                  <a:cubicBezTo>
                    <a:pt x="298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5" name="Google Shape;4382;p55"/>
            <p:cNvSpPr/>
            <p:nvPr/>
          </p:nvSpPr>
          <p:spPr>
            <a:xfrm>
              <a:off x="2689716" y="2498408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4" y="298"/>
                    <a:pt x="326" y="244"/>
                    <a:pt x="326" y="136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6" name="Google Shape;4383;p55"/>
            <p:cNvSpPr/>
            <p:nvPr/>
          </p:nvSpPr>
          <p:spPr>
            <a:xfrm>
              <a:off x="2716874" y="2523698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4" y="1"/>
                    <a:pt x="0" y="82"/>
                    <a:pt x="0" y="164"/>
                  </a:cubicBezTo>
                  <a:cubicBezTo>
                    <a:pt x="0" y="245"/>
                    <a:pt x="54" y="326"/>
                    <a:pt x="163" y="326"/>
                  </a:cubicBezTo>
                  <a:cubicBezTo>
                    <a:pt x="244" y="326"/>
                    <a:pt x="298" y="245"/>
                    <a:pt x="298" y="164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7" name="Google Shape;4384;p55"/>
            <p:cNvSpPr/>
            <p:nvPr/>
          </p:nvSpPr>
          <p:spPr>
            <a:xfrm>
              <a:off x="2689716" y="255085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8" name="Google Shape;4385;p55"/>
            <p:cNvSpPr/>
            <p:nvPr/>
          </p:nvSpPr>
          <p:spPr>
            <a:xfrm>
              <a:off x="2716874" y="257621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4"/>
                    <a:pt x="54" y="326"/>
                    <a:pt x="163" y="326"/>
                  </a:cubicBezTo>
                  <a:cubicBezTo>
                    <a:pt x="244" y="326"/>
                    <a:pt x="298" y="244"/>
                    <a:pt x="298" y="163"/>
                  </a:cubicBezTo>
                  <a:cubicBezTo>
                    <a:pt x="298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9" name="Google Shape;4386;p55"/>
            <p:cNvSpPr/>
            <p:nvPr/>
          </p:nvSpPr>
          <p:spPr>
            <a:xfrm>
              <a:off x="2689716" y="2603369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326" y="244"/>
                    <a:pt x="326" y="136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0" name="Google Shape;4387;p55"/>
            <p:cNvSpPr/>
            <p:nvPr/>
          </p:nvSpPr>
          <p:spPr>
            <a:xfrm>
              <a:off x="2716874" y="2628658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4" y="1"/>
                    <a:pt x="0" y="82"/>
                    <a:pt x="0" y="164"/>
                  </a:cubicBezTo>
                  <a:cubicBezTo>
                    <a:pt x="0" y="245"/>
                    <a:pt x="54" y="326"/>
                    <a:pt x="163" y="326"/>
                  </a:cubicBezTo>
                  <a:cubicBezTo>
                    <a:pt x="244" y="326"/>
                    <a:pt x="298" y="245"/>
                    <a:pt x="298" y="164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1" name="Google Shape;4388;p55"/>
            <p:cNvSpPr/>
            <p:nvPr/>
          </p:nvSpPr>
          <p:spPr>
            <a:xfrm>
              <a:off x="2689716" y="2655816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2" name="Google Shape;4389;p55"/>
            <p:cNvSpPr/>
            <p:nvPr/>
          </p:nvSpPr>
          <p:spPr>
            <a:xfrm>
              <a:off x="2716874" y="2681172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245"/>
                    <a:pt x="54" y="326"/>
                    <a:pt x="163" y="326"/>
                  </a:cubicBezTo>
                  <a:cubicBezTo>
                    <a:pt x="244" y="326"/>
                    <a:pt x="298" y="245"/>
                    <a:pt x="298" y="163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3" name="Google Shape;4390;p55"/>
            <p:cNvSpPr/>
            <p:nvPr/>
          </p:nvSpPr>
          <p:spPr>
            <a:xfrm>
              <a:off x="2689716" y="2708330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4" name="Google Shape;4391;p55"/>
            <p:cNvSpPr/>
            <p:nvPr/>
          </p:nvSpPr>
          <p:spPr>
            <a:xfrm>
              <a:off x="2716874" y="2733686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4"/>
                    <a:pt x="54" y="326"/>
                    <a:pt x="163" y="326"/>
                  </a:cubicBezTo>
                  <a:cubicBezTo>
                    <a:pt x="244" y="326"/>
                    <a:pt x="298" y="244"/>
                    <a:pt x="298" y="163"/>
                  </a:cubicBezTo>
                  <a:cubicBezTo>
                    <a:pt x="298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5" name="Google Shape;4392;p55"/>
            <p:cNvSpPr/>
            <p:nvPr/>
          </p:nvSpPr>
          <p:spPr>
            <a:xfrm>
              <a:off x="2689716" y="2760843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4" y="298"/>
                    <a:pt x="326" y="244"/>
                    <a:pt x="326" y="163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6" name="Google Shape;4393;p55"/>
            <p:cNvSpPr/>
            <p:nvPr/>
          </p:nvSpPr>
          <p:spPr>
            <a:xfrm>
              <a:off x="2716874" y="2786133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245"/>
                    <a:pt x="54" y="326"/>
                    <a:pt x="163" y="326"/>
                  </a:cubicBezTo>
                  <a:cubicBezTo>
                    <a:pt x="244" y="326"/>
                    <a:pt x="298" y="245"/>
                    <a:pt x="298" y="163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7" name="Google Shape;4394;p55"/>
            <p:cNvSpPr/>
            <p:nvPr/>
          </p:nvSpPr>
          <p:spPr>
            <a:xfrm>
              <a:off x="2689716" y="2813290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2" y="1"/>
                    <a:pt x="0" y="55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8" name="Google Shape;4395;p55"/>
            <p:cNvSpPr/>
            <p:nvPr/>
          </p:nvSpPr>
          <p:spPr>
            <a:xfrm>
              <a:off x="2716874" y="2838646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4"/>
                    <a:pt x="54" y="326"/>
                    <a:pt x="163" y="326"/>
                  </a:cubicBezTo>
                  <a:cubicBezTo>
                    <a:pt x="244" y="326"/>
                    <a:pt x="298" y="244"/>
                    <a:pt x="298" y="163"/>
                  </a:cubicBezTo>
                  <a:cubicBezTo>
                    <a:pt x="298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9" name="Google Shape;4396;p55"/>
            <p:cNvSpPr/>
            <p:nvPr/>
          </p:nvSpPr>
          <p:spPr>
            <a:xfrm>
              <a:off x="2689716" y="2865804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326" y="244"/>
                    <a:pt x="326" y="163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0" name="Google Shape;4397;p55"/>
            <p:cNvSpPr/>
            <p:nvPr/>
          </p:nvSpPr>
          <p:spPr>
            <a:xfrm>
              <a:off x="2716874" y="2891093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4" y="1"/>
                    <a:pt x="0" y="82"/>
                    <a:pt x="0" y="164"/>
                  </a:cubicBezTo>
                  <a:cubicBezTo>
                    <a:pt x="0" y="245"/>
                    <a:pt x="54" y="326"/>
                    <a:pt x="163" y="326"/>
                  </a:cubicBezTo>
                  <a:cubicBezTo>
                    <a:pt x="244" y="326"/>
                    <a:pt x="298" y="245"/>
                    <a:pt x="298" y="164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1" name="Google Shape;4398;p55"/>
            <p:cNvSpPr/>
            <p:nvPr/>
          </p:nvSpPr>
          <p:spPr>
            <a:xfrm>
              <a:off x="2689716" y="2918251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2" name="Google Shape;4399;p55"/>
            <p:cNvSpPr/>
            <p:nvPr/>
          </p:nvSpPr>
          <p:spPr>
            <a:xfrm>
              <a:off x="2716874" y="2945409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18"/>
                    <a:pt x="54" y="299"/>
                    <a:pt x="163" y="299"/>
                  </a:cubicBezTo>
                  <a:cubicBezTo>
                    <a:pt x="244" y="299"/>
                    <a:pt x="298" y="218"/>
                    <a:pt x="298" y="136"/>
                  </a:cubicBezTo>
                  <a:cubicBezTo>
                    <a:pt x="298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3" name="Google Shape;4400;p55"/>
            <p:cNvSpPr/>
            <p:nvPr/>
          </p:nvSpPr>
          <p:spPr>
            <a:xfrm>
              <a:off x="2716874" y="299792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4" y="0"/>
                    <a:pt x="0" y="54"/>
                    <a:pt x="0" y="136"/>
                  </a:cubicBezTo>
                  <a:cubicBezTo>
                    <a:pt x="0" y="217"/>
                    <a:pt x="54" y="299"/>
                    <a:pt x="163" y="299"/>
                  </a:cubicBezTo>
                  <a:cubicBezTo>
                    <a:pt x="244" y="299"/>
                    <a:pt x="298" y="217"/>
                    <a:pt x="298" y="136"/>
                  </a:cubicBezTo>
                  <a:cubicBezTo>
                    <a:pt x="298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4" name="Google Shape;4401;p55"/>
            <p:cNvSpPr/>
            <p:nvPr/>
          </p:nvSpPr>
          <p:spPr>
            <a:xfrm>
              <a:off x="2689716" y="297076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5" name="Google Shape;4402;p55"/>
            <p:cNvSpPr/>
            <p:nvPr/>
          </p:nvSpPr>
          <p:spPr>
            <a:xfrm>
              <a:off x="2698724" y="3023212"/>
              <a:ext cx="12744" cy="14546"/>
            </a:xfrm>
            <a:custGeom>
              <a:avLst/>
              <a:gdLst/>
              <a:ahLst/>
              <a:cxnLst/>
              <a:rect l="l" t="t" r="r" b="b"/>
              <a:pathLst>
                <a:path w="191" h="218" extrusionOk="0">
                  <a:moveTo>
                    <a:pt x="1" y="1"/>
                  </a:moveTo>
                  <a:cubicBezTo>
                    <a:pt x="55" y="82"/>
                    <a:pt x="109" y="137"/>
                    <a:pt x="164" y="218"/>
                  </a:cubicBezTo>
                  <a:cubicBezTo>
                    <a:pt x="164" y="191"/>
                    <a:pt x="191" y="191"/>
                    <a:pt x="191" y="164"/>
                  </a:cubicBezTo>
                  <a:cubicBezTo>
                    <a:pt x="191" y="82"/>
                    <a:pt x="109" y="1"/>
                    <a:pt x="28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6" name="Google Shape;4403;p55"/>
            <p:cNvSpPr/>
            <p:nvPr/>
          </p:nvSpPr>
          <p:spPr>
            <a:xfrm>
              <a:off x="2722279" y="3050369"/>
              <a:ext cx="14546" cy="14546"/>
            </a:xfrm>
            <a:custGeom>
              <a:avLst/>
              <a:gdLst/>
              <a:ahLst/>
              <a:cxnLst/>
              <a:rect l="l" t="t" r="r" b="b"/>
              <a:pathLst>
                <a:path w="218" h="218" extrusionOk="0">
                  <a:moveTo>
                    <a:pt x="82" y="1"/>
                  </a:moveTo>
                  <a:cubicBezTo>
                    <a:pt x="28" y="1"/>
                    <a:pt x="0" y="1"/>
                    <a:pt x="0" y="28"/>
                  </a:cubicBezTo>
                  <a:cubicBezTo>
                    <a:pt x="55" y="82"/>
                    <a:pt x="136" y="136"/>
                    <a:pt x="217" y="218"/>
                  </a:cubicBezTo>
                  <a:cubicBezTo>
                    <a:pt x="217" y="191"/>
                    <a:pt x="217" y="164"/>
                    <a:pt x="217" y="136"/>
                  </a:cubicBezTo>
                  <a:cubicBezTo>
                    <a:pt x="217" y="55"/>
                    <a:pt x="163" y="1"/>
                    <a:pt x="82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7" name="Google Shape;4404;p55"/>
            <p:cNvSpPr/>
            <p:nvPr/>
          </p:nvSpPr>
          <p:spPr>
            <a:xfrm>
              <a:off x="2716874" y="3110089"/>
              <a:ext cx="14546" cy="12744"/>
            </a:xfrm>
            <a:custGeom>
              <a:avLst/>
              <a:gdLst/>
              <a:ahLst/>
              <a:cxnLst/>
              <a:rect l="l" t="t" r="r" b="b"/>
              <a:pathLst>
                <a:path w="218" h="191" extrusionOk="0">
                  <a:moveTo>
                    <a:pt x="0" y="1"/>
                  </a:moveTo>
                  <a:cubicBezTo>
                    <a:pt x="0" y="1"/>
                    <a:pt x="0" y="28"/>
                    <a:pt x="0" y="28"/>
                  </a:cubicBezTo>
                  <a:cubicBezTo>
                    <a:pt x="0" y="109"/>
                    <a:pt x="54" y="191"/>
                    <a:pt x="163" y="191"/>
                  </a:cubicBezTo>
                  <a:cubicBezTo>
                    <a:pt x="163" y="191"/>
                    <a:pt x="190" y="191"/>
                    <a:pt x="217" y="164"/>
                  </a:cubicBezTo>
                  <a:cubicBezTo>
                    <a:pt x="200" y="130"/>
                    <a:pt x="173" y="107"/>
                    <a:pt x="149" y="107"/>
                  </a:cubicBezTo>
                  <a:cubicBezTo>
                    <a:pt x="133" y="107"/>
                    <a:pt x="119" y="116"/>
                    <a:pt x="109" y="137"/>
                  </a:cubicBezTo>
                  <a:cubicBezTo>
                    <a:pt x="54" y="109"/>
                    <a:pt x="27" y="55"/>
                    <a:pt x="0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8" name="Google Shape;4405;p55"/>
            <p:cNvSpPr/>
            <p:nvPr/>
          </p:nvSpPr>
          <p:spPr>
            <a:xfrm>
              <a:off x="2742163" y="307572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163"/>
                    <a:pt x="28" y="190"/>
                    <a:pt x="28" y="190"/>
                  </a:cubicBezTo>
                  <a:cubicBezTo>
                    <a:pt x="55" y="245"/>
                    <a:pt x="109" y="272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9" name="Google Shape;4406;p55"/>
            <p:cNvSpPr/>
            <p:nvPr/>
          </p:nvSpPr>
          <p:spPr>
            <a:xfrm>
              <a:off x="2693319" y="3075725"/>
              <a:ext cx="16348" cy="19951"/>
            </a:xfrm>
            <a:custGeom>
              <a:avLst/>
              <a:gdLst/>
              <a:ahLst/>
              <a:cxnLst/>
              <a:rect l="l" t="t" r="r" b="b"/>
              <a:pathLst>
                <a:path w="245" h="299" extrusionOk="0">
                  <a:moveTo>
                    <a:pt x="109" y="1"/>
                  </a:moveTo>
                  <a:cubicBezTo>
                    <a:pt x="55" y="1"/>
                    <a:pt x="28" y="28"/>
                    <a:pt x="0" y="55"/>
                  </a:cubicBezTo>
                  <a:cubicBezTo>
                    <a:pt x="0" y="82"/>
                    <a:pt x="28" y="109"/>
                    <a:pt x="55" y="109"/>
                  </a:cubicBezTo>
                  <a:lnTo>
                    <a:pt x="55" y="299"/>
                  </a:lnTo>
                  <a:lnTo>
                    <a:pt x="109" y="299"/>
                  </a:lnTo>
                  <a:cubicBezTo>
                    <a:pt x="163" y="299"/>
                    <a:pt x="217" y="272"/>
                    <a:pt x="245" y="218"/>
                  </a:cubicBezTo>
                  <a:cubicBezTo>
                    <a:pt x="245" y="163"/>
                    <a:pt x="217" y="109"/>
                    <a:pt x="217" y="55"/>
                  </a:cubicBezTo>
                  <a:cubicBezTo>
                    <a:pt x="190" y="55"/>
                    <a:pt x="190" y="28"/>
                    <a:pt x="190" y="28"/>
                  </a:cubicBezTo>
                  <a:cubicBezTo>
                    <a:pt x="163" y="28"/>
                    <a:pt x="136" y="1"/>
                    <a:pt x="109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0" name="Google Shape;4407;p55"/>
            <p:cNvSpPr/>
            <p:nvPr/>
          </p:nvSpPr>
          <p:spPr>
            <a:xfrm>
              <a:off x="2664360" y="2103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298"/>
                    <a:pt x="136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81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1" name="Google Shape;4408;p55"/>
            <p:cNvSpPr/>
            <p:nvPr/>
          </p:nvSpPr>
          <p:spPr>
            <a:xfrm>
              <a:off x="2664360" y="2156302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2" name="Google Shape;4409;p55"/>
            <p:cNvSpPr/>
            <p:nvPr/>
          </p:nvSpPr>
          <p:spPr>
            <a:xfrm>
              <a:off x="2664360" y="220881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299"/>
                    <a:pt x="136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82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3" name="Google Shape;4410;p55"/>
            <p:cNvSpPr/>
            <p:nvPr/>
          </p:nvSpPr>
          <p:spPr>
            <a:xfrm>
              <a:off x="2664360" y="2261263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82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4" name="Google Shape;4411;p55"/>
            <p:cNvSpPr/>
            <p:nvPr/>
          </p:nvSpPr>
          <p:spPr>
            <a:xfrm>
              <a:off x="2664360" y="231377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5" name="Google Shape;4412;p55"/>
            <p:cNvSpPr/>
            <p:nvPr/>
          </p:nvSpPr>
          <p:spPr>
            <a:xfrm>
              <a:off x="2664360" y="236629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298"/>
                    <a:pt x="136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81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6" name="Google Shape;4413;p55"/>
            <p:cNvSpPr/>
            <p:nvPr/>
          </p:nvSpPr>
          <p:spPr>
            <a:xfrm>
              <a:off x="2664360" y="2418737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7" name="Google Shape;4414;p55"/>
            <p:cNvSpPr/>
            <p:nvPr/>
          </p:nvSpPr>
          <p:spPr>
            <a:xfrm>
              <a:off x="2664360" y="247125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8" name="Google Shape;4415;p55"/>
            <p:cNvSpPr/>
            <p:nvPr/>
          </p:nvSpPr>
          <p:spPr>
            <a:xfrm>
              <a:off x="2664360" y="2523698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9" name="Google Shape;4416;p55"/>
            <p:cNvSpPr/>
            <p:nvPr/>
          </p:nvSpPr>
          <p:spPr>
            <a:xfrm>
              <a:off x="2664360" y="257621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0" name="Google Shape;4417;p55"/>
            <p:cNvSpPr/>
            <p:nvPr/>
          </p:nvSpPr>
          <p:spPr>
            <a:xfrm>
              <a:off x="2664360" y="2628658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1" name="Google Shape;4418;p55"/>
            <p:cNvSpPr/>
            <p:nvPr/>
          </p:nvSpPr>
          <p:spPr>
            <a:xfrm>
              <a:off x="2664360" y="2681172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2" name="Google Shape;4419;p55"/>
            <p:cNvSpPr/>
            <p:nvPr/>
          </p:nvSpPr>
          <p:spPr>
            <a:xfrm>
              <a:off x="2664360" y="2733686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3" name="Google Shape;4420;p55"/>
            <p:cNvSpPr/>
            <p:nvPr/>
          </p:nvSpPr>
          <p:spPr>
            <a:xfrm>
              <a:off x="2664360" y="2786133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4" name="Google Shape;4421;p55"/>
            <p:cNvSpPr/>
            <p:nvPr/>
          </p:nvSpPr>
          <p:spPr>
            <a:xfrm>
              <a:off x="2664360" y="2838646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5" name="Google Shape;4422;p55"/>
            <p:cNvSpPr/>
            <p:nvPr/>
          </p:nvSpPr>
          <p:spPr>
            <a:xfrm>
              <a:off x="2664360" y="2891093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6" name="Google Shape;4423;p55"/>
            <p:cNvSpPr/>
            <p:nvPr/>
          </p:nvSpPr>
          <p:spPr>
            <a:xfrm>
              <a:off x="2664360" y="2945409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6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7" name="Google Shape;4424;p55"/>
            <p:cNvSpPr/>
            <p:nvPr/>
          </p:nvSpPr>
          <p:spPr>
            <a:xfrm>
              <a:off x="2664360" y="3006930"/>
              <a:ext cx="12744" cy="10943"/>
            </a:xfrm>
            <a:custGeom>
              <a:avLst/>
              <a:gdLst/>
              <a:ahLst/>
              <a:cxnLst/>
              <a:rect l="l" t="t" r="r" b="b"/>
              <a:pathLst>
                <a:path w="191" h="164" extrusionOk="0">
                  <a:moveTo>
                    <a:pt x="1" y="1"/>
                  </a:moveTo>
                  <a:cubicBezTo>
                    <a:pt x="1" y="82"/>
                    <a:pt x="55" y="164"/>
                    <a:pt x="163" y="164"/>
                  </a:cubicBezTo>
                  <a:lnTo>
                    <a:pt x="190" y="164"/>
                  </a:lnTo>
                  <a:cubicBezTo>
                    <a:pt x="136" y="82"/>
                    <a:pt x="55" y="55"/>
                    <a:pt x="1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8" name="Google Shape;4425;p55"/>
            <p:cNvSpPr/>
            <p:nvPr/>
          </p:nvSpPr>
          <p:spPr>
            <a:xfrm>
              <a:off x="2666162" y="3050369"/>
              <a:ext cx="18149" cy="14546"/>
            </a:xfrm>
            <a:custGeom>
              <a:avLst/>
              <a:gdLst/>
              <a:ahLst/>
              <a:cxnLst/>
              <a:rect l="l" t="t" r="r" b="b"/>
              <a:pathLst>
                <a:path w="272" h="218" extrusionOk="0">
                  <a:moveTo>
                    <a:pt x="136" y="1"/>
                  </a:moveTo>
                  <a:cubicBezTo>
                    <a:pt x="82" y="1"/>
                    <a:pt x="28" y="28"/>
                    <a:pt x="1" y="55"/>
                  </a:cubicBezTo>
                  <a:cubicBezTo>
                    <a:pt x="82" y="82"/>
                    <a:pt x="163" y="109"/>
                    <a:pt x="218" y="191"/>
                  </a:cubicBezTo>
                  <a:cubicBezTo>
                    <a:pt x="218" y="191"/>
                    <a:pt x="245" y="218"/>
                    <a:pt x="245" y="218"/>
                  </a:cubicBezTo>
                  <a:cubicBezTo>
                    <a:pt x="272" y="191"/>
                    <a:pt x="272" y="164"/>
                    <a:pt x="272" y="136"/>
                  </a:cubicBezTo>
                  <a:cubicBezTo>
                    <a:pt x="272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9" name="Google Shape;4426;p55"/>
            <p:cNvSpPr/>
            <p:nvPr/>
          </p:nvSpPr>
          <p:spPr>
            <a:xfrm>
              <a:off x="2611846" y="2103855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298"/>
                    <a:pt x="137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81"/>
                    <a:pt x="245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0" name="Google Shape;4427;p55"/>
            <p:cNvSpPr/>
            <p:nvPr/>
          </p:nvSpPr>
          <p:spPr>
            <a:xfrm>
              <a:off x="2637203" y="2087507"/>
              <a:ext cx="21819" cy="10943"/>
            </a:xfrm>
            <a:custGeom>
              <a:avLst/>
              <a:gdLst/>
              <a:ahLst/>
              <a:cxnLst/>
              <a:rect l="l" t="t" r="r" b="b"/>
              <a:pathLst>
                <a:path w="327" h="164" extrusionOk="0">
                  <a:moveTo>
                    <a:pt x="1" y="1"/>
                  </a:moveTo>
                  <a:cubicBezTo>
                    <a:pt x="1" y="82"/>
                    <a:pt x="82" y="164"/>
                    <a:pt x="163" y="164"/>
                  </a:cubicBezTo>
                  <a:cubicBezTo>
                    <a:pt x="245" y="164"/>
                    <a:pt x="326" y="82"/>
                    <a:pt x="32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1" name="Google Shape;4428;p55"/>
            <p:cNvSpPr/>
            <p:nvPr/>
          </p:nvSpPr>
          <p:spPr>
            <a:xfrm>
              <a:off x="2584756" y="2087507"/>
              <a:ext cx="21752" cy="10943"/>
            </a:xfrm>
            <a:custGeom>
              <a:avLst/>
              <a:gdLst/>
              <a:ahLst/>
              <a:cxnLst/>
              <a:rect l="l" t="t" r="r" b="b"/>
              <a:pathLst>
                <a:path w="326" h="164" extrusionOk="0">
                  <a:moveTo>
                    <a:pt x="0" y="1"/>
                  </a:moveTo>
                  <a:cubicBezTo>
                    <a:pt x="0" y="82"/>
                    <a:pt x="81" y="164"/>
                    <a:pt x="163" y="164"/>
                  </a:cubicBezTo>
                  <a:cubicBezTo>
                    <a:pt x="244" y="164"/>
                    <a:pt x="326" y="82"/>
                    <a:pt x="32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2" name="Google Shape;4429;p55"/>
            <p:cNvSpPr/>
            <p:nvPr/>
          </p:nvSpPr>
          <p:spPr>
            <a:xfrm>
              <a:off x="2584756" y="2129145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1" y="1"/>
                    <a:pt x="0" y="82"/>
                    <a:pt x="0" y="164"/>
                  </a:cubicBezTo>
                  <a:cubicBezTo>
                    <a:pt x="0" y="245"/>
                    <a:pt x="81" y="326"/>
                    <a:pt x="163" y="326"/>
                  </a:cubicBezTo>
                  <a:cubicBezTo>
                    <a:pt x="244" y="326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3" name="Google Shape;4430;p55"/>
            <p:cNvSpPr/>
            <p:nvPr/>
          </p:nvSpPr>
          <p:spPr>
            <a:xfrm>
              <a:off x="2611846" y="2156302"/>
              <a:ext cx="20017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7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299"/>
                    <a:pt x="137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4" name="Google Shape;4431;p55"/>
            <p:cNvSpPr/>
            <p:nvPr/>
          </p:nvSpPr>
          <p:spPr>
            <a:xfrm>
              <a:off x="2637203" y="2129145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5" name="Google Shape;4432;p55"/>
            <p:cNvSpPr/>
            <p:nvPr/>
          </p:nvSpPr>
          <p:spPr>
            <a:xfrm>
              <a:off x="2584756" y="2183460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1" y="1"/>
                    <a:pt x="0" y="55"/>
                    <a:pt x="0" y="136"/>
                  </a:cubicBezTo>
                  <a:cubicBezTo>
                    <a:pt x="0" y="218"/>
                    <a:pt x="81" y="299"/>
                    <a:pt x="163" y="299"/>
                  </a:cubicBezTo>
                  <a:cubicBezTo>
                    <a:pt x="244" y="299"/>
                    <a:pt x="326" y="218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6" name="Google Shape;4433;p55"/>
            <p:cNvSpPr/>
            <p:nvPr/>
          </p:nvSpPr>
          <p:spPr>
            <a:xfrm>
              <a:off x="2611846" y="2208816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299"/>
                    <a:pt x="137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82"/>
                    <a:pt x="245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7" name="Google Shape;4434;p55"/>
            <p:cNvSpPr/>
            <p:nvPr/>
          </p:nvSpPr>
          <p:spPr>
            <a:xfrm>
              <a:off x="2637203" y="2183460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3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8" name="Google Shape;4435;p55"/>
            <p:cNvSpPr/>
            <p:nvPr/>
          </p:nvSpPr>
          <p:spPr>
            <a:xfrm>
              <a:off x="2584756" y="2235974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54"/>
                    <a:pt x="0" y="136"/>
                  </a:cubicBezTo>
                  <a:cubicBezTo>
                    <a:pt x="0" y="217"/>
                    <a:pt x="81" y="298"/>
                    <a:pt x="163" y="298"/>
                  </a:cubicBezTo>
                  <a:cubicBezTo>
                    <a:pt x="244" y="298"/>
                    <a:pt x="326" y="217"/>
                    <a:pt x="326" y="136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9" name="Google Shape;4436;p55"/>
            <p:cNvSpPr/>
            <p:nvPr/>
          </p:nvSpPr>
          <p:spPr>
            <a:xfrm>
              <a:off x="2611846" y="2261263"/>
              <a:ext cx="20017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7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299"/>
                    <a:pt x="137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82"/>
                    <a:pt x="245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0" name="Google Shape;4437;p55"/>
            <p:cNvSpPr/>
            <p:nvPr/>
          </p:nvSpPr>
          <p:spPr>
            <a:xfrm>
              <a:off x="2637203" y="2235974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17"/>
                    <a:pt x="82" y="298"/>
                    <a:pt x="163" y="298"/>
                  </a:cubicBezTo>
                  <a:cubicBezTo>
                    <a:pt x="245" y="298"/>
                    <a:pt x="326" y="217"/>
                    <a:pt x="326" y="136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1" name="Google Shape;4438;p55"/>
            <p:cNvSpPr/>
            <p:nvPr/>
          </p:nvSpPr>
          <p:spPr>
            <a:xfrm>
              <a:off x="2584756" y="2288420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1" y="1"/>
                    <a:pt x="0" y="55"/>
                    <a:pt x="0" y="136"/>
                  </a:cubicBezTo>
                  <a:cubicBezTo>
                    <a:pt x="0" y="218"/>
                    <a:pt x="81" y="299"/>
                    <a:pt x="163" y="299"/>
                  </a:cubicBezTo>
                  <a:cubicBezTo>
                    <a:pt x="244" y="299"/>
                    <a:pt x="326" y="218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2" name="Google Shape;4439;p55"/>
            <p:cNvSpPr/>
            <p:nvPr/>
          </p:nvSpPr>
          <p:spPr>
            <a:xfrm>
              <a:off x="2611846" y="2313776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5"/>
                    <a:pt x="55" y="299"/>
                    <a:pt x="137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3" name="Google Shape;4440;p55"/>
            <p:cNvSpPr/>
            <p:nvPr/>
          </p:nvSpPr>
          <p:spPr>
            <a:xfrm>
              <a:off x="2637203" y="2288420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3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4" name="Google Shape;4441;p55"/>
            <p:cNvSpPr/>
            <p:nvPr/>
          </p:nvSpPr>
          <p:spPr>
            <a:xfrm>
              <a:off x="2584756" y="2340934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55"/>
                    <a:pt x="0" y="136"/>
                  </a:cubicBezTo>
                  <a:cubicBezTo>
                    <a:pt x="0" y="217"/>
                    <a:pt x="81" y="299"/>
                    <a:pt x="163" y="299"/>
                  </a:cubicBezTo>
                  <a:cubicBezTo>
                    <a:pt x="244" y="299"/>
                    <a:pt x="326" y="217"/>
                    <a:pt x="326" y="136"/>
                  </a:cubicBezTo>
                  <a:cubicBezTo>
                    <a:pt x="326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5" name="Google Shape;4442;p55"/>
            <p:cNvSpPr/>
            <p:nvPr/>
          </p:nvSpPr>
          <p:spPr>
            <a:xfrm>
              <a:off x="2611846" y="2366290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298"/>
                    <a:pt x="137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81"/>
                    <a:pt x="245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6" name="Google Shape;4443;p55"/>
            <p:cNvSpPr/>
            <p:nvPr/>
          </p:nvSpPr>
          <p:spPr>
            <a:xfrm>
              <a:off x="2637203" y="2340934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217"/>
                    <a:pt x="82" y="299"/>
                    <a:pt x="163" y="299"/>
                  </a:cubicBezTo>
                  <a:cubicBezTo>
                    <a:pt x="245" y="299"/>
                    <a:pt x="326" y="217"/>
                    <a:pt x="326" y="136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7" name="Google Shape;4444;p55"/>
            <p:cNvSpPr/>
            <p:nvPr/>
          </p:nvSpPr>
          <p:spPr>
            <a:xfrm>
              <a:off x="2584756" y="2393381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1" y="1"/>
                    <a:pt x="0" y="55"/>
                    <a:pt x="0" y="136"/>
                  </a:cubicBezTo>
                  <a:cubicBezTo>
                    <a:pt x="0" y="218"/>
                    <a:pt x="81" y="299"/>
                    <a:pt x="163" y="299"/>
                  </a:cubicBezTo>
                  <a:cubicBezTo>
                    <a:pt x="244" y="299"/>
                    <a:pt x="326" y="218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8" name="Google Shape;4445;p55"/>
            <p:cNvSpPr/>
            <p:nvPr/>
          </p:nvSpPr>
          <p:spPr>
            <a:xfrm>
              <a:off x="2611846" y="2418737"/>
              <a:ext cx="20017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7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7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9" name="Google Shape;4446;p55"/>
            <p:cNvSpPr/>
            <p:nvPr/>
          </p:nvSpPr>
          <p:spPr>
            <a:xfrm>
              <a:off x="2637203" y="2393381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3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0" name="Google Shape;4447;p55"/>
            <p:cNvSpPr/>
            <p:nvPr/>
          </p:nvSpPr>
          <p:spPr>
            <a:xfrm>
              <a:off x="2584756" y="244589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55"/>
                    <a:pt x="0" y="136"/>
                  </a:cubicBezTo>
                  <a:cubicBezTo>
                    <a:pt x="0" y="217"/>
                    <a:pt x="81" y="299"/>
                    <a:pt x="163" y="299"/>
                  </a:cubicBezTo>
                  <a:cubicBezTo>
                    <a:pt x="244" y="299"/>
                    <a:pt x="326" y="217"/>
                    <a:pt x="326" y="136"/>
                  </a:cubicBezTo>
                  <a:cubicBezTo>
                    <a:pt x="326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1" name="Google Shape;4448;p55"/>
            <p:cNvSpPr/>
            <p:nvPr/>
          </p:nvSpPr>
          <p:spPr>
            <a:xfrm>
              <a:off x="2611846" y="2471251"/>
              <a:ext cx="20017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7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7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2" name="Google Shape;4449;p55"/>
            <p:cNvSpPr/>
            <p:nvPr/>
          </p:nvSpPr>
          <p:spPr>
            <a:xfrm>
              <a:off x="2637203" y="244589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217"/>
                    <a:pt x="82" y="299"/>
                    <a:pt x="163" y="299"/>
                  </a:cubicBezTo>
                  <a:cubicBezTo>
                    <a:pt x="245" y="299"/>
                    <a:pt x="326" y="217"/>
                    <a:pt x="326" y="136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3" name="Google Shape;4450;p55"/>
            <p:cNvSpPr/>
            <p:nvPr/>
          </p:nvSpPr>
          <p:spPr>
            <a:xfrm>
              <a:off x="2584756" y="2498408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54"/>
                    <a:pt x="0" y="136"/>
                  </a:cubicBezTo>
                  <a:cubicBezTo>
                    <a:pt x="0" y="244"/>
                    <a:pt x="81" y="298"/>
                    <a:pt x="163" y="298"/>
                  </a:cubicBezTo>
                  <a:cubicBezTo>
                    <a:pt x="244" y="298"/>
                    <a:pt x="326" y="244"/>
                    <a:pt x="326" y="136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4" name="Google Shape;4451;p55"/>
            <p:cNvSpPr/>
            <p:nvPr/>
          </p:nvSpPr>
          <p:spPr>
            <a:xfrm>
              <a:off x="2611846" y="2523698"/>
              <a:ext cx="20017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7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37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5" name="Google Shape;4452;p55"/>
            <p:cNvSpPr/>
            <p:nvPr/>
          </p:nvSpPr>
          <p:spPr>
            <a:xfrm>
              <a:off x="2637203" y="2498408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36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6" name="Google Shape;4453;p55"/>
            <p:cNvSpPr/>
            <p:nvPr/>
          </p:nvSpPr>
          <p:spPr>
            <a:xfrm>
              <a:off x="2584756" y="255085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1" y="1"/>
                    <a:pt x="0" y="55"/>
                    <a:pt x="0" y="136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326" y="245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7" name="Google Shape;4454;p55"/>
            <p:cNvSpPr/>
            <p:nvPr/>
          </p:nvSpPr>
          <p:spPr>
            <a:xfrm>
              <a:off x="2611846" y="2576211"/>
              <a:ext cx="20017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7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7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8" name="Google Shape;4455;p55"/>
            <p:cNvSpPr/>
            <p:nvPr/>
          </p:nvSpPr>
          <p:spPr>
            <a:xfrm>
              <a:off x="2637203" y="255085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9" name="Google Shape;4456;p55"/>
            <p:cNvSpPr/>
            <p:nvPr/>
          </p:nvSpPr>
          <p:spPr>
            <a:xfrm>
              <a:off x="2584756" y="2603369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54"/>
                    <a:pt x="0" y="136"/>
                  </a:cubicBezTo>
                  <a:cubicBezTo>
                    <a:pt x="0" y="244"/>
                    <a:pt x="81" y="299"/>
                    <a:pt x="163" y="299"/>
                  </a:cubicBezTo>
                  <a:cubicBezTo>
                    <a:pt x="244" y="299"/>
                    <a:pt x="326" y="244"/>
                    <a:pt x="326" y="136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0" name="Google Shape;4457;p55"/>
            <p:cNvSpPr/>
            <p:nvPr/>
          </p:nvSpPr>
          <p:spPr>
            <a:xfrm>
              <a:off x="2611846" y="2628658"/>
              <a:ext cx="20017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7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37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1" name="Google Shape;4458;p55"/>
            <p:cNvSpPr/>
            <p:nvPr/>
          </p:nvSpPr>
          <p:spPr>
            <a:xfrm>
              <a:off x="2637203" y="2603369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36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2" name="Google Shape;4459;p55"/>
            <p:cNvSpPr/>
            <p:nvPr/>
          </p:nvSpPr>
          <p:spPr>
            <a:xfrm>
              <a:off x="2584756" y="2655816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1" y="1"/>
                    <a:pt x="0" y="55"/>
                    <a:pt x="0" y="136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326" y="245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3" name="Google Shape;4460;p55"/>
            <p:cNvSpPr/>
            <p:nvPr/>
          </p:nvSpPr>
          <p:spPr>
            <a:xfrm>
              <a:off x="2611846" y="2681172"/>
              <a:ext cx="20017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7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7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4" name="Google Shape;4461;p55"/>
            <p:cNvSpPr/>
            <p:nvPr/>
          </p:nvSpPr>
          <p:spPr>
            <a:xfrm>
              <a:off x="2637203" y="2655816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5" name="Google Shape;4462;p55"/>
            <p:cNvSpPr/>
            <p:nvPr/>
          </p:nvSpPr>
          <p:spPr>
            <a:xfrm>
              <a:off x="2584756" y="2708330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55"/>
                    <a:pt x="0" y="163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6" name="Google Shape;4463;p55"/>
            <p:cNvSpPr/>
            <p:nvPr/>
          </p:nvSpPr>
          <p:spPr>
            <a:xfrm>
              <a:off x="2611846" y="2733686"/>
              <a:ext cx="20017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7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7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7" name="Google Shape;4464;p55"/>
            <p:cNvSpPr/>
            <p:nvPr/>
          </p:nvSpPr>
          <p:spPr>
            <a:xfrm>
              <a:off x="2637203" y="2708330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5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8" name="Google Shape;4465;p55"/>
            <p:cNvSpPr/>
            <p:nvPr/>
          </p:nvSpPr>
          <p:spPr>
            <a:xfrm>
              <a:off x="2584756" y="2760843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54"/>
                    <a:pt x="0" y="163"/>
                  </a:cubicBezTo>
                  <a:cubicBezTo>
                    <a:pt x="0" y="244"/>
                    <a:pt x="81" y="298"/>
                    <a:pt x="163" y="298"/>
                  </a:cubicBezTo>
                  <a:cubicBezTo>
                    <a:pt x="244" y="298"/>
                    <a:pt x="326" y="244"/>
                    <a:pt x="326" y="163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9" name="Google Shape;4466;p55"/>
            <p:cNvSpPr/>
            <p:nvPr/>
          </p:nvSpPr>
          <p:spPr>
            <a:xfrm>
              <a:off x="2611846" y="2786133"/>
              <a:ext cx="20017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7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7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0" name="Google Shape;4467;p55"/>
            <p:cNvSpPr/>
            <p:nvPr/>
          </p:nvSpPr>
          <p:spPr>
            <a:xfrm>
              <a:off x="2637203" y="2760843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4"/>
                    <a:pt x="1" y="163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1" name="Google Shape;4468;p55"/>
            <p:cNvSpPr/>
            <p:nvPr/>
          </p:nvSpPr>
          <p:spPr>
            <a:xfrm>
              <a:off x="2584756" y="2813290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1" y="1"/>
                    <a:pt x="0" y="55"/>
                    <a:pt x="0" y="163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2" name="Google Shape;4469;p55"/>
            <p:cNvSpPr/>
            <p:nvPr/>
          </p:nvSpPr>
          <p:spPr>
            <a:xfrm>
              <a:off x="2611846" y="2838646"/>
              <a:ext cx="20017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7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7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3" name="Google Shape;4470;p55"/>
            <p:cNvSpPr/>
            <p:nvPr/>
          </p:nvSpPr>
          <p:spPr>
            <a:xfrm>
              <a:off x="2637203" y="2813290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1"/>
                  </a:moveTo>
                  <a:cubicBezTo>
                    <a:pt x="82" y="1"/>
                    <a:pt x="1" y="55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4" name="Google Shape;4471;p55"/>
            <p:cNvSpPr/>
            <p:nvPr/>
          </p:nvSpPr>
          <p:spPr>
            <a:xfrm>
              <a:off x="2584756" y="2865804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54"/>
                    <a:pt x="0" y="163"/>
                  </a:cubicBezTo>
                  <a:cubicBezTo>
                    <a:pt x="0" y="244"/>
                    <a:pt x="81" y="299"/>
                    <a:pt x="163" y="299"/>
                  </a:cubicBezTo>
                  <a:cubicBezTo>
                    <a:pt x="244" y="299"/>
                    <a:pt x="326" y="244"/>
                    <a:pt x="326" y="163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5" name="Google Shape;4472;p55"/>
            <p:cNvSpPr/>
            <p:nvPr/>
          </p:nvSpPr>
          <p:spPr>
            <a:xfrm>
              <a:off x="2611846" y="2891093"/>
              <a:ext cx="20017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7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37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6" name="Google Shape;4473;p55"/>
            <p:cNvSpPr/>
            <p:nvPr/>
          </p:nvSpPr>
          <p:spPr>
            <a:xfrm>
              <a:off x="2637203" y="2865804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4"/>
                    <a:pt x="1" y="163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7" name="Google Shape;4474;p55"/>
            <p:cNvSpPr/>
            <p:nvPr/>
          </p:nvSpPr>
          <p:spPr>
            <a:xfrm>
              <a:off x="2599235" y="2918251"/>
              <a:ext cx="3670" cy="3737"/>
            </a:xfrm>
            <a:custGeom>
              <a:avLst/>
              <a:gdLst/>
              <a:ahLst/>
              <a:cxnLst/>
              <a:rect l="l" t="t" r="r" b="b"/>
              <a:pathLst>
                <a:path w="55" h="56" extrusionOk="0">
                  <a:moveTo>
                    <a:pt x="0" y="1"/>
                  </a:moveTo>
                  <a:lnTo>
                    <a:pt x="0" y="1"/>
                  </a:lnTo>
                  <a:cubicBezTo>
                    <a:pt x="27" y="28"/>
                    <a:pt x="27" y="28"/>
                    <a:pt x="54" y="55"/>
                  </a:cubicBezTo>
                  <a:cubicBezTo>
                    <a:pt x="54" y="28"/>
                    <a:pt x="27" y="28"/>
                    <a:pt x="0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8" name="Google Shape;4475;p55"/>
            <p:cNvSpPr/>
            <p:nvPr/>
          </p:nvSpPr>
          <p:spPr>
            <a:xfrm>
              <a:off x="2617318" y="2945409"/>
              <a:ext cx="14546" cy="18149"/>
            </a:xfrm>
            <a:custGeom>
              <a:avLst/>
              <a:gdLst/>
              <a:ahLst/>
              <a:cxnLst/>
              <a:rect l="l" t="t" r="r" b="b"/>
              <a:pathLst>
                <a:path w="218" h="272" extrusionOk="0">
                  <a:moveTo>
                    <a:pt x="0" y="1"/>
                  </a:moveTo>
                  <a:cubicBezTo>
                    <a:pt x="55" y="136"/>
                    <a:pt x="82" y="218"/>
                    <a:pt x="136" y="272"/>
                  </a:cubicBezTo>
                  <a:cubicBezTo>
                    <a:pt x="190" y="272"/>
                    <a:pt x="217" y="218"/>
                    <a:pt x="217" y="136"/>
                  </a:cubicBezTo>
                  <a:cubicBezTo>
                    <a:pt x="217" y="55"/>
                    <a:pt x="163" y="1"/>
                    <a:pt x="55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9" name="Google Shape;4476;p55"/>
            <p:cNvSpPr/>
            <p:nvPr/>
          </p:nvSpPr>
          <p:spPr>
            <a:xfrm>
              <a:off x="2637203" y="2918251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0" name="Google Shape;4477;p55"/>
            <p:cNvSpPr/>
            <p:nvPr/>
          </p:nvSpPr>
          <p:spPr>
            <a:xfrm>
              <a:off x="2637203" y="2970765"/>
              <a:ext cx="18149" cy="19951"/>
            </a:xfrm>
            <a:custGeom>
              <a:avLst/>
              <a:gdLst/>
              <a:ahLst/>
              <a:cxnLst/>
              <a:rect l="l" t="t" r="r" b="b"/>
              <a:pathLst>
                <a:path w="272" h="299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18" y="299"/>
                    <a:pt x="245" y="299"/>
                    <a:pt x="272" y="244"/>
                  </a:cubicBezTo>
                  <a:cubicBezTo>
                    <a:pt x="245" y="190"/>
                    <a:pt x="218" y="109"/>
                    <a:pt x="218" y="27"/>
                  </a:cubicBezTo>
                  <a:cubicBezTo>
                    <a:pt x="218" y="0"/>
                    <a:pt x="191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1" name="Google Shape;4478;p55"/>
            <p:cNvSpPr/>
            <p:nvPr/>
          </p:nvSpPr>
          <p:spPr>
            <a:xfrm>
              <a:off x="2559400" y="2103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81"/>
                    <a:pt x="0" y="163"/>
                  </a:cubicBezTo>
                  <a:cubicBezTo>
                    <a:pt x="0" y="244"/>
                    <a:pt x="55" y="298"/>
                    <a:pt x="136" y="298"/>
                  </a:cubicBezTo>
                  <a:cubicBezTo>
                    <a:pt x="244" y="298"/>
                    <a:pt x="299" y="244"/>
                    <a:pt x="299" y="163"/>
                  </a:cubicBezTo>
                  <a:cubicBezTo>
                    <a:pt x="299" y="81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2" name="Google Shape;4479;p55"/>
            <p:cNvSpPr/>
            <p:nvPr/>
          </p:nvSpPr>
          <p:spPr>
            <a:xfrm>
              <a:off x="2532242" y="2087507"/>
              <a:ext cx="21752" cy="10943"/>
            </a:xfrm>
            <a:custGeom>
              <a:avLst/>
              <a:gdLst/>
              <a:ahLst/>
              <a:cxnLst/>
              <a:rect l="l" t="t" r="r" b="b"/>
              <a:pathLst>
                <a:path w="326" h="164" extrusionOk="0">
                  <a:moveTo>
                    <a:pt x="0" y="1"/>
                  </a:moveTo>
                  <a:cubicBezTo>
                    <a:pt x="0" y="82"/>
                    <a:pt x="82" y="164"/>
                    <a:pt x="163" y="164"/>
                  </a:cubicBezTo>
                  <a:cubicBezTo>
                    <a:pt x="245" y="164"/>
                    <a:pt x="326" y="82"/>
                    <a:pt x="32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3" name="Google Shape;4480;p55"/>
            <p:cNvSpPr/>
            <p:nvPr/>
          </p:nvSpPr>
          <p:spPr>
            <a:xfrm>
              <a:off x="2532242" y="2129145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4" name="Google Shape;4481;p55"/>
            <p:cNvSpPr/>
            <p:nvPr/>
          </p:nvSpPr>
          <p:spPr>
            <a:xfrm>
              <a:off x="2559400" y="2156302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44" y="299"/>
                    <a:pt x="299" y="245"/>
                    <a:pt x="299" y="163"/>
                  </a:cubicBezTo>
                  <a:cubicBezTo>
                    <a:pt x="299" y="82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5" name="Google Shape;4482;p55"/>
            <p:cNvSpPr/>
            <p:nvPr/>
          </p:nvSpPr>
          <p:spPr>
            <a:xfrm>
              <a:off x="2532242" y="2183460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6" name="Google Shape;4483;p55"/>
            <p:cNvSpPr/>
            <p:nvPr/>
          </p:nvSpPr>
          <p:spPr>
            <a:xfrm>
              <a:off x="2559400" y="220881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299"/>
                    <a:pt x="136" y="299"/>
                  </a:cubicBezTo>
                  <a:cubicBezTo>
                    <a:pt x="244" y="299"/>
                    <a:pt x="299" y="244"/>
                    <a:pt x="299" y="163"/>
                  </a:cubicBezTo>
                  <a:cubicBezTo>
                    <a:pt x="299" y="82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7" name="Google Shape;4484;p55"/>
            <p:cNvSpPr/>
            <p:nvPr/>
          </p:nvSpPr>
          <p:spPr>
            <a:xfrm>
              <a:off x="2532242" y="2235974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17"/>
                    <a:pt x="82" y="298"/>
                    <a:pt x="163" y="298"/>
                  </a:cubicBezTo>
                  <a:cubicBezTo>
                    <a:pt x="245" y="298"/>
                    <a:pt x="326" y="217"/>
                    <a:pt x="326" y="136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8" name="Google Shape;4485;p55"/>
            <p:cNvSpPr/>
            <p:nvPr/>
          </p:nvSpPr>
          <p:spPr>
            <a:xfrm>
              <a:off x="2559400" y="2261263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82"/>
                    <a:pt x="0" y="164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44" y="299"/>
                    <a:pt x="299" y="245"/>
                    <a:pt x="299" y="164"/>
                  </a:cubicBezTo>
                  <a:cubicBezTo>
                    <a:pt x="299" y="82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9" name="Google Shape;4486;p55"/>
            <p:cNvSpPr/>
            <p:nvPr/>
          </p:nvSpPr>
          <p:spPr>
            <a:xfrm>
              <a:off x="2532242" y="2288420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0" name="Google Shape;4487;p55"/>
            <p:cNvSpPr/>
            <p:nvPr/>
          </p:nvSpPr>
          <p:spPr>
            <a:xfrm>
              <a:off x="2559400" y="231377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44" y="299"/>
                    <a:pt x="299" y="245"/>
                    <a:pt x="299" y="163"/>
                  </a:cubicBezTo>
                  <a:cubicBezTo>
                    <a:pt x="299" y="82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1" name="Google Shape;4488;p55"/>
            <p:cNvSpPr/>
            <p:nvPr/>
          </p:nvSpPr>
          <p:spPr>
            <a:xfrm>
              <a:off x="2532242" y="2340934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36"/>
                  </a:cubicBezTo>
                  <a:cubicBezTo>
                    <a:pt x="0" y="217"/>
                    <a:pt x="82" y="299"/>
                    <a:pt x="163" y="299"/>
                  </a:cubicBezTo>
                  <a:cubicBezTo>
                    <a:pt x="245" y="299"/>
                    <a:pt x="326" y="217"/>
                    <a:pt x="326" y="136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2" name="Google Shape;4489;p55"/>
            <p:cNvSpPr/>
            <p:nvPr/>
          </p:nvSpPr>
          <p:spPr>
            <a:xfrm>
              <a:off x="2559400" y="236629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81"/>
                    <a:pt x="0" y="163"/>
                  </a:cubicBezTo>
                  <a:cubicBezTo>
                    <a:pt x="0" y="244"/>
                    <a:pt x="55" y="298"/>
                    <a:pt x="136" y="298"/>
                  </a:cubicBezTo>
                  <a:cubicBezTo>
                    <a:pt x="244" y="298"/>
                    <a:pt x="299" y="244"/>
                    <a:pt x="299" y="163"/>
                  </a:cubicBezTo>
                  <a:cubicBezTo>
                    <a:pt x="299" y="81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3" name="Google Shape;4490;p55"/>
            <p:cNvSpPr/>
            <p:nvPr/>
          </p:nvSpPr>
          <p:spPr>
            <a:xfrm>
              <a:off x="2532242" y="2393381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4" name="Google Shape;4491;p55"/>
            <p:cNvSpPr/>
            <p:nvPr/>
          </p:nvSpPr>
          <p:spPr>
            <a:xfrm>
              <a:off x="2559400" y="2418737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44" y="326"/>
                    <a:pt x="299" y="245"/>
                    <a:pt x="299" y="163"/>
                  </a:cubicBezTo>
                  <a:cubicBezTo>
                    <a:pt x="299" y="82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5" name="Google Shape;4492;p55"/>
            <p:cNvSpPr/>
            <p:nvPr/>
          </p:nvSpPr>
          <p:spPr>
            <a:xfrm>
              <a:off x="2532242" y="244589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36"/>
                  </a:cubicBezTo>
                  <a:cubicBezTo>
                    <a:pt x="0" y="217"/>
                    <a:pt x="82" y="299"/>
                    <a:pt x="163" y="299"/>
                  </a:cubicBezTo>
                  <a:cubicBezTo>
                    <a:pt x="245" y="299"/>
                    <a:pt x="326" y="217"/>
                    <a:pt x="326" y="136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6" name="Google Shape;4493;p55"/>
            <p:cNvSpPr/>
            <p:nvPr/>
          </p:nvSpPr>
          <p:spPr>
            <a:xfrm>
              <a:off x="2559400" y="247125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326"/>
                    <a:pt x="136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2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7" name="Google Shape;4494;p55"/>
            <p:cNvSpPr/>
            <p:nvPr/>
          </p:nvSpPr>
          <p:spPr>
            <a:xfrm>
              <a:off x="2532242" y="2498408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36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8" name="Google Shape;4495;p55"/>
            <p:cNvSpPr/>
            <p:nvPr/>
          </p:nvSpPr>
          <p:spPr>
            <a:xfrm>
              <a:off x="2559400" y="2523698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0" y="82"/>
                    <a:pt x="0" y="164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44" y="326"/>
                    <a:pt x="299" y="245"/>
                    <a:pt x="299" y="164"/>
                  </a:cubicBezTo>
                  <a:cubicBezTo>
                    <a:pt x="299" y="82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9" name="Google Shape;4496;p55"/>
            <p:cNvSpPr/>
            <p:nvPr/>
          </p:nvSpPr>
          <p:spPr>
            <a:xfrm>
              <a:off x="2532242" y="255085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0" name="Google Shape;4497;p55"/>
            <p:cNvSpPr/>
            <p:nvPr/>
          </p:nvSpPr>
          <p:spPr>
            <a:xfrm>
              <a:off x="2559400" y="257621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326"/>
                    <a:pt x="136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2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1" name="Google Shape;4498;p55"/>
            <p:cNvSpPr/>
            <p:nvPr/>
          </p:nvSpPr>
          <p:spPr>
            <a:xfrm>
              <a:off x="2532242" y="2603369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36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2" name="Google Shape;4499;p55"/>
            <p:cNvSpPr/>
            <p:nvPr/>
          </p:nvSpPr>
          <p:spPr>
            <a:xfrm>
              <a:off x="2559400" y="2628658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0" y="82"/>
                    <a:pt x="0" y="164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44" y="326"/>
                    <a:pt x="299" y="245"/>
                    <a:pt x="299" y="164"/>
                  </a:cubicBezTo>
                  <a:cubicBezTo>
                    <a:pt x="299" y="82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3" name="Google Shape;4500;p55"/>
            <p:cNvSpPr/>
            <p:nvPr/>
          </p:nvSpPr>
          <p:spPr>
            <a:xfrm>
              <a:off x="2532242" y="2655816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4" name="Google Shape;4501;p55"/>
            <p:cNvSpPr/>
            <p:nvPr/>
          </p:nvSpPr>
          <p:spPr>
            <a:xfrm>
              <a:off x="2559400" y="2681172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44" y="326"/>
                    <a:pt x="299" y="245"/>
                    <a:pt x="299" y="163"/>
                  </a:cubicBezTo>
                  <a:cubicBezTo>
                    <a:pt x="299" y="82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5" name="Google Shape;4502;p55"/>
            <p:cNvSpPr/>
            <p:nvPr/>
          </p:nvSpPr>
          <p:spPr>
            <a:xfrm>
              <a:off x="2532242" y="2708330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6" name="Google Shape;4503;p55"/>
            <p:cNvSpPr/>
            <p:nvPr/>
          </p:nvSpPr>
          <p:spPr>
            <a:xfrm>
              <a:off x="2559400" y="2733686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326"/>
                    <a:pt x="136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2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7" name="Google Shape;4504;p55"/>
            <p:cNvSpPr/>
            <p:nvPr/>
          </p:nvSpPr>
          <p:spPr>
            <a:xfrm>
              <a:off x="2532242" y="2760843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8" name="Google Shape;4505;p55"/>
            <p:cNvSpPr/>
            <p:nvPr/>
          </p:nvSpPr>
          <p:spPr>
            <a:xfrm>
              <a:off x="2559400" y="2786133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44" y="326"/>
                    <a:pt x="299" y="245"/>
                    <a:pt x="299" y="163"/>
                  </a:cubicBezTo>
                  <a:cubicBezTo>
                    <a:pt x="299" y="82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9" name="Google Shape;4506;p55"/>
            <p:cNvSpPr/>
            <p:nvPr/>
          </p:nvSpPr>
          <p:spPr>
            <a:xfrm>
              <a:off x="2559400" y="2838646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326"/>
                    <a:pt x="136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2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0" name="Google Shape;4507;p55"/>
            <p:cNvSpPr/>
            <p:nvPr/>
          </p:nvSpPr>
          <p:spPr>
            <a:xfrm>
              <a:off x="2561201" y="2891093"/>
              <a:ext cx="18149" cy="14546"/>
            </a:xfrm>
            <a:custGeom>
              <a:avLst/>
              <a:gdLst/>
              <a:ahLst/>
              <a:cxnLst/>
              <a:rect l="l" t="t" r="r" b="b"/>
              <a:pathLst>
                <a:path w="272" h="218" extrusionOk="0">
                  <a:moveTo>
                    <a:pt x="109" y="1"/>
                  </a:moveTo>
                  <a:cubicBezTo>
                    <a:pt x="82" y="1"/>
                    <a:pt x="28" y="28"/>
                    <a:pt x="0" y="55"/>
                  </a:cubicBezTo>
                  <a:cubicBezTo>
                    <a:pt x="28" y="82"/>
                    <a:pt x="28" y="109"/>
                    <a:pt x="55" y="137"/>
                  </a:cubicBezTo>
                  <a:cubicBezTo>
                    <a:pt x="109" y="164"/>
                    <a:pt x="190" y="191"/>
                    <a:pt x="272" y="218"/>
                  </a:cubicBezTo>
                  <a:cubicBezTo>
                    <a:pt x="272" y="218"/>
                    <a:pt x="272" y="191"/>
                    <a:pt x="272" y="164"/>
                  </a:cubicBezTo>
                  <a:cubicBezTo>
                    <a:pt x="272" y="82"/>
                    <a:pt x="217" y="1"/>
                    <a:pt x="109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1" name="Google Shape;4508;p55"/>
            <p:cNvSpPr/>
            <p:nvPr/>
          </p:nvSpPr>
          <p:spPr>
            <a:xfrm>
              <a:off x="2506886" y="2051342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5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55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2" name="Google Shape;4509;p55"/>
            <p:cNvSpPr/>
            <p:nvPr/>
          </p:nvSpPr>
          <p:spPr>
            <a:xfrm>
              <a:off x="2506886" y="2103855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298"/>
                    <a:pt x="136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81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3" name="Google Shape;4510;p55"/>
            <p:cNvSpPr/>
            <p:nvPr/>
          </p:nvSpPr>
          <p:spPr>
            <a:xfrm>
              <a:off x="2506886" y="2156302"/>
              <a:ext cx="20017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4" name="Google Shape;4511;p55"/>
            <p:cNvSpPr/>
            <p:nvPr/>
          </p:nvSpPr>
          <p:spPr>
            <a:xfrm>
              <a:off x="2506886" y="2208816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299"/>
                    <a:pt x="136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82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5" name="Google Shape;4512;p55"/>
            <p:cNvSpPr/>
            <p:nvPr/>
          </p:nvSpPr>
          <p:spPr>
            <a:xfrm>
              <a:off x="2506886" y="2261263"/>
              <a:ext cx="20017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82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6" name="Google Shape;4513;p55"/>
            <p:cNvSpPr/>
            <p:nvPr/>
          </p:nvSpPr>
          <p:spPr>
            <a:xfrm>
              <a:off x="2506886" y="2313776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7" name="Google Shape;4514;p55"/>
            <p:cNvSpPr/>
            <p:nvPr/>
          </p:nvSpPr>
          <p:spPr>
            <a:xfrm>
              <a:off x="2506886" y="2366290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298"/>
                    <a:pt x="136" y="298"/>
                  </a:cubicBezTo>
                  <a:cubicBezTo>
                    <a:pt x="245" y="298"/>
                    <a:pt x="299" y="244"/>
                    <a:pt x="299" y="163"/>
                  </a:cubicBezTo>
                  <a:cubicBezTo>
                    <a:pt x="299" y="81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8" name="Google Shape;4515;p55"/>
            <p:cNvSpPr/>
            <p:nvPr/>
          </p:nvSpPr>
          <p:spPr>
            <a:xfrm>
              <a:off x="2506886" y="2418737"/>
              <a:ext cx="20017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9" name="Google Shape;4516;p55"/>
            <p:cNvSpPr/>
            <p:nvPr/>
          </p:nvSpPr>
          <p:spPr>
            <a:xfrm>
              <a:off x="2506886" y="2471251"/>
              <a:ext cx="20017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0" name="Google Shape;4517;p55"/>
            <p:cNvSpPr/>
            <p:nvPr/>
          </p:nvSpPr>
          <p:spPr>
            <a:xfrm>
              <a:off x="2514159" y="2628658"/>
              <a:ext cx="12744" cy="21819"/>
            </a:xfrm>
            <a:custGeom>
              <a:avLst/>
              <a:gdLst/>
              <a:ahLst/>
              <a:cxnLst/>
              <a:rect l="l" t="t" r="r" b="b"/>
              <a:pathLst>
                <a:path w="191" h="327" extrusionOk="0">
                  <a:moveTo>
                    <a:pt x="27" y="1"/>
                  </a:moveTo>
                  <a:cubicBezTo>
                    <a:pt x="27" y="1"/>
                    <a:pt x="0" y="1"/>
                    <a:pt x="0" y="28"/>
                  </a:cubicBezTo>
                  <a:cubicBezTo>
                    <a:pt x="27" y="82"/>
                    <a:pt x="54" y="137"/>
                    <a:pt x="54" y="191"/>
                  </a:cubicBezTo>
                  <a:cubicBezTo>
                    <a:pt x="54" y="245"/>
                    <a:pt x="54" y="272"/>
                    <a:pt x="54" y="326"/>
                  </a:cubicBezTo>
                  <a:cubicBezTo>
                    <a:pt x="136" y="299"/>
                    <a:pt x="190" y="245"/>
                    <a:pt x="190" y="164"/>
                  </a:cubicBezTo>
                  <a:cubicBezTo>
                    <a:pt x="190" y="82"/>
                    <a:pt x="136" y="1"/>
                    <a:pt x="2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1" name="Google Shape;4518;p55"/>
            <p:cNvSpPr/>
            <p:nvPr/>
          </p:nvSpPr>
          <p:spPr>
            <a:xfrm>
              <a:off x="2508688" y="2681172"/>
              <a:ext cx="18216" cy="21819"/>
            </a:xfrm>
            <a:custGeom>
              <a:avLst/>
              <a:gdLst/>
              <a:ahLst/>
              <a:cxnLst/>
              <a:rect l="l" t="t" r="r" b="b"/>
              <a:pathLst>
                <a:path w="273" h="327" extrusionOk="0">
                  <a:moveTo>
                    <a:pt x="109" y="1"/>
                  </a:moveTo>
                  <a:cubicBezTo>
                    <a:pt x="82" y="1"/>
                    <a:pt x="55" y="28"/>
                    <a:pt x="28" y="55"/>
                  </a:cubicBezTo>
                  <a:cubicBezTo>
                    <a:pt x="1" y="109"/>
                    <a:pt x="1" y="190"/>
                    <a:pt x="1" y="245"/>
                  </a:cubicBezTo>
                  <a:cubicBezTo>
                    <a:pt x="28" y="299"/>
                    <a:pt x="55" y="326"/>
                    <a:pt x="109" y="326"/>
                  </a:cubicBezTo>
                  <a:cubicBezTo>
                    <a:pt x="218" y="326"/>
                    <a:pt x="272" y="245"/>
                    <a:pt x="272" y="163"/>
                  </a:cubicBezTo>
                  <a:cubicBezTo>
                    <a:pt x="272" y="82"/>
                    <a:pt x="218" y="1"/>
                    <a:pt x="109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2" name="Google Shape;4519;p55"/>
            <p:cNvSpPr/>
            <p:nvPr/>
          </p:nvSpPr>
          <p:spPr>
            <a:xfrm>
              <a:off x="2510489" y="2733686"/>
              <a:ext cx="16414" cy="21752"/>
            </a:xfrm>
            <a:custGeom>
              <a:avLst/>
              <a:gdLst/>
              <a:ahLst/>
              <a:cxnLst/>
              <a:rect l="l" t="t" r="r" b="b"/>
              <a:pathLst>
                <a:path w="246" h="326" extrusionOk="0">
                  <a:moveTo>
                    <a:pt x="82" y="0"/>
                  </a:moveTo>
                  <a:cubicBezTo>
                    <a:pt x="55" y="0"/>
                    <a:pt x="28" y="27"/>
                    <a:pt x="1" y="27"/>
                  </a:cubicBezTo>
                  <a:cubicBezTo>
                    <a:pt x="1" y="136"/>
                    <a:pt x="1" y="217"/>
                    <a:pt x="1" y="299"/>
                  </a:cubicBezTo>
                  <a:cubicBezTo>
                    <a:pt x="28" y="299"/>
                    <a:pt x="55" y="326"/>
                    <a:pt x="82" y="326"/>
                  </a:cubicBezTo>
                  <a:cubicBezTo>
                    <a:pt x="191" y="326"/>
                    <a:pt x="245" y="244"/>
                    <a:pt x="245" y="163"/>
                  </a:cubicBezTo>
                  <a:cubicBezTo>
                    <a:pt x="245" y="82"/>
                    <a:pt x="191" y="0"/>
                    <a:pt x="82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3" name="Google Shape;4520;p55"/>
            <p:cNvSpPr/>
            <p:nvPr/>
          </p:nvSpPr>
          <p:spPr>
            <a:xfrm>
              <a:off x="2512358" y="2786133"/>
              <a:ext cx="14546" cy="20017"/>
            </a:xfrm>
            <a:custGeom>
              <a:avLst/>
              <a:gdLst/>
              <a:ahLst/>
              <a:cxnLst/>
              <a:rect l="l" t="t" r="r" b="b"/>
              <a:pathLst>
                <a:path w="218" h="300" extrusionOk="0">
                  <a:moveTo>
                    <a:pt x="54" y="1"/>
                  </a:moveTo>
                  <a:cubicBezTo>
                    <a:pt x="54" y="1"/>
                    <a:pt x="27" y="28"/>
                    <a:pt x="0" y="28"/>
                  </a:cubicBezTo>
                  <a:cubicBezTo>
                    <a:pt x="54" y="109"/>
                    <a:pt x="81" y="218"/>
                    <a:pt x="136" y="299"/>
                  </a:cubicBezTo>
                  <a:cubicBezTo>
                    <a:pt x="190" y="272"/>
                    <a:pt x="217" y="218"/>
                    <a:pt x="217" y="163"/>
                  </a:cubicBezTo>
                  <a:cubicBezTo>
                    <a:pt x="217" y="82"/>
                    <a:pt x="163" y="1"/>
                    <a:pt x="5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4" name="Google Shape;4521;p55"/>
            <p:cNvSpPr/>
            <p:nvPr/>
          </p:nvSpPr>
          <p:spPr>
            <a:xfrm>
              <a:off x="2532242" y="2813290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2" y="1"/>
                    <a:pt x="0" y="55"/>
                    <a:pt x="0" y="163"/>
                  </a:cubicBezTo>
                  <a:cubicBezTo>
                    <a:pt x="55" y="190"/>
                    <a:pt x="82" y="245"/>
                    <a:pt x="136" y="245"/>
                  </a:cubicBezTo>
                  <a:cubicBezTo>
                    <a:pt x="136" y="272"/>
                    <a:pt x="136" y="272"/>
                    <a:pt x="136" y="299"/>
                  </a:cubicBezTo>
                  <a:lnTo>
                    <a:pt x="163" y="299"/>
                  </a:ln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5" name="Google Shape;4522;p55"/>
            <p:cNvSpPr/>
            <p:nvPr/>
          </p:nvSpPr>
          <p:spPr>
            <a:xfrm>
              <a:off x="2454439" y="2000696"/>
              <a:ext cx="16348" cy="18149"/>
            </a:xfrm>
            <a:custGeom>
              <a:avLst/>
              <a:gdLst/>
              <a:ahLst/>
              <a:cxnLst/>
              <a:rect l="l" t="t" r="r" b="b"/>
              <a:pathLst>
                <a:path w="245" h="272" extrusionOk="0">
                  <a:moveTo>
                    <a:pt x="82" y="0"/>
                  </a:moveTo>
                  <a:cubicBezTo>
                    <a:pt x="27" y="27"/>
                    <a:pt x="0" y="81"/>
                    <a:pt x="0" y="136"/>
                  </a:cubicBezTo>
                  <a:cubicBezTo>
                    <a:pt x="0" y="217"/>
                    <a:pt x="54" y="271"/>
                    <a:pt x="136" y="271"/>
                  </a:cubicBezTo>
                  <a:cubicBezTo>
                    <a:pt x="190" y="271"/>
                    <a:pt x="217" y="271"/>
                    <a:pt x="244" y="244"/>
                  </a:cubicBezTo>
                  <a:cubicBezTo>
                    <a:pt x="190" y="163"/>
                    <a:pt x="136" y="81"/>
                    <a:pt x="82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6" name="Google Shape;4523;p55"/>
            <p:cNvSpPr/>
            <p:nvPr/>
          </p:nvSpPr>
          <p:spPr>
            <a:xfrm>
              <a:off x="2427281" y="2024184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7" name="Google Shape;4524;p55"/>
            <p:cNvSpPr/>
            <p:nvPr/>
          </p:nvSpPr>
          <p:spPr>
            <a:xfrm>
              <a:off x="2454439" y="205134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5"/>
                    <a:pt x="0" y="163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17" y="299"/>
                    <a:pt x="299" y="245"/>
                    <a:pt x="299" y="163"/>
                  </a:cubicBezTo>
                  <a:cubicBezTo>
                    <a:pt x="299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8" name="Google Shape;4525;p55"/>
            <p:cNvSpPr/>
            <p:nvPr/>
          </p:nvSpPr>
          <p:spPr>
            <a:xfrm>
              <a:off x="2479728" y="2024184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9" name="Google Shape;4526;p55"/>
            <p:cNvSpPr/>
            <p:nvPr/>
          </p:nvSpPr>
          <p:spPr>
            <a:xfrm>
              <a:off x="2479728" y="2076698"/>
              <a:ext cx="21819" cy="10876"/>
            </a:xfrm>
            <a:custGeom>
              <a:avLst/>
              <a:gdLst/>
              <a:ahLst/>
              <a:cxnLst/>
              <a:rect l="l" t="t" r="r" b="b"/>
              <a:pathLst>
                <a:path w="327" h="163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lnTo>
                    <a:pt x="326" y="163"/>
                  </a:ln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0" name="Google Shape;4527;p55"/>
            <p:cNvSpPr/>
            <p:nvPr/>
          </p:nvSpPr>
          <p:spPr>
            <a:xfrm>
              <a:off x="2427281" y="2076698"/>
              <a:ext cx="21752" cy="10876"/>
            </a:xfrm>
            <a:custGeom>
              <a:avLst/>
              <a:gdLst/>
              <a:ahLst/>
              <a:cxnLst/>
              <a:rect l="l" t="t" r="r" b="b"/>
              <a:pathLst>
                <a:path w="326" h="163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lnTo>
                    <a:pt x="326" y="163"/>
                  </a:ln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1" name="Google Shape;4528;p55"/>
            <p:cNvSpPr/>
            <p:nvPr/>
          </p:nvSpPr>
          <p:spPr>
            <a:xfrm>
              <a:off x="2454439" y="2103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81"/>
                    <a:pt x="0" y="163"/>
                  </a:cubicBezTo>
                  <a:cubicBezTo>
                    <a:pt x="0" y="244"/>
                    <a:pt x="54" y="298"/>
                    <a:pt x="136" y="298"/>
                  </a:cubicBezTo>
                  <a:cubicBezTo>
                    <a:pt x="217" y="298"/>
                    <a:pt x="299" y="244"/>
                    <a:pt x="299" y="163"/>
                  </a:cubicBezTo>
                  <a:cubicBezTo>
                    <a:pt x="299" y="81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2" name="Google Shape;4529;p55"/>
            <p:cNvSpPr/>
            <p:nvPr/>
          </p:nvSpPr>
          <p:spPr>
            <a:xfrm>
              <a:off x="2479728" y="2087507"/>
              <a:ext cx="21819" cy="10943"/>
            </a:xfrm>
            <a:custGeom>
              <a:avLst/>
              <a:gdLst/>
              <a:ahLst/>
              <a:cxnLst/>
              <a:rect l="l" t="t" r="r" b="b"/>
              <a:pathLst>
                <a:path w="327" h="164" extrusionOk="0">
                  <a:moveTo>
                    <a:pt x="1" y="1"/>
                  </a:moveTo>
                  <a:cubicBezTo>
                    <a:pt x="1" y="82"/>
                    <a:pt x="82" y="164"/>
                    <a:pt x="164" y="164"/>
                  </a:cubicBezTo>
                  <a:cubicBezTo>
                    <a:pt x="245" y="164"/>
                    <a:pt x="326" y="82"/>
                    <a:pt x="32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3" name="Google Shape;4530;p55"/>
            <p:cNvSpPr/>
            <p:nvPr/>
          </p:nvSpPr>
          <p:spPr>
            <a:xfrm>
              <a:off x="2427281" y="2087507"/>
              <a:ext cx="21752" cy="10943"/>
            </a:xfrm>
            <a:custGeom>
              <a:avLst/>
              <a:gdLst/>
              <a:ahLst/>
              <a:cxnLst/>
              <a:rect l="l" t="t" r="r" b="b"/>
              <a:pathLst>
                <a:path w="326" h="164" extrusionOk="0">
                  <a:moveTo>
                    <a:pt x="0" y="1"/>
                  </a:moveTo>
                  <a:cubicBezTo>
                    <a:pt x="0" y="82"/>
                    <a:pt x="82" y="164"/>
                    <a:pt x="163" y="164"/>
                  </a:cubicBezTo>
                  <a:cubicBezTo>
                    <a:pt x="244" y="164"/>
                    <a:pt x="326" y="82"/>
                    <a:pt x="32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4" name="Google Shape;4531;p55"/>
            <p:cNvSpPr/>
            <p:nvPr/>
          </p:nvSpPr>
          <p:spPr>
            <a:xfrm>
              <a:off x="2427281" y="2129145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5" name="Google Shape;4532;p55"/>
            <p:cNvSpPr/>
            <p:nvPr/>
          </p:nvSpPr>
          <p:spPr>
            <a:xfrm>
              <a:off x="2454439" y="2156302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17" y="299"/>
                    <a:pt x="299" y="245"/>
                    <a:pt x="299" y="163"/>
                  </a:cubicBezTo>
                  <a:cubicBezTo>
                    <a:pt x="299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6" name="Google Shape;4533;p55"/>
            <p:cNvSpPr/>
            <p:nvPr/>
          </p:nvSpPr>
          <p:spPr>
            <a:xfrm>
              <a:off x="2479728" y="2129145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7" name="Google Shape;4534;p55"/>
            <p:cNvSpPr/>
            <p:nvPr/>
          </p:nvSpPr>
          <p:spPr>
            <a:xfrm>
              <a:off x="2427281" y="2183460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4" y="299"/>
                    <a:pt x="326" y="218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8" name="Google Shape;4535;p55"/>
            <p:cNvSpPr/>
            <p:nvPr/>
          </p:nvSpPr>
          <p:spPr>
            <a:xfrm>
              <a:off x="2454439" y="220881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4"/>
                    <a:pt x="54" y="299"/>
                    <a:pt x="136" y="299"/>
                  </a:cubicBezTo>
                  <a:cubicBezTo>
                    <a:pt x="217" y="299"/>
                    <a:pt x="299" y="244"/>
                    <a:pt x="299" y="163"/>
                  </a:cubicBezTo>
                  <a:cubicBezTo>
                    <a:pt x="299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9" name="Google Shape;4536;p55"/>
            <p:cNvSpPr/>
            <p:nvPr/>
          </p:nvSpPr>
          <p:spPr>
            <a:xfrm>
              <a:off x="2479728" y="2183460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4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0" name="Google Shape;4537;p55"/>
            <p:cNvSpPr/>
            <p:nvPr/>
          </p:nvSpPr>
          <p:spPr>
            <a:xfrm>
              <a:off x="2427281" y="2235974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17"/>
                    <a:pt x="82" y="298"/>
                    <a:pt x="163" y="298"/>
                  </a:cubicBezTo>
                  <a:cubicBezTo>
                    <a:pt x="244" y="298"/>
                    <a:pt x="326" y="217"/>
                    <a:pt x="326" y="136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1" name="Google Shape;4538;p55"/>
            <p:cNvSpPr/>
            <p:nvPr/>
          </p:nvSpPr>
          <p:spPr>
            <a:xfrm>
              <a:off x="2454439" y="2261263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4" y="1"/>
                    <a:pt x="0" y="82"/>
                    <a:pt x="0" y="164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17" y="299"/>
                    <a:pt x="299" y="245"/>
                    <a:pt x="299" y="164"/>
                  </a:cubicBezTo>
                  <a:cubicBezTo>
                    <a:pt x="299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2" name="Google Shape;4539;p55"/>
            <p:cNvSpPr/>
            <p:nvPr/>
          </p:nvSpPr>
          <p:spPr>
            <a:xfrm>
              <a:off x="2479728" y="2235974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17"/>
                    <a:pt x="82" y="298"/>
                    <a:pt x="164" y="298"/>
                  </a:cubicBezTo>
                  <a:cubicBezTo>
                    <a:pt x="245" y="298"/>
                    <a:pt x="326" y="217"/>
                    <a:pt x="326" y="136"/>
                  </a:cubicBezTo>
                  <a:cubicBezTo>
                    <a:pt x="326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3" name="Google Shape;4540;p55"/>
            <p:cNvSpPr/>
            <p:nvPr/>
          </p:nvSpPr>
          <p:spPr>
            <a:xfrm>
              <a:off x="2427281" y="2288420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4" y="299"/>
                    <a:pt x="326" y="218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4" name="Google Shape;4541;p55"/>
            <p:cNvSpPr/>
            <p:nvPr/>
          </p:nvSpPr>
          <p:spPr>
            <a:xfrm>
              <a:off x="2454439" y="231377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17" y="299"/>
                    <a:pt x="299" y="245"/>
                    <a:pt x="299" y="163"/>
                  </a:cubicBezTo>
                  <a:cubicBezTo>
                    <a:pt x="299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5" name="Google Shape;4542;p55"/>
            <p:cNvSpPr/>
            <p:nvPr/>
          </p:nvSpPr>
          <p:spPr>
            <a:xfrm>
              <a:off x="2479728" y="2288420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4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6" name="Google Shape;4543;p55"/>
            <p:cNvSpPr/>
            <p:nvPr/>
          </p:nvSpPr>
          <p:spPr>
            <a:xfrm>
              <a:off x="2427281" y="2340934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36"/>
                  </a:cubicBezTo>
                  <a:cubicBezTo>
                    <a:pt x="0" y="217"/>
                    <a:pt x="82" y="299"/>
                    <a:pt x="163" y="299"/>
                  </a:cubicBezTo>
                  <a:cubicBezTo>
                    <a:pt x="244" y="299"/>
                    <a:pt x="326" y="217"/>
                    <a:pt x="326" y="136"/>
                  </a:cubicBezTo>
                  <a:cubicBezTo>
                    <a:pt x="326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7" name="Google Shape;4544;p55"/>
            <p:cNvSpPr/>
            <p:nvPr/>
          </p:nvSpPr>
          <p:spPr>
            <a:xfrm>
              <a:off x="2454439" y="236629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81"/>
                    <a:pt x="0" y="163"/>
                  </a:cubicBezTo>
                  <a:cubicBezTo>
                    <a:pt x="0" y="244"/>
                    <a:pt x="54" y="298"/>
                    <a:pt x="136" y="298"/>
                  </a:cubicBezTo>
                  <a:cubicBezTo>
                    <a:pt x="217" y="298"/>
                    <a:pt x="299" y="244"/>
                    <a:pt x="299" y="163"/>
                  </a:cubicBezTo>
                  <a:cubicBezTo>
                    <a:pt x="299" y="81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8" name="Google Shape;4545;p55"/>
            <p:cNvSpPr/>
            <p:nvPr/>
          </p:nvSpPr>
          <p:spPr>
            <a:xfrm>
              <a:off x="2479728" y="2340934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217"/>
                    <a:pt x="82" y="299"/>
                    <a:pt x="164" y="299"/>
                  </a:cubicBezTo>
                  <a:cubicBezTo>
                    <a:pt x="245" y="299"/>
                    <a:pt x="326" y="217"/>
                    <a:pt x="326" y="136"/>
                  </a:cubicBezTo>
                  <a:cubicBezTo>
                    <a:pt x="326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9" name="Google Shape;4546;p55"/>
            <p:cNvSpPr/>
            <p:nvPr/>
          </p:nvSpPr>
          <p:spPr>
            <a:xfrm>
              <a:off x="2454439" y="2418737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245"/>
                    <a:pt x="54" y="326"/>
                    <a:pt x="136" y="326"/>
                  </a:cubicBezTo>
                  <a:cubicBezTo>
                    <a:pt x="217" y="326"/>
                    <a:pt x="299" y="245"/>
                    <a:pt x="299" y="163"/>
                  </a:cubicBezTo>
                  <a:cubicBezTo>
                    <a:pt x="299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0" name="Google Shape;4547;p55"/>
            <p:cNvSpPr/>
            <p:nvPr/>
          </p:nvSpPr>
          <p:spPr>
            <a:xfrm>
              <a:off x="2479728" y="2393381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4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1" name="Google Shape;4548;p55"/>
            <p:cNvSpPr/>
            <p:nvPr/>
          </p:nvSpPr>
          <p:spPr>
            <a:xfrm>
              <a:off x="2454439" y="247125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4"/>
                    <a:pt x="54" y="326"/>
                    <a:pt x="136" y="326"/>
                  </a:cubicBezTo>
                  <a:cubicBezTo>
                    <a:pt x="217" y="326"/>
                    <a:pt x="299" y="244"/>
                    <a:pt x="299" y="163"/>
                  </a:cubicBezTo>
                  <a:cubicBezTo>
                    <a:pt x="299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2" name="Google Shape;4549;p55"/>
            <p:cNvSpPr/>
            <p:nvPr/>
          </p:nvSpPr>
          <p:spPr>
            <a:xfrm>
              <a:off x="2479728" y="244589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217"/>
                    <a:pt x="82" y="299"/>
                    <a:pt x="164" y="299"/>
                  </a:cubicBezTo>
                  <a:cubicBezTo>
                    <a:pt x="245" y="299"/>
                    <a:pt x="326" y="217"/>
                    <a:pt x="326" y="136"/>
                  </a:cubicBezTo>
                  <a:cubicBezTo>
                    <a:pt x="326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3" name="Google Shape;4550;p55"/>
            <p:cNvSpPr/>
            <p:nvPr/>
          </p:nvSpPr>
          <p:spPr>
            <a:xfrm>
              <a:off x="2438158" y="2498408"/>
              <a:ext cx="9075" cy="7273"/>
            </a:xfrm>
            <a:custGeom>
              <a:avLst/>
              <a:gdLst/>
              <a:ahLst/>
              <a:cxnLst/>
              <a:rect l="l" t="t" r="r" b="b"/>
              <a:pathLst>
                <a:path w="136" h="109" extrusionOk="0">
                  <a:moveTo>
                    <a:pt x="0" y="0"/>
                  </a:moveTo>
                  <a:cubicBezTo>
                    <a:pt x="0" y="0"/>
                    <a:pt x="0" y="0"/>
                    <a:pt x="27" y="27"/>
                  </a:cubicBezTo>
                  <a:cubicBezTo>
                    <a:pt x="27" y="27"/>
                    <a:pt x="81" y="54"/>
                    <a:pt x="136" y="109"/>
                  </a:cubicBezTo>
                  <a:cubicBezTo>
                    <a:pt x="136" y="54"/>
                    <a:pt x="81" y="0"/>
                    <a:pt x="0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4" name="Google Shape;4551;p55"/>
            <p:cNvSpPr/>
            <p:nvPr/>
          </p:nvSpPr>
          <p:spPr>
            <a:xfrm>
              <a:off x="2401925" y="2002498"/>
              <a:ext cx="19951" cy="16348"/>
            </a:xfrm>
            <a:custGeom>
              <a:avLst/>
              <a:gdLst/>
              <a:ahLst/>
              <a:cxnLst/>
              <a:rect l="l" t="t" r="r" b="b"/>
              <a:pathLst>
                <a:path w="299" h="245" extrusionOk="0">
                  <a:moveTo>
                    <a:pt x="272" y="0"/>
                  </a:moveTo>
                  <a:cubicBezTo>
                    <a:pt x="163" y="54"/>
                    <a:pt x="82" y="54"/>
                    <a:pt x="1" y="109"/>
                  </a:cubicBezTo>
                  <a:cubicBezTo>
                    <a:pt x="1" y="190"/>
                    <a:pt x="55" y="244"/>
                    <a:pt x="136" y="244"/>
                  </a:cubicBezTo>
                  <a:cubicBezTo>
                    <a:pt x="218" y="244"/>
                    <a:pt x="299" y="190"/>
                    <a:pt x="299" y="109"/>
                  </a:cubicBezTo>
                  <a:cubicBezTo>
                    <a:pt x="299" y="54"/>
                    <a:pt x="299" y="27"/>
                    <a:pt x="272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5" name="Google Shape;4552;p55"/>
            <p:cNvSpPr/>
            <p:nvPr/>
          </p:nvSpPr>
          <p:spPr>
            <a:xfrm>
              <a:off x="2401925" y="205134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55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55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6" name="Google Shape;4553;p55"/>
            <p:cNvSpPr/>
            <p:nvPr/>
          </p:nvSpPr>
          <p:spPr>
            <a:xfrm>
              <a:off x="2401925" y="2103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298"/>
                    <a:pt x="136" y="298"/>
                  </a:cubicBezTo>
                  <a:cubicBezTo>
                    <a:pt x="218" y="298"/>
                    <a:pt x="299" y="244"/>
                    <a:pt x="299" y="163"/>
                  </a:cubicBezTo>
                  <a:cubicBezTo>
                    <a:pt x="299" y="81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7" name="Google Shape;4554;p55"/>
            <p:cNvSpPr/>
            <p:nvPr/>
          </p:nvSpPr>
          <p:spPr>
            <a:xfrm>
              <a:off x="2401925" y="2156302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8" name="Google Shape;4555;p55"/>
            <p:cNvSpPr/>
            <p:nvPr/>
          </p:nvSpPr>
          <p:spPr>
            <a:xfrm>
              <a:off x="2401925" y="220881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299"/>
                    <a:pt x="136" y="299"/>
                  </a:cubicBezTo>
                  <a:cubicBezTo>
                    <a:pt x="218" y="299"/>
                    <a:pt x="299" y="244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9" name="Google Shape;4556;p55"/>
            <p:cNvSpPr/>
            <p:nvPr/>
          </p:nvSpPr>
          <p:spPr>
            <a:xfrm>
              <a:off x="2401925" y="2261263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64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0" name="Google Shape;4557;p55"/>
            <p:cNvSpPr/>
            <p:nvPr/>
          </p:nvSpPr>
          <p:spPr>
            <a:xfrm>
              <a:off x="2401925" y="231377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1" name="Google Shape;4558;p55"/>
            <p:cNvSpPr/>
            <p:nvPr/>
          </p:nvSpPr>
          <p:spPr>
            <a:xfrm>
              <a:off x="2412802" y="2426010"/>
              <a:ext cx="9075" cy="12678"/>
            </a:xfrm>
            <a:custGeom>
              <a:avLst/>
              <a:gdLst/>
              <a:ahLst/>
              <a:cxnLst/>
              <a:rect l="l" t="t" r="r" b="b"/>
              <a:pathLst>
                <a:path w="136" h="190" extrusionOk="0">
                  <a:moveTo>
                    <a:pt x="109" y="0"/>
                  </a:moveTo>
                  <a:cubicBezTo>
                    <a:pt x="109" y="81"/>
                    <a:pt x="0" y="109"/>
                    <a:pt x="0" y="190"/>
                  </a:cubicBezTo>
                  <a:lnTo>
                    <a:pt x="27" y="190"/>
                  </a:lnTo>
                  <a:cubicBezTo>
                    <a:pt x="82" y="190"/>
                    <a:pt x="136" y="136"/>
                    <a:pt x="136" y="54"/>
                  </a:cubicBezTo>
                  <a:cubicBezTo>
                    <a:pt x="136" y="27"/>
                    <a:pt x="136" y="0"/>
                    <a:pt x="109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2" name="Google Shape;4559;p55"/>
            <p:cNvSpPr/>
            <p:nvPr/>
          </p:nvSpPr>
          <p:spPr>
            <a:xfrm>
              <a:off x="2374768" y="2393381"/>
              <a:ext cx="20017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3" y="1"/>
                  </a:moveTo>
                  <a:cubicBezTo>
                    <a:pt x="82" y="1"/>
                    <a:pt x="28" y="28"/>
                    <a:pt x="1" y="109"/>
                  </a:cubicBezTo>
                  <a:cubicBezTo>
                    <a:pt x="109" y="109"/>
                    <a:pt x="163" y="136"/>
                    <a:pt x="163" y="245"/>
                  </a:cubicBezTo>
                  <a:lnTo>
                    <a:pt x="163" y="299"/>
                  </a:ln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3" name="Google Shape;4560;p55"/>
            <p:cNvSpPr/>
            <p:nvPr/>
          </p:nvSpPr>
          <p:spPr>
            <a:xfrm>
              <a:off x="2389247" y="2498408"/>
              <a:ext cx="5538" cy="9075"/>
            </a:xfrm>
            <a:custGeom>
              <a:avLst/>
              <a:gdLst/>
              <a:ahLst/>
              <a:cxnLst/>
              <a:rect l="l" t="t" r="r" b="b"/>
              <a:pathLst>
                <a:path w="83" h="136" extrusionOk="0">
                  <a:moveTo>
                    <a:pt x="1" y="0"/>
                  </a:moveTo>
                  <a:lnTo>
                    <a:pt x="1" y="0"/>
                  </a:lnTo>
                  <a:cubicBezTo>
                    <a:pt x="28" y="54"/>
                    <a:pt x="55" y="109"/>
                    <a:pt x="82" y="136"/>
                  </a:cubicBezTo>
                  <a:cubicBezTo>
                    <a:pt x="82" y="81"/>
                    <a:pt x="55" y="27"/>
                    <a:pt x="1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4" name="Google Shape;4561;p55"/>
            <p:cNvSpPr/>
            <p:nvPr/>
          </p:nvSpPr>
          <p:spPr>
            <a:xfrm>
              <a:off x="2353082" y="2016977"/>
              <a:ext cx="5471" cy="1868"/>
            </a:xfrm>
            <a:custGeom>
              <a:avLst/>
              <a:gdLst/>
              <a:ahLst/>
              <a:cxnLst/>
              <a:rect l="l" t="t" r="r" b="b"/>
              <a:pathLst>
                <a:path w="82" h="28" extrusionOk="0">
                  <a:moveTo>
                    <a:pt x="0" y="0"/>
                  </a:moveTo>
                  <a:cubicBezTo>
                    <a:pt x="27" y="27"/>
                    <a:pt x="54" y="27"/>
                    <a:pt x="82" y="27"/>
                  </a:cubicBezTo>
                  <a:cubicBezTo>
                    <a:pt x="54" y="0"/>
                    <a:pt x="27" y="0"/>
                    <a:pt x="0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5" name="Google Shape;4562;p55"/>
            <p:cNvSpPr/>
            <p:nvPr/>
          </p:nvSpPr>
          <p:spPr>
            <a:xfrm>
              <a:off x="2333131" y="2027787"/>
              <a:ext cx="9141" cy="18216"/>
            </a:xfrm>
            <a:custGeom>
              <a:avLst/>
              <a:gdLst/>
              <a:ahLst/>
              <a:cxnLst/>
              <a:rect l="l" t="t" r="r" b="b"/>
              <a:pathLst>
                <a:path w="137" h="273" extrusionOk="0">
                  <a:moveTo>
                    <a:pt x="109" y="1"/>
                  </a:moveTo>
                  <a:cubicBezTo>
                    <a:pt x="55" y="1"/>
                    <a:pt x="28" y="28"/>
                    <a:pt x="1" y="28"/>
                  </a:cubicBezTo>
                  <a:lnTo>
                    <a:pt x="1" y="109"/>
                  </a:lnTo>
                  <a:lnTo>
                    <a:pt x="1" y="272"/>
                  </a:lnTo>
                  <a:cubicBezTo>
                    <a:pt x="82" y="272"/>
                    <a:pt x="136" y="191"/>
                    <a:pt x="136" y="109"/>
                  </a:cubicBezTo>
                  <a:cubicBezTo>
                    <a:pt x="136" y="82"/>
                    <a:pt x="136" y="28"/>
                    <a:pt x="109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6" name="Google Shape;4563;p55"/>
            <p:cNvSpPr/>
            <p:nvPr/>
          </p:nvSpPr>
          <p:spPr>
            <a:xfrm>
              <a:off x="2349412" y="2051342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5"/>
                    <a:pt x="1" y="163"/>
                  </a:cubicBezTo>
                  <a:cubicBezTo>
                    <a:pt x="1" y="245"/>
                    <a:pt x="55" y="299"/>
                    <a:pt x="137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55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7" name="Google Shape;4564;p55"/>
            <p:cNvSpPr/>
            <p:nvPr/>
          </p:nvSpPr>
          <p:spPr>
            <a:xfrm>
              <a:off x="2374768" y="2024184"/>
              <a:ext cx="20017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8" name="Google Shape;4565;p55"/>
            <p:cNvSpPr/>
            <p:nvPr/>
          </p:nvSpPr>
          <p:spPr>
            <a:xfrm>
              <a:off x="2374768" y="2076698"/>
              <a:ext cx="20017" cy="10876"/>
            </a:xfrm>
            <a:custGeom>
              <a:avLst/>
              <a:gdLst/>
              <a:ahLst/>
              <a:cxnLst/>
              <a:rect l="l" t="t" r="r" b="b"/>
              <a:pathLst>
                <a:path w="300" h="163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lnTo>
                    <a:pt x="299" y="163"/>
                  </a:ln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9" name="Google Shape;4566;p55"/>
            <p:cNvSpPr/>
            <p:nvPr/>
          </p:nvSpPr>
          <p:spPr>
            <a:xfrm>
              <a:off x="2333131" y="2076698"/>
              <a:ext cx="9141" cy="10876"/>
            </a:xfrm>
            <a:custGeom>
              <a:avLst/>
              <a:gdLst/>
              <a:ahLst/>
              <a:cxnLst/>
              <a:rect l="l" t="t" r="r" b="b"/>
              <a:pathLst>
                <a:path w="137" h="163" extrusionOk="0">
                  <a:moveTo>
                    <a:pt x="1" y="0"/>
                  </a:moveTo>
                  <a:lnTo>
                    <a:pt x="1" y="163"/>
                  </a:lnTo>
                  <a:lnTo>
                    <a:pt x="136" y="163"/>
                  </a:lnTo>
                  <a:cubicBezTo>
                    <a:pt x="136" y="82"/>
                    <a:pt x="82" y="0"/>
                    <a:pt x="1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0" name="Google Shape;4567;p55"/>
            <p:cNvSpPr/>
            <p:nvPr/>
          </p:nvSpPr>
          <p:spPr>
            <a:xfrm>
              <a:off x="2349412" y="2103855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298"/>
                    <a:pt x="137" y="298"/>
                  </a:cubicBezTo>
                  <a:cubicBezTo>
                    <a:pt x="218" y="298"/>
                    <a:pt x="299" y="244"/>
                    <a:pt x="299" y="163"/>
                  </a:cubicBezTo>
                  <a:cubicBezTo>
                    <a:pt x="299" y="81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1" name="Google Shape;4568;p55"/>
            <p:cNvSpPr/>
            <p:nvPr/>
          </p:nvSpPr>
          <p:spPr>
            <a:xfrm>
              <a:off x="2374768" y="2087507"/>
              <a:ext cx="20017" cy="10943"/>
            </a:xfrm>
            <a:custGeom>
              <a:avLst/>
              <a:gdLst/>
              <a:ahLst/>
              <a:cxnLst/>
              <a:rect l="l" t="t" r="r" b="b"/>
              <a:pathLst>
                <a:path w="300" h="164" extrusionOk="0">
                  <a:moveTo>
                    <a:pt x="1" y="1"/>
                  </a:moveTo>
                  <a:cubicBezTo>
                    <a:pt x="1" y="82"/>
                    <a:pt x="82" y="164"/>
                    <a:pt x="163" y="164"/>
                  </a:cubicBezTo>
                  <a:cubicBezTo>
                    <a:pt x="245" y="164"/>
                    <a:pt x="299" y="82"/>
                    <a:pt x="299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2" name="Google Shape;4569;p55"/>
            <p:cNvSpPr/>
            <p:nvPr/>
          </p:nvSpPr>
          <p:spPr>
            <a:xfrm>
              <a:off x="2333131" y="2087507"/>
              <a:ext cx="9141" cy="10943"/>
            </a:xfrm>
            <a:custGeom>
              <a:avLst/>
              <a:gdLst/>
              <a:ahLst/>
              <a:cxnLst/>
              <a:rect l="l" t="t" r="r" b="b"/>
              <a:pathLst>
                <a:path w="137" h="164" extrusionOk="0">
                  <a:moveTo>
                    <a:pt x="1" y="1"/>
                  </a:moveTo>
                  <a:lnTo>
                    <a:pt x="1" y="164"/>
                  </a:lnTo>
                  <a:cubicBezTo>
                    <a:pt x="82" y="164"/>
                    <a:pt x="136" y="82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3" name="Google Shape;4570;p55"/>
            <p:cNvSpPr/>
            <p:nvPr/>
          </p:nvSpPr>
          <p:spPr>
            <a:xfrm>
              <a:off x="2333131" y="2130946"/>
              <a:ext cx="9141" cy="20017"/>
            </a:xfrm>
            <a:custGeom>
              <a:avLst/>
              <a:gdLst/>
              <a:ahLst/>
              <a:cxnLst/>
              <a:rect l="l" t="t" r="r" b="b"/>
              <a:pathLst>
                <a:path w="137" h="300" extrusionOk="0">
                  <a:moveTo>
                    <a:pt x="1" y="1"/>
                  </a:moveTo>
                  <a:lnTo>
                    <a:pt x="1" y="137"/>
                  </a:lnTo>
                  <a:lnTo>
                    <a:pt x="1" y="299"/>
                  </a:lnTo>
                  <a:cubicBezTo>
                    <a:pt x="82" y="299"/>
                    <a:pt x="136" y="218"/>
                    <a:pt x="136" y="137"/>
                  </a:cubicBezTo>
                  <a:cubicBezTo>
                    <a:pt x="136" y="55"/>
                    <a:pt x="82" y="1"/>
                    <a:pt x="1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4" name="Google Shape;4571;p55"/>
            <p:cNvSpPr/>
            <p:nvPr/>
          </p:nvSpPr>
          <p:spPr>
            <a:xfrm>
              <a:off x="2349412" y="2156302"/>
              <a:ext cx="20017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7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299"/>
                    <a:pt x="137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82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5" name="Google Shape;4572;p55"/>
            <p:cNvSpPr/>
            <p:nvPr/>
          </p:nvSpPr>
          <p:spPr>
            <a:xfrm>
              <a:off x="2374768" y="2129145"/>
              <a:ext cx="20017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6" name="Google Shape;4573;p55"/>
            <p:cNvSpPr/>
            <p:nvPr/>
          </p:nvSpPr>
          <p:spPr>
            <a:xfrm>
              <a:off x="2333131" y="2183460"/>
              <a:ext cx="9141" cy="19951"/>
            </a:xfrm>
            <a:custGeom>
              <a:avLst/>
              <a:gdLst/>
              <a:ahLst/>
              <a:cxnLst/>
              <a:rect l="l" t="t" r="r" b="b"/>
              <a:pathLst>
                <a:path w="137" h="299" extrusionOk="0">
                  <a:moveTo>
                    <a:pt x="1" y="1"/>
                  </a:moveTo>
                  <a:lnTo>
                    <a:pt x="1" y="136"/>
                  </a:lnTo>
                  <a:lnTo>
                    <a:pt x="1" y="299"/>
                  </a:lnTo>
                  <a:cubicBezTo>
                    <a:pt x="82" y="299"/>
                    <a:pt x="136" y="218"/>
                    <a:pt x="136" y="136"/>
                  </a:cubicBezTo>
                  <a:cubicBezTo>
                    <a:pt x="136" y="55"/>
                    <a:pt x="82" y="1"/>
                    <a:pt x="1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7" name="Google Shape;4574;p55"/>
            <p:cNvSpPr/>
            <p:nvPr/>
          </p:nvSpPr>
          <p:spPr>
            <a:xfrm>
              <a:off x="2349412" y="2208816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299"/>
                    <a:pt x="137" y="299"/>
                  </a:cubicBezTo>
                  <a:cubicBezTo>
                    <a:pt x="218" y="299"/>
                    <a:pt x="299" y="244"/>
                    <a:pt x="299" y="163"/>
                  </a:cubicBezTo>
                  <a:cubicBezTo>
                    <a:pt x="299" y="82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8" name="Google Shape;4575;p55"/>
            <p:cNvSpPr/>
            <p:nvPr/>
          </p:nvSpPr>
          <p:spPr>
            <a:xfrm>
              <a:off x="2374768" y="2183460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3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9" name="Google Shape;4576;p55"/>
            <p:cNvSpPr/>
            <p:nvPr/>
          </p:nvSpPr>
          <p:spPr>
            <a:xfrm>
              <a:off x="2333131" y="2235974"/>
              <a:ext cx="9141" cy="19951"/>
            </a:xfrm>
            <a:custGeom>
              <a:avLst/>
              <a:gdLst/>
              <a:ahLst/>
              <a:cxnLst/>
              <a:rect l="l" t="t" r="r" b="b"/>
              <a:pathLst>
                <a:path w="137" h="299" extrusionOk="0">
                  <a:moveTo>
                    <a:pt x="1" y="0"/>
                  </a:moveTo>
                  <a:lnTo>
                    <a:pt x="1" y="136"/>
                  </a:lnTo>
                  <a:lnTo>
                    <a:pt x="1" y="298"/>
                  </a:lnTo>
                  <a:cubicBezTo>
                    <a:pt x="82" y="298"/>
                    <a:pt x="136" y="217"/>
                    <a:pt x="136" y="136"/>
                  </a:cubicBezTo>
                  <a:cubicBezTo>
                    <a:pt x="136" y="54"/>
                    <a:pt x="82" y="0"/>
                    <a:pt x="1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0" name="Google Shape;4577;p55"/>
            <p:cNvSpPr/>
            <p:nvPr/>
          </p:nvSpPr>
          <p:spPr>
            <a:xfrm>
              <a:off x="2349412" y="2261263"/>
              <a:ext cx="20017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7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299"/>
                    <a:pt x="137" y="299"/>
                  </a:cubicBezTo>
                  <a:cubicBezTo>
                    <a:pt x="218" y="299"/>
                    <a:pt x="299" y="245"/>
                    <a:pt x="299" y="164"/>
                  </a:cubicBezTo>
                  <a:cubicBezTo>
                    <a:pt x="299" y="82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1" name="Google Shape;4578;p55"/>
            <p:cNvSpPr/>
            <p:nvPr/>
          </p:nvSpPr>
          <p:spPr>
            <a:xfrm>
              <a:off x="2374768" y="2235974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17"/>
                    <a:pt x="82" y="298"/>
                    <a:pt x="163" y="298"/>
                  </a:cubicBezTo>
                  <a:cubicBezTo>
                    <a:pt x="245" y="298"/>
                    <a:pt x="299" y="217"/>
                    <a:pt x="299" y="136"/>
                  </a:cubicBezTo>
                  <a:cubicBezTo>
                    <a:pt x="299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2" name="Google Shape;4579;p55"/>
            <p:cNvSpPr/>
            <p:nvPr/>
          </p:nvSpPr>
          <p:spPr>
            <a:xfrm>
              <a:off x="2349412" y="2366290"/>
              <a:ext cx="18216" cy="12678"/>
            </a:xfrm>
            <a:custGeom>
              <a:avLst/>
              <a:gdLst/>
              <a:ahLst/>
              <a:cxnLst/>
              <a:rect l="l" t="t" r="r" b="b"/>
              <a:pathLst>
                <a:path w="273" h="190" extrusionOk="0">
                  <a:moveTo>
                    <a:pt x="137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28" y="190"/>
                    <a:pt x="55" y="190"/>
                    <a:pt x="55" y="190"/>
                  </a:cubicBezTo>
                  <a:cubicBezTo>
                    <a:pt x="164" y="190"/>
                    <a:pt x="137" y="81"/>
                    <a:pt x="272" y="81"/>
                  </a:cubicBezTo>
                  <a:cubicBezTo>
                    <a:pt x="245" y="27"/>
                    <a:pt x="191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3" name="Google Shape;4580;p55"/>
            <p:cNvSpPr/>
            <p:nvPr/>
          </p:nvSpPr>
          <p:spPr>
            <a:xfrm>
              <a:off x="2362090" y="2371695"/>
              <a:ext cx="7340" cy="14546"/>
            </a:xfrm>
            <a:custGeom>
              <a:avLst/>
              <a:gdLst/>
              <a:ahLst/>
              <a:cxnLst/>
              <a:rect l="l" t="t" r="r" b="b"/>
              <a:pathLst>
                <a:path w="110" h="218" extrusionOk="0">
                  <a:moveTo>
                    <a:pt x="82" y="0"/>
                  </a:moveTo>
                  <a:lnTo>
                    <a:pt x="82" y="109"/>
                  </a:lnTo>
                  <a:cubicBezTo>
                    <a:pt x="82" y="163"/>
                    <a:pt x="28" y="190"/>
                    <a:pt x="1" y="217"/>
                  </a:cubicBezTo>
                  <a:cubicBezTo>
                    <a:pt x="55" y="190"/>
                    <a:pt x="109" y="136"/>
                    <a:pt x="109" y="82"/>
                  </a:cubicBezTo>
                  <a:cubicBezTo>
                    <a:pt x="109" y="55"/>
                    <a:pt x="109" y="28"/>
                    <a:pt x="82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4" name="Google Shape;4581;p55"/>
            <p:cNvSpPr/>
            <p:nvPr/>
          </p:nvSpPr>
          <p:spPr>
            <a:xfrm>
              <a:off x="2324122" y="2353612"/>
              <a:ext cx="18149" cy="7273"/>
            </a:xfrm>
            <a:custGeom>
              <a:avLst/>
              <a:gdLst/>
              <a:ahLst/>
              <a:cxnLst/>
              <a:rect l="l" t="t" r="r" b="b"/>
              <a:pathLst>
                <a:path w="272" h="109" extrusionOk="0">
                  <a:moveTo>
                    <a:pt x="109" y="0"/>
                  </a:moveTo>
                  <a:cubicBezTo>
                    <a:pt x="82" y="0"/>
                    <a:pt x="27" y="27"/>
                    <a:pt x="0" y="54"/>
                  </a:cubicBezTo>
                  <a:cubicBezTo>
                    <a:pt x="27" y="82"/>
                    <a:pt x="82" y="109"/>
                    <a:pt x="136" y="109"/>
                  </a:cubicBezTo>
                  <a:cubicBezTo>
                    <a:pt x="190" y="109"/>
                    <a:pt x="244" y="54"/>
                    <a:pt x="271" y="0"/>
                  </a:cubicBezTo>
                  <a:lnTo>
                    <a:pt x="271" y="0"/>
                  </a:lnTo>
                  <a:cubicBezTo>
                    <a:pt x="235" y="27"/>
                    <a:pt x="220" y="36"/>
                    <a:pt x="211" y="36"/>
                  </a:cubicBezTo>
                  <a:cubicBezTo>
                    <a:pt x="193" y="36"/>
                    <a:pt x="199" y="0"/>
                    <a:pt x="109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5" name="Google Shape;4582;p55"/>
            <p:cNvSpPr/>
            <p:nvPr/>
          </p:nvSpPr>
          <p:spPr>
            <a:xfrm>
              <a:off x="2269807" y="2027787"/>
              <a:ext cx="19951" cy="18216"/>
            </a:xfrm>
            <a:custGeom>
              <a:avLst/>
              <a:gdLst/>
              <a:ahLst/>
              <a:cxnLst/>
              <a:rect l="l" t="t" r="r" b="b"/>
              <a:pathLst>
                <a:path w="299" h="273" extrusionOk="0">
                  <a:moveTo>
                    <a:pt x="55" y="1"/>
                  </a:moveTo>
                  <a:cubicBezTo>
                    <a:pt x="28" y="28"/>
                    <a:pt x="1" y="55"/>
                    <a:pt x="1" y="109"/>
                  </a:cubicBezTo>
                  <a:cubicBezTo>
                    <a:pt x="1" y="191"/>
                    <a:pt x="82" y="272"/>
                    <a:pt x="163" y="272"/>
                  </a:cubicBezTo>
                  <a:cubicBezTo>
                    <a:pt x="245" y="272"/>
                    <a:pt x="299" y="191"/>
                    <a:pt x="299" y="109"/>
                  </a:cubicBezTo>
                  <a:cubicBezTo>
                    <a:pt x="217" y="82"/>
                    <a:pt x="136" y="55"/>
                    <a:pt x="55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6" name="Google Shape;4583;p55"/>
            <p:cNvSpPr/>
            <p:nvPr/>
          </p:nvSpPr>
          <p:spPr>
            <a:xfrm>
              <a:off x="2296965" y="205134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5"/>
                    <a:pt x="0" y="163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17" y="299"/>
                    <a:pt x="299" y="245"/>
                    <a:pt x="299" y="163"/>
                  </a:cubicBezTo>
                  <a:cubicBezTo>
                    <a:pt x="299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7" name="Google Shape;4584;p55"/>
            <p:cNvSpPr/>
            <p:nvPr/>
          </p:nvSpPr>
          <p:spPr>
            <a:xfrm>
              <a:off x="2318651" y="2029589"/>
              <a:ext cx="16348" cy="16414"/>
            </a:xfrm>
            <a:custGeom>
              <a:avLst/>
              <a:gdLst/>
              <a:ahLst/>
              <a:cxnLst/>
              <a:rect l="l" t="t" r="r" b="b"/>
              <a:pathLst>
                <a:path w="245" h="246" extrusionOk="0">
                  <a:moveTo>
                    <a:pt x="218" y="1"/>
                  </a:moveTo>
                  <a:lnTo>
                    <a:pt x="218" y="1"/>
                  </a:lnTo>
                  <a:cubicBezTo>
                    <a:pt x="1" y="55"/>
                    <a:pt x="245" y="218"/>
                    <a:pt x="191" y="218"/>
                  </a:cubicBezTo>
                  <a:lnTo>
                    <a:pt x="136" y="218"/>
                  </a:lnTo>
                  <a:cubicBezTo>
                    <a:pt x="164" y="245"/>
                    <a:pt x="191" y="245"/>
                    <a:pt x="218" y="245"/>
                  </a:cubicBezTo>
                  <a:lnTo>
                    <a:pt x="218" y="82"/>
                  </a:lnTo>
                  <a:lnTo>
                    <a:pt x="218" y="1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8" name="Google Shape;4585;p55"/>
            <p:cNvSpPr/>
            <p:nvPr/>
          </p:nvSpPr>
          <p:spPr>
            <a:xfrm>
              <a:off x="2322321" y="2076698"/>
              <a:ext cx="10876" cy="10876"/>
            </a:xfrm>
            <a:custGeom>
              <a:avLst/>
              <a:gdLst/>
              <a:ahLst/>
              <a:cxnLst/>
              <a:rect l="l" t="t" r="r" b="b"/>
              <a:pathLst>
                <a:path w="163" h="163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lnTo>
                    <a:pt x="163" y="163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9" name="Google Shape;4586;p55"/>
            <p:cNvSpPr/>
            <p:nvPr/>
          </p:nvSpPr>
          <p:spPr>
            <a:xfrm>
              <a:off x="2269807" y="2076698"/>
              <a:ext cx="19951" cy="10876"/>
            </a:xfrm>
            <a:custGeom>
              <a:avLst/>
              <a:gdLst/>
              <a:ahLst/>
              <a:cxnLst/>
              <a:rect l="l" t="t" r="r" b="b"/>
              <a:pathLst>
                <a:path w="299" h="163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lnTo>
                    <a:pt x="299" y="163"/>
                  </a:ln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0" name="Google Shape;4587;p55"/>
            <p:cNvSpPr/>
            <p:nvPr/>
          </p:nvSpPr>
          <p:spPr>
            <a:xfrm>
              <a:off x="2296965" y="2103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81"/>
                    <a:pt x="0" y="163"/>
                  </a:cubicBezTo>
                  <a:cubicBezTo>
                    <a:pt x="0" y="244"/>
                    <a:pt x="55" y="298"/>
                    <a:pt x="136" y="298"/>
                  </a:cubicBezTo>
                  <a:cubicBezTo>
                    <a:pt x="217" y="298"/>
                    <a:pt x="299" y="244"/>
                    <a:pt x="299" y="163"/>
                  </a:cubicBezTo>
                  <a:cubicBezTo>
                    <a:pt x="299" y="81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1" name="Google Shape;4588;p55"/>
            <p:cNvSpPr/>
            <p:nvPr/>
          </p:nvSpPr>
          <p:spPr>
            <a:xfrm>
              <a:off x="2322321" y="2087507"/>
              <a:ext cx="10876" cy="10943"/>
            </a:xfrm>
            <a:custGeom>
              <a:avLst/>
              <a:gdLst/>
              <a:ahLst/>
              <a:cxnLst/>
              <a:rect l="l" t="t" r="r" b="b"/>
              <a:pathLst>
                <a:path w="163" h="164" extrusionOk="0">
                  <a:moveTo>
                    <a:pt x="0" y="1"/>
                  </a:moveTo>
                  <a:cubicBezTo>
                    <a:pt x="0" y="82"/>
                    <a:pt x="81" y="164"/>
                    <a:pt x="163" y="164"/>
                  </a:cubicBezTo>
                  <a:lnTo>
                    <a:pt x="163" y="1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2" name="Google Shape;4589;p55"/>
            <p:cNvSpPr/>
            <p:nvPr/>
          </p:nvSpPr>
          <p:spPr>
            <a:xfrm>
              <a:off x="2269807" y="2087507"/>
              <a:ext cx="19951" cy="10943"/>
            </a:xfrm>
            <a:custGeom>
              <a:avLst/>
              <a:gdLst/>
              <a:ahLst/>
              <a:cxnLst/>
              <a:rect l="l" t="t" r="r" b="b"/>
              <a:pathLst>
                <a:path w="299" h="164" extrusionOk="0">
                  <a:moveTo>
                    <a:pt x="1" y="1"/>
                  </a:moveTo>
                  <a:cubicBezTo>
                    <a:pt x="1" y="82"/>
                    <a:pt x="82" y="164"/>
                    <a:pt x="163" y="164"/>
                  </a:cubicBezTo>
                  <a:cubicBezTo>
                    <a:pt x="245" y="164"/>
                    <a:pt x="299" y="82"/>
                    <a:pt x="299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3" name="Google Shape;4590;p55"/>
            <p:cNvSpPr/>
            <p:nvPr/>
          </p:nvSpPr>
          <p:spPr>
            <a:xfrm>
              <a:off x="2269807" y="2129145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4" name="Google Shape;4591;p55"/>
            <p:cNvSpPr/>
            <p:nvPr/>
          </p:nvSpPr>
          <p:spPr>
            <a:xfrm>
              <a:off x="2296965" y="2156302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17" y="299"/>
                    <a:pt x="299" y="245"/>
                    <a:pt x="299" y="163"/>
                  </a:cubicBezTo>
                  <a:cubicBezTo>
                    <a:pt x="299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5" name="Google Shape;4592;p55"/>
            <p:cNvSpPr/>
            <p:nvPr/>
          </p:nvSpPr>
          <p:spPr>
            <a:xfrm>
              <a:off x="2322321" y="2129145"/>
              <a:ext cx="10876" cy="21819"/>
            </a:xfrm>
            <a:custGeom>
              <a:avLst/>
              <a:gdLst/>
              <a:ahLst/>
              <a:cxnLst/>
              <a:rect l="l" t="t" r="r" b="b"/>
              <a:pathLst>
                <a:path w="163" h="327" extrusionOk="0">
                  <a:moveTo>
                    <a:pt x="163" y="1"/>
                  </a:moveTo>
                  <a:cubicBezTo>
                    <a:pt x="81" y="1"/>
                    <a:pt x="0" y="82"/>
                    <a:pt x="0" y="164"/>
                  </a:cubicBezTo>
                  <a:cubicBezTo>
                    <a:pt x="0" y="245"/>
                    <a:pt x="81" y="326"/>
                    <a:pt x="163" y="326"/>
                  </a:cubicBezTo>
                  <a:lnTo>
                    <a:pt x="163" y="164"/>
                  </a:lnTo>
                  <a:lnTo>
                    <a:pt x="163" y="1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6" name="Google Shape;4593;p55"/>
            <p:cNvSpPr/>
            <p:nvPr/>
          </p:nvSpPr>
          <p:spPr>
            <a:xfrm>
              <a:off x="2269807" y="218346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3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7" name="Google Shape;4594;p55"/>
            <p:cNvSpPr/>
            <p:nvPr/>
          </p:nvSpPr>
          <p:spPr>
            <a:xfrm>
              <a:off x="2296965" y="220881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299"/>
                    <a:pt x="136" y="299"/>
                  </a:cubicBezTo>
                  <a:cubicBezTo>
                    <a:pt x="217" y="299"/>
                    <a:pt x="299" y="244"/>
                    <a:pt x="299" y="163"/>
                  </a:cubicBezTo>
                  <a:cubicBezTo>
                    <a:pt x="299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8" name="Google Shape;4595;p55"/>
            <p:cNvSpPr/>
            <p:nvPr/>
          </p:nvSpPr>
          <p:spPr>
            <a:xfrm>
              <a:off x="2322321" y="2183460"/>
              <a:ext cx="10876" cy="19951"/>
            </a:xfrm>
            <a:custGeom>
              <a:avLst/>
              <a:gdLst/>
              <a:ahLst/>
              <a:cxnLst/>
              <a:rect l="l" t="t" r="r" b="b"/>
              <a:pathLst>
                <a:path w="163" h="299" extrusionOk="0">
                  <a:moveTo>
                    <a:pt x="163" y="1"/>
                  </a:moveTo>
                  <a:cubicBezTo>
                    <a:pt x="81" y="1"/>
                    <a:pt x="0" y="55"/>
                    <a:pt x="0" y="136"/>
                  </a:cubicBezTo>
                  <a:cubicBezTo>
                    <a:pt x="0" y="218"/>
                    <a:pt x="81" y="299"/>
                    <a:pt x="163" y="299"/>
                  </a:cubicBezTo>
                  <a:lnTo>
                    <a:pt x="163" y="136"/>
                  </a:lnTo>
                  <a:lnTo>
                    <a:pt x="163" y="1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9" name="Google Shape;4596;p55"/>
            <p:cNvSpPr/>
            <p:nvPr/>
          </p:nvSpPr>
          <p:spPr>
            <a:xfrm>
              <a:off x="2269807" y="223597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17"/>
                    <a:pt x="82" y="298"/>
                    <a:pt x="163" y="298"/>
                  </a:cubicBezTo>
                  <a:cubicBezTo>
                    <a:pt x="245" y="298"/>
                    <a:pt x="299" y="217"/>
                    <a:pt x="299" y="136"/>
                  </a:cubicBezTo>
                  <a:cubicBezTo>
                    <a:pt x="299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0" name="Google Shape;4597;p55"/>
            <p:cNvSpPr/>
            <p:nvPr/>
          </p:nvSpPr>
          <p:spPr>
            <a:xfrm>
              <a:off x="2296965" y="2261263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82"/>
                    <a:pt x="0" y="164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17" y="299"/>
                    <a:pt x="299" y="245"/>
                    <a:pt x="299" y="164"/>
                  </a:cubicBezTo>
                  <a:cubicBezTo>
                    <a:pt x="299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1" name="Google Shape;4598;p55"/>
            <p:cNvSpPr/>
            <p:nvPr/>
          </p:nvSpPr>
          <p:spPr>
            <a:xfrm>
              <a:off x="2322321" y="2235974"/>
              <a:ext cx="10876" cy="19951"/>
            </a:xfrm>
            <a:custGeom>
              <a:avLst/>
              <a:gdLst/>
              <a:ahLst/>
              <a:cxnLst/>
              <a:rect l="l" t="t" r="r" b="b"/>
              <a:pathLst>
                <a:path w="163" h="299" extrusionOk="0">
                  <a:moveTo>
                    <a:pt x="163" y="0"/>
                  </a:moveTo>
                  <a:cubicBezTo>
                    <a:pt x="81" y="0"/>
                    <a:pt x="0" y="54"/>
                    <a:pt x="0" y="136"/>
                  </a:cubicBezTo>
                  <a:cubicBezTo>
                    <a:pt x="0" y="217"/>
                    <a:pt x="81" y="298"/>
                    <a:pt x="163" y="298"/>
                  </a:cubicBezTo>
                  <a:lnTo>
                    <a:pt x="163" y="136"/>
                  </a:lnTo>
                  <a:lnTo>
                    <a:pt x="163" y="0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2" name="Google Shape;4599;p55"/>
            <p:cNvSpPr/>
            <p:nvPr/>
          </p:nvSpPr>
          <p:spPr>
            <a:xfrm>
              <a:off x="2296965" y="231377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190" y="299"/>
                    <a:pt x="244" y="272"/>
                    <a:pt x="272" y="217"/>
                  </a:cubicBezTo>
                  <a:cubicBezTo>
                    <a:pt x="299" y="190"/>
                    <a:pt x="299" y="190"/>
                    <a:pt x="299" y="163"/>
                  </a:cubicBezTo>
                  <a:cubicBezTo>
                    <a:pt x="299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3" name="Google Shape;4600;p55"/>
            <p:cNvSpPr/>
            <p:nvPr/>
          </p:nvSpPr>
          <p:spPr>
            <a:xfrm>
              <a:off x="2322321" y="2288420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1" y="1"/>
                    <a:pt x="0" y="55"/>
                    <a:pt x="0" y="136"/>
                  </a:cubicBezTo>
                  <a:cubicBezTo>
                    <a:pt x="0" y="218"/>
                    <a:pt x="81" y="299"/>
                    <a:pt x="163" y="299"/>
                  </a:cubicBezTo>
                  <a:cubicBezTo>
                    <a:pt x="244" y="299"/>
                    <a:pt x="298" y="218"/>
                    <a:pt x="298" y="136"/>
                  </a:cubicBezTo>
                  <a:cubicBezTo>
                    <a:pt x="298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4" name="Google Shape;4601;p55"/>
            <p:cNvSpPr/>
            <p:nvPr/>
          </p:nvSpPr>
          <p:spPr>
            <a:xfrm>
              <a:off x="2244451" y="2011506"/>
              <a:ext cx="14546" cy="7340"/>
            </a:xfrm>
            <a:custGeom>
              <a:avLst/>
              <a:gdLst/>
              <a:ahLst/>
              <a:cxnLst/>
              <a:rect l="l" t="t" r="r" b="b"/>
              <a:pathLst>
                <a:path w="218" h="110" extrusionOk="0">
                  <a:moveTo>
                    <a:pt x="1" y="1"/>
                  </a:moveTo>
                  <a:cubicBezTo>
                    <a:pt x="1" y="55"/>
                    <a:pt x="55" y="109"/>
                    <a:pt x="136" y="109"/>
                  </a:cubicBezTo>
                  <a:cubicBezTo>
                    <a:pt x="164" y="109"/>
                    <a:pt x="191" y="109"/>
                    <a:pt x="218" y="82"/>
                  </a:cubicBezTo>
                  <a:lnTo>
                    <a:pt x="191" y="82"/>
                  </a:lnTo>
                  <a:cubicBezTo>
                    <a:pt x="109" y="55"/>
                    <a:pt x="55" y="28"/>
                    <a:pt x="1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5" name="Google Shape;4602;p55"/>
            <p:cNvSpPr/>
            <p:nvPr/>
          </p:nvSpPr>
          <p:spPr>
            <a:xfrm>
              <a:off x="2217294" y="2024184"/>
              <a:ext cx="20017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6" name="Google Shape;4603;p55"/>
            <p:cNvSpPr/>
            <p:nvPr/>
          </p:nvSpPr>
          <p:spPr>
            <a:xfrm>
              <a:off x="2244451" y="2051342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5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55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7" name="Google Shape;4604;p55"/>
            <p:cNvSpPr/>
            <p:nvPr/>
          </p:nvSpPr>
          <p:spPr>
            <a:xfrm>
              <a:off x="2217294" y="2076698"/>
              <a:ext cx="20017" cy="10876"/>
            </a:xfrm>
            <a:custGeom>
              <a:avLst/>
              <a:gdLst/>
              <a:ahLst/>
              <a:cxnLst/>
              <a:rect l="l" t="t" r="r" b="b"/>
              <a:pathLst>
                <a:path w="300" h="163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lnTo>
                    <a:pt x="299" y="163"/>
                  </a:lnTo>
                  <a:cubicBezTo>
                    <a:pt x="299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8" name="Google Shape;4605;p55"/>
            <p:cNvSpPr/>
            <p:nvPr/>
          </p:nvSpPr>
          <p:spPr>
            <a:xfrm>
              <a:off x="2244451" y="2103855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298"/>
                    <a:pt x="136" y="298"/>
                  </a:cubicBezTo>
                  <a:cubicBezTo>
                    <a:pt x="218" y="298"/>
                    <a:pt x="299" y="244"/>
                    <a:pt x="299" y="163"/>
                  </a:cubicBezTo>
                  <a:cubicBezTo>
                    <a:pt x="299" y="81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9" name="Google Shape;4606;p55"/>
            <p:cNvSpPr/>
            <p:nvPr/>
          </p:nvSpPr>
          <p:spPr>
            <a:xfrm>
              <a:off x="2217294" y="2087507"/>
              <a:ext cx="20017" cy="10943"/>
            </a:xfrm>
            <a:custGeom>
              <a:avLst/>
              <a:gdLst/>
              <a:ahLst/>
              <a:cxnLst/>
              <a:rect l="l" t="t" r="r" b="b"/>
              <a:pathLst>
                <a:path w="300" h="164" extrusionOk="0">
                  <a:moveTo>
                    <a:pt x="1" y="1"/>
                  </a:moveTo>
                  <a:cubicBezTo>
                    <a:pt x="1" y="82"/>
                    <a:pt x="82" y="164"/>
                    <a:pt x="164" y="164"/>
                  </a:cubicBezTo>
                  <a:cubicBezTo>
                    <a:pt x="245" y="164"/>
                    <a:pt x="299" y="82"/>
                    <a:pt x="299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0" name="Google Shape;4607;p55"/>
            <p:cNvSpPr/>
            <p:nvPr/>
          </p:nvSpPr>
          <p:spPr>
            <a:xfrm>
              <a:off x="2217294" y="2129145"/>
              <a:ext cx="20017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1" name="Google Shape;4608;p55"/>
            <p:cNvSpPr/>
            <p:nvPr/>
          </p:nvSpPr>
          <p:spPr>
            <a:xfrm>
              <a:off x="2244451" y="2156302"/>
              <a:ext cx="20017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2" name="Google Shape;4609;p55"/>
            <p:cNvSpPr/>
            <p:nvPr/>
          </p:nvSpPr>
          <p:spPr>
            <a:xfrm>
              <a:off x="2217294" y="2183460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4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3" name="Google Shape;4610;p55"/>
            <p:cNvSpPr/>
            <p:nvPr/>
          </p:nvSpPr>
          <p:spPr>
            <a:xfrm>
              <a:off x="2244451" y="2208816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299"/>
                    <a:pt x="136" y="299"/>
                  </a:cubicBezTo>
                  <a:cubicBezTo>
                    <a:pt x="218" y="299"/>
                    <a:pt x="299" y="244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4" name="Google Shape;4611;p55"/>
            <p:cNvSpPr/>
            <p:nvPr/>
          </p:nvSpPr>
          <p:spPr>
            <a:xfrm>
              <a:off x="2217294" y="2235974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17"/>
                    <a:pt x="82" y="298"/>
                    <a:pt x="164" y="298"/>
                  </a:cubicBezTo>
                  <a:cubicBezTo>
                    <a:pt x="245" y="298"/>
                    <a:pt x="299" y="217"/>
                    <a:pt x="299" y="136"/>
                  </a:cubicBezTo>
                  <a:cubicBezTo>
                    <a:pt x="299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5" name="Google Shape;4612;p55"/>
            <p:cNvSpPr/>
            <p:nvPr/>
          </p:nvSpPr>
          <p:spPr>
            <a:xfrm>
              <a:off x="2244451" y="2261263"/>
              <a:ext cx="20017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64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6" name="Google Shape;4613;p55"/>
            <p:cNvSpPr/>
            <p:nvPr/>
          </p:nvSpPr>
          <p:spPr>
            <a:xfrm>
              <a:off x="2269807" y="2288420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3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7" name="Google Shape;4614;p55"/>
            <p:cNvSpPr/>
            <p:nvPr/>
          </p:nvSpPr>
          <p:spPr>
            <a:xfrm>
              <a:off x="2217294" y="2288420"/>
              <a:ext cx="20017" cy="18149"/>
            </a:xfrm>
            <a:custGeom>
              <a:avLst/>
              <a:gdLst/>
              <a:ahLst/>
              <a:cxnLst/>
              <a:rect l="l" t="t" r="r" b="b"/>
              <a:pathLst>
                <a:path w="300" h="272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191"/>
                    <a:pt x="28" y="245"/>
                    <a:pt x="82" y="272"/>
                  </a:cubicBezTo>
                  <a:lnTo>
                    <a:pt x="218" y="272"/>
                  </a:lnTo>
                  <a:cubicBezTo>
                    <a:pt x="272" y="245"/>
                    <a:pt x="299" y="191"/>
                    <a:pt x="299" y="136"/>
                  </a:cubicBezTo>
                  <a:cubicBezTo>
                    <a:pt x="299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8" name="Google Shape;4615;p55"/>
            <p:cNvSpPr/>
            <p:nvPr/>
          </p:nvSpPr>
          <p:spPr>
            <a:xfrm>
              <a:off x="2192004" y="2006101"/>
              <a:ext cx="19951" cy="12744"/>
            </a:xfrm>
            <a:custGeom>
              <a:avLst/>
              <a:gdLst/>
              <a:ahLst/>
              <a:cxnLst/>
              <a:rect l="l" t="t" r="r" b="b"/>
              <a:pathLst>
                <a:path w="299" h="191" extrusionOk="0">
                  <a:moveTo>
                    <a:pt x="299" y="0"/>
                  </a:moveTo>
                  <a:cubicBezTo>
                    <a:pt x="217" y="28"/>
                    <a:pt x="163" y="55"/>
                    <a:pt x="109" y="55"/>
                  </a:cubicBezTo>
                  <a:lnTo>
                    <a:pt x="0" y="55"/>
                  </a:lnTo>
                  <a:cubicBezTo>
                    <a:pt x="0" y="136"/>
                    <a:pt x="54" y="190"/>
                    <a:pt x="136" y="190"/>
                  </a:cubicBezTo>
                  <a:cubicBezTo>
                    <a:pt x="217" y="190"/>
                    <a:pt x="299" y="136"/>
                    <a:pt x="299" y="55"/>
                  </a:cubicBezTo>
                  <a:cubicBezTo>
                    <a:pt x="299" y="28"/>
                    <a:pt x="299" y="28"/>
                    <a:pt x="299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9" name="Google Shape;4616;p55"/>
            <p:cNvSpPr/>
            <p:nvPr/>
          </p:nvSpPr>
          <p:spPr>
            <a:xfrm>
              <a:off x="2164847" y="2024184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299" y="245"/>
                    <a:pt x="299" y="163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0" name="Google Shape;4617;p55"/>
            <p:cNvSpPr/>
            <p:nvPr/>
          </p:nvSpPr>
          <p:spPr>
            <a:xfrm>
              <a:off x="2192004" y="205134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5"/>
                    <a:pt x="0" y="163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17" y="299"/>
                    <a:pt x="299" y="245"/>
                    <a:pt x="299" y="163"/>
                  </a:cubicBezTo>
                  <a:cubicBezTo>
                    <a:pt x="299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1" name="Google Shape;4618;p55"/>
            <p:cNvSpPr/>
            <p:nvPr/>
          </p:nvSpPr>
          <p:spPr>
            <a:xfrm>
              <a:off x="2164847" y="2076698"/>
              <a:ext cx="19951" cy="10876"/>
            </a:xfrm>
            <a:custGeom>
              <a:avLst/>
              <a:gdLst/>
              <a:ahLst/>
              <a:cxnLst/>
              <a:rect l="l" t="t" r="r" b="b"/>
              <a:pathLst>
                <a:path w="299" h="163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lnTo>
                    <a:pt x="299" y="163"/>
                  </a:ln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2" name="Google Shape;4619;p55"/>
            <p:cNvSpPr/>
            <p:nvPr/>
          </p:nvSpPr>
          <p:spPr>
            <a:xfrm>
              <a:off x="2192004" y="2103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81"/>
                    <a:pt x="0" y="163"/>
                  </a:cubicBezTo>
                  <a:cubicBezTo>
                    <a:pt x="0" y="244"/>
                    <a:pt x="54" y="298"/>
                    <a:pt x="136" y="298"/>
                  </a:cubicBezTo>
                  <a:cubicBezTo>
                    <a:pt x="217" y="298"/>
                    <a:pt x="299" y="244"/>
                    <a:pt x="299" y="163"/>
                  </a:cubicBezTo>
                  <a:cubicBezTo>
                    <a:pt x="299" y="81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3" name="Google Shape;4620;p55"/>
            <p:cNvSpPr/>
            <p:nvPr/>
          </p:nvSpPr>
          <p:spPr>
            <a:xfrm>
              <a:off x="2164847" y="2087507"/>
              <a:ext cx="19951" cy="10943"/>
            </a:xfrm>
            <a:custGeom>
              <a:avLst/>
              <a:gdLst/>
              <a:ahLst/>
              <a:cxnLst/>
              <a:rect l="l" t="t" r="r" b="b"/>
              <a:pathLst>
                <a:path w="299" h="164" extrusionOk="0">
                  <a:moveTo>
                    <a:pt x="0" y="1"/>
                  </a:moveTo>
                  <a:cubicBezTo>
                    <a:pt x="0" y="82"/>
                    <a:pt x="82" y="164"/>
                    <a:pt x="163" y="164"/>
                  </a:cubicBezTo>
                  <a:cubicBezTo>
                    <a:pt x="244" y="164"/>
                    <a:pt x="299" y="82"/>
                    <a:pt x="299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4" name="Google Shape;4621;p55"/>
            <p:cNvSpPr/>
            <p:nvPr/>
          </p:nvSpPr>
          <p:spPr>
            <a:xfrm>
              <a:off x="2164847" y="2129145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299" y="245"/>
                    <a:pt x="299" y="164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5" name="Google Shape;4622;p55"/>
            <p:cNvSpPr/>
            <p:nvPr/>
          </p:nvSpPr>
          <p:spPr>
            <a:xfrm>
              <a:off x="2192004" y="2156302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17" y="299"/>
                    <a:pt x="299" y="245"/>
                    <a:pt x="299" y="163"/>
                  </a:cubicBezTo>
                  <a:cubicBezTo>
                    <a:pt x="299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6" name="Google Shape;4623;p55"/>
            <p:cNvSpPr/>
            <p:nvPr/>
          </p:nvSpPr>
          <p:spPr>
            <a:xfrm>
              <a:off x="2164847" y="218346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4" y="299"/>
                    <a:pt x="299" y="218"/>
                    <a:pt x="299" y="136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7" name="Google Shape;4624;p55"/>
            <p:cNvSpPr/>
            <p:nvPr/>
          </p:nvSpPr>
          <p:spPr>
            <a:xfrm>
              <a:off x="2192004" y="220881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4"/>
                    <a:pt x="54" y="299"/>
                    <a:pt x="136" y="299"/>
                  </a:cubicBezTo>
                  <a:cubicBezTo>
                    <a:pt x="217" y="299"/>
                    <a:pt x="299" y="244"/>
                    <a:pt x="299" y="163"/>
                  </a:cubicBezTo>
                  <a:cubicBezTo>
                    <a:pt x="299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8" name="Google Shape;4625;p55"/>
            <p:cNvSpPr/>
            <p:nvPr/>
          </p:nvSpPr>
          <p:spPr>
            <a:xfrm>
              <a:off x="2192004" y="2261263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4" y="1"/>
                    <a:pt x="0" y="82"/>
                    <a:pt x="0" y="164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17" y="299"/>
                    <a:pt x="299" y="245"/>
                    <a:pt x="299" y="164"/>
                  </a:cubicBezTo>
                  <a:cubicBezTo>
                    <a:pt x="299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9" name="Google Shape;4626;p55"/>
            <p:cNvSpPr/>
            <p:nvPr/>
          </p:nvSpPr>
          <p:spPr>
            <a:xfrm>
              <a:off x="2173855" y="2288420"/>
              <a:ext cx="10943" cy="7340"/>
            </a:xfrm>
            <a:custGeom>
              <a:avLst/>
              <a:gdLst/>
              <a:ahLst/>
              <a:cxnLst/>
              <a:rect l="l" t="t" r="r" b="b"/>
              <a:pathLst>
                <a:path w="164" h="110" extrusionOk="0">
                  <a:moveTo>
                    <a:pt x="1" y="1"/>
                  </a:moveTo>
                  <a:cubicBezTo>
                    <a:pt x="55" y="55"/>
                    <a:pt x="109" y="82"/>
                    <a:pt x="164" y="109"/>
                  </a:cubicBezTo>
                  <a:cubicBezTo>
                    <a:pt x="164" y="55"/>
                    <a:pt x="82" y="1"/>
                    <a:pt x="28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0" name="Google Shape;4627;p55"/>
            <p:cNvSpPr/>
            <p:nvPr/>
          </p:nvSpPr>
          <p:spPr>
            <a:xfrm>
              <a:off x="2137689" y="1998828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36" y="1"/>
                  </a:moveTo>
                  <a:cubicBezTo>
                    <a:pt x="55" y="28"/>
                    <a:pt x="0" y="82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137"/>
                    <a:pt x="299" y="109"/>
                    <a:pt x="299" y="82"/>
                  </a:cubicBezTo>
                  <a:cubicBezTo>
                    <a:pt x="245" y="55"/>
                    <a:pt x="190" y="28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1" name="Google Shape;4628;p55"/>
            <p:cNvSpPr/>
            <p:nvPr/>
          </p:nvSpPr>
          <p:spPr>
            <a:xfrm>
              <a:off x="2112333" y="2024184"/>
              <a:ext cx="20017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2" name="Google Shape;4629;p55"/>
            <p:cNvSpPr/>
            <p:nvPr/>
          </p:nvSpPr>
          <p:spPr>
            <a:xfrm>
              <a:off x="2139491" y="205134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55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55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3" name="Google Shape;4630;p55"/>
            <p:cNvSpPr/>
            <p:nvPr/>
          </p:nvSpPr>
          <p:spPr>
            <a:xfrm>
              <a:off x="2112333" y="2076698"/>
              <a:ext cx="20017" cy="10876"/>
            </a:xfrm>
            <a:custGeom>
              <a:avLst/>
              <a:gdLst/>
              <a:ahLst/>
              <a:cxnLst/>
              <a:rect l="l" t="t" r="r" b="b"/>
              <a:pathLst>
                <a:path w="300" h="163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lnTo>
                    <a:pt x="299" y="163"/>
                  </a:ln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4" name="Google Shape;4631;p55"/>
            <p:cNvSpPr/>
            <p:nvPr/>
          </p:nvSpPr>
          <p:spPr>
            <a:xfrm>
              <a:off x="2139491" y="2103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298"/>
                    <a:pt x="136" y="298"/>
                  </a:cubicBezTo>
                  <a:cubicBezTo>
                    <a:pt x="218" y="298"/>
                    <a:pt x="299" y="244"/>
                    <a:pt x="299" y="163"/>
                  </a:cubicBezTo>
                  <a:cubicBezTo>
                    <a:pt x="299" y="81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5" name="Google Shape;4632;p55"/>
            <p:cNvSpPr/>
            <p:nvPr/>
          </p:nvSpPr>
          <p:spPr>
            <a:xfrm>
              <a:off x="2112333" y="2087507"/>
              <a:ext cx="20017" cy="10943"/>
            </a:xfrm>
            <a:custGeom>
              <a:avLst/>
              <a:gdLst/>
              <a:ahLst/>
              <a:cxnLst/>
              <a:rect l="l" t="t" r="r" b="b"/>
              <a:pathLst>
                <a:path w="300" h="164" extrusionOk="0">
                  <a:moveTo>
                    <a:pt x="1" y="1"/>
                  </a:moveTo>
                  <a:cubicBezTo>
                    <a:pt x="1" y="82"/>
                    <a:pt x="82" y="164"/>
                    <a:pt x="163" y="164"/>
                  </a:cubicBezTo>
                  <a:cubicBezTo>
                    <a:pt x="245" y="164"/>
                    <a:pt x="299" y="82"/>
                    <a:pt x="299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6" name="Google Shape;4633;p55"/>
            <p:cNvSpPr/>
            <p:nvPr/>
          </p:nvSpPr>
          <p:spPr>
            <a:xfrm>
              <a:off x="2112333" y="2129145"/>
              <a:ext cx="20017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7" name="Google Shape;4634;p55"/>
            <p:cNvSpPr/>
            <p:nvPr/>
          </p:nvSpPr>
          <p:spPr>
            <a:xfrm>
              <a:off x="2139491" y="2156302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8" name="Google Shape;4635;p55"/>
            <p:cNvSpPr/>
            <p:nvPr/>
          </p:nvSpPr>
          <p:spPr>
            <a:xfrm>
              <a:off x="2112333" y="2183460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3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9" name="Google Shape;4636;p55"/>
            <p:cNvSpPr/>
            <p:nvPr/>
          </p:nvSpPr>
          <p:spPr>
            <a:xfrm>
              <a:off x="2139491" y="220881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299"/>
                    <a:pt x="136" y="299"/>
                  </a:cubicBezTo>
                  <a:cubicBezTo>
                    <a:pt x="218" y="299"/>
                    <a:pt x="299" y="244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0" name="Google Shape;4637;p55"/>
            <p:cNvSpPr/>
            <p:nvPr/>
          </p:nvSpPr>
          <p:spPr>
            <a:xfrm>
              <a:off x="2112333" y="2235974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17"/>
                    <a:pt x="82" y="298"/>
                    <a:pt x="163" y="298"/>
                  </a:cubicBezTo>
                  <a:cubicBezTo>
                    <a:pt x="245" y="298"/>
                    <a:pt x="299" y="217"/>
                    <a:pt x="299" y="136"/>
                  </a:cubicBezTo>
                  <a:cubicBezTo>
                    <a:pt x="299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1" name="Google Shape;4638;p55"/>
            <p:cNvSpPr/>
            <p:nvPr/>
          </p:nvSpPr>
          <p:spPr>
            <a:xfrm>
              <a:off x="2139491" y="2261263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163" y="299"/>
                    <a:pt x="218" y="272"/>
                    <a:pt x="245" y="245"/>
                  </a:cubicBezTo>
                  <a:cubicBezTo>
                    <a:pt x="272" y="218"/>
                    <a:pt x="299" y="191"/>
                    <a:pt x="299" y="164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2" name="Google Shape;4639;p55"/>
            <p:cNvSpPr/>
            <p:nvPr/>
          </p:nvSpPr>
          <p:spPr>
            <a:xfrm>
              <a:off x="2164847" y="223597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17"/>
                    <a:pt x="82" y="298"/>
                    <a:pt x="163" y="298"/>
                  </a:cubicBezTo>
                  <a:cubicBezTo>
                    <a:pt x="244" y="298"/>
                    <a:pt x="299" y="217"/>
                    <a:pt x="299" y="136"/>
                  </a:cubicBezTo>
                  <a:cubicBezTo>
                    <a:pt x="299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3" name="Google Shape;4640;p55"/>
            <p:cNvSpPr/>
            <p:nvPr/>
          </p:nvSpPr>
          <p:spPr>
            <a:xfrm>
              <a:off x="2085175" y="1998828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55"/>
                    <a:pt x="1" y="164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4" name="Google Shape;4641;p55"/>
            <p:cNvSpPr/>
            <p:nvPr/>
          </p:nvSpPr>
          <p:spPr>
            <a:xfrm>
              <a:off x="2085175" y="2051342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5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5" name="Google Shape;4642;p55"/>
            <p:cNvSpPr/>
            <p:nvPr/>
          </p:nvSpPr>
          <p:spPr>
            <a:xfrm>
              <a:off x="2085175" y="210385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298"/>
                    <a:pt x="164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81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6" name="Google Shape;4643;p55"/>
            <p:cNvSpPr/>
            <p:nvPr/>
          </p:nvSpPr>
          <p:spPr>
            <a:xfrm>
              <a:off x="2085175" y="2156302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7" name="Google Shape;4644;p55"/>
            <p:cNvSpPr/>
            <p:nvPr/>
          </p:nvSpPr>
          <p:spPr>
            <a:xfrm>
              <a:off x="2085175" y="2208816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8" name="Google Shape;4645;p55"/>
            <p:cNvSpPr/>
            <p:nvPr/>
          </p:nvSpPr>
          <p:spPr>
            <a:xfrm>
              <a:off x="2085175" y="2261263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18" y="272"/>
                    <a:pt x="272" y="245"/>
                    <a:pt x="299" y="218"/>
                  </a:cubicBezTo>
                  <a:cubicBezTo>
                    <a:pt x="326" y="218"/>
                    <a:pt x="326" y="191"/>
                    <a:pt x="326" y="164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89" name="Google Shape;4646;p55"/>
            <p:cNvSpPr/>
            <p:nvPr/>
          </p:nvSpPr>
          <p:spPr>
            <a:xfrm>
              <a:off x="2059886" y="2288420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18"/>
                    <a:pt x="54" y="299"/>
                    <a:pt x="163" y="299"/>
                  </a:cubicBezTo>
                  <a:cubicBezTo>
                    <a:pt x="217" y="245"/>
                    <a:pt x="244" y="191"/>
                    <a:pt x="298" y="136"/>
                  </a:cubicBezTo>
                  <a:cubicBezTo>
                    <a:pt x="298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0" name="Google Shape;4647;p55"/>
            <p:cNvSpPr/>
            <p:nvPr/>
          </p:nvSpPr>
          <p:spPr>
            <a:xfrm>
              <a:off x="2088845" y="2313776"/>
              <a:ext cx="18149" cy="16348"/>
            </a:xfrm>
            <a:custGeom>
              <a:avLst/>
              <a:gdLst/>
              <a:ahLst/>
              <a:cxnLst/>
              <a:rect l="l" t="t" r="r" b="b"/>
              <a:pathLst>
                <a:path w="272" h="245" extrusionOk="0">
                  <a:moveTo>
                    <a:pt x="109" y="0"/>
                  </a:moveTo>
                  <a:cubicBezTo>
                    <a:pt x="81" y="0"/>
                    <a:pt x="54" y="0"/>
                    <a:pt x="54" y="28"/>
                  </a:cubicBezTo>
                  <a:cubicBezTo>
                    <a:pt x="54" y="28"/>
                    <a:pt x="54" y="55"/>
                    <a:pt x="54" y="82"/>
                  </a:cubicBezTo>
                  <a:cubicBezTo>
                    <a:pt x="54" y="109"/>
                    <a:pt x="0" y="109"/>
                    <a:pt x="0" y="163"/>
                  </a:cubicBezTo>
                  <a:cubicBezTo>
                    <a:pt x="0" y="217"/>
                    <a:pt x="54" y="245"/>
                    <a:pt x="81" y="245"/>
                  </a:cubicBezTo>
                  <a:cubicBezTo>
                    <a:pt x="136" y="245"/>
                    <a:pt x="190" y="217"/>
                    <a:pt x="271" y="190"/>
                  </a:cubicBezTo>
                  <a:cubicBezTo>
                    <a:pt x="271" y="163"/>
                    <a:pt x="271" y="163"/>
                    <a:pt x="271" y="163"/>
                  </a:cubicBezTo>
                  <a:cubicBezTo>
                    <a:pt x="271" y="82"/>
                    <a:pt x="190" y="0"/>
                    <a:pt x="109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1" name="Google Shape;4648;p55"/>
            <p:cNvSpPr/>
            <p:nvPr/>
          </p:nvSpPr>
          <p:spPr>
            <a:xfrm>
              <a:off x="2112333" y="2288420"/>
              <a:ext cx="20017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3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2" name="Google Shape;4649;p55"/>
            <p:cNvSpPr/>
            <p:nvPr/>
          </p:nvSpPr>
          <p:spPr>
            <a:xfrm>
              <a:off x="2032728" y="1998828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4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3" name="Google Shape;4650;p55"/>
            <p:cNvSpPr/>
            <p:nvPr/>
          </p:nvSpPr>
          <p:spPr>
            <a:xfrm>
              <a:off x="2059886" y="1980745"/>
              <a:ext cx="19951" cy="12744"/>
            </a:xfrm>
            <a:custGeom>
              <a:avLst/>
              <a:gdLst/>
              <a:ahLst/>
              <a:cxnLst/>
              <a:rect l="l" t="t" r="r" b="b"/>
              <a:pathLst>
                <a:path w="299" h="191" extrusionOk="0">
                  <a:moveTo>
                    <a:pt x="0" y="1"/>
                  </a:moveTo>
                  <a:cubicBezTo>
                    <a:pt x="0" y="1"/>
                    <a:pt x="0" y="28"/>
                    <a:pt x="0" y="28"/>
                  </a:cubicBezTo>
                  <a:cubicBezTo>
                    <a:pt x="0" y="109"/>
                    <a:pt x="54" y="191"/>
                    <a:pt x="163" y="191"/>
                  </a:cubicBezTo>
                  <a:cubicBezTo>
                    <a:pt x="244" y="191"/>
                    <a:pt x="298" y="109"/>
                    <a:pt x="298" y="28"/>
                  </a:cubicBezTo>
                  <a:cubicBezTo>
                    <a:pt x="298" y="28"/>
                    <a:pt x="298" y="1"/>
                    <a:pt x="298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4" name="Google Shape;4651;p55"/>
            <p:cNvSpPr/>
            <p:nvPr/>
          </p:nvSpPr>
          <p:spPr>
            <a:xfrm>
              <a:off x="2032728" y="2051342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5" name="Google Shape;4652;p55"/>
            <p:cNvSpPr/>
            <p:nvPr/>
          </p:nvSpPr>
          <p:spPr>
            <a:xfrm>
              <a:off x="2059886" y="2024184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245"/>
                    <a:pt x="54" y="326"/>
                    <a:pt x="163" y="326"/>
                  </a:cubicBezTo>
                  <a:cubicBezTo>
                    <a:pt x="244" y="326"/>
                    <a:pt x="298" y="245"/>
                    <a:pt x="298" y="163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6" name="Google Shape;4653;p55"/>
            <p:cNvSpPr/>
            <p:nvPr/>
          </p:nvSpPr>
          <p:spPr>
            <a:xfrm>
              <a:off x="2059886" y="2076698"/>
              <a:ext cx="19951" cy="10876"/>
            </a:xfrm>
            <a:custGeom>
              <a:avLst/>
              <a:gdLst/>
              <a:ahLst/>
              <a:cxnLst/>
              <a:rect l="l" t="t" r="r" b="b"/>
              <a:pathLst>
                <a:path w="299" h="163" extrusionOk="0">
                  <a:moveTo>
                    <a:pt x="163" y="0"/>
                  </a:moveTo>
                  <a:cubicBezTo>
                    <a:pt x="54" y="0"/>
                    <a:pt x="0" y="82"/>
                    <a:pt x="0" y="163"/>
                  </a:cubicBezTo>
                  <a:lnTo>
                    <a:pt x="298" y="163"/>
                  </a:lnTo>
                  <a:cubicBezTo>
                    <a:pt x="298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7" name="Google Shape;4654;p55"/>
            <p:cNvSpPr/>
            <p:nvPr/>
          </p:nvSpPr>
          <p:spPr>
            <a:xfrm>
              <a:off x="2032728" y="210385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4" y="298"/>
                    <a:pt x="326" y="244"/>
                    <a:pt x="326" y="163"/>
                  </a:cubicBezTo>
                  <a:cubicBezTo>
                    <a:pt x="326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8" name="Google Shape;4655;p55"/>
            <p:cNvSpPr/>
            <p:nvPr/>
          </p:nvSpPr>
          <p:spPr>
            <a:xfrm>
              <a:off x="2059886" y="2087507"/>
              <a:ext cx="19951" cy="10943"/>
            </a:xfrm>
            <a:custGeom>
              <a:avLst/>
              <a:gdLst/>
              <a:ahLst/>
              <a:cxnLst/>
              <a:rect l="l" t="t" r="r" b="b"/>
              <a:pathLst>
                <a:path w="299" h="164" extrusionOk="0">
                  <a:moveTo>
                    <a:pt x="0" y="1"/>
                  </a:moveTo>
                  <a:cubicBezTo>
                    <a:pt x="0" y="82"/>
                    <a:pt x="54" y="164"/>
                    <a:pt x="163" y="164"/>
                  </a:cubicBezTo>
                  <a:cubicBezTo>
                    <a:pt x="244" y="164"/>
                    <a:pt x="298" y="82"/>
                    <a:pt x="298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99" name="Google Shape;4656;p55"/>
            <p:cNvSpPr/>
            <p:nvPr/>
          </p:nvSpPr>
          <p:spPr>
            <a:xfrm>
              <a:off x="2032728" y="2156302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0" name="Google Shape;4657;p55"/>
            <p:cNvSpPr/>
            <p:nvPr/>
          </p:nvSpPr>
          <p:spPr>
            <a:xfrm>
              <a:off x="2059886" y="2129145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4" y="1"/>
                    <a:pt x="0" y="82"/>
                    <a:pt x="0" y="164"/>
                  </a:cubicBezTo>
                  <a:cubicBezTo>
                    <a:pt x="0" y="245"/>
                    <a:pt x="54" y="326"/>
                    <a:pt x="163" y="326"/>
                  </a:cubicBezTo>
                  <a:cubicBezTo>
                    <a:pt x="244" y="326"/>
                    <a:pt x="298" y="245"/>
                    <a:pt x="298" y="164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1" name="Google Shape;4658;p55"/>
            <p:cNvSpPr/>
            <p:nvPr/>
          </p:nvSpPr>
          <p:spPr>
            <a:xfrm>
              <a:off x="2032728" y="2208816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2" name="Google Shape;4659;p55"/>
            <p:cNvSpPr/>
            <p:nvPr/>
          </p:nvSpPr>
          <p:spPr>
            <a:xfrm>
              <a:off x="2059886" y="218346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18"/>
                    <a:pt x="54" y="299"/>
                    <a:pt x="163" y="299"/>
                  </a:cubicBezTo>
                  <a:cubicBezTo>
                    <a:pt x="244" y="299"/>
                    <a:pt x="298" y="218"/>
                    <a:pt x="298" y="136"/>
                  </a:cubicBezTo>
                  <a:cubicBezTo>
                    <a:pt x="298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3" name="Google Shape;4660;p55"/>
            <p:cNvSpPr/>
            <p:nvPr/>
          </p:nvSpPr>
          <p:spPr>
            <a:xfrm>
              <a:off x="2032728" y="2261263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4" name="Google Shape;4661;p55"/>
            <p:cNvSpPr/>
            <p:nvPr/>
          </p:nvSpPr>
          <p:spPr>
            <a:xfrm>
              <a:off x="2059886" y="223597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4" y="0"/>
                    <a:pt x="0" y="54"/>
                    <a:pt x="0" y="136"/>
                  </a:cubicBezTo>
                  <a:cubicBezTo>
                    <a:pt x="0" y="217"/>
                    <a:pt x="54" y="298"/>
                    <a:pt x="163" y="298"/>
                  </a:cubicBezTo>
                  <a:cubicBezTo>
                    <a:pt x="244" y="298"/>
                    <a:pt x="298" y="217"/>
                    <a:pt x="298" y="136"/>
                  </a:cubicBezTo>
                  <a:cubicBezTo>
                    <a:pt x="298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5" name="Google Shape;4662;p55"/>
            <p:cNvSpPr/>
            <p:nvPr/>
          </p:nvSpPr>
          <p:spPr>
            <a:xfrm>
              <a:off x="2032728" y="2313776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6" name="Google Shape;4663;p55"/>
            <p:cNvSpPr/>
            <p:nvPr/>
          </p:nvSpPr>
          <p:spPr>
            <a:xfrm>
              <a:off x="2059886" y="2344537"/>
              <a:ext cx="1868" cy="5471"/>
            </a:xfrm>
            <a:custGeom>
              <a:avLst/>
              <a:gdLst/>
              <a:ahLst/>
              <a:cxnLst/>
              <a:rect l="l" t="t" r="r" b="b"/>
              <a:pathLst>
                <a:path w="28" h="82" extrusionOk="0">
                  <a:moveTo>
                    <a:pt x="27" y="1"/>
                  </a:moveTo>
                  <a:lnTo>
                    <a:pt x="27" y="1"/>
                  </a:lnTo>
                  <a:cubicBezTo>
                    <a:pt x="0" y="28"/>
                    <a:pt x="0" y="55"/>
                    <a:pt x="0" y="82"/>
                  </a:cubicBezTo>
                  <a:cubicBezTo>
                    <a:pt x="0" y="55"/>
                    <a:pt x="27" y="28"/>
                    <a:pt x="2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7" name="Google Shape;4664;p55"/>
            <p:cNvSpPr/>
            <p:nvPr/>
          </p:nvSpPr>
          <p:spPr>
            <a:xfrm>
              <a:off x="1980215" y="1998828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55"/>
                    <a:pt x="1" y="164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8" name="Google Shape;4665;p55"/>
            <p:cNvSpPr/>
            <p:nvPr/>
          </p:nvSpPr>
          <p:spPr>
            <a:xfrm>
              <a:off x="2007372" y="1971737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09" name="Google Shape;4666;p55"/>
            <p:cNvSpPr/>
            <p:nvPr/>
          </p:nvSpPr>
          <p:spPr>
            <a:xfrm>
              <a:off x="1958529" y="1982547"/>
              <a:ext cx="16348" cy="10943"/>
            </a:xfrm>
            <a:custGeom>
              <a:avLst/>
              <a:gdLst/>
              <a:ahLst/>
              <a:cxnLst/>
              <a:rect l="l" t="t" r="r" b="b"/>
              <a:pathLst>
                <a:path w="245" h="164" extrusionOk="0">
                  <a:moveTo>
                    <a:pt x="217" y="1"/>
                  </a:moveTo>
                  <a:cubicBezTo>
                    <a:pt x="163" y="55"/>
                    <a:pt x="82" y="82"/>
                    <a:pt x="0" y="136"/>
                  </a:cubicBezTo>
                  <a:cubicBezTo>
                    <a:pt x="27" y="136"/>
                    <a:pt x="54" y="164"/>
                    <a:pt x="109" y="164"/>
                  </a:cubicBezTo>
                  <a:cubicBezTo>
                    <a:pt x="190" y="164"/>
                    <a:pt x="244" y="82"/>
                    <a:pt x="24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0" name="Google Shape;4667;p55"/>
            <p:cNvSpPr/>
            <p:nvPr/>
          </p:nvSpPr>
          <p:spPr>
            <a:xfrm>
              <a:off x="1954859" y="2024184"/>
              <a:ext cx="20017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4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64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1" name="Google Shape;4668;p55"/>
            <p:cNvSpPr/>
            <p:nvPr/>
          </p:nvSpPr>
          <p:spPr>
            <a:xfrm>
              <a:off x="1980215" y="2051342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5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2" name="Google Shape;4669;p55"/>
            <p:cNvSpPr/>
            <p:nvPr/>
          </p:nvSpPr>
          <p:spPr>
            <a:xfrm>
              <a:off x="2007372" y="2024184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3" name="Google Shape;4670;p55"/>
            <p:cNvSpPr/>
            <p:nvPr/>
          </p:nvSpPr>
          <p:spPr>
            <a:xfrm>
              <a:off x="2007372" y="2076698"/>
              <a:ext cx="19951" cy="10876"/>
            </a:xfrm>
            <a:custGeom>
              <a:avLst/>
              <a:gdLst/>
              <a:ahLst/>
              <a:cxnLst/>
              <a:rect l="l" t="t" r="r" b="b"/>
              <a:pathLst>
                <a:path w="299" h="163" extrusionOk="0">
                  <a:moveTo>
                    <a:pt x="163" y="0"/>
                  </a:moveTo>
                  <a:cubicBezTo>
                    <a:pt x="55" y="0"/>
                    <a:pt x="1" y="82"/>
                    <a:pt x="1" y="163"/>
                  </a:cubicBezTo>
                  <a:lnTo>
                    <a:pt x="299" y="163"/>
                  </a:ln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4" name="Google Shape;4671;p55"/>
            <p:cNvSpPr/>
            <p:nvPr/>
          </p:nvSpPr>
          <p:spPr>
            <a:xfrm>
              <a:off x="1954859" y="2076698"/>
              <a:ext cx="20017" cy="10876"/>
            </a:xfrm>
            <a:custGeom>
              <a:avLst/>
              <a:gdLst/>
              <a:ahLst/>
              <a:cxnLst/>
              <a:rect l="l" t="t" r="r" b="b"/>
              <a:pathLst>
                <a:path w="300" h="163" extrusionOk="0">
                  <a:moveTo>
                    <a:pt x="164" y="0"/>
                  </a:moveTo>
                  <a:cubicBezTo>
                    <a:pt x="55" y="0"/>
                    <a:pt x="1" y="82"/>
                    <a:pt x="1" y="163"/>
                  </a:cubicBezTo>
                  <a:lnTo>
                    <a:pt x="299" y="163"/>
                  </a:lnTo>
                  <a:cubicBezTo>
                    <a:pt x="299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5" name="Google Shape;4672;p55"/>
            <p:cNvSpPr/>
            <p:nvPr/>
          </p:nvSpPr>
          <p:spPr>
            <a:xfrm>
              <a:off x="1980215" y="210385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6" name="Google Shape;4673;p55"/>
            <p:cNvSpPr/>
            <p:nvPr/>
          </p:nvSpPr>
          <p:spPr>
            <a:xfrm>
              <a:off x="2007372" y="2087507"/>
              <a:ext cx="19951" cy="10943"/>
            </a:xfrm>
            <a:custGeom>
              <a:avLst/>
              <a:gdLst/>
              <a:ahLst/>
              <a:cxnLst/>
              <a:rect l="l" t="t" r="r" b="b"/>
              <a:pathLst>
                <a:path w="299" h="164" extrusionOk="0">
                  <a:moveTo>
                    <a:pt x="1" y="1"/>
                  </a:moveTo>
                  <a:cubicBezTo>
                    <a:pt x="1" y="82"/>
                    <a:pt x="55" y="164"/>
                    <a:pt x="163" y="164"/>
                  </a:cubicBezTo>
                  <a:cubicBezTo>
                    <a:pt x="245" y="164"/>
                    <a:pt x="299" y="82"/>
                    <a:pt x="299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7" name="Google Shape;4674;p55"/>
            <p:cNvSpPr/>
            <p:nvPr/>
          </p:nvSpPr>
          <p:spPr>
            <a:xfrm>
              <a:off x="1980215" y="2156302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8" name="Google Shape;4675;p55"/>
            <p:cNvSpPr/>
            <p:nvPr/>
          </p:nvSpPr>
          <p:spPr>
            <a:xfrm>
              <a:off x="2007372" y="2129145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63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19" name="Google Shape;4676;p55"/>
            <p:cNvSpPr/>
            <p:nvPr/>
          </p:nvSpPr>
          <p:spPr>
            <a:xfrm>
              <a:off x="1954859" y="2183460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64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0" name="Google Shape;4677;p55"/>
            <p:cNvSpPr/>
            <p:nvPr/>
          </p:nvSpPr>
          <p:spPr>
            <a:xfrm>
              <a:off x="1980215" y="2208816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1" name="Google Shape;4678;p55"/>
            <p:cNvSpPr/>
            <p:nvPr/>
          </p:nvSpPr>
          <p:spPr>
            <a:xfrm>
              <a:off x="2007372" y="218346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63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2" name="Google Shape;4679;p55"/>
            <p:cNvSpPr/>
            <p:nvPr/>
          </p:nvSpPr>
          <p:spPr>
            <a:xfrm>
              <a:off x="1954859" y="2235974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17"/>
                    <a:pt x="55" y="298"/>
                    <a:pt x="164" y="298"/>
                  </a:cubicBezTo>
                  <a:cubicBezTo>
                    <a:pt x="245" y="298"/>
                    <a:pt x="299" y="217"/>
                    <a:pt x="299" y="136"/>
                  </a:cubicBezTo>
                  <a:cubicBezTo>
                    <a:pt x="299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3" name="Google Shape;4680;p55"/>
            <p:cNvSpPr/>
            <p:nvPr/>
          </p:nvSpPr>
          <p:spPr>
            <a:xfrm>
              <a:off x="1980215" y="2261263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4" name="Google Shape;4681;p55"/>
            <p:cNvSpPr/>
            <p:nvPr/>
          </p:nvSpPr>
          <p:spPr>
            <a:xfrm>
              <a:off x="2007372" y="223597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17"/>
                    <a:pt x="55" y="298"/>
                    <a:pt x="163" y="298"/>
                  </a:cubicBezTo>
                  <a:cubicBezTo>
                    <a:pt x="245" y="298"/>
                    <a:pt x="299" y="217"/>
                    <a:pt x="299" y="136"/>
                  </a:cubicBezTo>
                  <a:cubicBezTo>
                    <a:pt x="299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5" name="Google Shape;4682;p55"/>
            <p:cNvSpPr/>
            <p:nvPr/>
          </p:nvSpPr>
          <p:spPr>
            <a:xfrm>
              <a:off x="1980215" y="2313776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6" name="Google Shape;4683;p55"/>
            <p:cNvSpPr/>
            <p:nvPr/>
          </p:nvSpPr>
          <p:spPr>
            <a:xfrm>
              <a:off x="2007372" y="2288420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63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7" name="Google Shape;4684;p55"/>
            <p:cNvSpPr/>
            <p:nvPr/>
          </p:nvSpPr>
          <p:spPr>
            <a:xfrm>
              <a:off x="1954859" y="2288420"/>
              <a:ext cx="20017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4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64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8" name="Google Shape;4685;p55"/>
            <p:cNvSpPr/>
            <p:nvPr/>
          </p:nvSpPr>
          <p:spPr>
            <a:xfrm>
              <a:off x="2012777" y="2340934"/>
              <a:ext cx="1935" cy="67"/>
            </a:xfrm>
            <a:custGeom>
              <a:avLst/>
              <a:gdLst/>
              <a:ahLst/>
              <a:cxnLst/>
              <a:rect l="l" t="t" r="r" b="b"/>
              <a:pathLst>
                <a:path w="29" h="1" extrusionOk="0">
                  <a:moveTo>
                    <a:pt x="1" y="0"/>
                  </a:moveTo>
                  <a:cubicBezTo>
                    <a:pt x="1" y="0"/>
                    <a:pt x="1" y="0"/>
                    <a:pt x="28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29" name="Google Shape;4686;p55"/>
            <p:cNvSpPr/>
            <p:nvPr/>
          </p:nvSpPr>
          <p:spPr>
            <a:xfrm>
              <a:off x="1969338" y="2340934"/>
              <a:ext cx="3737" cy="3670"/>
            </a:xfrm>
            <a:custGeom>
              <a:avLst/>
              <a:gdLst/>
              <a:ahLst/>
              <a:cxnLst/>
              <a:rect l="l" t="t" r="r" b="b"/>
              <a:pathLst>
                <a:path w="56" h="55" extrusionOk="0">
                  <a:moveTo>
                    <a:pt x="1" y="0"/>
                  </a:moveTo>
                  <a:cubicBezTo>
                    <a:pt x="1" y="27"/>
                    <a:pt x="28" y="27"/>
                    <a:pt x="55" y="55"/>
                  </a:cubicBezTo>
                  <a:cubicBezTo>
                    <a:pt x="28" y="27"/>
                    <a:pt x="28" y="0"/>
                    <a:pt x="1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0" name="Google Shape;4687;p55"/>
            <p:cNvSpPr/>
            <p:nvPr/>
          </p:nvSpPr>
          <p:spPr>
            <a:xfrm>
              <a:off x="1989290" y="2377100"/>
              <a:ext cx="12744" cy="9141"/>
            </a:xfrm>
            <a:custGeom>
              <a:avLst/>
              <a:gdLst/>
              <a:ahLst/>
              <a:cxnLst/>
              <a:rect l="l" t="t" r="r" b="b"/>
              <a:pathLst>
                <a:path w="191" h="137" extrusionOk="0">
                  <a:moveTo>
                    <a:pt x="190" y="1"/>
                  </a:moveTo>
                  <a:lnTo>
                    <a:pt x="190" y="1"/>
                  </a:lnTo>
                  <a:cubicBezTo>
                    <a:pt x="109" y="55"/>
                    <a:pt x="55" y="109"/>
                    <a:pt x="0" y="136"/>
                  </a:cubicBezTo>
                  <a:lnTo>
                    <a:pt x="27" y="136"/>
                  </a:lnTo>
                  <a:cubicBezTo>
                    <a:pt x="109" y="136"/>
                    <a:pt x="163" y="82"/>
                    <a:pt x="190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1" name="Google Shape;4688;p55"/>
            <p:cNvSpPr/>
            <p:nvPr/>
          </p:nvSpPr>
          <p:spPr>
            <a:xfrm>
              <a:off x="1960330" y="2398853"/>
              <a:ext cx="14546" cy="14546"/>
            </a:xfrm>
            <a:custGeom>
              <a:avLst/>
              <a:gdLst/>
              <a:ahLst/>
              <a:cxnLst/>
              <a:rect l="l" t="t" r="r" b="b"/>
              <a:pathLst>
                <a:path w="218" h="218" extrusionOk="0">
                  <a:moveTo>
                    <a:pt x="190" y="0"/>
                  </a:moveTo>
                  <a:cubicBezTo>
                    <a:pt x="136" y="54"/>
                    <a:pt x="82" y="109"/>
                    <a:pt x="55" y="163"/>
                  </a:cubicBezTo>
                  <a:cubicBezTo>
                    <a:pt x="27" y="190"/>
                    <a:pt x="27" y="190"/>
                    <a:pt x="0" y="190"/>
                  </a:cubicBezTo>
                  <a:cubicBezTo>
                    <a:pt x="27" y="217"/>
                    <a:pt x="55" y="217"/>
                    <a:pt x="82" y="217"/>
                  </a:cubicBezTo>
                  <a:cubicBezTo>
                    <a:pt x="163" y="217"/>
                    <a:pt x="217" y="136"/>
                    <a:pt x="217" y="54"/>
                  </a:cubicBezTo>
                  <a:cubicBezTo>
                    <a:pt x="217" y="27"/>
                    <a:pt x="217" y="0"/>
                    <a:pt x="190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2" name="Google Shape;4689;p55"/>
            <p:cNvSpPr/>
            <p:nvPr/>
          </p:nvSpPr>
          <p:spPr>
            <a:xfrm>
              <a:off x="1929570" y="2000696"/>
              <a:ext cx="19951" cy="18149"/>
            </a:xfrm>
            <a:custGeom>
              <a:avLst/>
              <a:gdLst/>
              <a:ahLst/>
              <a:cxnLst/>
              <a:rect l="l" t="t" r="r" b="b"/>
              <a:pathLst>
                <a:path w="299" h="272" extrusionOk="0">
                  <a:moveTo>
                    <a:pt x="217" y="0"/>
                  </a:moveTo>
                  <a:cubicBezTo>
                    <a:pt x="136" y="54"/>
                    <a:pt x="82" y="136"/>
                    <a:pt x="0" y="190"/>
                  </a:cubicBezTo>
                  <a:cubicBezTo>
                    <a:pt x="27" y="244"/>
                    <a:pt x="82" y="271"/>
                    <a:pt x="136" y="271"/>
                  </a:cubicBezTo>
                  <a:cubicBezTo>
                    <a:pt x="217" y="271"/>
                    <a:pt x="299" y="217"/>
                    <a:pt x="299" y="136"/>
                  </a:cubicBezTo>
                  <a:cubicBezTo>
                    <a:pt x="299" y="81"/>
                    <a:pt x="271" y="27"/>
                    <a:pt x="21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3" name="Google Shape;4690;p55"/>
            <p:cNvSpPr/>
            <p:nvPr/>
          </p:nvSpPr>
          <p:spPr>
            <a:xfrm>
              <a:off x="1927768" y="2051342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55"/>
                    <a:pt x="0" y="163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4" name="Google Shape;4691;p55"/>
            <p:cNvSpPr/>
            <p:nvPr/>
          </p:nvSpPr>
          <p:spPr>
            <a:xfrm>
              <a:off x="1902412" y="2076698"/>
              <a:ext cx="19951" cy="10876"/>
            </a:xfrm>
            <a:custGeom>
              <a:avLst/>
              <a:gdLst/>
              <a:ahLst/>
              <a:cxnLst/>
              <a:rect l="l" t="t" r="r" b="b"/>
              <a:pathLst>
                <a:path w="299" h="163" extrusionOk="0">
                  <a:moveTo>
                    <a:pt x="163" y="0"/>
                  </a:moveTo>
                  <a:cubicBezTo>
                    <a:pt x="82" y="0"/>
                    <a:pt x="27" y="54"/>
                    <a:pt x="0" y="136"/>
                  </a:cubicBezTo>
                  <a:cubicBezTo>
                    <a:pt x="0" y="136"/>
                    <a:pt x="27" y="163"/>
                    <a:pt x="27" y="163"/>
                  </a:cubicBezTo>
                  <a:lnTo>
                    <a:pt x="299" y="163"/>
                  </a:ln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5" name="Google Shape;4692;p55"/>
            <p:cNvSpPr/>
            <p:nvPr/>
          </p:nvSpPr>
          <p:spPr>
            <a:xfrm>
              <a:off x="1929570" y="2103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82" y="0"/>
                    <a:pt x="0" y="54"/>
                    <a:pt x="0" y="109"/>
                  </a:cubicBezTo>
                  <a:cubicBezTo>
                    <a:pt x="54" y="163"/>
                    <a:pt x="136" y="217"/>
                    <a:pt x="163" y="298"/>
                  </a:cubicBezTo>
                  <a:cubicBezTo>
                    <a:pt x="244" y="271"/>
                    <a:pt x="299" y="217"/>
                    <a:pt x="299" y="163"/>
                  </a:cubicBezTo>
                  <a:cubicBezTo>
                    <a:pt x="299" y="81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6" name="Google Shape;4693;p55"/>
            <p:cNvSpPr/>
            <p:nvPr/>
          </p:nvSpPr>
          <p:spPr>
            <a:xfrm>
              <a:off x="1954859" y="2087507"/>
              <a:ext cx="20017" cy="10943"/>
            </a:xfrm>
            <a:custGeom>
              <a:avLst/>
              <a:gdLst/>
              <a:ahLst/>
              <a:cxnLst/>
              <a:rect l="l" t="t" r="r" b="b"/>
              <a:pathLst>
                <a:path w="300" h="164" extrusionOk="0">
                  <a:moveTo>
                    <a:pt x="1" y="1"/>
                  </a:moveTo>
                  <a:cubicBezTo>
                    <a:pt x="1" y="82"/>
                    <a:pt x="55" y="164"/>
                    <a:pt x="164" y="164"/>
                  </a:cubicBezTo>
                  <a:cubicBezTo>
                    <a:pt x="245" y="164"/>
                    <a:pt x="299" y="82"/>
                    <a:pt x="299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7" name="Google Shape;4694;p55"/>
            <p:cNvSpPr/>
            <p:nvPr/>
          </p:nvSpPr>
          <p:spPr>
            <a:xfrm>
              <a:off x="1904214" y="2087507"/>
              <a:ext cx="18149" cy="10943"/>
            </a:xfrm>
            <a:custGeom>
              <a:avLst/>
              <a:gdLst/>
              <a:ahLst/>
              <a:cxnLst/>
              <a:rect l="l" t="t" r="r" b="b"/>
              <a:pathLst>
                <a:path w="272" h="164" extrusionOk="0">
                  <a:moveTo>
                    <a:pt x="0" y="1"/>
                  </a:moveTo>
                  <a:cubicBezTo>
                    <a:pt x="28" y="55"/>
                    <a:pt x="55" y="109"/>
                    <a:pt x="55" y="137"/>
                  </a:cubicBezTo>
                  <a:cubicBezTo>
                    <a:pt x="82" y="164"/>
                    <a:pt x="109" y="164"/>
                    <a:pt x="136" y="164"/>
                  </a:cubicBezTo>
                  <a:cubicBezTo>
                    <a:pt x="217" y="164"/>
                    <a:pt x="272" y="82"/>
                    <a:pt x="272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8" name="Google Shape;4695;p55"/>
            <p:cNvSpPr/>
            <p:nvPr/>
          </p:nvSpPr>
          <p:spPr>
            <a:xfrm>
              <a:off x="1927768" y="2156302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1" y="1"/>
                    <a:pt x="0" y="82"/>
                    <a:pt x="0" y="163"/>
                  </a:cubicBezTo>
                  <a:cubicBezTo>
                    <a:pt x="0" y="245"/>
                    <a:pt x="81" y="299"/>
                    <a:pt x="163" y="299"/>
                  </a:cubicBezTo>
                  <a:lnTo>
                    <a:pt x="190" y="299"/>
                  </a:lnTo>
                  <a:cubicBezTo>
                    <a:pt x="217" y="299"/>
                    <a:pt x="244" y="272"/>
                    <a:pt x="244" y="272"/>
                  </a:cubicBezTo>
                  <a:cubicBezTo>
                    <a:pt x="298" y="245"/>
                    <a:pt x="326" y="218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39" name="Google Shape;4696;p55"/>
            <p:cNvSpPr/>
            <p:nvPr/>
          </p:nvSpPr>
          <p:spPr>
            <a:xfrm>
              <a:off x="1954859" y="2129145"/>
              <a:ext cx="20017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4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64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0" name="Google Shape;4697;p55"/>
            <p:cNvSpPr/>
            <p:nvPr/>
          </p:nvSpPr>
          <p:spPr>
            <a:xfrm>
              <a:off x="1913288" y="2183460"/>
              <a:ext cx="5471" cy="1868"/>
            </a:xfrm>
            <a:custGeom>
              <a:avLst/>
              <a:gdLst/>
              <a:ahLst/>
              <a:cxnLst/>
              <a:rect l="l" t="t" r="r" b="b"/>
              <a:pathLst>
                <a:path w="82" h="28" extrusionOk="0">
                  <a:moveTo>
                    <a:pt x="81" y="28"/>
                  </a:moveTo>
                  <a:cubicBezTo>
                    <a:pt x="54" y="1"/>
                    <a:pt x="27" y="1"/>
                    <a:pt x="0" y="1"/>
                  </a:cubicBezTo>
                  <a:cubicBezTo>
                    <a:pt x="27" y="1"/>
                    <a:pt x="54" y="1"/>
                    <a:pt x="81" y="28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1" name="Google Shape;4698;p55"/>
            <p:cNvSpPr/>
            <p:nvPr/>
          </p:nvSpPr>
          <p:spPr>
            <a:xfrm>
              <a:off x="1929570" y="2210617"/>
              <a:ext cx="19951" cy="18149"/>
            </a:xfrm>
            <a:custGeom>
              <a:avLst/>
              <a:gdLst/>
              <a:ahLst/>
              <a:cxnLst/>
              <a:rect l="l" t="t" r="r" b="b"/>
              <a:pathLst>
                <a:path w="299" h="272" extrusionOk="0">
                  <a:moveTo>
                    <a:pt x="244" y="0"/>
                  </a:moveTo>
                  <a:cubicBezTo>
                    <a:pt x="163" y="55"/>
                    <a:pt x="82" y="109"/>
                    <a:pt x="0" y="136"/>
                  </a:cubicBezTo>
                  <a:cubicBezTo>
                    <a:pt x="0" y="217"/>
                    <a:pt x="54" y="272"/>
                    <a:pt x="136" y="272"/>
                  </a:cubicBezTo>
                  <a:cubicBezTo>
                    <a:pt x="217" y="272"/>
                    <a:pt x="299" y="217"/>
                    <a:pt x="299" y="136"/>
                  </a:cubicBezTo>
                  <a:cubicBezTo>
                    <a:pt x="299" y="82"/>
                    <a:pt x="271" y="27"/>
                    <a:pt x="24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2" name="Google Shape;4699;p55"/>
            <p:cNvSpPr/>
            <p:nvPr/>
          </p:nvSpPr>
          <p:spPr>
            <a:xfrm>
              <a:off x="1902412" y="223597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17"/>
                    <a:pt x="55" y="298"/>
                    <a:pt x="163" y="298"/>
                  </a:cubicBezTo>
                  <a:cubicBezTo>
                    <a:pt x="244" y="298"/>
                    <a:pt x="299" y="217"/>
                    <a:pt x="299" y="136"/>
                  </a:cubicBezTo>
                  <a:cubicBezTo>
                    <a:pt x="299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3" name="Google Shape;4700;p55"/>
            <p:cNvSpPr/>
            <p:nvPr/>
          </p:nvSpPr>
          <p:spPr>
            <a:xfrm>
              <a:off x="1927768" y="2261263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1" y="1"/>
                    <a:pt x="0" y="82"/>
                    <a:pt x="0" y="164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4" name="Google Shape;4701;p55"/>
            <p:cNvSpPr/>
            <p:nvPr/>
          </p:nvSpPr>
          <p:spPr>
            <a:xfrm>
              <a:off x="1938578" y="2313776"/>
              <a:ext cx="10943" cy="19951"/>
            </a:xfrm>
            <a:custGeom>
              <a:avLst/>
              <a:gdLst/>
              <a:ahLst/>
              <a:cxnLst/>
              <a:rect l="l" t="t" r="r" b="b"/>
              <a:pathLst>
                <a:path w="164" h="299" extrusionOk="0">
                  <a:moveTo>
                    <a:pt x="1" y="0"/>
                  </a:moveTo>
                  <a:cubicBezTo>
                    <a:pt x="1" y="28"/>
                    <a:pt x="1" y="55"/>
                    <a:pt x="1" y="82"/>
                  </a:cubicBezTo>
                  <a:lnTo>
                    <a:pt x="1" y="272"/>
                  </a:lnTo>
                  <a:cubicBezTo>
                    <a:pt x="1" y="272"/>
                    <a:pt x="1" y="299"/>
                    <a:pt x="1" y="299"/>
                  </a:cubicBezTo>
                  <a:cubicBezTo>
                    <a:pt x="82" y="299"/>
                    <a:pt x="164" y="245"/>
                    <a:pt x="164" y="163"/>
                  </a:cubicBezTo>
                  <a:cubicBezTo>
                    <a:pt x="164" y="82"/>
                    <a:pt x="82" y="0"/>
                    <a:pt x="1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5" name="Google Shape;4702;p55"/>
            <p:cNvSpPr/>
            <p:nvPr/>
          </p:nvSpPr>
          <p:spPr>
            <a:xfrm>
              <a:off x="1927768" y="2418737"/>
              <a:ext cx="21752" cy="18149"/>
            </a:xfrm>
            <a:custGeom>
              <a:avLst/>
              <a:gdLst/>
              <a:ahLst/>
              <a:cxnLst/>
              <a:rect l="l" t="t" r="r" b="b"/>
              <a:pathLst>
                <a:path w="326" h="272" extrusionOk="0">
                  <a:moveTo>
                    <a:pt x="136" y="1"/>
                  </a:moveTo>
                  <a:cubicBezTo>
                    <a:pt x="109" y="55"/>
                    <a:pt x="54" y="109"/>
                    <a:pt x="0" y="163"/>
                  </a:cubicBezTo>
                  <a:cubicBezTo>
                    <a:pt x="27" y="218"/>
                    <a:pt x="54" y="272"/>
                    <a:pt x="81" y="272"/>
                  </a:cubicBezTo>
                  <a:cubicBezTo>
                    <a:pt x="136" y="245"/>
                    <a:pt x="217" y="190"/>
                    <a:pt x="298" y="190"/>
                  </a:cubicBezTo>
                  <a:cubicBezTo>
                    <a:pt x="298" y="190"/>
                    <a:pt x="298" y="163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6" name="Google Shape;4703;p55"/>
            <p:cNvSpPr/>
            <p:nvPr/>
          </p:nvSpPr>
          <p:spPr>
            <a:xfrm>
              <a:off x="1875254" y="2051342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63"/>
                  </a:cubicBezTo>
                  <a:cubicBezTo>
                    <a:pt x="0" y="190"/>
                    <a:pt x="28" y="245"/>
                    <a:pt x="55" y="272"/>
                  </a:cubicBezTo>
                  <a:cubicBezTo>
                    <a:pt x="109" y="272"/>
                    <a:pt x="136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7" name="Google Shape;4704;p55"/>
            <p:cNvSpPr/>
            <p:nvPr/>
          </p:nvSpPr>
          <p:spPr>
            <a:xfrm>
              <a:off x="1906015" y="2025986"/>
              <a:ext cx="16348" cy="20017"/>
            </a:xfrm>
            <a:custGeom>
              <a:avLst/>
              <a:gdLst/>
              <a:ahLst/>
              <a:cxnLst/>
              <a:rect l="l" t="t" r="r" b="b"/>
              <a:pathLst>
                <a:path w="245" h="300" extrusionOk="0">
                  <a:moveTo>
                    <a:pt x="190" y="1"/>
                  </a:moveTo>
                  <a:cubicBezTo>
                    <a:pt x="109" y="82"/>
                    <a:pt x="55" y="163"/>
                    <a:pt x="1" y="245"/>
                  </a:cubicBezTo>
                  <a:cubicBezTo>
                    <a:pt x="28" y="272"/>
                    <a:pt x="55" y="299"/>
                    <a:pt x="109" y="299"/>
                  </a:cubicBezTo>
                  <a:cubicBezTo>
                    <a:pt x="190" y="299"/>
                    <a:pt x="245" y="218"/>
                    <a:pt x="245" y="136"/>
                  </a:cubicBezTo>
                  <a:cubicBezTo>
                    <a:pt x="245" y="82"/>
                    <a:pt x="218" y="28"/>
                    <a:pt x="190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8" name="Google Shape;4705;p55"/>
            <p:cNvSpPr/>
            <p:nvPr/>
          </p:nvSpPr>
          <p:spPr>
            <a:xfrm>
              <a:off x="1902412" y="2130946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55"/>
                    <a:pt x="0" y="137"/>
                  </a:cubicBezTo>
                  <a:cubicBezTo>
                    <a:pt x="0" y="218"/>
                    <a:pt x="55" y="299"/>
                    <a:pt x="163" y="299"/>
                  </a:cubicBezTo>
                  <a:cubicBezTo>
                    <a:pt x="244" y="299"/>
                    <a:pt x="299" y="218"/>
                    <a:pt x="299" y="137"/>
                  </a:cubicBezTo>
                  <a:cubicBezTo>
                    <a:pt x="299" y="109"/>
                    <a:pt x="299" y="55"/>
                    <a:pt x="272" y="28"/>
                  </a:cubicBezTo>
                  <a:cubicBezTo>
                    <a:pt x="217" y="28"/>
                    <a:pt x="163" y="28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49" name="Google Shape;4706;p55"/>
            <p:cNvSpPr/>
            <p:nvPr/>
          </p:nvSpPr>
          <p:spPr>
            <a:xfrm>
              <a:off x="1875254" y="2156302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0" name="Google Shape;4707;p55"/>
            <p:cNvSpPr/>
            <p:nvPr/>
          </p:nvSpPr>
          <p:spPr>
            <a:xfrm>
              <a:off x="1877056" y="2261263"/>
              <a:ext cx="19951" cy="18216"/>
            </a:xfrm>
            <a:custGeom>
              <a:avLst/>
              <a:gdLst/>
              <a:ahLst/>
              <a:cxnLst/>
              <a:rect l="l" t="t" r="r" b="b"/>
              <a:pathLst>
                <a:path w="299" h="273" extrusionOk="0">
                  <a:moveTo>
                    <a:pt x="136" y="1"/>
                  </a:moveTo>
                  <a:cubicBezTo>
                    <a:pt x="82" y="1"/>
                    <a:pt x="28" y="28"/>
                    <a:pt x="1" y="82"/>
                  </a:cubicBezTo>
                  <a:cubicBezTo>
                    <a:pt x="55" y="136"/>
                    <a:pt x="136" y="191"/>
                    <a:pt x="218" y="272"/>
                  </a:cubicBezTo>
                  <a:cubicBezTo>
                    <a:pt x="272" y="245"/>
                    <a:pt x="299" y="218"/>
                    <a:pt x="299" y="164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1" name="Google Shape;4708;p55"/>
            <p:cNvSpPr/>
            <p:nvPr/>
          </p:nvSpPr>
          <p:spPr>
            <a:xfrm>
              <a:off x="1902412" y="2288420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63" y="299"/>
                  </a:cubicBezTo>
                  <a:cubicBezTo>
                    <a:pt x="244" y="299"/>
                    <a:pt x="299" y="218"/>
                    <a:pt x="299" y="136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2" name="Google Shape;4709;p55"/>
            <p:cNvSpPr/>
            <p:nvPr/>
          </p:nvSpPr>
          <p:spPr>
            <a:xfrm>
              <a:off x="1858973" y="2299297"/>
              <a:ext cx="10943" cy="9141"/>
            </a:xfrm>
            <a:custGeom>
              <a:avLst/>
              <a:gdLst/>
              <a:ahLst/>
              <a:cxnLst/>
              <a:rect l="l" t="t" r="r" b="b"/>
              <a:pathLst>
                <a:path w="164" h="137" extrusionOk="0">
                  <a:moveTo>
                    <a:pt x="163" y="0"/>
                  </a:moveTo>
                  <a:cubicBezTo>
                    <a:pt x="136" y="28"/>
                    <a:pt x="136" y="28"/>
                    <a:pt x="109" y="82"/>
                  </a:cubicBezTo>
                  <a:lnTo>
                    <a:pt x="0" y="82"/>
                  </a:lnTo>
                  <a:cubicBezTo>
                    <a:pt x="0" y="82"/>
                    <a:pt x="28" y="109"/>
                    <a:pt x="55" y="136"/>
                  </a:cubicBezTo>
                  <a:cubicBezTo>
                    <a:pt x="109" y="109"/>
                    <a:pt x="163" y="55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3" name="Google Shape;4710;p55"/>
            <p:cNvSpPr/>
            <p:nvPr/>
          </p:nvSpPr>
          <p:spPr>
            <a:xfrm>
              <a:off x="1902412" y="2445895"/>
              <a:ext cx="18149" cy="9141"/>
            </a:xfrm>
            <a:custGeom>
              <a:avLst/>
              <a:gdLst/>
              <a:ahLst/>
              <a:cxnLst/>
              <a:rect l="l" t="t" r="r" b="b"/>
              <a:pathLst>
                <a:path w="272" h="137" extrusionOk="0">
                  <a:moveTo>
                    <a:pt x="163" y="0"/>
                  </a:moveTo>
                  <a:cubicBezTo>
                    <a:pt x="55" y="0"/>
                    <a:pt x="0" y="55"/>
                    <a:pt x="0" y="136"/>
                  </a:cubicBezTo>
                  <a:cubicBezTo>
                    <a:pt x="109" y="136"/>
                    <a:pt x="190" y="82"/>
                    <a:pt x="272" y="28"/>
                  </a:cubicBezTo>
                  <a:cubicBezTo>
                    <a:pt x="217" y="0"/>
                    <a:pt x="190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4" name="Google Shape;4711;p55"/>
            <p:cNvSpPr/>
            <p:nvPr/>
          </p:nvSpPr>
          <p:spPr>
            <a:xfrm>
              <a:off x="1851700" y="2136418"/>
              <a:ext cx="18216" cy="14546"/>
            </a:xfrm>
            <a:custGeom>
              <a:avLst/>
              <a:gdLst/>
              <a:ahLst/>
              <a:cxnLst/>
              <a:rect l="l" t="t" r="r" b="b"/>
              <a:pathLst>
                <a:path w="273" h="218" extrusionOk="0">
                  <a:moveTo>
                    <a:pt x="272" y="0"/>
                  </a:moveTo>
                  <a:cubicBezTo>
                    <a:pt x="164" y="55"/>
                    <a:pt x="82" y="82"/>
                    <a:pt x="1" y="136"/>
                  </a:cubicBezTo>
                  <a:cubicBezTo>
                    <a:pt x="1" y="163"/>
                    <a:pt x="1" y="163"/>
                    <a:pt x="28" y="163"/>
                  </a:cubicBezTo>
                  <a:cubicBezTo>
                    <a:pt x="55" y="190"/>
                    <a:pt x="82" y="217"/>
                    <a:pt x="109" y="217"/>
                  </a:cubicBezTo>
                  <a:cubicBezTo>
                    <a:pt x="218" y="217"/>
                    <a:pt x="272" y="136"/>
                    <a:pt x="272" y="55"/>
                  </a:cubicBezTo>
                  <a:cubicBezTo>
                    <a:pt x="272" y="27"/>
                    <a:pt x="272" y="27"/>
                    <a:pt x="272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5" name="Google Shape;4712;p55"/>
            <p:cNvSpPr/>
            <p:nvPr/>
          </p:nvSpPr>
          <p:spPr>
            <a:xfrm>
              <a:off x="3241743" y="2681172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1" y="1"/>
                    <a:pt x="0" y="82"/>
                    <a:pt x="0" y="163"/>
                  </a:cubicBezTo>
                  <a:cubicBezTo>
                    <a:pt x="0" y="190"/>
                    <a:pt x="27" y="218"/>
                    <a:pt x="27" y="245"/>
                  </a:cubicBezTo>
                  <a:cubicBezTo>
                    <a:pt x="54" y="299"/>
                    <a:pt x="109" y="326"/>
                    <a:pt x="163" y="326"/>
                  </a:cubicBezTo>
                  <a:cubicBezTo>
                    <a:pt x="244" y="326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6" name="Google Shape;4713;p55"/>
            <p:cNvSpPr/>
            <p:nvPr/>
          </p:nvSpPr>
          <p:spPr>
            <a:xfrm>
              <a:off x="3241743" y="2733686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cubicBezTo>
                    <a:pt x="0" y="244"/>
                    <a:pt x="81" y="326"/>
                    <a:pt x="163" y="326"/>
                  </a:cubicBezTo>
                  <a:cubicBezTo>
                    <a:pt x="244" y="326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7" name="Google Shape;4714;p55"/>
            <p:cNvSpPr/>
            <p:nvPr/>
          </p:nvSpPr>
          <p:spPr>
            <a:xfrm>
              <a:off x="3216387" y="276084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4"/>
                    <a:pt x="0" y="163"/>
                  </a:cubicBezTo>
                  <a:cubicBezTo>
                    <a:pt x="0" y="244"/>
                    <a:pt x="55" y="298"/>
                    <a:pt x="136" y="298"/>
                  </a:cubicBezTo>
                  <a:cubicBezTo>
                    <a:pt x="217" y="298"/>
                    <a:pt x="299" y="244"/>
                    <a:pt x="299" y="163"/>
                  </a:cubicBezTo>
                  <a:cubicBezTo>
                    <a:pt x="299" y="54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8" name="Google Shape;4715;p55"/>
            <p:cNvSpPr/>
            <p:nvPr/>
          </p:nvSpPr>
          <p:spPr>
            <a:xfrm>
              <a:off x="3189230" y="2576211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59" name="Google Shape;4716;p55"/>
            <p:cNvSpPr/>
            <p:nvPr/>
          </p:nvSpPr>
          <p:spPr>
            <a:xfrm>
              <a:off x="3163874" y="2603369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44"/>
                    <a:pt x="55" y="299"/>
                    <a:pt x="136" y="299"/>
                  </a:cubicBezTo>
                  <a:cubicBezTo>
                    <a:pt x="218" y="299"/>
                    <a:pt x="299" y="244"/>
                    <a:pt x="299" y="136"/>
                  </a:cubicBezTo>
                  <a:cubicBezTo>
                    <a:pt x="299" y="54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0" name="Google Shape;4717;p55"/>
            <p:cNvSpPr/>
            <p:nvPr/>
          </p:nvSpPr>
          <p:spPr>
            <a:xfrm>
              <a:off x="3189230" y="2628658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1" name="Google Shape;4718;p55"/>
            <p:cNvSpPr/>
            <p:nvPr/>
          </p:nvSpPr>
          <p:spPr>
            <a:xfrm>
              <a:off x="3167477" y="2655816"/>
              <a:ext cx="16414" cy="16348"/>
            </a:xfrm>
            <a:custGeom>
              <a:avLst/>
              <a:gdLst/>
              <a:ahLst/>
              <a:cxnLst/>
              <a:rect l="l" t="t" r="r" b="b"/>
              <a:pathLst>
                <a:path w="246" h="245" extrusionOk="0">
                  <a:moveTo>
                    <a:pt x="82" y="1"/>
                  </a:moveTo>
                  <a:cubicBezTo>
                    <a:pt x="55" y="1"/>
                    <a:pt x="28" y="1"/>
                    <a:pt x="1" y="28"/>
                  </a:cubicBezTo>
                  <a:cubicBezTo>
                    <a:pt x="82" y="82"/>
                    <a:pt x="164" y="164"/>
                    <a:pt x="218" y="245"/>
                  </a:cubicBezTo>
                  <a:cubicBezTo>
                    <a:pt x="218" y="218"/>
                    <a:pt x="245" y="191"/>
                    <a:pt x="245" y="136"/>
                  </a:cubicBezTo>
                  <a:cubicBezTo>
                    <a:pt x="245" y="55"/>
                    <a:pt x="164" y="1"/>
                    <a:pt x="82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2" name="Google Shape;4719;p55"/>
            <p:cNvSpPr/>
            <p:nvPr/>
          </p:nvSpPr>
          <p:spPr>
            <a:xfrm>
              <a:off x="3189230" y="2681172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3" name="Google Shape;4720;p55"/>
            <p:cNvSpPr/>
            <p:nvPr/>
          </p:nvSpPr>
          <p:spPr>
            <a:xfrm>
              <a:off x="3216387" y="2711933"/>
              <a:ext cx="19951" cy="16348"/>
            </a:xfrm>
            <a:custGeom>
              <a:avLst/>
              <a:gdLst/>
              <a:ahLst/>
              <a:cxnLst/>
              <a:rect l="l" t="t" r="r" b="b"/>
              <a:pathLst>
                <a:path w="299" h="245" extrusionOk="0">
                  <a:moveTo>
                    <a:pt x="272" y="1"/>
                  </a:moveTo>
                  <a:cubicBezTo>
                    <a:pt x="190" y="55"/>
                    <a:pt x="109" y="55"/>
                    <a:pt x="0" y="55"/>
                  </a:cubicBezTo>
                  <a:cubicBezTo>
                    <a:pt x="0" y="82"/>
                    <a:pt x="0" y="82"/>
                    <a:pt x="0" y="109"/>
                  </a:cubicBezTo>
                  <a:cubicBezTo>
                    <a:pt x="0" y="191"/>
                    <a:pt x="55" y="245"/>
                    <a:pt x="136" y="245"/>
                  </a:cubicBezTo>
                  <a:cubicBezTo>
                    <a:pt x="217" y="245"/>
                    <a:pt x="299" y="191"/>
                    <a:pt x="299" y="109"/>
                  </a:cubicBezTo>
                  <a:cubicBezTo>
                    <a:pt x="299" y="55"/>
                    <a:pt x="299" y="28"/>
                    <a:pt x="272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4" name="Google Shape;4721;p55"/>
            <p:cNvSpPr/>
            <p:nvPr/>
          </p:nvSpPr>
          <p:spPr>
            <a:xfrm>
              <a:off x="3189230" y="2733686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5" name="Google Shape;4722;p55"/>
            <p:cNvSpPr/>
            <p:nvPr/>
          </p:nvSpPr>
          <p:spPr>
            <a:xfrm>
              <a:off x="3163874" y="2760843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4"/>
                    <a:pt x="1" y="163"/>
                  </a:cubicBezTo>
                  <a:cubicBezTo>
                    <a:pt x="1" y="244"/>
                    <a:pt x="55" y="298"/>
                    <a:pt x="136" y="298"/>
                  </a:cubicBezTo>
                  <a:cubicBezTo>
                    <a:pt x="218" y="298"/>
                    <a:pt x="299" y="244"/>
                    <a:pt x="299" y="163"/>
                  </a:cubicBezTo>
                  <a:cubicBezTo>
                    <a:pt x="299" y="54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6" name="Google Shape;4723;p55"/>
            <p:cNvSpPr/>
            <p:nvPr/>
          </p:nvSpPr>
          <p:spPr>
            <a:xfrm>
              <a:off x="3136716" y="2576211"/>
              <a:ext cx="20017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7" name="Google Shape;4724;p55"/>
            <p:cNvSpPr/>
            <p:nvPr/>
          </p:nvSpPr>
          <p:spPr>
            <a:xfrm>
              <a:off x="3111427" y="2603369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4"/>
                    <a:pt x="0" y="136"/>
                  </a:cubicBezTo>
                  <a:cubicBezTo>
                    <a:pt x="0" y="244"/>
                    <a:pt x="54" y="299"/>
                    <a:pt x="136" y="299"/>
                  </a:cubicBezTo>
                  <a:cubicBezTo>
                    <a:pt x="217" y="299"/>
                    <a:pt x="298" y="244"/>
                    <a:pt x="298" y="136"/>
                  </a:cubicBezTo>
                  <a:cubicBezTo>
                    <a:pt x="298" y="54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8" name="Google Shape;4725;p55"/>
            <p:cNvSpPr/>
            <p:nvPr/>
          </p:nvSpPr>
          <p:spPr>
            <a:xfrm>
              <a:off x="3136716" y="2628658"/>
              <a:ext cx="20017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69" name="Google Shape;4726;p55"/>
            <p:cNvSpPr/>
            <p:nvPr/>
          </p:nvSpPr>
          <p:spPr>
            <a:xfrm>
              <a:off x="3138518" y="2697453"/>
              <a:ext cx="1935" cy="1868"/>
            </a:xfrm>
            <a:custGeom>
              <a:avLst/>
              <a:gdLst/>
              <a:ahLst/>
              <a:cxnLst/>
              <a:rect l="l" t="t" r="r" b="b"/>
              <a:pathLst>
                <a:path w="29" h="28" extrusionOk="0">
                  <a:moveTo>
                    <a:pt x="1" y="1"/>
                  </a:moveTo>
                  <a:cubicBezTo>
                    <a:pt x="1" y="1"/>
                    <a:pt x="28" y="28"/>
                    <a:pt x="28" y="28"/>
                  </a:cubicBezTo>
                  <a:cubicBezTo>
                    <a:pt x="28" y="28"/>
                    <a:pt x="28" y="1"/>
                    <a:pt x="28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0" name="Google Shape;4727;p55"/>
            <p:cNvSpPr/>
            <p:nvPr/>
          </p:nvSpPr>
          <p:spPr>
            <a:xfrm>
              <a:off x="3143989" y="2751769"/>
              <a:ext cx="10943" cy="3670"/>
            </a:xfrm>
            <a:custGeom>
              <a:avLst/>
              <a:gdLst/>
              <a:ahLst/>
              <a:cxnLst/>
              <a:rect l="l" t="t" r="r" b="b"/>
              <a:pathLst>
                <a:path w="164" h="55" extrusionOk="0">
                  <a:moveTo>
                    <a:pt x="163" y="0"/>
                  </a:moveTo>
                  <a:cubicBezTo>
                    <a:pt x="109" y="28"/>
                    <a:pt x="55" y="28"/>
                    <a:pt x="0" y="28"/>
                  </a:cubicBezTo>
                  <a:cubicBezTo>
                    <a:pt x="27" y="55"/>
                    <a:pt x="27" y="55"/>
                    <a:pt x="55" y="55"/>
                  </a:cubicBezTo>
                  <a:cubicBezTo>
                    <a:pt x="82" y="55"/>
                    <a:pt x="136" y="28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1" name="Google Shape;4728;p55"/>
            <p:cNvSpPr/>
            <p:nvPr/>
          </p:nvSpPr>
          <p:spPr>
            <a:xfrm>
              <a:off x="3136716" y="2733686"/>
              <a:ext cx="18216" cy="12744"/>
            </a:xfrm>
            <a:custGeom>
              <a:avLst/>
              <a:gdLst/>
              <a:ahLst/>
              <a:cxnLst/>
              <a:rect l="l" t="t" r="r" b="b"/>
              <a:pathLst>
                <a:path w="273" h="191" extrusionOk="0">
                  <a:moveTo>
                    <a:pt x="164" y="0"/>
                  </a:moveTo>
                  <a:cubicBezTo>
                    <a:pt x="82" y="0"/>
                    <a:pt x="28" y="54"/>
                    <a:pt x="1" y="109"/>
                  </a:cubicBezTo>
                  <a:cubicBezTo>
                    <a:pt x="28" y="163"/>
                    <a:pt x="82" y="190"/>
                    <a:pt x="109" y="190"/>
                  </a:cubicBezTo>
                  <a:cubicBezTo>
                    <a:pt x="191" y="190"/>
                    <a:pt x="191" y="136"/>
                    <a:pt x="218" y="82"/>
                  </a:cubicBezTo>
                  <a:cubicBezTo>
                    <a:pt x="245" y="82"/>
                    <a:pt x="245" y="54"/>
                    <a:pt x="272" y="54"/>
                  </a:cubicBezTo>
                  <a:cubicBezTo>
                    <a:pt x="245" y="27"/>
                    <a:pt x="191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2" name="Google Shape;4729;p55"/>
            <p:cNvSpPr/>
            <p:nvPr/>
          </p:nvSpPr>
          <p:spPr>
            <a:xfrm>
              <a:off x="3163874" y="2708330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5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55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3" name="Google Shape;4730;p55"/>
            <p:cNvSpPr/>
            <p:nvPr/>
          </p:nvSpPr>
          <p:spPr>
            <a:xfrm>
              <a:off x="3084269" y="257621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4" name="Google Shape;4731;p55"/>
            <p:cNvSpPr/>
            <p:nvPr/>
          </p:nvSpPr>
          <p:spPr>
            <a:xfrm>
              <a:off x="3084269" y="2637733"/>
              <a:ext cx="19951" cy="12744"/>
            </a:xfrm>
            <a:custGeom>
              <a:avLst/>
              <a:gdLst/>
              <a:ahLst/>
              <a:cxnLst/>
              <a:rect l="l" t="t" r="r" b="b"/>
              <a:pathLst>
                <a:path w="299" h="191" extrusionOk="0">
                  <a:moveTo>
                    <a:pt x="109" y="1"/>
                  </a:moveTo>
                  <a:cubicBezTo>
                    <a:pt x="54" y="1"/>
                    <a:pt x="27" y="1"/>
                    <a:pt x="0" y="28"/>
                  </a:cubicBezTo>
                  <a:cubicBezTo>
                    <a:pt x="0" y="109"/>
                    <a:pt x="82" y="190"/>
                    <a:pt x="163" y="190"/>
                  </a:cubicBezTo>
                  <a:cubicBezTo>
                    <a:pt x="244" y="190"/>
                    <a:pt x="299" y="109"/>
                    <a:pt x="299" y="28"/>
                  </a:cubicBezTo>
                  <a:cubicBezTo>
                    <a:pt x="244" y="1"/>
                    <a:pt x="190" y="1"/>
                    <a:pt x="109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5" name="Google Shape;4732;p55"/>
            <p:cNvSpPr/>
            <p:nvPr/>
          </p:nvSpPr>
          <p:spPr>
            <a:xfrm>
              <a:off x="3058913" y="2655816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1" y="55"/>
                    <a:pt x="1" y="164"/>
                  </a:cubicBezTo>
                  <a:cubicBezTo>
                    <a:pt x="1" y="218"/>
                    <a:pt x="55" y="272"/>
                    <a:pt x="109" y="299"/>
                  </a:cubicBezTo>
                  <a:cubicBezTo>
                    <a:pt x="163" y="218"/>
                    <a:pt x="218" y="164"/>
                    <a:pt x="299" y="109"/>
                  </a:cubicBezTo>
                  <a:cubicBezTo>
                    <a:pt x="272" y="28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6" name="Google Shape;4733;p55"/>
            <p:cNvSpPr/>
            <p:nvPr/>
          </p:nvSpPr>
          <p:spPr>
            <a:xfrm>
              <a:off x="3086071" y="2681172"/>
              <a:ext cx="18149" cy="21819"/>
            </a:xfrm>
            <a:custGeom>
              <a:avLst/>
              <a:gdLst/>
              <a:ahLst/>
              <a:cxnLst/>
              <a:rect l="l" t="t" r="r" b="b"/>
              <a:pathLst>
                <a:path w="272" h="327" extrusionOk="0">
                  <a:moveTo>
                    <a:pt x="136" y="1"/>
                  </a:moveTo>
                  <a:cubicBezTo>
                    <a:pt x="82" y="1"/>
                    <a:pt x="27" y="28"/>
                    <a:pt x="0" y="55"/>
                  </a:cubicBezTo>
                  <a:cubicBezTo>
                    <a:pt x="0" y="136"/>
                    <a:pt x="0" y="190"/>
                    <a:pt x="0" y="245"/>
                  </a:cubicBezTo>
                  <a:cubicBezTo>
                    <a:pt x="27" y="299"/>
                    <a:pt x="82" y="326"/>
                    <a:pt x="136" y="326"/>
                  </a:cubicBezTo>
                  <a:cubicBezTo>
                    <a:pt x="217" y="326"/>
                    <a:pt x="272" y="245"/>
                    <a:pt x="272" y="163"/>
                  </a:cubicBezTo>
                  <a:cubicBezTo>
                    <a:pt x="272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7" name="Google Shape;4734;p55"/>
            <p:cNvSpPr/>
            <p:nvPr/>
          </p:nvSpPr>
          <p:spPr>
            <a:xfrm>
              <a:off x="3111427" y="2659486"/>
              <a:ext cx="19951" cy="16348"/>
            </a:xfrm>
            <a:custGeom>
              <a:avLst/>
              <a:gdLst/>
              <a:ahLst/>
              <a:cxnLst/>
              <a:rect l="l" t="t" r="r" b="b"/>
              <a:pathLst>
                <a:path w="299" h="245" extrusionOk="0">
                  <a:moveTo>
                    <a:pt x="27" y="0"/>
                  </a:moveTo>
                  <a:cubicBezTo>
                    <a:pt x="0" y="27"/>
                    <a:pt x="0" y="54"/>
                    <a:pt x="0" y="81"/>
                  </a:cubicBezTo>
                  <a:cubicBezTo>
                    <a:pt x="0" y="190"/>
                    <a:pt x="54" y="244"/>
                    <a:pt x="136" y="244"/>
                  </a:cubicBezTo>
                  <a:cubicBezTo>
                    <a:pt x="217" y="244"/>
                    <a:pt x="271" y="217"/>
                    <a:pt x="298" y="163"/>
                  </a:cubicBezTo>
                  <a:cubicBezTo>
                    <a:pt x="217" y="81"/>
                    <a:pt x="109" y="0"/>
                    <a:pt x="2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8" name="Google Shape;4735;p55"/>
            <p:cNvSpPr/>
            <p:nvPr/>
          </p:nvSpPr>
          <p:spPr>
            <a:xfrm>
              <a:off x="3084269" y="2733686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79" name="Google Shape;4736;p55"/>
            <p:cNvSpPr/>
            <p:nvPr/>
          </p:nvSpPr>
          <p:spPr>
            <a:xfrm>
              <a:off x="3111427" y="270833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5"/>
                    <a:pt x="0" y="163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17" y="299"/>
                    <a:pt x="298" y="245"/>
                    <a:pt x="298" y="163"/>
                  </a:cubicBezTo>
                  <a:cubicBezTo>
                    <a:pt x="298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0" name="Google Shape;4737;p55"/>
            <p:cNvSpPr/>
            <p:nvPr/>
          </p:nvSpPr>
          <p:spPr>
            <a:xfrm>
              <a:off x="3058913" y="2760843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54"/>
                    <a:pt x="1" y="163"/>
                  </a:cubicBezTo>
                  <a:cubicBezTo>
                    <a:pt x="1" y="244"/>
                    <a:pt x="55" y="298"/>
                    <a:pt x="136" y="298"/>
                  </a:cubicBezTo>
                  <a:cubicBezTo>
                    <a:pt x="218" y="298"/>
                    <a:pt x="299" y="244"/>
                    <a:pt x="299" y="163"/>
                  </a:cubicBezTo>
                  <a:cubicBezTo>
                    <a:pt x="299" y="54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1" name="Google Shape;4738;p55"/>
            <p:cNvSpPr/>
            <p:nvPr/>
          </p:nvSpPr>
          <p:spPr>
            <a:xfrm>
              <a:off x="3031755" y="2576211"/>
              <a:ext cx="20017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2" name="Google Shape;4739;p55"/>
            <p:cNvSpPr/>
            <p:nvPr/>
          </p:nvSpPr>
          <p:spPr>
            <a:xfrm>
              <a:off x="3006399" y="2603369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17"/>
                    <a:pt x="28" y="271"/>
                    <a:pt x="109" y="299"/>
                  </a:cubicBezTo>
                  <a:cubicBezTo>
                    <a:pt x="164" y="217"/>
                    <a:pt x="218" y="163"/>
                    <a:pt x="299" y="109"/>
                  </a:cubicBezTo>
                  <a:cubicBezTo>
                    <a:pt x="272" y="54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3" name="Google Shape;4740;p55"/>
            <p:cNvSpPr/>
            <p:nvPr/>
          </p:nvSpPr>
          <p:spPr>
            <a:xfrm>
              <a:off x="3031755" y="2630527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218" y="0"/>
                  </a:moveTo>
                  <a:cubicBezTo>
                    <a:pt x="191" y="27"/>
                    <a:pt x="136" y="54"/>
                    <a:pt x="109" y="54"/>
                  </a:cubicBezTo>
                  <a:cubicBezTo>
                    <a:pt x="55" y="54"/>
                    <a:pt x="55" y="81"/>
                    <a:pt x="1" y="136"/>
                  </a:cubicBezTo>
                  <a:cubicBezTo>
                    <a:pt x="1" y="217"/>
                    <a:pt x="82" y="298"/>
                    <a:pt x="163" y="298"/>
                  </a:cubicBezTo>
                  <a:cubicBezTo>
                    <a:pt x="245" y="298"/>
                    <a:pt x="299" y="217"/>
                    <a:pt x="299" y="136"/>
                  </a:cubicBezTo>
                  <a:cubicBezTo>
                    <a:pt x="299" y="81"/>
                    <a:pt x="272" y="27"/>
                    <a:pt x="218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4" name="Google Shape;4741;p55"/>
            <p:cNvSpPr/>
            <p:nvPr/>
          </p:nvSpPr>
          <p:spPr>
            <a:xfrm>
              <a:off x="3060715" y="2619650"/>
              <a:ext cx="1868" cy="1868"/>
            </a:xfrm>
            <a:custGeom>
              <a:avLst/>
              <a:gdLst/>
              <a:ahLst/>
              <a:cxnLst/>
              <a:rect l="l" t="t" r="r" b="b"/>
              <a:pathLst>
                <a:path w="28" h="28" extrusionOk="0">
                  <a:moveTo>
                    <a:pt x="1" y="0"/>
                  </a:moveTo>
                  <a:cubicBezTo>
                    <a:pt x="1" y="27"/>
                    <a:pt x="28" y="27"/>
                    <a:pt x="28" y="27"/>
                  </a:cubicBezTo>
                  <a:cubicBezTo>
                    <a:pt x="28" y="27"/>
                    <a:pt x="28" y="0"/>
                    <a:pt x="28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5" name="Google Shape;4742;p55"/>
            <p:cNvSpPr/>
            <p:nvPr/>
          </p:nvSpPr>
          <p:spPr>
            <a:xfrm>
              <a:off x="3006399" y="2655816"/>
              <a:ext cx="20017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7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45"/>
                    <a:pt x="55" y="299"/>
                    <a:pt x="137" y="299"/>
                  </a:cubicBezTo>
                  <a:cubicBezTo>
                    <a:pt x="218" y="299"/>
                    <a:pt x="299" y="245"/>
                    <a:pt x="299" y="136"/>
                  </a:cubicBezTo>
                  <a:cubicBezTo>
                    <a:pt x="299" y="55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6" name="Google Shape;4743;p55"/>
            <p:cNvSpPr/>
            <p:nvPr/>
          </p:nvSpPr>
          <p:spPr>
            <a:xfrm>
              <a:off x="3031755" y="2681172"/>
              <a:ext cx="20017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7" name="Google Shape;4744;p55"/>
            <p:cNvSpPr/>
            <p:nvPr/>
          </p:nvSpPr>
          <p:spPr>
            <a:xfrm>
              <a:off x="3058913" y="2708330"/>
              <a:ext cx="7340" cy="18149"/>
            </a:xfrm>
            <a:custGeom>
              <a:avLst/>
              <a:gdLst/>
              <a:ahLst/>
              <a:cxnLst/>
              <a:rect l="l" t="t" r="r" b="b"/>
              <a:pathLst>
                <a:path w="110" h="272" extrusionOk="0">
                  <a:moveTo>
                    <a:pt x="109" y="0"/>
                  </a:moveTo>
                  <a:cubicBezTo>
                    <a:pt x="28" y="28"/>
                    <a:pt x="1" y="82"/>
                    <a:pt x="1" y="163"/>
                  </a:cubicBezTo>
                  <a:cubicBezTo>
                    <a:pt x="1" y="217"/>
                    <a:pt x="28" y="245"/>
                    <a:pt x="82" y="272"/>
                  </a:cubicBezTo>
                  <a:cubicBezTo>
                    <a:pt x="82" y="190"/>
                    <a:pt x="82" y="109"/>
                    <a:pt x="109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8" name="Google Shape;4745;p55"/>
            <p:cNvSpPr/>
            <p:nvPr/>
          </p:nvSpPr>
          <p:spPr>
            <a:xfrm>
              <a:off x="3006399" y="2708330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5"/>
                    <a:pt x="1" y="163"/>
                  </a:cubicBezTo>
                  <a:cubicBezTo>
                    <a:pt x="1" y="245"/>
                    <a:pt x="55" y="299"/>
                    <a:pt x="137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55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89" name="Google Shape;4746;p55"/>
            <p:cNvSpPr/>
            <p:nvPr/>
          </p:nvSpPr>
          <p:spPr>
            <a:xfrm>
              <a:off x="3031755" y="2733686"/>
              <a:ext cx="20017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0" name="Google Shape;4747;p55"/>
            <p:cNvSpPr/>
            <p:nvPr/>
          </p:nvSpPr>
          <p:spPr>
            <a:xfrm>
              <a:off x="3006399" y="2760843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4"/>
                    <a:pt x="1" y="163"/>
                  </a:cubicBezTo>
                  <a:cubicBezTo>
                    <a:pt x="1" y="244"/>
                    <a:pt x="55" y="298"/>
                    <a:pt x="137" y="298"/>
                  </a:cubicBezTo>
                  <a:cubicBezTo>
                    <a:pt x="218" y="298"/>
                    <a:pt x="299" y="244"/>
                    <a:pt x="299" y="163"/>
                  </a:cubicBezTo>
                  <a:cubicBezTo>
                    <a:pt x="299" y="54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1" name="Google Shape;4748;p55"/>
            <p:cNvSpPr/>
            <p:nvPr/>
          </p:nvSpPr>
          <p:spPr>
            <a:xfrm>
              <a:off x="2979309" y="2576211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cubicBezTo>
                    <a:pt x="0" y="244"/>
                    <a:pt x="81" y="326"/>
                    <a:pt x="163" y="326"/>
                  </a:cubicBezTo>
                  <a:cubicBezTo>
                    <a:pt x="244" y="326"/>
                    <a:pt x="298" y="244"/>
                    <a:pt x="298" y="163"/>
                  </a:cubicBezTo>
                  <a:cubicBezTo>
                    <a:pt x="298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2" name="Google Shape;4749;p55"/>
            <p:cNvSpPr/>
            <p:nvPr/>
          </p:nvSpPr>
          <p:spPr>
            <a:xfrm>
              <a:off x="2952151" y="2603369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326" y="244"/>
                    <a:pt x="326" y="136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3" name="Google Shape;4750;p55"/>
            <p:cNvSpPr/>
            <p:nvPr/>
          </p:nvSpPr>
          <p:spPr>
            <a:xfrm>
              <a:off x="2979309" y="2628658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1" y="1"/>
                    <a:pt x="0" y="82"/>
                    <a:pt x="0" y="164"/>
                  </a:cubicBezTo>
                  <a:cubicBezTo>
                    <a:pt x="0" y="245"/>
                    <a:pt x="81" y="326"/>
                    <a:pt x="163" y="326"/>
                  </a:cubicBezTo>
                  <a:cubicBezTo>
                    <a:pt x="244" y="326"/>
                    <a:pt x="298" y="245"/>
                    <a:pt x="298" y="164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4" name="Google Shape;4751;p55"/>
            <p:cNvSpPr/>
            <p:nvPr/>
          </p:nvSpPr>
          <p:spPr>
            <a:xfrm>
              <a:off x="2953953" y="2655816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17" y="299"/>
                    <a:pt x="299" y="245"/>
                    <a:pt x="299" y="136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5" name="Google Shape;4752;p55"/>
            <p:cNvSpPr/>
            <p:nvPr/>
          </p:nvSpPr>
          <p:spPr>
            <a:xfrm>
              <a:off x="2979309" y="2681172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1" y="1"/>
                    <a:pt x="0" y="82"/>
                    <a:pt x="0" y="163"/>
                  </a:cubicBezTo>
                  <a:cubicBezTo>
                    <a:pt x="0" y="245"/>
                    <a:pt x="81" y="326"/>
                    <a:pt x="163" y="326"/>
                  </a:cubicBezTo>
                  <a:cubicBezTo>
                    <a:pt x="244" y="326"/>
                    <a:pt x="298" y="245"/>
                    <a:pt x="298" y="163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6" name="Google Shape;4753;p55"/>
            <p:cNvSpPr/>
            <p:nvPr/>
          </p:nvSpPr>
          <p:spPr>
            <a:xfrm>
              <a:off x="2952151" y="2708330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7" name="Google Shape;4754;p55"/>
            <p:cNvSpPr/>
            <p:nvPr/>
          </p:nvSpPr>
          <p:spPr>
            <a:xfrm>
              <a:off x="2979309" y="2733686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cubicBezTo>
                    <a:pt x="0" y="244"/>
                    <a:pt x="81" y="326"/>
                    <a:pt x="163" y="326"/>
                  </a:cubicBezTo>
                  <a:cubicBezTo>
                    <a:pt x="244" y="326"/>
                    <a:pt x="298" y="244"/>
                    <a:pt x="298" y="163"/>
                  </a:cubicBezTo>
                  <a:cubicBezTo>
                    <a:pt x="298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8" name="Google Shape;4755;p55"/>
            <p:cNvSpPr/>
            <p:nvPr/>
          </p:nvSpPr>
          <p:spPr>
            <a:xfrm>
              <a:off x="2952151" y="2760843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63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4" y="298"/>
                    <a:pt x="326" y="244"/>
                    <a:pt x="326" y="163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199" name="Google Shape;4756;p55"/>
            <p:cNvSpPr/>
            <p:nvPr/>
          </p:nvSpPr>
          <p:spPr>
            <a:xfrm>
              <a:off x="2322321" y="2344537"/>
              <a:ext cx="1868" cy="3670"/>
            </a:xfrm>
            <a:custGeom>
              <a:avLst/>
              <a:gdLst/>
              <a:ahLst/>
              <a:cxnLst/>
              <a:rect l="l" t="t" r="r" b="b"/>
              <a:pathLst>
                <a:path w="28" h="55" extrusionOk="0">
                  <a:moveTo>
                    <a:pt x="27" y="1"/>
                  </a:moveTo>
                  <a:cubicBezTo>
                    <a:pt x="27" y="28"/>
                    <a:pt x="27" y="28"/>
                    <a:pt x="0" y="55"/>
                  </a:cubicBezTo>
                  <a:cubicBezTo>
                    <a:pt x="27" y="28"/>
                    <a:pt x="27" y="28"/>
                    <a:pt x="2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0" name="Google Shape;4757;p55"/>
            <p:cNvSpPr/>
            <p:nvPr/>
          </p:nvSpPr>
          <p:spPr>
            <a:xfrm>
              <a:off x="2349412" y="2322851"/>
              <a:ext cx="9141" cy="10876"/>
            </a:xfrm>
            <a:custGeom>
              <a:avLst/>
              <a:gdLst/>
              <a:ahLst/>
              <a:cxnLst/>
              <a:rect l="l" t="t" r="r" b="b"/>
              <a:pathLst>
                <a:path w="137" h="163" extrusionOk="0">
                  <a:moveTo>
                    <a:pt x="1" y="0"/>
                  </a:moveTo>
                  <a:cubicBezTo>
                    <a:pt x="1" y="0"/>
                    <a:pt x="1" y="0"/>
                    <a:pt x="1" y="27"/>
                  </a:cubicBezTo>
                  <a:cubicBezTo>
                    <a:pt x="1" y="54"/>
                    <a:pt x="1" y="109"/>
                    <a:pt x="28" y="136"/>
                  </a:cubicBezTo>
                  <a:cubicBezTo>
                    <a:pt x="55" y="163"/>
                    <a:pt x="109" y="163"/>
                    <a:pt x="137" y="163"/>
                  </a:cubicBezTo>
                  <a:cubicBezTo>
                    <a:pt x="82" y="109"/>
                    <a:pt x="55" y="54"/>
                    <a:pt x="1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1" name="Google Shape;4758;p55"/>
            <p:cNvSpPr/>
            <p:nvPr/>
          </p:nvSpPr>
          <p:spPr>
            <a:xfrm>
              <a:off x="2349412" y="2313776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55" y="190"/>
                    <a:pt x="82" y="245"/>
                    <a:pt x="137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109"/>
                    <a:pt x="272" y="82"/>
                    <a:pt x="245" y="55"/>
                  </a:cubicBezTo>
                  <a:cubicBezTo>
                    <a:pt x="218" y="28"/>
                    <a:pt x="191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2" name="Google Shape;4759;p55"/>
            <p:cNvSpPr/>
            <p:nvPr/>
          </p:nvSpPr>
          <p:spPr>
            <a:xfrm>
              <a:off x="2374768" y="2288420"/>
              <a:ext cx="20017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191"/>
                    <a:pt x="28" y="218"/>
                    <a:pt x="55" y="245"/>
                  </a:cubicBezTo>
                  <a:cubicBezTo>
                    <a:pt x="82" y="272"/>
                    <a:pt x="109" y="299"/>
                    <a:pt x="163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3" name="Google Shape;4760;p55"/>
            <p:cNvSpPr/>
            <p:nvPr/>
          </p:nvSpPr>
          <p:spPr>
            <a:xfrm>
              <a:off x="2325924" y="2340934"/>
              <a:ext cx="16348" cy="10943"/>
            </a:xfrm>
            <a:custGeom>
              <a:avLst/>
              <a:gdLst/>
              <a:ahLst/>
              <a:cxnLst/>
              <a:rect l="l" t="t" r="r" b="b"/>
              <a:pathLst>
                <a:path w="245" h="164" extrusionOk="0">
                  <a:moveTo>
                    <a:pt x="109" y="0"/>
                  </a:moveTo>
                  <a:cubicBezTo>
                    <a:pt x="55" y="0"/>
                    <a:pt x="27" y="0"/>
                    <a:pt x="0" y="27"/>
                  </a:cubicBezTo>
                  <a:cubicBezTo>
                    <a:pt x="55" y="109"/>
                    <a:pt x="109" y="163"/>
                    <a:pt x="217" y="163"/>
                  </a:cubicBezTo>
                  <a:cubicBezTo>
                    <a:pt x="244" y="163"/>
                    <a:pt x="244" y="136"/>
                    <a:pt x="244" y="136"/>
                  </a:cubicBezTo>
                  <a:cubicBezTo>
                    <a:pt x="244" y="109"/>
                    <a:pt x="244" y="55"/>
                    <a:pt x="217" y="27"/>
                  </a:cubicBezTo>
                  <a:cubicBezTo>
                    <a:pt x="190" y="0"/>
                    <a:pt x="136" y="0"/>
                    <a:pt x="109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4" name="Google Shape;4761;p55"/>
            <p:cNvSpPr/>
            <p:nvPr/>
          </p:nvSpPr>
          <p:spPr>
            <a:xfrm>
              <a:off x="2401925" y="236629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298"/>
                    <a:pt x="136" y="298"/>
                  </a:cubicBezTo>
                  <a:cubicBezTo>
                    <a:pt x="218" y="298"/>
                    <a:pt x="299" y="244"/>
                    <a:pt x="299" y="163"/>
                  </a:cubicBezTo>
                  <a:cubicBezTo>
                    <a:pt x="299" y="81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5" name="Google Shape;4762;p55"/>
            <p:cNvSpPr/>
            <p:nvPr/>
          </p:nvSpPr>
          <p:spPr>
            <a:xfrm>
              <a:off x="3201908" y="3059444"/>
              <a:ext cx="7273" cy="5471"/>
            </a:xfrm>
            <a:custGeom>
              <a:avLst/>
              <a:gdLst/>
              <a:ahLst/>
              <a:cxnLst/>
              <a:rect l="l" t="t" r="r" b="b"/>
              <a:pathLst>
                <a:path w="109" h="82" extrusionOk="0">
                  <a:moveTo>
                    <a:pt x="109" y="0"/>
                  </a:moveTo>
                  <a:cubicBezTo>
                    <a:pt x="82" y="0"/>
                    <a:pt x="27" y="28"/>
                    <a:pt x="0" y="55"/>
                  </a:cubicBezTo>
                  <a:cubicBezTo>
                    <a:pt x="27" y="55"/>
                    <a:pt x="55" y="55"/>
                    <a:pt x="109" y="82"/>
                  </a:cubicBezTo>
                  <a:cubicBezTo>
                    <a:pt x="109" y="55"/>
                    <a:pt x="109" y="28"/>
                    <a:pt x="109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6" name="Google Shape;4763;p55"/>
            <p:cNvSpPr/>
            <p:nvPr/>
          </p:nvSpPr>
          <p:spPr>
            <a:xfrm>
              <a:off x="2427281" y="2393381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4" y="299"/>
                    <a:pt x="326" y="218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7" name="Google Shape;4764;p55"/>
            <p:cNvSpPr/>
            <p:nvPr/>
          </p:nvSpPr>
          <p:spPr>
            <a:xfrm>
              <a:off x="2401925" y="2418737"/>
              <a:ext cx="18149" cy="19951"/>
            </a:xfrm>
            <a:custGeom>
              <a:avLst/>
              <a:gdLst/>
              <a:ahLst/>
              <a:cxnLst/>
              <a:rect l="l" t="t" r="r" b="b"/>
              <a:pathLst>
                <a:path w="272" h="299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18"/>
                    <a:pt x="28" y="272"/>
                    <a:pt x="82" y="299"/>
                  </a:cubicBezTo>
                  <a:cubicBezTo>
                    <a:pt x="136" y="299"/>
                    <a:pt x="136" y="272"/>
                    <a:pt x="163" y="272"/>
                  </a:cubicBezTo>
                  <a:cubicBezTo>
                    <a:pt x="163" y="218"/>
                    <a:pt x="272" y="190"/>
                    <a:pt x="272" y="82"/>
                  </a:cubicBezTo>
                  <a:cubicBezTo>
                    <a:pt x="272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8" name="Google Shape;4765;p55"/>
            <p:cNvSpPr/>
            <p:nvPr/>
          </p:nvSpPr>
          <p:spPr>
            <a:xfrm>
              <a:off x="2374768" y="2340934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217"/>
                    <a:pt x="82" y="299"/>
                    <a:pt x="163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09" name="Google Shape;4766;p55"/>
            <p:cNvSpPr/>
            <p:nvPr/>
          </p:nvSpPr>
          <p:spPr>
            <a:xfrm>
              <a:off x="2374768" y="2404257"/>
              <a:ext cx="3670" cy="5471"/>
            </a:xfrm>
            <a:custGeom>
              <a:avLst/>
              <a:gdLst/>
              <a:ahLst/>
              <a:cxnLst/>
              <a:rect l="l" t="t" r="r" b="b"/>
              <a:pathLst>
                <a:path w="55" h="82" extrusionOk="0">
                  <a:moveTo>
                    <a:pt x="1" y="1"/>
                  </a:moveTo>
                  <a:cubicBezTo>
                    <a:pt x="1" y="28"/>
                    <a:pt x="28" y="82"/>
                    <a:pt x="55" y="82"/>
                  </a:cubicBezTo>
                  <a:cubicBezTo>
                    <a:pt x="55" y="82"/>
                    <a:pt x="55" y="55"/>
                    <a:pt x="55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0" name="Google Shape;4767;p55"/>
            <p:cNvSpPr/>
            <p:nvPr/>
          </p:nvSpPr>
          <p:spPr>
            <a:xfrm>
              <a:off x="2821834" y="1998828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5" y="1"/>
                    <a:pt x="0" y="55"/>
                    <a:pt x="0" y="164"/>
                  </a:cubicBezTo>
                  <a:cubicBezTo>
                    <a:pt x="0" y="245"/>
                    <a:pt x="55" y="299"/>
                    <a:pt x="163" y="299"/>
                  </a:cubicBezTo>
                  <a:lnTo>
                    <a:pt x="217" y="299"/>
                  </a:lnTo>
                  <a:cubicBezTo>
                    <a:pt x="217" y="245"/>
                    <a:pt x="244" y="218"/>
                    <a:pt x="299" y="218"/>
                  </a:cubicBezTo>
                  <a:cubicBezTo>
                    <a:pt x="299" y="191"/>
                    <a:pt x="299" y="164"/>
                    <a:pt x="299" y="164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1" name="Google Shape;4768;p55"/>
            <p:cNvSpPr/>
            <p:nvPr/>
          </p:nvSpPr>
          <p:spPr>
            <a:xfrm>
              <a:off x="2847190" y="2031457"/>
              <a:ext cx="1868" cy="3670"/>
            </a:xfrm>
            <a:custGeom>
              <a:avLst/>
              <a:gdLst/>
              <a:ahLst/>
              <a:cxnLst/>
              <a:rect l="l" t="t" r="r" b="b"/>
              <a:pathLst>
                <a:path w="28" h="55" extrusionOk="0">
                  <a:moveTo>
                    <a:pt x="27" y="0"/>
                  </a:moveTo>
                  <a:cubicBezTo>
                    <a:pt x="27" y="27"/>
                    <a:pt x="0" y="27"/>
                    <a:pt x="0" y="54"/>
                  </a:cubicBezTo>
                  <a:cubicBezTo>
                    <a:pt x="27" y="54"/>
                    <a:pt x="27" y="27"/>
                    <a:pt x="27" y="27"/>
                  </a:cubicBezTo>
                  <a:cubicBezTo>
                    <a:pt x="27" y="27"/>
                    <a:pt x="27" y="27"/>
                    <a:pt x="2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2" name="Google Shape;4769;p55"/>
            <p:cNvSpPr/>
            <p:nvPr/>
          </p:nvSpPr>
          <p:spPr>
            <a:xfrm>
              <a:off x="2794677" y="2024184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82" y="218"/>
                    <a:pt x="163" y="272"/>
                    <a:pt x="245" y="299"/>
                  </a:cubicBezTo>
                  <a:cubicBezTo>
                    <a:pt x="299" y="272"/>
                    <a:pt x="326" y="218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3" name="Google Shape;4770;p55"/>
            <p:cNvSpPr/>
            <p:nvPr/>
          </p:nvSpPr>
          <p:spPr>
            <a:xfrm>
              <a:off x="2794677" y="2076698"/>
              <a:ext cx="21752" cy="10876"/>
            </a:xfrm>
            <a:custGeom>
              <a:avLst/>
              <a:gdLst/>
              <a:ahLst/>
              <a:cxnLst/>
              <a:rect l="l" t="t" r="r" b="b"/>
              <a:pathLst>
                <a:path w="326" h="163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lnTo>
                    <a:pt x="326" y="163"/>
                  </a:ln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4" name="Google Shape;4771;p55"/>
            <p:cNvSpPr/>
            <p:nvPr/>
          </p:nvSpPr>
          <p:spPr>
            <a:xfrm>
              <a:off x="2769321" y="1893867"/>
              <a:ext cx="20017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3" y="1"/>
                  </a:moveTo>
                  <a:cubicBezTo>
                    <a:pt x="55" y="1"/>
                    <a:pt x="1" y="55"/>
                    <a:pt x="1" y="163"/>
                  </a:cubicBezTo>
                  <a:cubicBezTo>
                    <a:pt x="1" y="245"/>
                    <a:pt x="55" y="299"/>
                    <a:pt x="163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5" name="Google Shape;4772;p55"/>
            <p:cNvSpPr/>
            <p:nvPr/>
          </p:nvSpPr>
          <p:spPr>
            <a:xfrm>
              <a:off x="2794677" y="1873983"/>
              <a:ext cx="10943" cy="14546"/>
            </a:xfrm>
            <a:custGeom>
              <a:avLst/>
              <a:gdLst/>
              <a:ahLst/>
              <a:cxnLst/>
              <a:rect l="l" t="t" r="r" b="b"/>
              <a:pathLst>
                <a:path w="164" h="218" extrusionOk="0">
                  <a:moveTo>
                    <a:pt x="28" y="0"/>
                  </a:moveTo>
                  <a:cubicBezTo>
                    <a:pt x="28" y="27"/>
                    <a:pt x="0" y="27"/>
                    <a:pt x="0" y="55"/>
                  </a:cubicBezTo>
                  <a:cubicBezTo>
                    <a:pt x="0" y="136"/>
                    <a:pt x="82" y="217"/>
                    <a:pt x="163" y="217"/>
                  </a:cubicBezTo>
                  <a:cubicBezTo>
                    <a:pt x="163" y="217"/>
                    <a:pt x="163" y="190"/>
                    <a:pt x="163" y="190"/>
                  </a:cubicBezTo>
                  <a:cubicBezTo>
                    <a:pt x="163" y="109"/>
                    <a:pt x="109" y="27"/>
                    <a:pt x="28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6" name="Google Shape;4773;p55"/>
            <p:cNvSpPr/>
            <p:nvPr/>
          </p:nvSpPr>
          <p:spPr>
            <a:xfrm>
              <a:off x="2769321" y="1946381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55" y="0"/>
                    <a:pt x="1" y="55"/>
                    <a:pt x="1" y="163"/>
                  </a:cubicBezTo>
                  <a:cubicBezTo>
                    <a:pt x="1" y="244"/>
                    <a:pt x="55" y="299"/>
                    <a:pt x="163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7" name="Google Shape;4774;p55"/>
            <p:cNvSpPr/>
            <p:nvPr/>
          </p:nvSpPr>
          <p:spPr>
            <a:xfrm>
              <a:off x="2794677" y="1924628"/>
              <a:ext cx="7273" cy="14546"/>
            </a:xfrm>
            <a:custGeom>
              <a:avLst/>
              <a:gdLst/>
              <a:ahLst/>
              <a:cxnLst/>
              <a:rect l="l" t="t" r="r" b="b"/>
              <a:pathLst>
                <a:path w="109" h="218" extrusionOk="0">
                  <a:moveTo>
                    <a:pt x="28" y="1"/>
                  </a:moveTo>
                  <a:cubicBezTo>
                    <a:pt x="28" y="28"/>
                    <a:pt x="0" y="55"/>
                    <a:pt x="0" y="82"/>
                  </a:cubicBezTo>
                  <a:cubicBezTo>
                    <a:pt x="0" y="164"/>
                    <a:pt x="55" y="218"/>
                    <a:pt x="109" y="218"/>
                  </a:cubicBezTo>
                  <a:cubicBezTo>
                    <a:pt x="82" y="164"/>
                    <a:pt x="55" y="82"/>
                    <a:pt x="28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8" name="Google Shape;4775;p55"/>
            <p:cNvSpPr/>
            <p:nvPr/>
          </p:nvSpPr>
          <p:spPr>
            <a:xfrm>
              <a:off x="2753039" y="1919223"/>
              <a:ext cx="10943" cy="19951"/>
            </a:xfrm>
            <a:custGeom>
              <a:avLst/>
              <a:gdLst/>
              <a:ahLst/>
              <a:cxnLst/>
              <a:rect l="l" t="t" r="r" b="b"/>
              <a:pathLst>
                <a:path w="164" h="299" extrusionOk="0">
                  <a:moveTo>
                    <a:pt x="1" y="0"/>
                  </a:moveTo>
                  <a:cubicBezTo>
                    <a:pt x="28" y="109"/>
                    <a:pt x="55" y="217"/>
                    <a:pt x="82" y="299"/>
                  </a:cubicBezTo>
                  <a:cubicBezTo>
                    <a:pt x="109" y="272"/>
                    <a:pt x="163" y="217"/>
                    <a:pt x="163" y="163"/>
                  </a:cubicBezTo>
                  <a:cubicBezTo>
                    <a:pt x="163" y="82"/>
                    <a:pt x="82" y="0"/>
                    <a:pt x="1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19" name="Google Shape;4776;p55"/>
            <p:cNvSpPr/>
            <p:nvPr/>
          </p:nvSpPr>
          <p:spPr>
            <a:xfrm>
              <a:off x="2769321" y="1998828"/>
              <a:ext cx="20017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3" y="1"/>
                  </a:moveTo>
                  <a:cubicBezTo>
                    <a:pt x="55" y="1"/>
                    <a:pt x="1" y="55"/>
                    <a:pt x="1" y="164"/>
                  </a:cubicBezTo>
                  <a:cubicBezTo>
                    <a:pt x="1" y="245"/>
                    <a:pt x="55" y="299"/>
                    <a:pt x="163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0" name="Google Shape;4777;p55"/>
            <p:cNvSpPr/>
            <p:nvPr/>
          </p:nvSpPr>
          <p:spPr>
            <a:xfrm>
              <a:off x="2794677" y="1971737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1" name="Google Shape;4778;p55"/>
            <p:cNvSpPr/>
            <p:nvPr/>
          </p:nvSpPr>
          <p:spPr>
            <a:xfrm>
              <a:off x="2769321" y="2051342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82" y="0"/>
                    <a:pt x="28" y="28"/>
                    <a:pt x="1" y="82"/>
                  </a:cubicBezTo>
                  <a:cubicBezTo>
                    <a:pt x="55" y="55"/>
                    <a:pt x="109" y="55"/>
                    <a:pt x="136" y="28"/>
                  </a:cubicBezTo>
                  <a:lnTo>
                    <a:pt x="136" y="28"/>
                  </a:lnTo>
                  <a:cubicBezTo>
                    <a:pt x="136" y="163"/>
                    <a:pt x="82" y="190"/>
                    <a:pt x="1" y="190"/>
                  </a:cubicBezTo>
                  <a:cubicBezTo>
                    <a:pt x="28" y="272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2" name="Google Shape;4779;p55"/>
            <p:cNvSpPr/>
            <p:nvPr/>
          </p:nvSpPr>
          <p:spPr>
            <a:xfrm>
              <a:off x="2742163" y="2024184"/>
              <a:ext cx="21819" cy="18149"/>
            </a:xfrm>
            <a:custGeom>
              <a:avLst/>
              <a:gdLst/>
              <a:ahLst/>
              <a:cxnLst/>
              <a:rect l="l" t="t" r="r" b="b"/>
              <a:pathLst>
                <a:path w="327" h="272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18"/>
                    <a:pt x="28" y="245"/>
                    <a:pt x="55" y="272"/>
                  </a:cubicBezTo>
                  <a:cubicBezTo>
                    <a:pt x="136" y="245"/>
                    <a:pt x="191" y="245"/>
                    <a:pt x="272" y="190"/>
                  </a:cubicBezTo>
                  <a:cubicBezTo>
                    <a:pt x="299" y="190"/>
                    <a:pt x="299" y="163"/>
                    <a:pt x="326" y="163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3" name="Google Shape;4780;p55"/>
            <p:cNvSpPr/>
            <p:nvPr/>
          </p:nvSpPr>
          <p:spPr>
            <a:xfrm>
              <a:off x="2751238" y="2042267"/>
              <a:ext cx="9141" cy="3737"/>
            </a:xfrm>
            <a:custGeom>
              <a:avLst/>
              <a:gdLst/>
              <a:ahLst/>
              <a:cxnLst/>
              <a:rect l="l" t="t" r="r" b="b"/>
              <a:pathLst>
                <a:path w="137" h="56" extrusionOk="0">
                  <a:moveTo>
                    <a:pt x="136" y="1"/>
                  </a:moveTo>
                  <a:lnTo>
                    <a:pt x="136" y="1"/>
                  </a:lnTo>
                  <a:cubicBezTo>
                    <a:pt x="82" y="28"/>
                    <a:pt x="55" y="28"/>
                    <a:pt x="0" y="55"/>
                  </a:cubicBezTo>
                  <a:lnTo>
                    <a:pt x="28" y="55"/>
                  </a:lnTo>
                  <a:cubicBezTo>
                    <a:pt x="82" y="55"/>
                    <a:pt x="109" y="28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4" name="Google Shape;4781;p55"/>
            <p:cNvSpPr/>
            <p:nvPr/>
          </p:nvSpPr>
          <p:spPr>
            <a:xfrm>
              <a:off x="2753039" y="2076698"/>
              <a:ext cx="10943" cy="10876"/>
            </a:xfrm>
            <a:custGeom>
              <a:avLst/>
              <a:gdLst/>
              <a:ahLst/>
              <a:cxnLst/>
              <a:rect l="l" t="t" r="r" b="b"/>
              <a:pathLst>
                <a:path w="164" h="163" extrusionOk="0">
                  <a:moveTo>
                    <a:pt x="1" y="0"/>
                  </a:moveTo>
                  <a:cubicBezTo>
                    <a:pt x="1" y="27"/>
                    <a:pt x="1" y="27"/>
                    <a:pt x="1" y="27"/>
                  </a:cubicBezTo>
                  <a:cubicBezTo>
                    <a:pt x="1" y="54"/>
                    <a:pt x="28" y="109"/>
                    <a:pt x="28" y="163"/>
                  </a:cubicBezTo>
                  <a:lnTo>
                    <a:pt x="163" y="163"/>
                  </a:lnTo>
                  <a:cubicBezTo>
                    <a:pt x="163" y="82"/>
                    <a:pt x="82" y="0"/>
                    <a:pt x="1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5" name="Google Shape;4782;p55"/>
            <p:cNvSpPr/>
            <p:nvPr/>
          </p:nvSpPr>
          <p:spPr>
            <a:xfrm>
              <a:off x="2716874" y="1906545"/>
              <a:ext cx="16348" cy="7340"/>
            </a:xfrm>
            <a:custGeom>
              <a:avLst/>
              <a:gdLst/>
              <a:ahLst/>
              <a:cxnLst/>
              <a:rect l="l" t="t" r="r" b="b"/>
              <a:pathLst>
                <a:path w="245" h="110" extrusionOk="0">
                  <a:moveTo>
                    <a:pt x="0" y="1"/>
                  </a:moveTo>
                  <a:cubicBezTo>
                    <a:pt x="27" y="55"/>
                    <a:pt x="81" y="109"/>
                    <a:pt x="163" y="109"/>
                  </a:cubicBezTo>
                  <a:cubicBezTo>
                    <a:pt x="190" y="109"/>
                    <a:pt x="217" y="109"/>
                    <a:pt x="244" y="82"/>
                  </a:cubicBezTo>
                  <a:cubicBezTo>
                    <a:pt x="217" y="55"/>
                    <a:pt x="190" y="28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6" name="Google Shape;4783;p55"/>
            <p:cNvSpPr/>
            <p:nvPr/>
          </p:nvSpPr>
          <p:spPr>
            <a:xfrm>
              <a:off x="2689716" y="1919223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28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3"/>
                  </a:cubicBezTo>
                  <a:cubicBezTo>
                    <a:pt x="326" y="109"/>
                    <a:pt x="299" y="55"/>
                    <a:pt x="244" y="28"/>
                  </a:cubicBezTo>
                  <a:cubicBezTo>
                    <a:pt x="217" y="28"/>
                    <a:pt x="190" y="55"/>
                    <a:pt x="163" y="55"/>
                  </a:cubicBezTo>
                  <a:cubicBezTo>
                    <a:pt x="163" y="28"/>
                    <a:pt x="163" y="28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7" name="Google Shape;4784;p55"/>
            <p:cNvSpPr/>
            <p:nvPr/>
          </p:nvSpPr>
          <p:spPr>
            <a:xfrm>
              <a:off x="2716874" y="1946381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4" y="0"/>
                    <a:pt x="0" y="55"/>
                    <a:pt x="0" y="163"/>
                  </a:cubicBezTo>
                  <a:cubicBezTo>
                    <a:pt x="0" y="244"/>
                    <a:pt x="54" y="299"/>
                    <a:pt x="163" y="299"/>
                  </a:cubicBezTo>
                  <a:cubicBezTo>
                    <a:pt x="244" y="299"/>
                    <a:pt x="298" y="244"/>
                    <a:pt x="298" y="163"/>
                  </a:cubicBezTo>
                  <a:cubicBezTo>
                    <a:pt x="298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8" name="Google Shape;4785;p55"/>
            <p:cNvSpPr/>
            <p:nvPr/>
          </p:nvSpPr>
          <p:spPr>
            <a:xfrm>
              <a:off x="2742163" y="1924628"/>
              <a:ext cx="3737" cy="12744"/>
            </a:xfrm>
            <a:custGeom>
              <a:avLst/>
              <a:gdLst/>
              <a:ahLst/>
              <a:cxnLst/>
              <a:rect l="l" t="t" r="r" b="b"/>
              <a:pathLst>
                <a:path w="56" h="191" extrusionOk="0">
                  <a:moveTo>
                    <a:pt x="28" y="1"/>
                  </a:moveTo>
                  <a:cubicBezTo>
                    <a:pt x="28" y="28"/>
                    <a:pt x="1" y="55"/>
                    <a:pt x="1" y="82"/>
                  </a:cubicBezTo>
                  <a:cubicBezTo>
                    <a:pt x="1" y="136"/>
                    <a:pt x="28" y="164"/>
                    <a:pt x="55" y="191"/>
                  </a:cubicBezTo>
                  <a:cubicBezTo>
                    <a:pt x="55" y="136"/>
                    <a:pt x="55" y="55"/>
                    <a:pt x="28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29" name="Google Shape;4786;p55"/>
            <p:cNvSpPr/>
            <p:nvPr/>
          </p:nvSpPr>
          <p:spPr>
            <a:xfrm>
              <a:off x="2689716" y="1971737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326" y="244"/>
                    <a:pt x="326" y="163"/>
                  </a:cubicBezTo>
                  <a:cubicBezTo>
                    <a:pt x="326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0" name="Google Shape;4787;p55"/>
            <p:cNvSpPr/>
            <p:nvPr/>
          </p:nvSpPr>
          <p:spPr>
            <a:xfrm>
              <a:off x="2716874" y="1998828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4" y="1"/>
                    <a:pt x="0" y="55"/>
                    <a:pt x="0" y="164"/>
                  </a:cubicBezTo>
                  <a:cubicBezTo>
                    <a:pt x="0" y="245"/>
                    <a:pt x="54" y="299"/>
                    <a:pt x="163" y="299"/>
                  </a:cubicBezTo>
                  <a:cubicBezTo>
                    <a:pt x="244" y="299"/>
                    <a:pt x="298" y="245"/>
                    <a:pt x="298" y="164"/>
                  </a:cubicBezTo>
                  <a:cubicBezTo>
                    <a:pt x="298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1" name="Google Shape;4788;p55"/>
            <p:cNvSpPr/>
            <p:nvPr/>
          </p:nvSpPr>
          <p:spPr>
            <a:xfrm>
              <a:off x="2742163" y="1971737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1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2" name="Google Shape;4789;p55"/>
            <p:cNvSpPr/>
            <p:nvPr/>
          </p:nvSpPr>
          <p:spPr>
            <a:xfrm>
              <a:off x="2689716" y="2024184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3" name="Google Shape;4790;p55"/>
            <p:cNvSpPr/>
            <p:nvPr/>
          </p:nvSpPr>
          <p:spPr>
            <a:xfrm>
              <a:off x="2742163" y="2085706"/>
              <a:ext cx="1868" cy="1868"/>
            </a:xfrm>
            <a:custGeom>
              <a:avLst/>
              <a:gdLst/>
              <a:ahLst/>
              <a:cxnLst/>
              <a:rect l="l" t="t" r="r" b="b"/>
              <a:pathLst>
                <a:path w="28" h="28" extrusionOk="0">
                  <a:moveTo>
                    <a:pt x="28" y="1"/>
                  </a:moveTo>
                  <a:cubicBezTo>
                    <a:pt x="1" y="28"/>
                    <a:pt x="1" y="28"/>
                    <a:pt x="1" y="28"/>
                  </a:cubicBezTo>
                  <a:lnTo>
                    <a:pt x="28" y="28"/>
                  </a:lnTo>
                  <a:cubicBezTo>
                    <a:pt x="28" y="28"/>
                    <a:pt x="28" y="28"/>
                    <a:pt x="28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4" name="Google Shape;4791;p55"/>
            <p:cNvSpPr/>
            <p:nvPr/>
          </p:nvSpPr>
          <p:spPr>
            <a:xfrm>
              <a:off x="2689716" y="2076698"/>
              <a:ext cx="21752" cy="10876"/>
            </a:xfrm>
            <a:custGeom>
              <a:avLst/>
              <a:gdLst/>
              <a:ahLst/>
              <a:cxnLst/>
              <a:rect l="l" t="t" r="r" b="b"/>
              <a:pathLst>
                <a:path w="326" h="163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lnTo>
                    <a:pt x="326" y="163"/>
                  </a:ln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5" name="Google Shape;4792;p55"/>
            <p:cNvSpPr/>
            <p:nvPr/>
          </p:nvSpPr>
          <p:spPr>
            <a:xfrm>
              <a:off x="2666162" y="1902942"/>
              <a:ext cx="18149" cy="10943"/>
            </a:xfrm>
            <a:custGeom>
              <a:avLst/>
              <a:gdLst/>
              <a:ahLst/>
              <a:cxnLst/>
              <a:rect l="l" t="t" r="r" b="b"/>
              <a:pathLst>
                <a:path w="272" h="164" extrusionOk="0">
                  <a:moveTo>
                    <a:pt x="163" y="0"/>
                  </a:moveTo>
                  <a:cubicBezTo>
                    <a:pt x="82" y="0"/>
                    <a:pt x="28" y="55"/>
                    <a:pt x="1" y="109"/>
                  </a:cubicBezTo>
                  <a:cubicBezTo>
                    <a:pt x="28" y="136"/>
                    <a:pt x="82" y="163"/>
                    <a:pt x="136" y="163"/>
                  </a:cubicBezTo>
                  <a:cubicBezTo>
                    <a:pt x="218" y="163"/>
                    <a:pt x="272" y="109"/>
                    <a:pt x="272" y="27"/>
                  </a:cubicBezTo>
                  <a:cubicBezTo>
                    <a:pt x="245" y="27"/>
                    <a:pt x="218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6" name="Google Shape;4793;p55"/>
            <p:cNvSpPr/>
            <p:nvPr/>
          </p:nvSpPr>
          <p:spPr>
            <a:xfrm>
              <a:off x="2664360" y="1946381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55"/>
                    <a:pt x="1" y="163"/>
                  </a:cubicBezTo>
                  <a:cubicBezTo>
                    <a:pt x="1" y="244"/>
                    <a:pt x="55" y="299"/>
                    <a:pt x="136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55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7" name="Google Shape;4794;p55"/>
            <p:cNvSpPr/>
            <p:nvPr/>
          </p:nvSpPr>
          <p:spPr>
            <a:xfrm>
              <a:off x="2637203" y="1971737"/>
              <a:ext cx="21819" cy="14546"/>
            </a:xfrm>
            <a:custGeom>
              <a:avLst/>
              <a:gdLst/>
              <a:ahLst/>
              <a:cxnLst/>
              <a:rect l="l" t="t" r="r" b="b"/>
              <a:pathLst>
                <a:path w="327" h="218" extrusionOk="0">
                  <a:moveTo>
                    <a:pt x="163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190"/>
                    <a:pt x="1" y="190"/>
                    <a:pt x="28" y="217"/>
                  </a:cubicBezTo>
                  <a:lnTo>
                    <a:pt x="299" y="217"/>
                  </a:lnTo>
                  <a:cubicBezTo>
                    <a:pt x="299" y="190"/>
                    <a:pt x="326" y="190"/>
                    <a:pt x="326" y="163"/>
                  </a:cubicBezTo>
                  <a:cubicBezTo>
                    <a:pt x="326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8" name="Google Shape;4795;p55"/>
            <p:cNvSpPr/>
            <p:nvPr/>
          </p:nvSpPr>
          <p:spPr>
            <a:xfrm>
              <a:off x="2664360" y="1998828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1" y="55"/>
                    <a:pt x="1" y="164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39" name="Google Shape;4796;p55"/>
            <p:cNvSpPr/>
            <p:nvPr/>
          </p:nvSpPr>
          <p:spPr>
            <a:xfrm>
              <a:off x="2611846" y="1998828"/>
              <a:ext cx="20017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91" y="1"/>
                  </a:moveTo>
                  <a:cubicBezTo>
                    <a:pt x="109" y="28"/>
                    <a:pt x="55" y="82"/>
                    <a:pt x="1" y="109"/>
                  </a:cubicBezTo>
                  <a:cubicBezTo>
                    <a:pt x="1" y="137"/>
                    <a:pt x="1" y="137"/>
                    <a:pt x="1" y="164"/>
                  </a:cubicBezTo>
                  <a:cubicBezTo>
                    <a:pt x="1" y="164"/>
                    <a:pt x="1" y="164"/>
                    <a:pt x="1" y="191"/>
                  </a:cubicBezTo>
                  <a:cubicBezTo>
                    <a:pt x="28" y="218"/>
                    <a:pt x="28" y="245"/>
                    <a:pt x="55" y="272"/>
                  </a:cubicBezTo>
                  <a:cubicBezTo>
                    <a:pt x="82" y="299"/>
                    <a:pt x="109" y="299"/>
                    <a:pt x="137" y="299"/>
                  </a:cubicBezTo>
                  <a:cubicBezTo>
                    <a:pt x="245" y="299"/>
                    <a:pt x="299" y="245"/>
                    <a:pt x="299" y="164"/>
                  </a:cubicBezTo>
                  <a:cubicBezTo>
                    <a:pt x="299" y="82"/>
                    <a:pt x="245" y="28"/>
                    <a:pt x="191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0" name="Google Shape;4797;p55"/>
            <p:cNvSpPr/>
            <p:nvPr/>
          </p:nvSpPr>
          <p:spPr>
            <a:xfrm>
              <a:off x="2639004" y="2024184"/>
              <a:ext cx="18216" cy="7340"/>
            </a:xfrm>
            <a:custGeom>
              <a:avLst/>
              <a:gdLst/>
              <a:ahLst/>
              <a:cxnLst/>
              <a:rect l="l" t="t" r="r" b="b"/>
              <a:pathLst>
                <a:path w="273" h="110" extrusionOk="0">
                  <a:moveTo>
                    <a:pt x="136" y="1"/>
                  </a:moveTo>
                  <a:cubicBezTo>
                    <a:pt x="82" y="1"/>
                    <a:pt x="28" y="55"/>
                    <a:pt x="1" y="82"/>
                  </a:cubicBezTo>
                  <a:cubicBezTo>
                    <a:pt x="82" y="82"/>
                    <a:pt x="191" y="82"/>
                    <a:pt x="272" y="109"/>
                  </a:cubicBezTo>
                  <a:cubicBezTo>
                    <a:pt x="245" y="55"/>
                    <a:pt x="191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1" name="Google Shape;4798;p55"/>
            <p:cNvSpPr/>
            <p:nvPr/>
          </p:nvSpPr>
          <p:spPr>
            <a:xfrm>
              <a:off x="2611846" y="2051342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5"/>
                    <a:pt x="1" y="163"/>
                  </a:cubicBezTo>
                  <a:cubicBezTo>
                    <a:pt x="1" y="245"/>
                    <a:pt x="55" y="299"/>
                    <a:pt x="137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55"/>
                    <a:pt x="245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2" name="Google Shape;4799;p55"/>
            <p:cNvSpPr/>
            <p:nvPr/>
          </p:nvSpPr>
          <p:spPr>
            <a:xfrm>
              <a:off x="2639004" y="2040465"/>
              <a:ext cx="10943" cy="5538"/>
            </a:xfrm>
            <a:custGeom>
              <a:avLst/>
              <a:gdLst/>
              <a:ahLst/>
              <a:cxnLst/>
              <a:rect l="l" t="t" r="r" b="b"/>
              <a:pathLst>
                <a:path w="164" h="83" extrusionOk="0">
                  <a:moveTo>
                    <a:pt x="1" y="1"/>
                  </a:moveTo>
                  <a:cubicBezTo>
                    <a:pt x="28" y="55"/>
                    <a:pt x="82" y="82"/>
                    <a:pt x="136" y="82"/>
                  </a:cubicBezTo>
                  <a:cubicBezTo>
                    <a:pt x="164" y="82"/>
                    <a:pt x="164" y="82"/>
                    <a:pt x="164" y="55"/>
                  </a:cubicBezTo>
                  <a:cubicBezTo>
                    <a:pt x="136" y="28"/>
                    <a:pt x="82" y="1"/>
                    <a:pt x="1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3" name="Google Shape;4800;p55"/>
            <p:cNvSpPr/>
            <p:nvPr/>
          </p:nvSpPr>
          <p:spPr>
            <a:xfrm>
              <a:off x="2637203" y="2076698"/>
              <a:ext cx="21819" cy="10876"/>
            </a:xfrm>
            <a:custGeom>
              <a:avLst/>
              <a:gdLst/>
              <a:ahLst/>
              <a:cxnLst/>
              <a:rect l="l" t="t" r="r" b="b"/>
              <a:pathLst>
                <a:path w="327" h="163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lnTo>
                    <a:pt x="326" y="163"/>
                  </a:ln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4" name="Google Shape;4801;p55"/>
            <p:cNvSpPr/>
            <p:nvPr/>
          </p:nvSpPr>
          <p:spPr>
            <a:xfrm>
              <a:off x="2584756" y="2076698"/>
              <a:ext cx="21752" cy="10876"/>
            </a:xfrm>
            <a:custGeom>
              <a:avLst/>
              <a:gdLst/>
              <a:ahLst/>
              <a:cxnLst/>
              <a:rect l="l" t="t" r="r" b="b"/>
              <a:pathLst>
                <a:path w="326" h="163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lnTo>
                    <a:pt x="326" y="163"/>
                  </a:ln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5" name="Google Shape;4802;p55"/>
            <p:cNvSpPr/>
            <p:nvPr/>
          </p:nvSpPr>
          <p:spPr>
            <a:xfrm>
              <a:off x="2532242" y="2024184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6" name="Google Shape;4803;p55"/>
            <p:cNvSpPr/>
            <p:nvPr/>
          </p:nvSpPr>
          <p:spPr>
            <a:xfrm>
              <a:off x="2559400" y="205134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5"/>
                    <a:pt x="0" y="163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44" y="299"/>
                    <a:pt x="299" y="245"/>
                    <a:pt x="299" y="163"/>
                  </a:cubicBezTo>
                  <a:cubicBezTo>
                    <a:pt x="299" y="55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7" name="Google Shape;4804;p55"/>
            <p:cNvSpPr/>
            <p:nvPr/>
          </p:nvSpPr>
          <p:spPr>
            <a:xfrm>
              <a:off x="2584756" y="2033259"/>
              <a:ext cx="18149" cy="12744"/>
            </a:xfrm>
            <a:custGeom>
              <a:avLst/>
              <a:gdLst/>
              <a:ahLst/>
              <a:cxnLst/>
              <a:rect l="l" t="t" r="r" b="b"/>
              <a:pathLst>
                <a:path w="272" h="191" extrusionOk="0">
                  <a:moveTo>
                    <a:pt x="0" y="0"/>
                  </a:moveTo>
                  <a:cubicBezTo>
                    <a:pt x="0" y="27"/>
                    <a:pt x="0" y="27"/>
                    <a:pt x="0" y="27"/>
                  </a:cubicBezTo>
                  <a:cubicBezTo>
                    <a:pt x="0" y="109"/>
                    <a:pt x="81" y="190"/>
                    <a:pt x="163" y="190"/>
                  </a:cubicBezTo>
                  <a:cubicBezTo>
                    <a:pt x="217" y="190"/>
                    <a:pt x="244" y="163"/>
                    <a:pt x="271" y="109"/>
                  </a:cubicBezTo>
                  <a:cubicBezTo>
                    <a:pt x="190" y="109"/>
                    <a:pt x="109" y="54"/>
                    <a:pt x="0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8" name="Google Shape;4805;p55"/>
            <p:cNvSpPr/>
            <p:nvPr/>
          </p:nvSpPr>
          <p:spPr>
            <a:xfrm>
              <a:off x="2532242" y="2076698"/>
              <a:ext cx="21752" cy="10876"/>
            </a:xfrm>
            <a:custGeom>
              <a:avLst/>
              <a:gdLst/>
              <a:ahLst/>
              <a:cxnLst/>
              <a:rect l="l" t="t" r="r" b="b"/>
              <a:pathLst>
                <a:path w="326" h="163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lnTo>
                    <a:pt x="326" y="163"/>
                  </a:ln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49" name="Google Shape;4806;p55"/>
            <p:cNvSpPr/>
            <p:nvPr/>
          </p:nvSpPr>
          <p:spPr>
            <a:xfrm>
              <a:off x="2613715" y="1893867"/>
              <a:ext cx="10876" cy="3670"/>
            </a:xfrm>
            <a:custGeom>
              <a:avLst/>
              <a:gdLst/>
              <a:ahLst/>
              <a:cxnLst/>
              <a:rect l="l" t="t" r="r" b="b"/>
              <a:pathLst>
                <a:path w="163" h="55" extrusionOk="0">
                  <a:moveTo>
                    <a:pt x="109" y="1"/>
                  </a:moveTo>
                  <a:cubicBezTo>
                    <a:pt x="81" y="1"/>
                    <a:pt x="27" y="28"/>
                    <a:pt x="0" y="55"/>
                  </a:cubicBezTo>
                  <a:cubicBezTo>
                    <a:pt x="54" y="28"/>
                    <a:pt x="109" y="28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0" name="Google Shape;4807;p55"/>
            <p:cNvSpPr/>
            <p:nvPr/>
          </p:nvSpPr>
          <p:spPr>
            <a:xfrm>
              <a:off x="2611846" y="1897471"/>
              <a:ext cx="20017" cy="16414"/>
            </a:xfrm>
            <a:custGeom>
              <a:avLst/>
              <a:gdLst/>
              <a:ahLst/>
              <a:cxnLst/>
              <a:rect l="l" t="t" r="r" b="b"/>
              <a:pathLst>
                <a:path w="300" h="246" extrusionOk="0">
                  <a:moveTo>
                    <a:pt x="272" y="1"/>
                  </a:moveTo>
                  <a:cubicBezTo>
                    <a:pt x="191" y="28"/>
                    <a:pt x="82" y="82"/>
                    <a:pt x="1" y="137"/>
                  </a:cubicBezTo>
                  <a:cubicBezTo>
                    <a:pt x="28" y="191"/>
                    <a:pt x="82" y="245"/>
                    <a:pt x="137" y="245"/>
                  </a:cubicBezTo>
                  <a:cubicBezTo>
                    <a:pt x="245" y="245"/>
                    <a:pt x="299" y="191"/>
                    <a:pt x="299" y="109"/>
                  </a:cubicBezTo>
                  <a:cubicBezTo>
                    <a:pt x="299" y="55"/>
                    <a:pt x="299" y="28"/>
                    <a:pt x="272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1" name="Google Shape;4808;p55"/>
            <p:cNvSpPr/>
            <p:nvPr/>
          </p:nvSpPr>
          <p:spPr>
            <a:xfrm>
              <a:off x="2637203" y="1919223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2" name="Google Shape;4809;p55"/>
            <p:cNvSpPr/>
            <p:nvPr/>
          </p:nvSpPr>
          <p:spPr>
            <a:xfrm>
              <a:off x="2611846" y="1946381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5"/>
                    <a:pt x="1" y="163"/>
                  </a:cubicBezTo>
                  <a:cubicBezTo>
                    <a:pt x="1" y="163"/>
                    <a:pt x="1" y="190"/>
                    <a:pt x="1" y="190"/>
                  </a:cubicBezTo>
                  <a:cubicBezTo>
                    <a:pt x="28" y="190"/>
                    <a:pt x="55" y="190"/>
                    <a:pt x="82" y="217"/>
                  </a:cubicBezTo>
                  <a:cubicBezTo>
                    <a:pt x="82" y="217"/>
                    <a:pt x="55" y="244"/>
                    <a:pt x="28" y="244"/>
                  </a:cubicBezTo>
                  <a:cubicBezTo>
                    <a:pt x="55" y="272"/>
                    <a:pt x="109" y="299"/>
                    <a:pt x="137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55"/>
                    <a:pt x="245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3" name="Google Shape;4810;p55"/>
            <p:cNvSpPr/>
            <p:nvPr/>
          </p:nvSpPr>
          <p:spPr>
            <a:xfrm>
              <a:off x="2597367" y="1973539"/>
              <a:ext cx="9141" cy="10876"/>
            </a:xfrm>
            <a:custGeom>
              <a:avLst/>
              <a:gdLst/>
              <a:ahLst/>
              <a:cxnLst/>
              <a:rect l="l" t="t" r="r" b="b"/>
              <a:pathLst>
                <a:path w="137" h="163" extrusionOk="0">
                  <a:moveTo>
                    <a:pt x="1" y="0"/>
                  </a:moveTo>
                  <a:cubicBezTo>
                    <a:pt x="1" y="109"/>
                    <a:pt x="55" y="136"/>
                    <a:pt x="109" y="163"/>
                  </a:cubicBezTo>
                  <a:cubicBezTo>
                    <a:pt x="109" y="163"/>
                    <a:pt x="137" y="136"/>
                    <a:pt x="137" y="136"/>
                  </a:cubicBezTo>
                  <a:cubicBezTo>
                    <a:pt x="137" y="54"/>
                    <a:pt x="55" y="0"/>
                    <a:pt x="1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4" name="Google Shape;4811;p55"/>
            <p:cNvSpPr/>
            <p:nvPr/>
          </p:nvSpPr>
          <p:spPr>
            <a:xfrm>
              <a:off x="2559400" y="1850428"/>
              <a:ext cx="16348" cy="10943"/>
            </a:xfrm>
            <a:custGeom>
              <a:avLst/>
              <a:gdLst/>
              <a:ahLst/>
              <a:cxnLst/>
              <a:rect l="l" t="t" r="r" b="b"/>
              <a:pathLst>
                <a:path w="245" h="164" extrusionOk="0">
                  <a:moveTo>
                    <a:pt x="0" y="1"/>
                  </a:moveTo>
                  <a:cubicBezTo>
                    <a:pt x="0" y="109"/>
                    <a:pt x="55" y="163"/>
                    <a:pt x="136" y="163"/>
                  </a:cubicBezTo>
                  <a:cubicBezTo>
                    <a:pt x="190" y="163"/>
                    <a:pt x="217" y="163"/>
                    <a:pt x="244" y="136"/>
                  </a:cubicBezTo>
                  <a:cubicBezTo>
                    <a:pt x="163" y="109"/>
                    <a:pt x="82" y="55"/>
                    <a:pt x="0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5" name="Google Shape;4812;p55"/>
            <p:cNvSpPr/>
            <p:nvPr/>
          </p:nvSpPr>
          <p:spPr>
            <a:xfrm>
              <a:off x="2532242" y="1866710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6" name="Google Shape;4813;p55"/>
            <p:cNvSpPr/>
            <p:nvPr/>
          </p:nvSpPr>
          <p:spPr>
            <a:xfrm>
              <a:off x="2559400" y="1893867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55"/>
                    <a:pt x="0" y="163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44" y="299"/>
                    <a:pt x="299" y="245"/>
                    <a:pt x="299" y="163"/>
                  </a:cubicBezTo>
                  <a:cubicBezTo>
                    <a:pt x="299" y="55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7" name="Google Shape;4814;p55"/>
            <p:cNvSpPr/>
            <p:nvPr/>
          </p:nvSpPr>
          <p:spPr>
            <a:xfrm>
              <a:off x="2584756" y="1866710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1" y="1"/>
                    <a:pt x="0" y="82"/>
                    <a:pt x="0" y="164"/>
                  </a:cubicBezTo>
                  <a:cubicBezTo>
                    <a:pt x="0" y="245"/>
                    <a:pt x="81" y="326"/>
                    <a:pt x="163" y="326"/>
                  </a:cubicBezTo>
                  <a:cubicBezTo>
                    <a:pt x="244" y="326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8" name="Google Shape;4815;p55"/>
            <p:cNvSpPr/>
            <p:nvPr/>
          </p:nvSpPr>
          <p:spPr>
            <a:xfrm>
              <a:off x="2586557" y="1919223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82" y="82"/>
                    <a:pt x="27" y="136"/>
                    <a:pt x="0" y="217"/>
                  </a:cubicBezTo>
                  <a:cubicBezTo>
                    <a:pt x="27" y="272"/>
                    <a:pt x="82" y="326"/>
                    <a:pt x="136" y="326"/>
                  </a:cubicBezTo>
                  <a:cubicBezTo>
                    <a:pt x="217" y="326"/>
                    <a:pt x="299" y="245"/>
                    <a:pt x="299" y="163"/>
                  </a:cubicBezTo>
                  <a:cubicBezTo>
                    <a:pt x="299" y="82"/>
                    <a:pt x="217" y="28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59" name="Google Shape;4816;p55"/>
            <p:cNvSpPr/>
            <p:nvPr/>
          </p:nvSpPr>
          <p:spPr>
            <a:xfrm>
              <a:off x="2561201" y="1948183"/>
              <a:ext cx="1868" cy="3670"/>
            </a:xfrm>
            <a:custGeom>
              <a:avLst/>
              <a:gdLst/>
              <a:ahLst/>
              <a:cxnLst/>
              <a:rect l="l" t="t" r="r" b="b"/>
              <a:pathLst>
                <a:path w="28" h="55" extrusionOk="0">
                  <a:moveTo>
                    <a:pt x="28" y="0"/>
                  </a:moveTo>
                  <a:lnTo>
                    <a:pt x="28" y="0"/>
                  </a:lnTo>
                  <a:cubicBezTo>
                    <a:pt x="0" y="28"/>
                    <a:pt x="0" y="28"/>
                    <a:pt x="0" y="55"/>
                  </a:cubicBezTo>
                  <a:cubicBezTo>
                    <a:pt x="0" y="28"/>
                    <a:pt x="28" y="28"/>
                    <a:pt x="28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0" name="Google Shape;4817;p55"/>
            <p:cNvSpPr/>
            <p:nvPr/>
          </p:nvSpPr>
          <p:spPr>
            <a:xfrm>
              <a:off x="2506886" y="1849694"/>
              <a:ext cx="20017" cy="11677"/>
            </a:xfrm>
            <a:custGeom>
              <a:avLst/>
              <a:gdLst/>
              <a:ahLst/>
              <a:cxnLst/>
              <a:rect l="l" t="t" r="r" b="b"/>
              <a:pathLst>
                <a:path w="300" h="175" extrusionOk="0">
                  <a:moveTo>
                    <a:pt x="90" y="0"/>
                  </a:moveTo>
                  <a:cubicBezTo>
                    <a:pt x="62" y="0"/>
                    <a:pt x="33" y="4"/>
                    <a:pt x="1" y="12"/>
                  </a:cubicBezTo>
                  <a:cubicBezTo>
                    <a:pt x="1" y="120"/>
                    <a:pt x="55" y="174"/>
                    <a:pt x="136" y="174"/>
                  </a:cubicBezTo>
                  <a:cubicBezTo>
                    <a:pt x="218" y="174"/>
                    <a:pt x="299" y="120"/>
                    <a:pt x="299" y="39"/>
                  </a:cubicBezTo>
                  <a:cubicBezTo>
                    <a:pt x="222" y="20"/>
                    <a:pt x="159" y="0"/>
                    <a:pt x="90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1" name="Google Shape;4818;p55"/>
            <p:cNvSpPr/>
            <p:nvPr/>
          </p:nvSpPr>
          <p:spPr>
            <a:xfrm>
              <a:off x="2506886" y="1893867"/>
              <a:ext cx="20017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55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2" name="Google Shape;4819;p55"/>
            <p:cNvSpPr/>
            <p:nvPr/>
          </p:nvSpPr>
          <p:spPr>
            <a:xfrm>
              <a:off x="2506886" y="1946381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82" y="0"/>
                    <a:pt x="28" y="27"/>
                    <a:pt x="1" y="109"/>
                  </a:cubicBezTo>
                  <a:cubicBezTo>
                    <a:pt x="28" y="163"/>
                    <a:pt x="82" y="244"/>
                    <a:pt x="109" y="244"/>
                  </a:cubicBezTo>
                  <a:cubicBezTo>
                    <a:pt x="136" y="244"/>
                    <a:pt x="136" y="272"/>
                    <a:pt x="163" y="299"/>
                  </a:cubicBezTo>
                  <a:cubicBezTo>
                    <a:pt x="245" y="299"/>
                    <a:pt x="299" y="217"/>
                    <a:pt x="299" y="163"/>
                  </a:cubicBezTo>
                  <a:cubicBezTo>
                    <a:pt x="299" y="55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3" name="Google Shape;4820;p55"/>
            <p:cNvSpPr/>
            <p:nvPr/>
          </p:nvSpPr>
          <p:spPr>
            <a:xfrm>
              <a:off x="2532242" y="1919223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4" name="Google Shape;4821;p55"/>
            <p:cNvSpPr/>
            <p:nvPr/>
          </p:nvSpPr>
          <p:spPr>
            <a:xfrm>
              <a:off x="2481530" y="1919223"/>
              <a:ext cx="20017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7" y="0"/>
                  </a:moveTo>
                  <a:cubicBezTo>
                    <a:pt x="109" y="0"/>
                    <a:pt x="55" y="28"/>
                    <a:pt x="28" y="55"/>
                  </a:cubicBezTo>
                  <a:cubicBezTo>
                    <a:pt x="1" y="109"/>
                    <a:pt x="1" y="163"/>
                    <a:pt x="1" y="217"/>
                  </a:cubicBezTo>
                  <a:cubicBezTo>
                    <a:pt x="1" y="272"/>
                    <a:pt x="55" y="326"/>
                    <a:pt x="137" y="326"/>
                  </a:cubicBezTo>
                  <a:cubicBezTo>
                    <a:pt x="218" y="326"/>
                    <a:pt x="299" y="245"/>
                    <a:pt x="299" y="163"/>
                  </a:cubicBezTo>
                  <a:cubicBezTo>
                    <a:pt x="299" y="82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5" name="Google Shape;4822;p55"/>
            <p:cNvSpPr/>
            <p:nvPr/>
          </p:nvSpPr>
          <p:spPr>
            <a:xfrm>
              <a:off x="2724080" y="1788907"/>
              <a:ext cx="12744" cy="19951"/>
            </a:xfrm>
            <a:custGeom>
              <a:avLst/>
              <a:gdLst/>
              <a:ahLst/>
              <a:cxnLst/>
              <a:rect l="l" t="t" r="r" b="b"/>
              <a:pathLst>
                <a:path w="191" h="299" extrusionOk="0">
                  <a:moveTo>
                    <a:pt x="82" y="1"/>
                  </a:moveTo>
                  <a:lnTo>
                    <a:pt x="82" y="109"/>
                  </a:lnTo>
                  <a:cubicBezTo>
                    <a:pt x="55" y="109"/>
                    <a:pt x="1" y="136"/>
                    <a:pt x="1" y="163"/>
                  </a:cubicBezTo>
                  <a:cubicBezTo>
                    <a:pt x="28" y="163"/>
                    <a:pt x="55" y="190"/>
                    <a:pt x="163" y="190"/>
                  </a:cubicBezTo>
                  <a:cubicBezTo>
                    <a:pt x="136" y="245"/>
                    <a:pt x="82" y="299"/>
                    <a:pt x="28" y="299"/>
                  </a:cubicBezTo>
                  <a:lnTo>
                    <a:pt x="55" y="299"/>
                  </a:lnTo>
                  <a:cubicBezTo>
                    <a:pt x="136" y="299"/>
                    <a:pt x="190" y="245"/>
                    <a:pt x="190" y="136"/>
                  </a:cubicBezTo>
                  <a:cubicBezTo>
                    <a:pt x="190" y="82"/>
                    <a:pt x="136" y="28"/>
                    <a:pt x="82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6" name="Google Shape;4823;p55"/>
            <p:cNvSpPr/>
            <p:nvPr/>
          </p:nvSpPr>
          <p:spPr>
            <a:xfrm>
              <a:off x="2742163" y="1767221"/>
              <a:ext cx="5538" cy="14546"/>
            </a:xfrm>
            <a:custGeom>
              <a:avLst/>
              <a:gdLst/>
              <a:ahLst/>
              <a:cxnLst/>
              <a:rect l="l" t="t" r="r" b="b"/>
              <a:pathLst>
                <a:path w="83" h="218" extrusionOk="0">
                  <a:moveTo>
                    <a:pt x="28" y="0"/>
                  </a:moveTo>
                  <a:cubicBezTo>
                    <a:pt x="28" y="27"/>
                    <a:pt x="1" y="54"/>
                    <a:pt x="1" y="81"/>
                  </a:cubicBezTo>
                  <a:cubicBezTo>
                    <a:pt x="1" y="136"/>
                    <a:pt x="55" y="190"/>
                    <a:pt x="82" y="217"/>
                  </a:cubicBezTo>
                  <a:cubicBezTo>
                    <a:pt x="55" y="163"/>
                    <a:pt x="28" y="109"/>
                    <a:pt x="28" y="54"/>
                  </a:cubicBezTo>
                  <a:cubicBezTo>
                    <a:pt x="28" y="54"/>
                    <a:pt x="28" y="27"/>
                    <a:pt x="28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7" name="Google Shape;4824;p55"/>
            <p:cNvSpPr/>
            <p:nvPr/>
          </p:nvSpPr>
          <p:spPr>
            <a:xfrm>
              <a:off x="2689716" y="1814263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8" name="Google Shape;4825;p55"/>
            <p:cNvSpPr/>
            <p:nvPr/>
          </p:nvSpPr>
          <p:spPr>
            <a:xfrm>
              <a:off x="2664360" y="1841420"/>
              <a:ext cx="19951" cy="10876"/>
            </a:xfrm>
            <a:custGeom>
              <a:avLst/>
              <a:gdLst/>
              <a:ahLst/>
              <a:cxnLst/>
              <a:rect l="l" t="t" r="r" b="b"/>
              <a:pathLst>
                <a:path w="299" h="163" extrusionOk="0">
                  <a:moveTo>
                    <a:pt x="163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28" y="163"/>
                    <a:pt x="55" y="163"/>
                    <a:pt x="82" y="163"/>
                  </a:cubicBezTo>
                  <a:cubicBezTo>
                    <a:pt x="163" y="163"/>
                    <a:pt x="217" y="136"/>
                    <a:pt x="299" y="136"/>
                  </a:cubicBezTo>
                  <a:cubicBezTo>
                    <a:pt x="299" y="54"/>
                    <a:pt x="217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69" name="Google Shape;4826;p55"/>
            <p:cNvSpPr/>
            <p:nvPr/>
          </p:nvSpPr>
          <p:spPr>
            <a:xfrm>
              <a:off x="2637203" y="1814263"/>
              <a:ext cx="20017" cy="18149"/>
            </a:xfrm>
            <a:custGeom>
              <a:avLst/>
              <a:gdLst/>
              <a:ahLst/>
              <a:cxnLst/>
              <a:rect l="l" t="t" r="r" b="b"/>
              <a:pathLst>
                <a:path w="300" h="272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190"/>
                    <a:pt x="28" y="244"/>
                    <a:pt x="55" y="271"/>
                  </a:cubicBezTo>
                  <a:cubicBezTo>
                    <a:pt x="109" y="244"/>
                    <a:pt x="163" y="217"/>
                    <a:pt x="245" y="217"/>
                  </a:cubicBezTo>
                  <a:cubicBezTo>
                    <a:pt x="245" y="163"/>
                    <a:pt x="272" y="136"/>
                    <a:pt x="299" y="109"/>
                  </a:cubicBezTo>
                  <a:cubicBezTo>
                    <a:pt x="272" y="55"/>
                    <a:pt x="218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0" name="Google Shape;4827;p55"/>
            <p:cNvSpPr/>
            <p:nvPr/>
          </p:nvSpPr>
          <p:spPr>
            <a:xfrm>
              <a:off x="2664360" y="1788907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45" y="299"/>
                    <a:pt x="299" y="245"/>
                    <a:pt x="299" y="136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1" name="Google Shape;4828;p55"/>
            <p:cNvSpPr/>
            <p:nvPr/>
          </p:nvSpPr>
          <p:spPr>
            <a:xfrm>
              <a:off x="2613715" y="1790708"/>
              <a:ext cx="18149" cy="18149"/>
            </a:xfrm>
            <a:custGeom>
              <a:avLst/>
              <a:gdLst/>
              <a:ahLst/>
              <a:cxnLst/>
              <a:rect l="l" t="t" r="r" b="b"/>
              <a:pathLst>
                <a:path w="272" h="272" extrusionOk="0">
                  <a:moveTo>
                    <a:pt x="54" y="1"/>
                  </a:moveTo>
                  <a:lnTo>
                    <a:pt x="54" y="163"/>
                  </a:lnTo>
                  <a:cubicBezTo>
                    <a:pt x="109" y="163"/>
                    <a:pt x="136" y="191"/>
                    <a:pt x="163" y="191"/>
                  </a:cubicBezTo>
                  <a:lnTo>
                    <a:pt x="54" y="191"/>
                  </a:lnTo>
                  <a:cubicBezTo>
                    <a:pt x="27" y="191"/>
                    <a:pt x="27" y="191"/>
                    <a:pt x="0" y="218"/>
                  </a:cubicBezTo>
                  <a:cubicBezTo>
                    <a:pt x="27" y="245"/>
                    <a:pt x="54" y="272"/>
                    <a:pt x="109" y="272"/>
                  </a:cubicBezTo>
                  <a:cubicBezTo>
                    <a:pt x="217" y="272"/>
                    <a:pt x="271" y="218"/>
                    <a:pt x="271" y="109"/>
                  </a:cubicBezTo>
                  <a:cubicBezTo>
                    <a:pt x="271" y="82"/>
                    <a:pt x="244" y="28"/>
                    <a:pt x="21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2" name="Google Shape;4829;p55"/>
            <p:cNvSpPr/>
            <p:nvPr/>
          </p:nvSpPr>
          <p:spPr>
            <a:xfrm>
              <a:off x="2639004" y="1774427"/>
              <a:ext cx="18216" cy="9141"/>
            </a:xfrm>
            <a:custGeom>
              <a:avLst/>
              <a:gdLst/>
              <a:ahLst/>
              <a:cxnLst/>
              <a:rect l="l" t="t" r="r" b="b"/>
              <a:pathLst>
                <a:path w="273" h="137" extrusionOk="0">
                  <a:moveTo>
                    <a:pt x="1" y="1"/>
                  </a:moveTo>
                  <a:cubicBezTo>
                    <a:pt x="1" y="82"/>
                    <a:pt x="55" y="136"/>
                    <a:pt x="136" y="136"/>
                  </a:cubicBezTo>
                  <a:cubicBezTo>
                    <a:pt x="191" y="136"/>
                    <a:pt x="245" y="109"/>
                    <a:pt x="272" y="55"/>
                  </a:cubicBezTo>
                  <a:cubicBezTo>
                    <a:pt x="218" y="28"/>
                    <a:pt x="191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3" name="Google Shape;4830;p55"/>
            <p:cNvSpPr/>
            <p:nvPr/>
          </p:nvSpPr>
          <p:spPr>
            <a:xfrm>
              <a:off x="2568408" y="1743666"/>
              <a:ext cx="10943" cy="12744"/>
            </a:xfrm>
            <a:custGeom>
              <a:avLst/>
              <a:gdLst/>
              <a:ahLst/>
              <a:cxnLst/>
              <a:rect l="l" t="t" r="r" b="b"/>
              <a:pathLst>
                <a:path w="164" h="191" extrusionOk="0">
                  <a:moveTo>
                    <a:pt x="164" y="0"/>
                  </a:moveTo>
                  <a:cubicBezTo>
                    <a:pt x="82" y="55"/>
                    <a:pt x="55" y="109"/>
                    <a:pt x="1" y="190"/>
                  </a:cubicBezTo>
                  <a:cubicBezTo>
                    <a:pt x="109" y="190"/>
                    <a:pt x="164" y="136"/>
                    <a:pt x="164" y="28"/>
                  </a:cubicBezTo>
                  <a:cubicBezTo>
                    <a:pt x="164" y="28"/>
                    <a:pt x="164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4" name="Google Shape;4831;p55"/>
            <p:cNvSpPr/>
            <p:nvPr/>
          </p:nvSpPr>
          <p:spPr>
            <a:xfrm>
              <a:off x="2559400" y="1788907"/>
              <a:ext cx="14546" cy="12744"/>
            </a:xfrm>
            <a:custGeom>
              <a:avLst/>
              <a:gdLst/>
              <a:ahLst/>
              <a:cxnLst/>
              <a:rect l="l" t="t" r="r" b="b"/>
              <a:pathLst>
                <a:path w="218" h="191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163"/>
                    <a:pt x="27" y="190"/>
                    <a:pt x="55" y="190"/>
                  </a:cubicBezTo>
                  <a:cubicBezTo>
                    <a:pt x="136" y="190"/>
                    <a:pt x="190" y="109"/>
                    <a:pt x="21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5" name="Google Shape;4832;p55"/>
            <p:cNvSpPr/>
            <p:nvPr/>
          </p:nvSpPr>
          <p:spPr>
            <a:xfrm>
              <a:off x="2534044" y="1767221"/>
              <a:ext cx="19951" cy="16348"/>
            </a:xfrm>
            <a:custGeom>
              <a:avLst/>
              <a:gdLst/>
              <a:ahLst/>
              <a:cxnLst/>
              <a:rect l="l" t="t" r="r" b="b"/>
              <a:pathLst>
                <a:path w="299" h="245" extrusionOk="0">
                  <a:moveTo>
                    <a:pt x="272" y="0"/>
                  </a:moveTo>
                  <a:cubicBezTo>
                    <a:pt x="190" y="54"/>
                    <a:pt x="109" y="81"/>
                    <a:pt x="28" y="109"/>
                  </a:cubicBezTo>
                  <a:cubicBezTo>
                    <a:pt x="28" y="136"/>
                    <a:pt x="28" y="136"/>
                    <a:pt x="1" y="163"/>
                  </a:cubicBezTo>
                  <a:cubicBezTo>
                    <a:pt x="28" y="190"/>
                    <a:pt x="82" y="244"/>
                    <a:pt x="136" y="244"/>
                  </a:cubicBezTo>
                  <a:cubicBezTo>
                    <a:pt x="218" y="244"/>
                    <a:pt x="299" y="163"/>
                    <a:pt x="299" y="81"/>
                  </a:cubicBezTo>
                  <a:cubicBezTo>
                    <a:pt x="299" y="54"/>
                    <a:pt x="272" y="27"/>
                    <a:pt x="272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6" name="Google Shape;4833;p55"/>
            <p:cNvSpPr/>
            <p:nvPr/>
          </p:nvSpPr>
          <p:spPr>
            <a:xfrm>
              <a:off x="2716874" y="1687549"/>
              <a:ext cx="12678" cy="16348"/>
            </a:xfrm>
            <a:custGeom>
              <a:avLst/>
              <a:gdLst/>
              <a:ahLst/>
              <a:cxnLst/>
              <a:rect l="l" t="t" r="r" b="b"/>
              <a:pathLst>
                <a:path w="190" h="245" extrusionOk="0">
                  <a:moveTo>
                    <a:pt x="27" y="1"/>
                  </a:moveTo>
                  <a:cubicBezTo>
                    <a:pt x="0" y="28"/>
                    <a:pt x="0" y="55"/>
                    <a:pt x="0" y="82"/>
                  </a:cubicBezTo>
                  <a:cubicBezTo>
                    <a:pt x="0" y="163"/>
                    <a:pt x="54" y="218"/>
                    <a:pt x="109" y="245"/>
                  </a:cubicBezTo>
                  <a:cubicBezTo>
                    <a:pt x="136" y="218"/>
                    <a:pt x="163" y="218"/>
                    <a:pt x="190" y="190"/>
                  </a:cubicBezTo>
                  <a:cubicBezTo>
                    <a:pt x="163" y="109"/>
                    <a:pt x="109" y="55"/>
                    <a:pt x="2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7" name="Google Shape;4834;p55"/>
            <p:cNvSpPr/>
            <p:nvPr/>
          </p:nvSpPr>
          <p:spPr>
            <a:xfrm>
              <a:off x="2669765" y="1692954"/>
              <a:ext cx="14546" cy="10943"/>
            </a:xfrm>
            <a:custGeom>
              <a:avLst/>
              <a:gdLst/>
              <a:ahLst/>
              <a:cxnLst/>
              <a:rect l="l" t="t" r="r" b="b"/>
              <a:pathLst>
                <a:path w="218" h="164" extrusionOk="0">
                  <a:moveTo>
                    <a:pt x="218" y="1"/>
                  </a:moveTo>
                  <a:lnTo>
                    <a:pt x="218" y="1"/>
                  </a:lnTo>
                  <a:cubicBezTo>
                    <a:pt x="136" y="28"/>
                    <a:pt x="28" y="82"/>
                    <a:pt x="1" y="137"/>
                  </a:cubicBezTo>
                  <a:cubicBezTo>
                    <a:pt x="1" y="164"/>
                    <a:pt x="28" y="164"/>
                    <a:pt x="55" y="164"/>
                  </a:cubicBezTo>
                  <a:cubicBezTo>
                    <a:pt x="82" y="137"/>
                    <a:pt x="82" y="137"/>
                    <a:pt x="136" y="137"/>
                  </a:cubicBezTo>
                  <a:lnTo>
                    <a:pt x="164" y="137"/>
                  </a:lnTo>
                  <a:cubicBezTo>
                    <a:pt x="191" y="109"/>
                    <a:pt x="218" y="55"/>
                    <a:pt x="218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8" name="Google Shape;4835;p55"/>
            <p:cNvSpPr/>
            <p:nvPr/>
          </p:nvSpPr>
          <p:spPr>
            <a:xfrm>
              <a:off x="2689716" y="1711104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82" y="0"/>
                  </a:moveTo>
                  <a:cubicBezTo>
                    <a:pt x="54" y="27"/>
                    <a:pt x="0" y="82"/>
                    <a:pt x="0" y="136"/>
                  </a:cubicBezTo>
                  <a:cubicBezTo>
                    <a:pt x="0" y="217"/>
                    <a:pt x="82" y="299"/>
                    <a:pt x="163" y="299"/>
                  </a:cubicBezTo>
                  <a:cubicBezTo>
                    <a:pt x="217" y="299"/>
                    <a:pt x="271" y="244"/>
                    <a:pt x="299" y="190"/>
                  </a:cubicBezTo>
                  <a:lnTo>
                    <a:pt x="136" y="190"/>
                  </a:lnTo>
                  <a:cubicBezTo>
                    <a:pt x="190" y="190"/>
                    <a:pt x="244" y="190"/>
                    <a:pt x="299" y="163"/>
                  </a:cubicBezTo>
                  <a:cubicBezTo>
                    <a:pt x="326" y="163"/>
                    <a:pt x="326" y="136"/>
                    <a:pt x="326" y="136"/>
                  </a:cubicBezTo>
                  <a:cubicBezTo>
                    <a:pt x="326" y="54"/>
                    <a:pt x="271" y="0"/>
                    <a:pt x="190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79" name="Google Shape;4836;p55"/>
            <p:cNvSpPr/>
            <p:nvPr/>
          </p:nvSpPr>
          <p:spPr>
            <a:xfrm>
              <a:off x="2673435" y="1736393"/>
              <a:ext cx="10876" cy="7340"/>
            </a:xfrm>
            <a:custGeom>
              <a:avLst/>
              <a:gdLst/>
              <a:ahLst/>
              <a:cxnLst/>
              <a:rect l="l" t="t" r="r" b="b"/>
              <a:pathLst>
                <a:path w="163" h="110" extrusionOk="0">
                  <a:moveTo>
                    <a:pt x="0" y="1"/>
                  </a:moveTo>
                  <a:cubicBezTo>
                    <a:pt x="54" y="55"/>
                    <a:pt x="109" y="82"/>
                    <a:pt x="163" y="109"/>
                  </a:cubicBezTo>
                  <a:cubicBezTo>
                    <a:pt x="136" y="28"/>
                    <a:pt x="81" y="1"/>
                    <a:pt x="2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0" name="Google Shape;4837;p55"/>
            <p:cNvSpPr/>
            <p:nvPr/>
          </p:nvSpPr>
          <p:spPr>
            <a:xfrm>
              <a:off x="2646277" y="1761749"/>
              <a:ext cx="10943" cy="5538"/>
            </a:xfrm>
            <a:custGeom>
              <a:avLst/>
              <a:gdLst/>
              <a:ahLst/>
              <a:cxnLst/>
              <a:rect l="l" t="t" r="r" b="b"/>
              <a:pathLst>
                <a:path w="164" h="83" extrusionOk="0">
                  <a:moveTo>
                    <a:pt x="0" y="1"/>
                  </a:moveTo>
                  <a:cubicBezTo>
                    <a:pt x="27" y="55"/>
                    <a:pt x="82" y="82"/>
                    <a:pt x="109" y="82"/>
                  </a:cubicBezTo>
                  <a:lnTo>
                    <a:pt x="163" y="82"/>
                  </a:lnTo>
                  <a:cubicBezTo>
                    <a:pt x="136" y="28"/>
                    <a:pt x="82" y="1"/>
                    <a:pt x="2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1" name="Google Shape;4838;p55"/>
            <p:cNvSpPr/>
            <p:nvPr/>
          </p:nvSpPr>
          <p:spPr>
            <a:xfrm>
              <a:off x="2611846" y="1736393"/>
              <a:ext cx="20017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7" y="1"/>
                  </a:moveTo>
                  <a:cubicBezTo>
                    <a:pt x="55" y="1"/>
                    <a:pt x="1" y="55"/>
                    <a:pt x="1" y="137"/>
                  </a:cubicBezTo>
                  <a:cubicBezTo>
                    <a:pt x="1" y="245"/>
                    <a:pt x="55" y="299"/>
                    <a:pt x="137" y="299"/>
                  </a:cubicBezTo>
                  <a:lnTo>
                    <a:pt x="218" y="299"/>
                  </a:lnTo>
                  <a:cubicBezTo>
                    <a:pt x="191" y="272"/>
                    <a:pt x="191" y="245"/>
                    <a:pt x="191" y="218"/>
                  </a:cubicBezTo>
                  <a:cubicBezTo>
                    <a:pt x="245" y="218"/>
                    <a:pt x="272" y="164"/>
                    <a:pt x="299" y="82"/>
                  </a:cubicBezTo>
                  <a:cubicBezTo>
                    <a:pt x="272" y="28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2" name="Google Shape;4839;p55"/>
            <p:cNvSpPr/>
            <p:nvPr/>
          </p:nvSpPr>
          <p:spPr>
            <a:xfrm>
              <a:off x="2642674" y="1713105"/>
              <a:ext cx="16348" cy="16147"/>
            </a:xfrm>
            <a:custGeom>
              <a:avLst/>
              <a:gdLst/>
              <a:ahLst/>
              <a:cxnLst/>
              <a:rect l="l" t="t" r="r" b="b"/>
              <a:pathLst>
                <a:path w="245" h="242" extrusionOk="0">
                  <a:moveTo>
                    <a:pt x="65" y="0"/>
                  </a:moveTo>
                  <a:cubicBezTo>
                    <a:pt x="27" y="0"/>
                    <a:pt x="0" y="28"/>
                    <a:pt x="0" y="106"/>
                  </a:cubicBezTo>
                  <a:cubicBezTo>
                    <a:pt x="0" y="160"/>
                    <a:pt x="81" y="214"/>
                    <a:pt x="136" y="241"/>
                  </a:cubicBezTo>
                  <a:cubicBezTo>
                    <a:pt x="190" y="214"/>
                    <a:pt x="244" y="160"/>
                    <a:pt x="244" y="106"/>
                  </a:cubicBezTo>
                  <a:cubicBezTo>
                    <a:pt x="196" y="58"/>
                    <a:pt x="120" y="0"/>
                    <a:pt x="65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3" name="Google Shape;4840;p55"/>
            <p:cNvSpPr/>
            <p:nvPr/>
          </p:nvSpPr>
          <p:spPr>
            <a:xfrm>
              <a:off x="2584756" y="1761749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1" y="1"/>
                    <a:pt x="0" y="82"/>
                    <a:pt x="0" y="163"/>
                  </a:cubicBezTo>
                  <a:cubicBezTo>
                    <a:pt x="0" y="191"/>
                    <a:pt x="27" y="245"/>
                    <a:pt x="54" y="272"/>
                  </a:cubicBezTo>
                  <a:cubicBezTo>
                    <a:pt x="81" y="218"/>
                    <a:pt x="109" y="136"/>
                    <a:pt x="109" y="82"/>
                  </a:cubicBezTo>
                  <a:cubicBezTo>
                    <a:pt x="163" y="109"/>
                    <a:pt x="190" y="218"/>
                    <a:pt x="217" y="299"/>
                  </a:cubicBezTo>
                  <a:cubicBezTo>
                    <a:pt x="271" y="272"/>
                    <a:pt x="326" y="218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4" name="Google Shape;4841;p55"/>
            <p:cNvSpPr/>
            <p:nvPr/>
          </p:nvSpPr>
          <p:spPr>
            <a:xfrm>
              <a:off x="2874281" y="1893867"/>
              <a:ext cx="20017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4" y="1"/>
                  </a:moveTo>
                  <a:cubicBezTo>
                    <a:pt x="55" y="1"/>
                    <a:pt x="1" y="55"/>
                    <a:pt x="1" y="163"/>
                  </a:cubicBezTo>
                  <a:cubicBezTo>
                    <a:pt x="1" y="245"/>
                    <a:pt x="55" y="299"/>
                    <a:pt x="164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5" name="Google Shape;4842;p55"/>
            <p:cNvSpPr/>
            <p:nvPr/>
          </p:nvSpPr>
          <p:spPr>
            <a:xfrm>
              <a:off x="2899637" y="1873983"/>
              <a:ext cx="19951" cy="14546"/>
            </a:xfrm>
            <a:custGeom>
              <a:avLst/>
              <a:gdLst/>
              <a:ahLst/>
              <a:cxnLst/>
              <a:rect l="l" t="t" r="r" b="b"/>
              <a:pathLst>
                <a:path w="299" h="218" extrusionOk="0">
                  <a:moveTo>
                    <a:pt x="28" y="0"/>
                  </a:moveTo>
                  <a:cubicBezTo>
                    <a:pt x="28" y="27"/>
                    <a:pt x="1" y="27"/>
                    <a:pt x="1" y="55"/>
                  </a:cubicBezTo>
                  <a:cubicBezTo>
                    <a:pt x="1" y="136"/>
                    <a:pt x="82" y="217"/>
                    <a:pt x="163" y="217"/>
                  </a:cubicBezTo>
                  <a:cubicBezTo>
                    <a:pt x="218" y="217"/>
                    <a:pt x="245" y="190"/>
                    <a:pt x="272" y="163"/>
                  </a:cubicBezTo>
                  <a:cubicBezTo>
                    <a:pt x="272" y="136"/>
                    <a:pt x="299" y="136"/>
                    <a:pt x="299" y="109"/>
                  </a:cubicBezTo>
                  <a:cubicBezTo>
                    <a:pt x="299" y="55"/>
                    <a:pt x="218" y="0"/>
                    <a:pt x="218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6" name="Google Shape;4843;p55"/>
            <p:cNvSpPr/>
            <p:nvPr/>
          </p:nvSpPr>
          <p:spPr>
            <a:xfrm>
              <a:off x="2856198" y="1875784"/>
              <a:ext cx="12744" cy="12744"/>
            </a:xfrm>
            <a:custGeom>
              <a:avLst/>
              <a:gdLst/>
              <a:ahLst/>
              <a:cxnLst/>
              <a:rect l="l" t="t" r="r" b="b"/>
              <a:pathLst>
                <a:path w="191" h="191" extrusionOk="0">
                  <a:moveTo>
                    <a:pt x="191" y="0"/>
                  </a:moveTo>
                  <a:cubicBezTo>
                    <a:pt x="136" y="28"/>
                    <a:pt x="82" y="55"/>
                    <a:pt x="55" y="109"/>
                  </a:cubicBezTo>
                  <a:cubicBezTo>
                    <a:pt x="55" y="136"/>
                    <a:pt x="1" y="136"/>
                    <a:pt x="1" y="163"/>
                  </a:cubicBezTo>
                  <a:cubicBezTo>
                    <a:pt x="1" y="190"/>
                    <a:pt x="28" y="190"/>
                    <a:pt x="28" y="190"/>
                  </a:cubicBezTo>
                  <a:cubicBezTo>
                    <a:pt x="109" y="190"/>
                    <a:pt x="191" y="109"/>
                    <a:pt x="191" y="28"/>
                  </a:cubicBezTo>
                  <a:cubicBezTo>
                    <a:pt x="191" y="28"/>
                    <a:pt x="191" y="28"/>
                    <a:pt x="191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7" name="Google Shape;4844;p55"/>
            <p:cNvSpPr/>
            <p:nvPr/>
          </p:nvSpPr>
          <p:spPr>
            <a:xfrm>
              <a:off x="2850794" y="1919223"/>
              <a:ext cx="18149" cy="16348"/>
            </a:xfrm>
            <a:custGeom>
              <a:avLst/>
              <a:gdLst/>
              <a:ahLst/>
              <a:cxnLst/>
              <a:rect l="l" t="t" r="r" b="b"/>
              <a:pathLst>
                <a:path w="272" h="245" extrusionOk="0">
                  <a:moveTo>
                    <a:pt x="109" y="0"/>
                  </a:moveTo>
                  <a:cubicBezTo>
                    <a:pt x="55" y="0"/>
                    <a:pt x="27" y="28"/>
                    <a:pt x="0" y="82"/>
                  </a:cubicBezTo>
                  <a:cubicBezTo>
                    <a:pt x="82" y="136"/>
                    <a:pt x="163" y="190"/>
                    <a:pt x="244" y="245"/>
                  </a:cubicBezTo>
                  <a:cubicBezTo>
                    <a:pt x="272" y="217"/>
                    <a:pt x="272" y="190"/>
                    <a:pt x="272" y="163"/>
                  </a:cubicBezTo>
                  <a:cubicBezTo>
                    <a:pt x="272" y="82"/>
                    <a:pt x="190" y="0"/>
                    <a:pt x="109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8" name="Google Shape;4845;p55"/>
            <p:cNvSpPr/>
            <p:nvPr/>
          </p:nvSpPr>
          <p:spPr>
            <a:xfrm>
              <a:off x="2885158" y="1946381"/>
              <a:ext cx="9141" cy="12744"/>
            </a:xfrm>
            <a:custGeom>
              <a:avLst/>
              <a:gdLst/>
              <a:ahLst/>
              <a:cxnLst/>
              <a:rect l="l" t="t" r="r" b="b"/>
              <a:pathLst>
                <a:path w="137" h="191" extrusionOk="0">
                  <a:moveTo>
                    <a:pt x="1" y="0"/>
                  </a:moveTo>
                  <a:cubicBezTo>
                    <a:pt x="1" y="27"/>
                    <a:pt x="28" y="27"/>
                    <a:pt x="55" y="55"/>
                  </a:cubicBezTo>
                  <a:cubicBezTo>
                    <a:pt x="82" y="82"/>
                    <a:pt x="109" y="163"/>
                    <a:pt x="136" y="190"/>
                  </a:cubicBezTo>
                  <a:cubicBezTo>
                    <a:pt x="136" y="163"/>
                    <a:pt x="136" y="163"/>
                    <a:pt x="136" y="163"/>
                  </a:cubicBezTo>
                  <a:cubicBezTo>
                    <a:pt x="136" y="55"/>
                    <a:pt x="82" y="0"/>
                    <a:pt x="1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89" name="Google Shape;4846;p55"/>
            <p:cNvSpPr/>
            <p:nvPr/>
          </p:nvSpPr>
          <p:spPr>
            <a:xfrm>
              <a:off x="2841719" y="1904744"/>
              <a:ext cx="67" cy="3670"/>
            </a:xfrm>
            <a:custGeom>
              <a:avLst/>
              <a:gdLst/>
              <a:ahLst/>
              <a:cxnLst/>
              <a:rect l="l" t="t" r="r" b="b"/>
              <a:pathLst>
                <a:path w="1" h="55" extrusionOk="0">
                  <a:moveTo>
                    <a:pt x="1" y="55"/>
                  </a:moveTo>
                  <a:cubicBezTo>
                    <a:pt x="1" y="28"/>
                    <a:pt x="1" y="28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0" name="Google Shape;4847;p55"/>
            <p:cNvSpPr/>
            <p:nvPr/>
          </p:nvSpPr>
          <p:spPr>
            <a:xfrm>
              <a:off x="2874281" y="1788907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163"/>
                    <a:pt x="1" y="163"/>
                    <a:pt x="1" y="190"/>
                  </a:cubicBezTo>
                  <a:lnTo>
                    <a:pt x="55" y="190"/>
                  </a:lnTo>
                  <a:cubicBezTo>
                    <a:pt x="82" y="190"/>
                    <a:pt x="109" y="190"/>
                    <a:pt x="136" y="218"/>
                  </a:cubicBezTo>
                  <a:cubicBezTo>
                    <a:pt x="136" y="245"/>
                    <a:pt x="82" y="245"/>
                    <a:pt x="55" y="272"/>
                  </a:cubicBezTo>
                  <a:cubicBezTo>
                    <a:pt x="82" y="299"/>
                    <a:pt x="109" y="299"/>
                    <a:pt x="164" y="299"/>
                  </a:cubicBezTo>
                  <a:cubicBezTo>
                    <a:pt x="245" y="299"/>
                    <a:pt x="299" y="245"/>
                    <a:pt x="299" y="136"/>
                  </a:cubicBezTo>
                  <a:cubicBezTo>
                    <a:pt x="299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1" name="Google Shape;4848;p55"/>
            <p:cNvSpPr/>
            <p:nvPr/>
          </p:nvSpPr>
          <p:spPr>
            <a:xfrm>
              <a:off x="2899637" y="1769022"/>
              <a:ext cx="9141" cy="12744"/>
            </a:xfrm>
            <a:custGeom>
              <a:avLst/>
              <a:gdLst/>
              <a:ahLst/>
              <a:cxnLst/>
              <a:rect l="l" t="t" r="r" b="b"/>
              <a:pathLst>
                <a:path w="137" h="191" extrusionOk="0">
                  <a:moveTo>
                    <a:pt x="28" y="0"/>
                  </a:moveTo>
                  <a:cubicBezTo>
                    <a:pt x="28" y="27"/>
                    <a:pt x="1" y="27"/>
                    <a:pt x="1" y="54"/>
                  </a:cubicBezTo>
                  <a:cubicBezTo>
                    <a:pt x="1" y="136"/>
                    <a:pt x="82" y="190"/>
                    <a:pt x="136" y="190"/>
                  </a:cubicBezTo>
                  <a:cubicBezTo>
                    <a:pt x="136" y="82"/>
                    <a:pt x="109" y="27"/>
                    <a:pt x="28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2" name="Google Shape;4849;p55"/>
            <p:cNvSpPr/>
            <p:nvPr/>
          </p:nvSpPr>
          <p:spPr>
            <a:xfrm>
              <a:off x="2867075" y="1821469"/>
              <a:ext cx="1868" cy="5538"/>
            </a:xfrm>
            <a:custGeom>
              <a:avLst/>
              <a:gdLst/>
              <a:ahLst/>
              <a:cxnLst/>
              <a:rect l="l" t="t" r="r" b="b"/>
              <a:pathLst>
                <a:path w="28" h="83" extrusionOk="0">
                  <a:moveTo>
                    <a:pt x="0" y="1"/>
                  </a:moveTo>
                  <a:cubicBezTo>
                    <a:pt x="0" y="28"/>
                    <a:pt x="0" y="28"/>
                    <a:pt x="0" y="55"/>
                  </a:cubicBezTo>
                  <a:cubicBezTo>
                    <a:pt x="0" y="82"/>
                    <a:pt x="0" y="82"/>
                    <a:pt x="28" y="82"/>
                  </a:cubicBezTo>
                  <a:cubicBezTo>
                    <a:pt x="28" y="82"/>
                    <a:pt x="28" y="55"/>
                    <a:pt x="28" y="55"/>
                  </a:cubicBezTo>
                  <a:cubicBezTo>
                    <a:pt x="28" y="28"/>
                    <a:pt x="28" y="28"/>
                    <a:pt x="0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3" name="Google Shape;4850;p55"/>
            <p:cNvSpPr/>
            <p:nvPr/>
          </p:nvSpPr>
          <p:spPr>
            <a:xfrm>
              <a:off x="2899637" y="1816064"/>
              <a:ext cx="5471" cy="10943"/>
            </a:xfrm>
            <a:custGeom>
              <a:avLst/>
              <a:gdLst/>
              <a:ahLst/>
              <a:cxnLst/>
              <a:rect l="l" t="t" r="r" b="b"/>
              <a:pathLst>
                <a:path w="82" h="164" extrusionOk="0">
                  <a:moveTo>
                    <a:pt x="82" y="0"/>
                  </a:moveTo>
                  <a:cubicBezTo>
                    <a:pt x="28" y="28"/>
                    <a:pt x="1" y="82"/>
                    <a:pt x="1" y="136"/>
                  </a:cubicBezTo>
                  <a:cubicBezTo>
                    <a:pt x="1" y="136"/>
                    <a:pt x="28" y="163"/>
                    <a:pt x="28" y="163"/>
                  </a:cubicBezTo>
                  <a:cubicBezTo>
                    <a:pt x="28" y="163"/>
                    <a:pt x="55" y="136"/>
                    <a:pt x="82" y="136"/>
                  </a:cubicBezTo>
                  <a:cubicBezTo>
                    <a:pt x="82" y="82"/>
                    <a:pt x="82" y="55"/>
                    <a:pt x="82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4" name="Google Shape;4851;p55"/>
            <p:cNvSpPr/>
            <p:nvPr/>
          </p:nvSpPr>
          <p:spPr>
            <a:xfrm>
              <a:off x="2930398" y="1998828"/>
              <a:ext cx="16348" cy="14546"/>
            </a:xfrm>
            <a:custGeom>
              <a:avLst/>
              <a:gdLst/>
              <a:ahLst/>
              <a:cxnLst/>
              <a:rect l="l" t="t" r="r" b="b"/>
              <a:pathLst>
                <a:path w="245" h="218" extrusionOk="0">
                  <a:moveTo>
                    <a:pt x="109" y="1"/>
                  </a:moveTo>
                  <a:cubicBezTo>
                    <a:pt x="55" y="1"/>
                    <a:pt x="28" y="28"/>
                    <a:pt x="1" y="28"/>
                  </a:cubicBezTo>
                  <a:cubicBezTo>
                    <a:pt x="28" y="137"/>
                    <a:pt x="136" y="191"/>
                    <a:pt x="245" y="218"/>
                  </a:cubicBezTo>
                  <a:cubicBezTo>
                    <a:pt x="245" y="191"/>
                    <a:pt x="245" y="164"/>
                    <a:pt x="245" y="164"/>
                  </a:cubicBezTo>
                  <a:cubicBezTo>
                    <a:pt x="245" y="55"/>
                    <a:pt x="191" y="1"/>
                    <a:pt x="109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5" name="Google Shape;4852;p55"/>
            <p:cNvSpPr/>
            <p:nvPr/>
          </p:nvSpPr>
          <p:spPr>
            <a:xfrm>
              <a:off x="2930398" y="2051342"/>
              <a:ext cx="7340" cy="1868"/>
            </a:xfrm>
            <a:custGeom>
              <a:avLst/>
              <a:gdLst/>
              <a:ahLst/>
              <a:cxnLst/>
              <a:rect l="l" t="t" r="r" b="b"/>
              <a:pathLst>
                <a:path w="110" h="28" extrusionOk="0">
                  <a:moveTo>
                    <a:pt x="109" y="0"/>
                  </a:moveTo>
                  <a:cubicBezTo>
                    <a:pt x="55" y="0"/>
                    <a:pt x="28" y="0"/>
                    <a:pt x="1" y="28"/>
                  </a:cubicBezTo>
                  <a:lnTo>
                    <a:pt x="28" y="28"/>
                  </a:lnTo>
                  <a:cubicBezTo>
                    <a:pt x="55" y="28"/>
                    <a:pt x="82" y="28"/>
                    <a:pt x="109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6" name="Google Shape;4853;p55"/>
            <p:cNvSpPr/>
            <p:nvPr/>
          </p:nvSpPr>
          <p:spPr>
            <a:xfrm>
              <a:off x="2926795" y="2058548"/>
              <a:ext cx="10943" cy="12744"/>
            </a:xfrm>
            <a:custGeom>
              <a:avLst/>
              <a:gdLst/>
              <a:ahLst/>
              <a:cxnLst/>
              <a:rect l="l" t="t" r="r" b="b"/>
              <a:pathLst>
                <a:path w="164" h="191" extrusionOk="0">
                  <a:moveTo>
                    <a:pt x="0" y="1"/>
                  </a:moveTo>
                  <a:cubicBezTo>
                    <a:pt x="0" y="28"/>
                    <a:pt x="0" y="28"/>
                    <a:pt x="0" y="55"/>
                  </a:cubicBezTo>
                  <a:cubicBezTo>
                    <a:pt x="0" y="137"/>
                    <a:pt x="55" y="191"/>
                    <a:pt x="163" y="191"/>
                  </a:cubicBezTo>
                  <a:cubicBezTo>
                    <a:pt x="163" y="137"/>
                    <a:pt x="163" y="109"/>
                    <a:pt x="136" y="82"/>
                  </a:cubicBezTo>
                  <a:cubicBezTo>
                    <a:pt x="136" y="55"/>
                    <a:pt x="82" y="28"/>
                    <a:pt x="0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7" name="Google Shape;4854;p55"/>
            <p:cNvSpPr/>
            <p:nvPr/>
          </p:nvSpPr>
          <p:spPr>
            <a:xfrm>
              <a:off x="2953953" y="2076698"/>
              <a:ext cx="19951" cy="10876"/>
            </a:xfrm>
            <a:custGeom>
              <a:avLst/>
              <a:gdLst/>
              <a:ahLst/>
              <a:cxnLst/>
              <a:rect l="l" t="t" r="r" b="b"/>
              <a:pathLst>
                <a:path w="299" h="163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lnTo>
                    <a:pt x="299" y="163"/>
                  </a:lnTo>
                  <a:cubicBezTo>
                    <a:pt x="299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8" name="Google Shape;4855;p55"/>
            <p:cNvSpPr/>
            <p:nvPr/>
          </p:nvSpPr>
          <p:spPr>
            <a:xfrm>
              <a:off x="2899637" y="2076698"/>
              <a:ext cx="21819" cy="10876"/>
            </a:xfrm>
            <a:custGeom>
              <a:avLst/>
              <a:gdLst/>
              <a:ahLst/>
              <a:cxnLst/>
              <a:rect l="l" t="t" r="r" b="b"/>
              <a:pathLst>
                <a:path w="327" h="163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lnTo>
                    <a:pt x="326" y="163"/>
                  </a:ln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299" name="Google Shape;4856;p55"/>
            <p:cNvSpPr/>
            <p:nvPr/>
          </p:nvSpPr>
          <p:spPr>
            <a:xfrm>
              <a:off x="2899637" y="2024184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0" name="Google Shape;4857;p55"/>
            <p:cNvSpPr/>
            <p:nvPr/>
          </p:nvSpPr>
          <p:spPr>
            <a:xfrm>
              <a:off x="2847190" y="2076698"/>
              <a:ext cx="21752" cy="10876"/>
            </a:xfrm>
            <a:custGeom>
              <a:avLst/>
              <a:gdLst/>
              <a:ahLst/>
              <a:cxnLst/>
              <a:rect l="l" t="t" r="r" b="b"/>
              <a:pathLst>
                <a:path w="326" h="163" extrusionOk="0">
                  <a:moveTo>
                    <a:pt x="163" y="0"/>
                  </a:moveTo>
                  <a:cubicBezTo>
                    <a:pt x="81" y="0"/>
                    <a:pt x="0" y="82"/>
                    <a:pt x="0" y="163"/>
                  </a:cubicBezTo>
                  <a:lnTo>
                    <a:pt x="326" y="163"/>
                  </a:ln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1" name="Google Shape;4858;p55"/>
            <p:cNvSpPr/>
            <p:nvPr/>
          </p:nvSpPr>
          <p:spPr>
            <a:xfrm>
              <a:off x="2979309" y="1893867"/>
              <a:ext cx="19951" cy="18149"/>
            </a:xfrm>
            <a:custGeom>
              <a:avLst/>
              <a:gdLst/>
              <a:ahLst/>
              <a:cxnLst/>
              <a:rect l="l" t="t" r="r" b="b"/>
              <a:pathLst>
                <a:path w="299" h="272" extrusionOk="0">
                  <a:moveTo>
                    <a:pt x="163" y="1"/>
                  </a:moveTo>
                  <a:cubicBezTo>
                    <a:pt x="81" y="1"/>
                    <a:pt x="0" y="55"/>
                    <a:pt x="0" y="163"/>
                  </a:cubicBezTo>
                  <a:cubicBezTo>
                    <a:pt x="0" y="191"/>
                    <a:pt x="27" y="245"/>
                    <a:pt x="54" y="272"/>
                  </a:cubicBezTo>
                  <a:cubicBezTo>
                    <a:pt x="163" y="272"/>
                    <a:pt x="244" y="218"/>
                    <a:pt x="298" y="163"/>
                  </a:cubicBezTo>
                  <a:cubicBezTo>
                    <a:pt x="298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2" name="Google Shape;4859;p55"/>
            <p:cNvSpPr/>
            <p:nvPr/>
          </p:nvSpPr>
          <p:spPr>
            <a:xfrm>
              <a:off x="2952151" y="1866710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109" y="1"/>
                    <a:pt x="82" y="28"/>
                    <a:pt x="27" y="82"/>
                  </a:cubicBezTo>
                  <a:cubicBezTo>
                    <a:pt x="27" y="109"/>
                    <a:pt x="27" y="136"/>
                    <a:pt x="54" y="136"/>
                  </a:cubicBezTo>
                  <a:lnTo>
                    <a:pt x="27" y="136"/>
                  </a:lnTo>
                  <a:cubicBezTo>
                    <a:pt x="27" y="164"/>
                    <a:pt x="0" y="164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3" name="Google Shape;4860;p55"/>
            <p:cNvSpPr/>
            <p:nvPr/>
          </p:nvSpPr>
          <p:spPr>
            <a:xfrm>
              <a:off x="2953953" y="1919223"/>
              <a:ext cx="18149" cy="18149"/>
            </a:xfrm>
            <a:custGeom>
              <a:avLst/>
              <a:gdLst/>
              <a:ahLst/>
              <a:cxnLst/>
              <a:rect l="l" t="t" r="r" b="b"/>
              <a:pathLst>
                <a:path w="272" h="272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17"/>
                    <a:pt x="0" y="245"/>
                    <a:pt x="27" y="272"/>
                  </a:cubicBezTo>
                  <a:lnTo>
                    <a:pt x="109" y="272"/>
                  </a:lnTo>
                  <a:cubicBezTo>
                    <a:pt x="190" y="190"/>
                    <a:pt x="244" y="163"/>
                    <a:pt x="272" y="82"/>
                  </a:cubicBezTo>
                  <a:cubicBezTo>
                    <a:pt x="244" y="28"/>
                    <a:pt x="190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4" name="Google Shape;4861;p55"/>
            <p:cNvSpPr/>
            <p:nvPr/>
          </p:nvSpPr>
          <p:spPr>
            <a:xfrm>
              <a:off x="2979309" y="1957257"/>
              <a:ext cx="3670" cy="7273"/>
            </a:xfrm>
            <a:custGeom>
              <a:avLst/>
              <a:gdLst/>
              <a:ahLst/>
              <a:cxnLst/>
              <a:rect l="l" t="t" r="r" b="b"/>
              <a:pathLst>
                <a:path w="55" h="109" extrusionOk="0">
                  <a:moveTo>
                    <a:pt x="0" y="0"/>
                  </a:moveTo>
                  <a:cubicBezTo>
                    <a:pt x="0" y="27"/>
                    <a:pt x="27" y="81"/>
                    <a:pt x="54" y="109"/>
                  </a:cubicBezTo>
                  <a:cubicBezTo>
                    <a:pt x="54" y="54"/>
                    <a:pt x="27" y="27"/>
                    <a:pt x="0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5" name="Google Shape;4862;p55"/>
            <p:cNvSpPr/>
            <p:nvPr/>
          </p:nvSpPr>
          <p:spPr>
            <a:xfrm>
              <a:off x="2944878" y="1897471"/>
              <a:ext cx="1868" cy="10943"/>
            </a:xfrm>
            <a:custGeom>
              <a:avLst/>
              <a:gdLst/>
              <a:ahLst/>
              <a:cxnLst/>
              <a:rect l="l" t="t" r="r" b="b"/>
              <a:pathLst>
                <a:path w="28" h="164" extrusionOk="0">
                  <a:moveTo>
                    <a:pt x="1" y="1"/>
                  </a:moveTo>
                  <a:cubicBezTo>
                    <a:pt x="1" y="55"/>
                    <a:pt x="1" y="109"/>
                    <a:pt x="28" y="164"/>
                  </a:cubicBezTo>
                  <a:cubicBezTo>
                    <a:pt x="28" y="137"/>
                    <a:pt x="28" y="109"/>
                    <a:pt x="28" y="109"/>
                  </a:cubicBezTo>
                  <a:cubicBezTo>
                    <a:pt x="28" y="55"/>
                    <a:pt x="28" y="28"/>
                    <a:pt x="1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6" name="Google Shape;4863;p55"/>
            <p:cNvSpPr/>
            <p:nvPr/>
          </p:nvSpPr>
          <p:spPr>
            <a:xfrm>
              <a:off x="2899637" y="1919223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7" name="Google Shape;4864;p55"/>
            <p:cNvSpPr/>
            <p:nvPr/>
          </p:nvSpPr>
          <p:spPr>
            <a:xfrm>
              <a:off x="2932200" y="1957257"/>
              <a:ext cx="14546" cy="9075"/>
            </a:xfrm>
            <a:custGeom>
              <a:avLst/>
              <a:gdLst/>
              <a:ahLst/>
              <a:cxnLst/>
              <a:rect l="l" t="t" r="r" b="b"/>
              <a:pathLst>
                <a:path w="218" h="136" extrusionOk="0">
                  <a:moveTo>
                    <a:pt x="218" y="0"/>
                  </a:moveTo>
                  <a:lnTo>
                    <a:pt x="218" y="0"/>
                  </a:lnTo>
                  <a:cubicBezTo>
                    <a:pt x="136" y="27"/>
                    <a:pt x="28" y="27"/>
                    <a:pt x="1" y="136"/>
                  </a:cubicBezTo>
                  <a:lnTo>
                    <a:pt x="82" y="136"/>
                  </a:lnTo>
                  <a:cubicBezTo>
                    <a:pt x="136" y="136"/>
                    <a:pt x="218" y="81"/>
                    <a:pt x="218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8" name="Google Shape;4865;p55"/>
            <p:cNvSpPr/>
            <p:nvPr/>
          </p:nvSpPr>
          <p:spPr>
            <a:xfrm>
              <a:off x="2946679" y="1951786"/>
              <a:ext cx="67" cy="5538"/>
            </a:xfrm>
            <a:custGeom>
              <a:avLst/>
              <a:gdLst/>
              <a:ahLst/>
              <a:cxnLst/>
              <a:rect l="l" t="t" r="r" b="b"/>
              <a:pathLst>
                <a:path w="1" h="83" extrusionOk="0">
                  <a:moveTo>
                    <a:pt x="1" y="1"/>
                  </a:moveTo>
                  <a:cubicBezTo>
                    <a:pt x="1" y="28"/>
                    <a:pt x="1" y="55"/>
                    <a:pt x="1" y="82"/>
                  </a:cubicBezTo>
                  <a:cubicBezTo>
                    <a:pt x="1" y="82"/>
                    <a:pt x="1" y="82"/>
                    <a:pt x="1" y="82"/>
                  </a:cubicBezTo>
                  <a:cubicBezTo>
                    <a:pt x="1" y="55"/>
                    <a:pt x="1" y="28"/>
                    <a:pt x="1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09" name="Google Shape;4866;p55"/>
            <p:cNvSpPr/>
            <p:nvPr/>
          </p:nvSpPr>
          <p:spPr>
            <a:xfrm>
              <a:off x="2953953" y="1971737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0" y="81"/>
                    <a:pt x="0" y="163"/>
                  </a:cubicBezTo>
                  <a:cubicBezTo>
                    <a:pt x="0" y="244"/>
                    <a:pt x="55" y="326"/>
                    <a:pt x="136" y="326"/>
                  </a:cubicBezTo>
                  <a:cubicBezTo>
                    <a:pt x="217" y="326"/>
                    <a:pt x="299" y="244"/>
                    <a:pt x="299" y="163"/>
                  </a:cubicBezTo>
                  <a:cubicBezTo>
                    <a:pt x="299" y="81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0" name="Google Shape;4867;p55"/>
            <p:cNvSpPr/>
            <p:nvPr/>
          </p:nvSpPr>
          <p:spPr>
            <a:xfrm>
              <a:off x="2823636" y="1788907"/>
              <a:ext cx="18149" cy="18149"/>
            </a:xfrm>
            <a:custGeom>
              <a:avLst/>
              <a:gdLst/>
              <a:ahLst/>
              <a:cxnLst/>
              <a:rect l="l" t="t" r="r" b="b"/>
              <a:pathLst>
                <a:path w="272" h="272" extrusionOk="0">
                  <a:moveTo>
                    <a:pt x="136" y="1"/>
                  </a:moveTo>
                  <a:cubicBezTo>
                    <a:pt x="55" y="1"/>
                    <a:pt x="0" y="28"/>
                    <a:pt x="0" y="82"/>
                  </a:cubicBezTo>
                  <a:lnTo>
                    <a:pt x="0" y="163"/>
                  </a:lnTo>
                  <a:lnTo>
                    <a:pt x="136" y="163"/>
                  </a:lnTo>
                  <a:cubicBezTo>
                    <a:pt x="136" y="218"/>
                    <a:pt x="163" y="272"/>
                    <a:pt x="217" y="272"/>
                  </a:cubicBezTo>
                  <a:cubicBezTo>
                    <a:pt x="245" y="245"/>
                    <a:pt x="272" y="190"/>
                    <a:pt x="272" y="136"/>
                  </a:cubicBezTo>
                  <a:cubicBezTo>
                    <a:pt x="272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1" name="Google Shape;4868;p55"/>
            <p:cNvSpPr/>
            <p:nvPr/>
          </p:nvSpPr>
          <p:spPr>
            <a:xfrm>
              <a:off x="2850794" y="1778030"/>
              <a:ext cx="5471" cy="3737"/>
            </a:xfrm>
            <a:custGeom>
              <a:avLst/>
              <a:gdLst/>
              <a:ahLst/>
              <a:cxnLst/>
              <a:rect l="l" t="t" r="r" b="b"/>
              <a:pathLst>
                <a:path w="82" h="56" extrusionOk="0">
                  <a:moveTo>
                    <a:pt x="0" y="1"/>
                  </a:moveTo>
                  <a:cubicBezTo>
                    <a:pt x="0" y="28"/>
                    <a:pt x="27" y="55"/>
                    <a:pt x="82" y="55"/>
                  </a:cubicBezTo>
                  <a:cubicBezTo>
                    <a:pt x="55" y="55"/>
                    <a:pt x="27" y="28"/>
                    <a:pt x="0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2" name="Google Shape;4869;p55"/>
            <p:cNvSpPr/>
            <p:nvPr/>
          </p:nvSpPr>
          <p:spPr>
            <a:xfrm>
              <a:off x="2769321" y="1788907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45"/>
                    <a:pt x="55" y="299"/>
                    <a:pt x="163" y="299"/>
                  </a:cubicBezTo>
                  <a:cubicBezTo>
                    <a:pt x="245" y="299"/>
                    <a:pt x="299" y="245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3" name="Google Shape;4870;p55"/>
            <p:cNvSpPr/>
            <p:nvPr/>
          </p:nvSpPr>
          <p:spPr>
            <a:xfrm>
              <a:off x="2798280" y="1814263"/>
              <a:ext cx="18149" cy="14546"/>
            </a:xfrm>
            <a:custGeom>
              <a:avLst/>
              <a:gdLst/>
              <a:ahLst/>
              <a:cxnLst/>
              <a:rect l="l" t="t" r="r" b="b"/>
              <a:pathLst>
                <a:path w="272" h="218" extrusionOk="0">
                  <a:moveTo>
                    <a:pt x="109" y="0"/>
                  </a:moveTo>
                  <a:cubicBezTo>
                    <a:pt x="55" y="55"/>
                    <a:pt x="28" y="109"/>
                    <a:pt x="1" y="190"/>
                  </a:cubicBezTo>
                  <a:cubicBezTo>
                    <a:pt x="55" y="190"/>
                    <a:pt x="82" y="217"/>
                    <a:pt x="163" y="217"/>
                  </a:cubicBezTo>
                  <a:cubicBezTo>
                    <a:pt x="191" y="217"/>
                    <a:pt x="245" y="217"/>
                    <a:pt x="272" y="163"/>
                  </a:cubicBezTo>
                  <a:cubicBezTo>
                    <a:pt x="272" y="82"/>
                    <a:pt x="191" y="0"/>
                    <a:pt x="109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4" name="Google Shape;4871;p55"/>
            <p:cNvSpPr/>
            <p:nvPr/>
          </p:nvSpPr>
          <p:spPr>
            <a:xfrm>
              <a:off x="2742163" y="1814263"/>
              <a:ext cx="21819" cy="18149"/>
            </a:xfrm>
            <a:custGeom>
              <a:avLst/>
              <a:gdLst/>
              <a:ahLst/>
              <a:cxnLst/>
              <a:rect l="l" t="t" r="r" b="b"/>
              <a:pathLst>
                <a:path w="327" h="272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190"/>
                    <a:pt x="28" y="217"/>
                    <a:pt x="55" y="244"/>
                  </a:cubicBezTo>
                  <a:cubicBezTo>
                    <a:pt x="109" y="271"/>
                    <a:pt x="191" y="271"/>
                    <a:pt x="272" y="271"/>
                  </a:cubicBezTo>
                  <a:cubicBezTo>
                    <a:pt x="299" y="244"/>
                    <a:pt x="326" y="217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5" name="Google Shape;4872;p55"/>
            <p:cNvSpPr/>
            <p:nvPr/>
          </p:nvSpPr>
          <p:spPr>
            <a:xfrm>
              <a:off x="2794677" y="1660392"/>
              <a:ext cx="21752" cy="18149"/>
            </a:xfrm>
            <a:custGeom>
              <a:avLst/>
              <a:gdLst/>
              <a:ahLst/>
              <a:cxnLst/>
              <a:rect l="l" t="t" r="r" b="b"/>
              <a:pathLst>
                <a:path w="326" h="272" extrusionOk="0">
                  <a:moveTo>
                    <a:pt x="163" y="1"/>
                  </a:moveTo>
                  <a:cubicBezTo>
                    <a:pt x="136" y="1"/>
                    <a:pt x="82" y="1"/>
                    <a:pt x="28" y="28"/>
                  </a:cubicBezTo>
                  <a:cubicBezTo>
                    <a:pt x="28" y="55"/>
                    <a:pt x="0" y="82"/>
                    <a:pt x="0" y="109"/>
                  </a:cubicBezTo>
                  <a:cubicBezTo>
                    <a:pt x="0" y="191"/>
                    <a:pt x="82" y="272"/>
                    <a:pt x="163" y="272"/>
                  </a:cubicBezTo>
                  <a:cubicBezTo>
                    <a:pt x="245" y="272"/>
                    <a:pt x="326" y="191"/>
                    <a:pt x="326" y="109"/>
                  </a:cubicBezTo>
                  <a:cubicBezTo>
                    <a:pt x="326" y="82"/>
                    <a:pt x="299" y="55"/>
                    <a:pt x="299" y="28"/>
                  </a:cubicBezTo>
                  <a:cubicBezTo>
                    <a:pt x="272" y="1"/>
                    <a:pt x="217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6" name="Google Shape;4873;p55"/>
            <p:cNvSpPr/>
            <p:nvPr/>
          </p:nvSpPr>
          <p:spPr>
            <a:xfrm>
              <a:off x="2821834" y="168394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0" y="55"/>
                    <a:pt x="0" y="136"/>
                  </a:cubicBezTo>
                  <a:cubicBezTo>
                    <a:pt x="0" y="190"/>
                    <a:pt x="27" y="217"/>
                    <a:pt x="55" y="244"/>
                  </a:cubicBezTo>
                  <a:cubicBezTo>
                    <a:pt x="55" y="272"/>
                    <a:pt x="82" y="272"/>
                    <a:pt x="109" y="299"/>
                  </a:cubicBezTo>
                  <a:lnTo>
                    <a:pt x="163" y="299"/>
                  </a:lnTo>
                  <a:cubicBezTo>
                    <a:pt x="244" y="299"/>
                    <a:pt x="299" y="244"/>
                    <a:pt x="299" y="136"/>
                  </a:cubicBezTo>
                  <a:cubicBezTo>
                    <a:pt x="299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7" name="Google Shape;4874;p55"/>
            <p:cNvSpPr/>
            <p:nvPr/>
          </p:nvSpPr>
          <p:spPr>
            <a:xfrm>
              <a:off x="2847190" y="1716509"/>
              <a:ext cx="7273" cy="7340"/>
            </a:xfrm>
            <a:custGeom>
              <a:avLst/>
              <a:gdLst/>
              <a:ahLst/>
              <a:cxnLst/>
              <a:rect l="l" t="t" r="r" b="b"/>
              <a:pathLst>
                <a:path w="109" h="110" extrusionOk="0">
                  <a:moveTo>
                    <a:pt x="27" y="1"/>
                  </a:moveTo>
                  <a:cubicBezTo>
                    <a:pt x="27" y="1"/>
                    <a:pt x="0" y="28"/>
                    <a:pt x="0" y="55"/>
                  </a:cubicBezTo>
                  <a:cubicBezTo>
                    <a:pt x="0" y="82"/>
                    <a:pt x="27" y="82"/>
                    <a:pt x="27" y="109"/>
                  </a:cubicBezTo>
                  <a:cubicBezTo>
                    <a:pt x="54" y="82"/>
                    <a:pt x="109" y="82"/>
                    <a:pt x="109" y="55"/>
                  </a:cubicBezTo>
                  <a:cubicBezTo>
                    <a:pt x="81" y="28"/>
                    <a:pt x="54" y="1"/>
                    <a:pt x="2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8" name="Google Shape;4875;p55"/>
            <p:cNvSpPr/>
            <p:nvPr/>
          </p:nvSpPr>
          <p:spPr>
            <a:xfrm>
              <a:off x="2807355" y="1769022"/>
              <a:ext cx="9075" cy="12744"/>
            </a:xfrm>
            <a:custGeom>
              <a:avLst/>
              <a:gdLst/>
              <a:ahLst/>
              <a:cxnLst/>
              <a:rect l="l" t="t" r="r" b="b"/>
              <a:pathLst>
                <a:path w="136" h="191" extrusionOk="0">
                  <a:moveTo>
                    <a:pt x="0" y="0"/>
                  </a:moveTo>
                  <a:cubicBezTo>
                    <a:pt x="0" y="54"/>
                    <a:pt x="27" y="82"/>
                    <a:pt x="27" y="109"/>
                  </a:cubicBezTo>
                  <a:lnTo>
                    <a:pt x="27" y="190"/>
                  </a:lnTo>
                  <a:cubicBezTo>
                    <a:pt x="82" y="163"/>
                    <a:pt x="136" y="109"/>
                    <a:pt x="136" y="54"/>
                  </a:cubicBezTo>
                  <a:cubicBezTo>
                    <a:pt x="136" y="27"/>
                    <a:pt x="136" y="27"/>
                    <a:pt x="109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19" name="Google Shape;4876;p55"/>
            <p:cNvSpPr/>
            <p:nvPr/>
          </p:nvSpPr>
          <p:spPr>
            <a:xfrm>
              <a:off x="3006399" y="1866710"/>
              <a:ext cx="16414" cy="20017"/>
            </a:xfrm>
            <a:custGeom>
              <a:avLst/>
              <a:gdLst/>
              <a:ahLst/>
              <a:cxnLst/>
              <a:rect l="l" t="t" r="r" b="b"/>
              <a:pathLst>
                <a:path w="246" h="300" extrusionOk="0">
                  <a:moveTo>
                    <a:pt x="137" y="1"/>
                  </a:moveTo>
                  <a:cubicBezTo>
                    <a:pt x="55" y="28"/>
                    <a:pt x="1" y="82"/>
                    <a:pt x="1" y="164"/>
                  </a:cubicBezTo>
                  <a:cubicBezTo>
                    <a:pt x="1" y="218"/>
                    <a:pt x="28" y="272"/>
                    <a:pt x="82" y="299"/>
                  </a:cubicBezTo>
                  <a:cubicBezTo>
                    <a:pt x="82" y="299"/>
                    <a:pt x="245" y="164"/>
                    <a:pt x="245" y="136"/>
                  </a:cubicBezTo>
                  <a:cubicBezTo>
                    <a:pt x="245" y="109"/>
                    <a:pt x="218" y="82"/>
                    <a:pt x="245" y="55"/>
                  </a:cubicBezTo>
                  <a:cubicBezTo>
                    <a:pt x="218" y="28"/>
                    <a:pt x="191" y="28"/>
                    <a:pt x="191" y="28"/>
                  </a:cubicBezTo>
                  <a:cubicBezTo>
                    <a:pt x="164" y="28"/>
                    <a:pt x="137" y="28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0" name="Google Shape;4877;p55"/>
            <p:cNvSpPr/>
            <p:nvPr/>
          </p:nvSpPr>
          <p:spPr>
            <a:xfrm>
              <a:off x="2953953" y="1814263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326"/>
                    <a:pt x="136" y="326"/>
                  </a:cubicBezTo>
                  <a:cubicBezTo>
                    <a:pt x="217" y="326"/>
                    <a:pt x="299" y="244"/>
                    <a:pt x="299" y="163"/>
                  </a:cubicBezTo>
                  <a:cubicBezTo>
                    <a:pt x="299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1" name="Google Shape;4878;p55"/>
            <p:cNvSpPr/>
            <p:nvPr/>
          </p:nvSpPr>
          <p:spPr>
            <a:xfrm>
              <a:off x="2930398" y="1750873"/>
              <a:ext cx="14546" cy="5538"/>
            </a:xfrm>
            <a:custGeom>
              <a:avLst/>
              <a:gdLst/>
              <a:ahLst/>
              <a:cxnLst/>
              <a:rect l="l" t="t" r="r" b="b"/>
              <a:pathLst>
                <a:path w="218" h="83" extrusionOk="0">
                  <a:moveTo>
                    <a:pt x="163" y="1"/>
                  </a:moveTo>
                  <a:cubicBezTo>
                    <a:pt x="109" y="1"/>
                    <a:pt x="55" y="28"/>
                    <a:pt x="1" y="55"/>
                  </a:cubicBezTo>
                  <a:cubicBezTo>
                    <a:pt x="28" y="55"/>
                    <a:pt x="55" y="82"/>
                    <a:pt x="109" y="82"/>
                  </a:cubicBezTo>
                  <a:cubicBezTo>
                    <a:pt x="163" y="82"/>
                    <a:pt x="191" y="55"/>
                    <a:pt x="218" y="28"/>
                  </a:cubicBezTo>
                  <a:cubicBezTo>
                    <a:pt x="218" y="28"/>
                    <a:pt x="191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2" name="Google Shape;4879;p55"/>
            <p:cNvSpPr/>
            <p:nvPr/>
          </p:nvSpPr>
          <p:spPr>
            <a:xfrm>
              <a:off x="2953953" y="1723782"/>
              <a:ext cx="18149" cy="7273"/>
            </a:xfrm>
            <a:custGeom>
              <a:avLst/>
              <a:gdLst/>
              <a:ahLst/>
              <a:cxnLst/>
              <a:rect l="l" t="t" r="r" b="b"/>
              <a:pathLst>
                <a:path w="272" h="109" extrusionOk="0">
                  <a:moveTo>
                    <a:pt x="244" y="0"/>
                  </a:moveTo>
                  <a:cubicBezTo>
                    <a:pt x="163" y="0"/>
                    <a:pt x="82" y="0"/>
                    <a:pt x="0" y="27"/>
                  </a:cubicBezTo>
                  <a:cubicBezTo>
                    <a:pt x="27" y="54"/>
                    <a:pt x="82" y="109"/>
                    <a:pt x="136" y="109"/>
                  </a:cubicBezTo>
                  <a:cubicBezTo>
                    <a:pt x="190" y="109"/>
                    <a:pt x="244" y="54"/>
                    <a:pt x="272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3" name="Google Shape;4880;p55"/>
            <p:cNvSpPr/>
            <p:nvPr/>
          </p:nvSpPr>
          <p:spPr>
            <a:xfrm>
              <a:off x="2874281" y="1687549"/>
              <a:ext cx="3737" cy="7340"/>
            </a:xfrm>
            <a:custGeom>
              <a:avLst/>
              <a:gdLst/>
              <a:ahLst/>
              <a:cxnLst/>
              <a:rect l="l" t="t" r="r" b="b"/>
              <a:pathLst>
                <a:path w="56" h="110" extrusionOk="0">
                  <a:moveTo>
                    <a:pt x="28" y="1"/>
                  </a:moveTo>
                  <a:cubicBezTo>
                    <a:pt x="1" y="28"/>
                    <a:pt x="1" y="55"/>
                    <a:pt x="1" y="82"/>
                  </a:cubicBezTo>
                  <a:cubicBezTo>
                    <a:pt x="1" y="109"/>
                    <a:pt x="1" y="109"/>
                    <a:pt x="1" y="109"/>
                  </a:cubicBezTo>
                  <a:cubicBezTo>
                    <a:pt x="28" y="82"/>
                    <a:pt x="28" y="55"/>
                    <a:pt x="55" y="55"/>
                  </a:cubicBezTo>
                  <a:cubicBezTo>
                    <a:pt x="55" y="28"/>
                    <a:pt x="28" y="28"/>
                    <a:pt x="28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4" name="Google Shape;4881;p55"/>
            <p:cNvSpPr/>
            <p:nvPr/>
          </p:nvSpPr>
          <p:spPr>
            <a:xfrm>
              <a:off x="2877951" y="1700227"/>
              <a:ext cx="67" cy="1868"/>
            </a:xfrm>
            <a:custGeom>
              <a:avLst/>
              <a:gdLst/>
              <a:ahLst/>
              <a:cxnLst/>
              <a:rect l="l" t="t" r="r" b="b"/>
              <a:pathLst>
                <a:path w="1" h="28" extrusionOk="0">
                  <a:moveTo>
                    <a:pt x="0" y="0"/>
                  </a:moveTo>
                  <a:cubicBezTo>
                    <a:pt x="0" y="0"/>
                    <a:pt x="0" y="28"/>
                    <a:pt x="0" y="28"/>
                  </a:cubicBezTo>
                  <a:cubicBezTo>
                    <a:pt x="0" y="28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5" name="Google Shape;4882;p55"/>
            <p:cNvSpPr/>
            <p:nvPr/>
          </p:nvSpPr>
          <p:spPr>
            <a:xfrm>
              <a:off x="2858000" y="1676673"/>
              <a:ext cx="5538" cy="1868"/>
            </a:xfrm>
            <a:custGeom>
              <a:avLst/>
              <a:gdLst/>
              <a:ahLst/>
              <a:cxnLst/>
              <a:rect l="l" t="t" r="r" b="b"/>
              <a:pathLst>
                <a:path w="83" h="28" extrusionOk="0">
                  <a:moveTo>
                    <a:pt x="55" y="1"/>
                  </a:moveTo>
                  <a:cubicBezTo>
                    <a:pt x="28" y="1"/>
                    <a:pt x="28" y="1"/>
                    <a:pt x="1" y="28"/>
                  </a:cubicBezTo>
                  <a:cubicBezTo>
                    <a:pt x="28" y="28"/>
                    <a:pt x="55" y="1"/>
                    <a:pt x="82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6" name="Google Shape;4883;p55"/>
            <p:cNvSpPr/>
            <p:nvPr/>
          </p:nvSpPr>
          <p:spPr>
            <a:xfrm>
              <a:off x="2863472" y="1711104"/>
              <a:ext cx="3670" cy="5471"/>
            </a:xfrm>
            <a:custGeom>
              <a:avLst/>
              <a:gdLst/>
              <a:ahLst/>
              <a:cxnLst/>
              <a:rect l="l" t="t" r="r" b="b"/>
              <a:pathLst>
                <a:path w="55" h="82" extrusionOk="0">
                  <a:moveTo>
                    <a:pt x="0" y="0"/>
                  </a:moveTo>
                  <a:cubicBezTo>
                    <a:pt x="27" y="27"/>
                    <a:pt x="54" y="54"/>
                    <a:pt x="54" y="82"/>
                  </a:cubicBezTo>
                  <a:cubicBezTo>
                    <a:pt x="54" y="54"/>
                    <a:pt x="27" y="27"/>
                    <a:pt x="0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7" name="Google Shape;4884;p55"/>
            <p:cNvSpPr/>
            <p:nvPr/>
          </p:nvSpPr>
          <p:spPr>
            <a:xfrm>
              <a:off x="2854397" y="1766753"/>
              <a:ext cx="14546" cy="9542"/>
            </a:xfrm>
            <a:custGeom>
              <a:avLst/>
              <a:gdLst/>
              <a:ahLst/>
              <a:cxnLst/>
              <a:rect l="l" t="t" r="r" b="b"/>
              <a:pathLst>
                <a:path w="218" h="143" extrusionOk="0">
                  <a:moveTo>
                    <a:pt x="68" y="0"/>
                  </a:moveTo>
                  <a:cubicBezTo>
                    <a:pt x="48" y="0"/>
                    <a:pt x="28" y="7"/>
                    <a:pt x="1" y="34"/>
                  </a:cubicBezTo>
                  <a:cubicBezTo>
                    <a:pt x="28" y="116"/>
                    <a:pt x="109" y="143"/>
                    <a:pt x="190" y="143"/>
                  </a:cubicBezTo>
                  <a:cubicBezTo>
                    <a:pt x="218" y="143"/>
                    <a:pt x="218" y="116"/>
                    <a:pt x="218" y="88"/>
                  </a:cubicBezTo>
                  <a:cubicBezTo>
                    <a:pt x="218" y="61"/>
                    <a:pt x="218" y="34"/>
                    <a:pt x="190" y="34"/>
                  </a:cubicBezTo>
                  <a:cubicBezTo>
                    <a:pt x="190" y="7"/>
                    <a:pt x="163" y="7"/>
                    <a:pt x="136" y="7"/>
                  </a:cubicBezTo>
                  <a:cubicBezTo>
                    <a:pt x="109" y="7"/>
                    <a:pt x="89" y="0"/>
                    <a:pt x="68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8" name="Google Shape;4885;p55"/>
            <p:cNvSpPr/>
            <p:nvPr/>
          </p:nvSpPr>
          <p:spPr>
            <a:xfrm>
              <a:off x="2883356" y="1633234"/>
              <a:ext cx="10943" cy="12744"/>
            </a:xfrm>
            <a:custGeom>
              <a:avLst/>
              <a:gdLst/>
              <a:ahLst/>
              <a:cxnLst/>
              <a:rect l="l" t="t" r="r" b="b"/>
              <a:pathLst>
                <a:path w="164" h="191" extrusionOk="0">
                  <a:moveTo>
                    <a:pt x="0" y="1"/>
                  </a:moveTo>
                  <a:cubicBezTo>
                    <a:pt x="0" y="109"/>
                    <a:pt x="109" y="136"/>
                    <a:pt x="163" y="191"/>
                  </a:cubicBezTo>
                  <a:cubicBezTo>
                    <a:pt x="163" y="164"/>
                    <a:pt x="163" y="136"/>
                    <a:pt x="163" y="109"/>
                  </a:cubicBezTo>
                  <a:cubicBezTo>
                    <a:pt x="163" y="55"/>
                    <a:pt x="136" y="28"/>
                    <a:pt x="109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29" name="Google Shape;4886;p55"/>
            <p:cNvSpPr/>
            <p:nvPr/>
          </p:nvSpPr>
          <p:spPr>
            <a:xfrm>
              <a:off x="2959357" y="1604275"/>
              <a:ext cx="5538" cy="1935"/>
            </a:xfrm>
            <a:custGeom>
              <a:avLst/>
              <a:gdLst/>
              <a:ahLst/>
              <a:cxnLst/>
              <a:rect l="l" t="t" r="r" b="b"/>
              <a:pathLst>
                <a:path w="83" h="29" extrusionOk="0">
                  <a:moveTo>
                    <a:pt x="55" y="1"/>
                  </a:moveTo>
                  <a:cubicBezTo>
                    <a:pt x="55" y="1"/>
                    <a:pt x="28" y="1"/>
                    <a:pt x="1" y="28"/>
                  </a:cubicBezTo>
                  <a:lnTo>
                    <a:pt x="28" y="28"/>
                  </a:lnTo>
                  <a:cubicBezTo>
                    <a:pt x="28" y="28"/>
                    <a:pt x="55" y="1"/>
                    <a:pt x="82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0" name="Google Shape;4887;p55"/>
            <p:cNvSpPr/>
            <p:nvPr/>
          </p:nvSpPr>
          <p:spPr>
            <a:xfrm>
              <a:off x="2937671" y="1631432"/>
              <a:ext cx="9075" cy="12744"/>
            </a:xfrm>
            <a:custGeom>
              <a:avLst/>
              <a:gdLst/>
              <a:ahLst/>
              <a:cxnLst/>
              <a:rect l="l" t="t" r="r" b="b"/>
              <a:pathLst>
                <a:path w="136" h="191" extrusionOk="0">
                  <a:moveTo>
                    <a:pt x="0" y="1"/>
                  </a:moveTo>
                  <a:cubicBezTo>
                    <a:pt x="27" y="82"/>
                    <a:pt x="82" y="163"/>
                    <a:pt x="136" y="191"/>
                  </a:cubicBezTo>
                  <a:cubicBezTo>
                    <a:pt x="136" y="163"/>
                    <a:pt x="136" y="163"/>
                    <a:pt x="136" y="136"/>
                  </a:cubicBezTo>
                  <a:cubicBezTo>
                    <a:pt x="136" y="55"/>
                    <a:pt x="82" y="1"/>
                    <a:pt x="0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1" name="Google Shape;4888;p55"/>
            <p:cNvSpPr/>
            <p:nvPr/>
          </p:nvSpPr>
          <p:spPr>
            <a:xfrm>
              <a:off x="2953953" y="1607945"/>
              <a:ext cx="19951" cy="18149"/>
            </a:xfrm>
            <a:custGeom>
              <a:avLst/>
              <a:gdLst/>
              <a:ahLst/>
              <a:cxnLst/>
              <a:rect l="l" t="t" r="r" b="b"/>
              <a:pathLst>
                <a:path w="299" h="272" extrusionOk="0">
                  <a:moveTo>
                    <a:pt x="27" y="0"/>
                  </a:moveTo>
                  <a:cubicBezTo>
                    <a:pt x="0" y="27"/>
                    <a:pt x="0" y="54"/>
                    <a:pt x="0" y="109"/>
                  </a:cubicBezTo>
                  <a:cubicBezTo>
                    <a:pt x="0" y="190"/>
                    <a:pt x="55" y="271"/>
                    <a:pt x="136" y="271"/>
                  </a:cubicBezTo>
                  <a:cubicBezTo>
                    <a:pt x="217" y="271"/>
                    <a:pt x="299" y="190"/>
                    <a:pt x="299" y="109"/>
                  </a:cubicBezTo>
                  <a:cubicBezTo>
                    <a:pt x="299" y="82"/>
                    <a:pt x="299" y="54"/>
                    <a:pt x="272" y="27"/>
                  </a:cubicBezTo>
                  <a:cubicBezTo>
                    <a:pt x="272" y="54"/>
                    <a:pt x="244" y="54"/>
                    <a:pt x="244" y="54"/>
                  </a:cubicBezTo>
                  <a:cubicBezTo>
                    <a:pt x="163" y="54"/>
                    <a:pt x="136" y="0"/>
                    <a:pt x="2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2" name="Google Shape;4889;p55"/>
            <p:cNvSpPr/>
            <p:nvPr/>
          </p:nvSpPr>
          <p:spPr>
            <a:xfrm>
              <a:off x="2957556" y="1656788"/>
              <a:ext cx="10943" cy="5471"/>
            </a:xfrm>
            <a:custGeom>
              <a:avLst/>
              <a:gdLst/>
              <a:ahLst/>
              <a:cxnLst/>
              <a:rect l="l" t="t" r="r" b="b"/>
              <a:pathLst>
                <a:path w="164" h="82" extrusionOk="0">
                  <a:moveTo>
                    <a:pt x="82" y="0"/>
                  </a:moveTo>
                  <a:cubicBezTo>
                    <a:pt x="55" y="0"/>
                    <a:pt x="28" y="28"/>
                    <a:pt x="1" y="55"/>
                  </a:cubicBezTo>
                  <a:cubicBezTo>
                    <a:pt x="1" y="55"/>
                    <a:pt x="1" y="82"/>
                    <a:pt x="55" y="82"/>
                  </a:cubicBezTo>
                  <a:cubicBezTo>
                    <a:pt x="82" y="82"/>
                    <a:pt x="109" y="55"/>
                    <a:pt x="163" y="28"/>
                  </a:cubicBezTo>
                  <a:cubicBezTo>
                    <a:pt x="136" y="28"/>
                    <a:pt x="109" y="0"/>
                    <a:pt x="82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3" name="Google Shape;4890;p55"/>
            <p:cNvSpPr/>
            <p:nvPr/>
          </p:nvSpPr>
          <p:spPr>
            <a:xfrm>
              <a:off x="2926795" y="1685748"/>
              <a:ext cx="19951" cy="18149"/>
            </a:xfrm>
            <a:custGeom>
              <a:avLst/>
              <a:gdLst/>
              <a:ahLst/>
              <a:cxnLst/>
              <a:rect l="l" t="t" r="r" b="b"/>
              <a:pathLst>
                <a:path w="299" h="272" extrusionOk="0">
                  <a:moveTo>
                    <a:pt x="82" y="0"/>
                  </a:moveTo>
                  <a:cubicBezTo>
                    <a:pt x="28" y="28"/>
                    <a:pt x="0" y="55"/>
                    <a:pt x="0" y="109"/>
                  </a:cubicBezTo>
                  <a:cubicBezTo>
                    <a:pt x="0" y="217"/>
                    <a:pt x="82" y="272"/>
                    <a:pt x="163" y="272"/>
                  </a:cubicBezTo>
                  <a:cubicBezTo>
                    <a:pt x="245" y="272"/>
                    <a:pt x="299" y="217"/>
                    <a:pt x="299" y="136"/>
                  </a:cubicBezTo>
                  <a:cubicBezTo>
                    <a:pt x="217" y="109"/>
                    <a:pt x="109" y="136"/>
                    <a:pt x="109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4" name="Google Shape;4891;p55"/>
            <p:cNvSpPr/>
            <p:nvPr/>
          </p:nvSpPr>
          <p:spPr>
            <a:xfrm>
              <a:off x="2908712" y="1676673"/>
              <a:ext cx="7273" cy="1868"/>
            </a:xfrm>
            <a:custGeom>
              <a:avLst/>
              <a:gdLst/>
              <a:ahLst/>
              <a:cxnLst/>
              <a:rect l="l" t="t" r="r" b="b"/>
              <a:pathLst>
                <a:path w="109" h="28" extrusionOk="0">
                  <a:moveTo>
                    <a:pt x="0" y="1"/>
                  </a:moveTo>
                  <a:cubicBezTo>
                    <a:pt x="27" y="1"/>
                    <a:pt x="27" y="28"/>
                    <a:pt x="27" y="28"/>
                  </a:cubicBezTo>
                  <a:cubicBezTo>
                    <a:pt x="54" y="28"/>
                    <a:pt x="82" y="1"/>
                    <a:pt x="109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5" name="Google Shape;4892;p55"/>
            <p:cNvSpPr/>
            <p:nvPr/>
          </p:nvSpPr>
          <p:spPr>
            <a:xfrm>
              <a:off x="2914117" y="1712905"/>
              <a:ext cx="7340" cy="7273"/>
            </a:xfrm>
            <a:custGeom>
              <a:avLst/>
              <a:gdLst/>
              <a:ahLst/>
              <a:cxnLst/>
              <a:rect l="l" t="t" r="r" b="b"/>
              <a:pathLst>
                <a:path w="110" h="109" extrusionOk="0">
                  <a:moveTo>
                    <a:pt x="55" y="0"/>
                  </a:moveTo>
                  <a:cubicBezTo>
                    <a:pt x="28" y="0"/>
                    <a:pt x="1" y="27"/>
                    <a:pt x="1" y="55"/>
                  </a:cubicBezTo>
                  <a:cubicBezTo>
                    <a:pt x="1" y="82"/>
                    <a:pt x="55" y="109"/>
                    <a:pt x="109" y="109"/>
                  </a:cubicBezTo>
                  <a:cubicBezTo>
                    <a:pt x="109" y="55"/>
                    <a:pt x="82" y="27"/>
                    <a:pt x="55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6" name="Google Shape;4893;p55"/>
            <p:cNvSpPr/>
            <p:nvPr/>
          </p:nvSpPr>
          <p:spPr>
            <a:xfrm>
              <a:off x="3216387" y="1919223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17" y="326"/>
                    <a:pt x="299" y="245"/>
                    <a:pt x="299" y="163"/>
                  </a:cubicBezTo>
                  <a:cubicBezTo>
                    <a:pt x="299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7" name="Google Shape;4894;p55"/>
            <p:cNvSpPr/>
            <p:nvPr/>
          </p:nvSpPr>
          <p:spPr>
            <a:xfrm>
              <a:off x="3241743" y="1946381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55"/>
                    <a:pt x="0" y="163"/>
                  </a:cubicBezTo>
                  <a:cubicBezTo>
                    <a:pt x="0" y="244"/>
                    <a:pt x="81" y="299"/>
                    <a:pt x="163" y="299"/>
                  </a:cubicBezTo>
                  <a:cubicBezTo>
                    <a:pt x="244" y="299"/>
                    <a:pt x="326" y="244"/>
                    <a:pt x="326" y="163"/>
                  </a:cubicBezTo>
                  <a:cubicBezTo>
                    <a:pt x="326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8" name="Google Shape;4895;p55"/>
            <p:cNvSpPr/>
            <p:nvPr/>
          </p:nvSpPr>
          <p:spPr>
            <a:xfrm>
              <a:off x="3268834" y="1971737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7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326"/>
                    <a:pt x="137" y="326"/>
                  </a:cubicBezTo>
                  <a:cubicBezTo>
                    <a:pt x="218" y="326"/>
                    <a:pt x="299" y="244"/>
                    <a:pt x="299" y="163"/>
                  </a:cubicBezTo>
                  <a:cubicBezTo>
                    <a:pt x="299" y="81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39" name="Google Shape;4896;p55"/>
            <p:cNvSpPr/>
            <p:nvPr/>
          </p:nvSpPr>
          <p:spPr>
            <a:xfrm>
              <a:off x="3241743" y="1998828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1" y="1"/>
                    <a:pt x="0" y="55"/>
                    <a:pt x="0" y="164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326" y="245"/>
                    <a:pt x="326" y="164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0" name="Google Shape;4897;p55"/>
            <p:cNvSpPr/>
            <p:nvPr/>
          </p:nvSpPr>
          <p:spPr>
            <a:xfrm>
              <a:off x="3216387" y="1971737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0" y="81"/>
                    <a:pt x="0" y="163"/>
                  </a:cubicBezTo>
                  <a:cubicBezTo>
                    <a:pt x="0" y="244"/>
                    <a:pt x="55" y="326"/>
                    <a:pt x="136" y="326"/>
                  </a:cubicBezTo>
                  <a:cubicBezTo>
                    <a:pt x="217" y="326"/>
                    <a:pt x="299" y="244"/>
                    <a:pt x="299" y="163"/>
                  </a:cubicBezTo>
                  <a:cubicBezTo>
                    <a:pt x="299" y="81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1" name="Google Shape;4898;p55"/>
            <p:cNvSpPr/>
            <p:nvPr/>
          </p:nvSpPr>
          <p:spPr>
            <a:xfrm>
              <a:off x="3241743" y="2060416"/>
              <a:ext cx="14546" cy="10876"/>
            </a:xfrm>
            <a:custGeom>
              <a:avLst/>
              <a:gdLst/>
              <a:ahLst/>
              <a:cxnLst/>
              <a:rect l="l" t="t" r="r" b="b"/>
              <a:pathLst>
                <a:path w="218" h="163" extrusionOk="0">
                  <a:moveTo>
                    <a:pt x="0" y="0"/>
                  </a:moveTo>
                  <a:cubicBezTo>
                    <a:pt x="0" y="0"/>
                    <a:pt x="0" y="27"/>
                    <a:pt x="0" y="27"/>
                  </a:cubicBezTo>
                  <a:cubicBezTo>
                    <a:pt x="0" y="109"/>
                    <a:pt x="81" y="163"/>
                    <a:pt x="163" y="163"/>
                  </a:cubicBezTo>
                  <a:lnTo>
                    <a:pt x="217" y="163"/>
                  </a:lnTo>
                  <a:cubicBezTo>
                    <a:pt x="190" y="81"/>
                    <a:pt x="109" y="27"/>
                    <a:pt x="0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2" name="Google Shape;4899;p55"/>
            <p:cNvSpPr/>
            <p:nvPr/>
          </p:nvSpPr>
          <p:spPr>
            <a:xfrm>
              <a:off x="3268834" y="2024184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7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7" y="326"/>
                  </a:cubicBezTo>
                  <a:cubicBezTo>
                    <a:pt x="218" y="326"/>
                    <a:pt x="299" y="245"/>
                    <a:pt x="299" y="163"/>
                  </a:cubicBezTo>
                  <a:cubicBezTo>
                    <a:pt x="299" y="82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3" name="Google Shape;4900;p55"/>
            <p:cNvSpPr/>
            <p:nvPr/>
          </p:nvSpPr>
          <p:spPr>
            <a:xfrm>
              <a:off x="3230867" y="2033259"/>
              <a:ext cx="5471" cy="9075"/>
            </a:xfrm>
            <a:custGeom>
              <a:avLst/>
              <a:gdLst/>
              <a:ahLst/>
              <a:cxnLst/>
              <a:rect l="l" t="t" r="r" b="b"/>
              <a:pathLst>
                <a:path w="82" h="136" extrusionOk="0">
                  <a:moveTo>
                    <a:pt x="82" y="0"/>
                  </a:moveTo>
                  <a:cubicBezTo>
                    <a:pt x="55" y="27"/>
                    <a:pt x="0" y="54"/>
                    <a:pt x="0" y="109"/>
                  </a:cubicBezTo>
                  <a:cubicBezTo>
                    <a:pt x="0" y="109"/>
                    <a:pt x="27" y="136"/>
                    <a:pt x="27" y="136"/>
                  </a:cubicBezTo>
                  <a:cubicBezTo>
                    <a:pt x="55" y="109"/>
                    <a:pt x="82" y="82"/>
                    <a:pt x="82" y="27"/>
                  </a:cubicBezTo>
                  <a:cubicBezTo>
                    <a:pt x="82" y="27"/>
                    <a:pt x="82" y="27"/>
                    <a:pt x="82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4" name="Google Shape;4901;p55"/>
            <p:cNvSpPr/>
            <p:nvPr/>
          </p:nvSpPr>
          <p:spPr>
            <a:xfrm>
              <a:off x="3225395" y="2076698"/>
              <a:ext cx="10943" cy="14546"/>
            </a:xfrm>
            <a:custGeom>
              <a:avLst/>
              <a:gdLst/>
              <a:ahLst/>
              <a:cxnLst/>
              <a:rect l="l" t="t" r="r" b="b"/>
              <a:pathLst>
                <a:path w="164" h="218" extrusionOk="0">
                  <a:moveTo>
                    <a:pt x="1" y="0"/>
                  </a:moveTo>
                  <a:cubicBezTo>
                    <a:pt x="1" y="0"/>
                    <a:pt x="1" y="27"/>
                    <a:pt x="1" y="27"/>
                  </a:cubicBezTo>
                  <a:cubicBezTo>
                    <a:pt x="1" y="136"/>
                    <a:pt x="55" y="217"/>
                    <a:pt x="164" y="217"/>
                  </a:cubicBezTo>
                  <a:cubicBezTo>
                    <a:pt x="164" y="217"/>
                    <a:pt x="164" y="190"/>
                    <a:pt x="164" y="163"/>
                  </a:cubicBezTo>
                  <a:cubicBezTo>
                    <a:pt x="164" y="82"/>
                    <a:pt x="82" y="0"/>
                    <a:pt x="1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5" name="Google Shape;4902;p55"/>
            <p:cNvSpPr/>
            <p:nvPr/>
          </p:nvSpPr>
          <p:spPr>
            <a:xfrm>
              <a:off x="3241743" y="2156302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1" y="1"/>
                    <a:pt x="0" y="82"/>
                    <a:pt x="0" y="163"/>
                  </a:cubicBezTo>
                  <a:cubicBezTo>
                    <a:pt x="0" y="218"/>
                    <a:pt x="27" y="245"/>
                    <a:pt x="81" y="272"/>
                  </a:cubicBezTo>
                  <a:lnTo>
                    <a:pt x="109" y="272"/>
                  </a:lnTo>
                  <a:cubicBezTo>
                    <a:pt x="136" y="272"/>
                    <a:pt x="163" y="299"/>
                    <a:pt x="190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6" name="Google Shape;4903;p55"/>
            <p:cNvSpPr/>
            <p:nvPr/>
          </p:nvSpPr>
          <p:spPr>
            <a:xfrm>
              <a:off x="3229065" y="2183460"/>
              <a:ext cx="1868" cy="67"/>
            </a:xfrm>
            <a:custGeom>
              <a:avLst/>
              <a:gdLst/>
              <a:ahLst/>
              <a:cxnLst/>
              <a:rect l="l" t="t" r="r" b="b"/>
              <a:pathLst>
                <a:path w="28" h="1" extrusionOk="0">
                  <a:moveTo>
                    <a:pt x="27" y="1"/>
                  </a:moveTo>
                  <a:cubicBezTo>
                    <a:pt x="27" y="1"/>
                    <a:pt x="0" y="1"/>
                    <a:pt x="0" y="1"/>
                  </a:cubicBezTo>
                  <a:cubicBezTo>
                    <a:pt x="0" y="1"/>
                    <a:pt x="27" y="1"/>
                    <a:pt x="2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7" name="Google Shape;4904;p55"/>
            <p:cNvSpPr/>
            <p:nvPr/>
          </p:nvSpPr>
          <p:spPr>
            <a:xfrm>
              <a:off x="3216387" y="223597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17"/>
                    <a:pt x="55" y="298"/>
                    <a:pt x="136" y="298"/>
                  </a:cubicBezTo>
                  <a:cubicBezTo>
                    <a:pt x="217" y="298"/>
                    <a:pt x="299" y="217"/>
                    <a:pt x="299" y="136"/>
                  </a:cubicBezTo>
                  <a:cubicBezTo>
                    <a:pt x="299" y="54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8" name="Google Shape;4905;p55"/>
            <p:cNvSpPr/>
            <p:nvPr/>
          </p:nvSpPr>
          <p:spPr>
            <a:xfrm>
              <a:off x="3241743" y="2261263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1" y="1"/>
                    <a:pt x="0" y="82"/>
                    <a:pt x="0" y="164"/>
                  </a:cubicBezTo>
                  <a:cubicBezTo>
                    <a:pt x="0" y="245"/>
                    <a:pt x="81" y="299"/>
                    <a:pt x="163" y="299"/>
                  </a:cubicBezTo>
                  <a:cubicBezTo>
                    <a:pt x="244" y="299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49" name="Google Shape;4906;p55"/>
            <p:cNvSpPr/>
            <p:nvPr/>
          </p:nvSpPr>
          <p:spPr>
            <a:xfrm>
              <a:off x="3216387" y="2288420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82" y="1"/>
                    <a:pt x="27" y="28"/>
                    <a:pt x="0" y="82"/>
                  </a:cubicBezTo>
                  <a:cubicBezTo>
                    <a:pt x="27" y="136"/>
                    <a:pt x="55" y="163"/>
                    <a:pt x="55" y="218"/>
                  </a:cubicBezTo>
                  <a:cubicBezTo>
                    <a:pt x="55" y="218"/>
                    <a:pt x="55" y="245"/>
                    <a:pt x="55" y="272"/>
                  </a:cubicBezTo>
                  <a:cubicBezTo>
                    <a:pt x="82" y="272"/>
                    <a:pt x="109" y="299"/>
                    <a:pt x="136" y="299"/>
                  </a:cubicBezTo>
                  <a:cubicBezTo>
                    <a:pt x="217" y="299"/>
                    <a:pt x="299" y="218"/>
                    <a:pt x="299" y="136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0" name="Google Shape;4907;p55"/>
            <p:cNvSpPr/>
            <p:nvPr/>
          </p:nvSpPr>
          <p:spPr>
            <a:xfrm>
              <a:off x="3169345" y="1873983"/>
              <a:ext cx="14546" cy="14546"/>
            </a:xfrm>
            <a:custGeom>
              <a:avLst/>
              <a:gdLst/>
              <a:ahLst/>
              <a:cxnLst/>
              <a:rect l="l" t="t" r="r" b="b"/>
              <a:pathLst>
                <a:path w="218" h="218" extrusionOk="0">
                  <a:moveTo>
                    <a:pt x="136" y="0"/>
                  </a:moveTo>
                  <a:cubicBezTo>
                    <a:pt x="54" y="0"/>
                    <a:pt x="0" y="55"/>
                    <a:pt x="0" y="163"/>
                  </a:cubicBezTo>
                  <a:cubicBezTo>
                    <a:pt x="0" y="163"/>
                    <a:pt x="0" y="190"/>
                    <a:pt x="0" y="190"/>
                  </a:cubicBezTo>
                  <a:cubicBezTo>
                    <a:pt x="27" y="217"/>
                    <a:pt x="54" y="217"/>
                    <a:pt x="54" y="217"/>
                  </a:cubicBezTo>
                  <a:cubicBezTo>
                    <a:pt x="136" y="217"/>
                    <a:pt x="217" y="136"/>
                    <a:pt x="217" y="55"/>
                  </a:cubicBezTo>
                  <a:cubicBezTo>
                    <a:pt x="217" y="55"/>
                    <a:pt x="217" y="27"/>
                    <a:pt x="217" y="27"/>
                  </a:cubicBezTo>
                  <a:cubicBezTo>
                    <a:pt x="190" y="27"/>
                    <a:pt x="163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1" name="Google Shape;4908;p55"/>
            <p:cNvSpPr/>
            <p:nvPr/>
          </p:nvSpPr>
          <p:spPr>
            <a:xfrm>
              <a:off x="3189230" y="1893867"/>
              <a:ext cx="21752" cy="18149"/>
            </a:xfrm>
            <a:custGeom>
              <a:avLst/>
              <a:gdLst/>
              <a:ahLst/>
              <a:cxnLst/>
              <a:rect l="l" t="t" r="r" b="b"/>
              <a:pathLst>
                <a:path w="326" h="272" extrusionOk="0">
                  <a:moveTo>
                    <a:pt x="163" y="1"/>
                  </a:moveTo>
                  <a:cubicBezTo>
                    <a:pt x="82" y="1"/>
                    <a:pt x="0" y="55"/>
                    <a:pt x="0" y="163"/>
                  </a:cubicBezTo>
                  <a:cubicBezTo>
                    <a:pt x="0" y="191"/>
                    <a:pt x="28" y="245"/>
                    <a:pt x="55" y="272"/>
                  </a:cubicBezTo>
                  <a:lnTo>
                    <a:pt x="109" y="272"/>
                  </a:lnTo>
                  <a:cubicBezTo>
                    <a:pt x="190" y="272"/>
                    <a:pt x="245" y="218"/>
                    <a:pt x="299" y="191"/>
                  </a:cubicBezTo>
                  <a:cubicBezTo>
                    <a:pt x="299" y="191"/>
                    <a:pt x="326" y="163"/>
                    <a:pt x="326" y="163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2" name="Google Shape;4909;p55"/>
            <p:cNvSpPr/>
            <p:nvPr/>
          </p:nvSpPr>
          <p:spPr>
            <a:xfrm>
              <a:off x="3218189" y="1882991"/>
              <a:ext cx="7273" cy="5538"/>
            </a:xfrm>
            <a:custGeom>
              <a:avLst/>
              <a:gdLst/>
              <a:ahLst/>
              <a:cxnLst/>
              <a:rect l="l" t="t" r="r" b="b"/>
              <a:pathLst>
                <a:path w="109" h="83" extrusionOk="0">
                  <a:moveTo>
                    <a:pt x="0" y="1"/>
                  </a:moveTo>
                  <a:lnTo>
                    <a:pt x="0" y="1"/>
                  </a:lnTo>
                  <a:cubicBezTo>
                    <a:pt x="28" y="28"/>
                    <a:pt x="55" y="55"/>
                    <a:pt x="109" y="82"/>
                  </a:cubicBezTo>
                  <a:cubicBezTo>
                    <a:pt x="82" y="55"/>
                    <a:pt x="28" y="28"/>
                    <a:pt x="0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3" name="Google Shape;4910;p55"/>
            <p:cNvSpPr/>
            <p:nvPr/>
          </p:nvSpPr>
          <p:spPr>
            <a:xfrm>
              <a:off x="3189230" y="1946381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4" name="Google Shape;4911;p55"/>
            <p:cNvSpPr/>
            <p:nvPr/>
          </p:nvSpPr>
          <p:spPr>
            <a:xfrm>
              <a:off x="3189230" y="1998828"/>
              <a:ext cx="10943" cy="14546"/>
            </a:xfrm>
            <a:custGeom>
              <a:avLst/>
              <a:gdLst/>
              <a:ahLst/>
              <a:cxnLst/>
              <a:rect l="l" t="t" r="r" b="b"/>
              <a:pathLst>
                <a:path w="164" h="218" extrusionOk="0">
                  <a:moveTo>
                    <a:pt x="163" y="1"/>
                  </a:moveTo>
                  <a:cubicBezTo>
                    <a:pt x="82" y="1"/>
                    <a:pt x="0" y="55"/>
                    <a:pt x="0" y="164"/>
                  </a:cubicBezTo>
                  <a:cubicBezTo>
                    <a:pt x="0" y="164"/>
                    <a:pt x="0" y="191"/>
                    <a:pt x="28" y="218"/>
                  </a:cubicBezTo>
                  <a:cubicBezTo>
                    <a:pt x="82" y="137"/>
                    <a:pt x="136" y="55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5" name="Google Shape;4912;p55"/>
            <p:cNvSpPr/>
            <p:nvPr/>
          </p:nvSpPr>
          <p:spPr>
            <a:xfrm>
              <a:off x="3138518" y="1841420"/>
              <a:ext cx="18216" cy="7273"/>
            </a:xfrm>
            <a:custGeom>
              <a:avLst/>
              <a:gdLst/>
              <a:ahLst/>
              <a:cxnLst/>
              <a:rect l="l" t="t" r="r" b="b"/>
              <a:pathLst>
                <a:path w="273" h="109" extrusionOk="0">
                  <a:moveTo>
                    <a:pt x="137" y="0"/>
                  </a:moveTo>
                  <a:cubicBezTo>
                    <a:pt x="55" y="0"/>
                    <a:pt x="1" y="27"/>
                    <a:pt x="1" y="81"/>
                  </a:cubicBezTo>
                  <a:cubicBezTo>
                    <a:pt x="1" y="109"/>
                    <a:pt x="28" y="109"/>
                    <a:pt x="82" y="109"/>
                  </a:cubicBezTo>
                  <a:lnTo>
                    <a:pt x="272" y="109"/>
                  </a:lnTo>
                  <a:cubicBezTo>
                    <a:pt x="245" y="54"/>
                    <a:pt x="191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6" name="Google Shape;4913;p55"/>
            <p:cNvSpPr/>
            <p:nvPr/>
          </p:nvSpPr>
          <p:spPr>
            <a:xfrm>
              <a:off x="3136716" y="1893867"/>
              <a:ext cx="20017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4" y="1"/>
                  </a:moveTo>
                  <a:cubicBezTo>
                    <a:pt x="82" y="1"/>
                    <a:pt x="1" y="55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7" name="Google Shape;4914;p55"/>
            <p:cNvSpPr/>
            <p:nvPr/>
          </p:nvSpPr>
          <p:spPr>
            <a:xfrm>
              <a:off x="3163874" y="1921025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6" y="299"/>
                  </a:cubicBezTo>
                  <a:cubicBezTo>
                    <a:pt x="218" y="299"/>
                    <a:pt x="299" y="218"/>
                    <a:pt x="299" y="136"/>
                  </a:cubicBezTo>
                  <a:cubicBezTo>
                    <a:pt x="299" y="109"/>
                    <a:pt x="272" y="55"/>
                    <a:pt x="245" y="28"/>
                  </a:cubicBezTo>
                  <a:cubicBezTo>
                    <a:pt x="191" y="55"/>
                    <a:pt x="163" y="109"/>
                    <a:pt x="136" y="109"/>
                  </a:cubicBezTo>
                  <a:cubicBezTo>
                    <a:pt x="109" y="109"/>
                    <a:pt x="109" y="55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8" name="Google Shape;4915;p55"/>
            <p:cNvSpPr/>
            <p:nvPr/>
          </p:nvSpPr>
          <p:spPr>
            <a:xfrm>
              <a:off x="3111427" y="1919223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5"/>
                    <a:pt x="54" y="326"/>
                    <a:pt x="136" y="326"/>
                  </a:cubicBezTo>
                  <a:cubicBezTo>
                    <a:pt x="217" y="326"/>
                    <a:pt x="298" y="245"/>
                    <a:pt x="298" y="163"/>
                  </a:cubicBezTo>
                  <a:cubicBezTo>
                    <a:pt x="298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59" name="Google Shape;4916;p55"/>
            <p:cNvSpPr/>
            <p:nvPr/>
          </p:nvSpPr>
          <p:spPr>
            <a:xfrm>
              <a:off x="3136716" y="1946381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82" y="0"/>
                    <a:pt x="1" y="55"/>
                    <a:pt x="1" y="163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0" name="Google Shape;4917;p55"/>
            <p:cNvSpPr/>
            <p:nvPr/>
          </p:nvSpPr>
          <p:spPr>
            <a:xfrm>
              <a:off x="3138518" y="1998828"/>
              <a:ext cx="18216" cy="7340"/>
            </a:xfrm>
            <a:custGeom>
              <a:avLst/>
              <a:gdLst/>
              <a:ahLst/>
              <a:cxnLst/>
              <a:rect l="l" t="t" r="r" b="b"/>
              <a:pathLst>
                <a:path w="273" h="110" extrusionOk="0">
                  <a:moveTo>
                    <a:pt x="137" y="1"/>
                  </a:moveTo>
                  <a:cubicBezTo>
                    <a:pt x="55" y="1"/>
                    <a:pt x="1" y="28"/>
                    <a:pt x="1" y="109"/>
                  </a:cubicBezTo>
                  <a:cubicBezTo>
                    <a:pt x="82" y="82"/>
                    <a:pt x="191" y="82"/>
                    <a:pt x="272" y="82"/>
                  </a:cubicBezTo>
                  <a:cubicBezTo>
                    <a:pt x="245" y="28"/>
                    <a:pt x="191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1" name="Google Shape;4918;p55"/>
            <p:cNvSpPr/>
            <p:nvPr/>
          </p:nvSpPr>
          <p:spPr>
            <a:xfrm>
              <a:off x="3163874" y="1971737"/>
              <a:ext cx="20017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6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18" y="326"/>
                    <a:pt x="299" y="244"/>
                    <a:pt x="299" y="163"/>
                  </a:cubicBezTo>
                  <a:cubicBezTo>
                    <a:pt x="299" y="81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2" name="Google Shape;4919;p55"/>
            <p:cNvSpPr/>
            <p:nvPr/>
          </p:nvSpPr>
          <p:spPr>
            <a:xfrm>
              <a:off x="3111427" y="1971737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4" y="0"/>
                    <a:pt x="0" y="81"/>
                    <a:pt x="0" y="163"/>
                  </a:cubicBezTo>
                  <a:cubicBezTo>
                    <a:pt x="0" y="244"/>
                    <a:pt x="54" y="326"/>
                    <a:pt x="136" y="326"/>
                  </a:cubicBezTo>
                  <a:cubicBezTo>
                    <a:pt x="217" y="326"/>
                    <a:pt x="298" y="244"/>
                    <a:pt x="298" y="163"/>
                  </a:cubicBezTo>
                  <a:cubicBezTo>
                    <a:pt x="298" y="81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3" name="Google Shape;4920;p55"/>
            <p:cNvSpPr/>
            <p:nvPr/>
          </p:nvSpPr>
          <p:spPr>
            <a:xfrm>
              <a:off x="3136716" y="2051342"/>
              <a:ext cx="16348" cy="19951"/>
            </a:xfrm>
            <a:custGeom>
              <a:avLst/>
              <a:gdLst/>
              <a:ahLst/>
              <a:cxnLst/>
              <a:rect l="l" t="t" r="r" b="b"/>
              <a:pathLst>
                <a:path w="245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lnTo>
                    <a:pt x="218" y="299"/>
                  </a:lnTo>
                  <a:cubicBezTo>
                    <a:pt x="218" y="245"/>
                    <a:pt x="164" y="136"/>
                    <a:pt x="245" y="28"/>
                  </a:cubicBezTo>
                  <a:cubicBezTo>
                    <a:pt x="218" y="0"/>
                    <a:pt x="191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4" name="Google Shape;4921;p55"/>
            <p:cNvSpPr/>
            <p:nvPr/>
          </p:nvSpPr>
          <p:spPr>
            <a:xfrm>
              <a:off x="3136716" y="2220293"/>
              <a:ext cx="16348" cy="8474"/>
            </a:xfrm>
            <a:custGeom>
              <a:avLst/>
              <a:gdLst/>
              <a:ahLst/>
              <a:cxnLst/>
              <a:rect l="l" t="t" r="r" b="b"/>
              <a:pathLst>
                <a:path w="245" h="127" extrusionOk="0">
                  <a:moveTo>
                    <a:pt x="145" y="0"/>
                  </a:moveTo>
                  <a:cubicBezTo>
                    <a:pt x="126" y="0"/>
                    <a:pt x="95" y="7"/>
                    <a:pt x="28" y="18"/>
                  </a:cubicBezTo>
                  <a:lnTo>
                    <a:pt x="1" y="18"/>
                  </a:lnTo>
                  <a:cubicBezTo>
                    <a:pt x="28" y="99"/>
                    <a:pt x="82" y="127"/>
                    <a:pt x="164" y="127"/>
                  </a:cubicBezTo>
                  <a:cubicBezTo>
                    <a:pt x="191" y="99"/>
                    <a:pt x="218" y="72"/>
                    <a:pt x="245" y="45"/>
                  </a:cubicBezTo>
                  <a:cubicBezTo>
                    <a:pt x="181" y="13"/>
                    <a:pt x="174" y="0"/>
                    <a:pt x="145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5" name="Google Shape;4922;p55"/>
            <p:cNvSpPr/>
            <p:nvPr/>
          </p:nvSpPr>
          <p:spPr>
            <a:xfrm>
              <a:off x="3163874" y="2188865"/>
              <a:ext cx="16348" cy="12744"/>
            </a:xfrm>
            <a:custGeom>
              <a:avLst/>
              <a:gdLst/>
              <a:ahLst/>
              <a:cxnLst/>
              <a:rect l="l" t="t" r="r" b="b"/>
              <a:pathLst>
                <a:path w="245" h="191" extrusionOk="0">
                  <a:moveTo>
                    <a:pt x="1" y="1"/>
                  </a:moveTo>
                  <a:cubicBezTo>
                    <a:pt x="1" y="28"/>
                    <a:pt x="1" y="28"/>
                    <a:pt x="1" y="55"/>
                  </a:cubicBezTo>
                  <a:cubicBezTo>
                    <a:pt x="1" y="109"/>
                    <a:pt x="28" y="164"/>
                    <a:pt x="82" y="191"/>
                  </a:cubicBezTo>
                  <a:cubicBezTo>
                    <a:pt x="136" y="191"/>
                    <a:pt x="191" y="164"/>
                    <a:pt x="245" y="109"/>
                  </a:cubicBezTo>
                  <a:cubicBezTo>
                    <a:pt x="191" y="28"/>
                    <a:pt x="109" y="28"/>
                    <a:pt x="1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6" name="Google Shape;4923;p55"/>
            <p:cNvSpPr/>
            <p:nvPr/>
          </p:nvSpPr>
          <p:spPr>
            <a:xfrm>
              <a:off x="3125906" y="2235974"/>
              <a:ext cx="5471" cy="9075"/>
            </a:xfrm>
            <a:custGeom>
              <a:avLst/>
              <a:gdLst/>
              <a:ahLst/>
              <a:cxnLst/>
              <a:rect l="l" t="t" r="r" b="b"/>
              <a:pathLst>
                <a:path w="82" h="136" extrusionOk="0">
                  <a:moveTo>
                    <a:pt x="0" y="0"/>
                  </a:moveTo>
                  <a:lnTo>
                    <a:pt x="0" y="136"/>
                  </a:lnTo>
                  <a:cubicBezTo>
                    <a:pt x="27" y="136"/>
                    <a:pt x="54" y="109"/>
                    <a:pt x="81" y="109"/>
                  </a:cubicBezTo>
                  <a:cubicBezTo>
                    <a:pt x="54" y="81"/>
                    <a:pt x="27" y="27"/>
                    <a:pt x="0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7" name="Google Shape;4924;p55"/>
            <p:cNvSpPr/>
            <p:nvPr/>
          </p:nvSpPr>
          <p:spPr>
            <a:xfrm>
              <a:off x="3084269" y="1841420"/>
              <a:ext cx="19951" cy="5471"/>
            </a:xfrm>
            <a:custGeom>
              <a:avLst/>
              <a:gdLst/>
              <a:ahLst/>
              <a:cxnLst/>
              <a:rect l="l" t="t" r="r" b="b"/>
              <a:pathLst>
                <a:path w="299" h="82" extrusionOk="0">
                  <a:moveTo>
                    <a:pt x="163" y="0"/>
                  </a:moveTo>
                  <a:cubicBezTo>
                    <a:pt x="82" y="0"/>
                    <a:pt x="27" y="27"/>
                    <a:pt x="0" y="81"/>
                  </a:cubicBezTo>
                  <a:lnTo>
                    <a:pt x="299" y="81"/>
                  </a:lnTo>
                  <a:cubicBezTo>
                    <a:pt x="271" y="27"/>
                    <a:pt x="217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8" name="Google Shape;4925;p55"/>
            <p:cNvSpPr/>
            <p:nvPr/>
          </p:nvSpPr>
          <p:spPr>
            <a:xfrm>
              <a:off x="3093277" y="1895669"/>
              <a:ext cx="10943" cy="18216"/>
            </a:xfrm>
            <a:custGeom>
              <a:avLst/>
              <a:gdLst/>
              <a:ahLst/>
              <a:cxnLst/>
              <a:rect l="l" t="t" r="r" b="b"/>
              <a:pathLst>
                <a:path w="164" h="273" extrusionOk="0">
                  <a:moveTo>
                    <a:pt x="109" y="1"/>
                  </a:moveTo>
                  <a:cubicBezTo>
                    <a:pt x="55" y="55"/>
                    <a:pt x="1" y="136"/>
                    <a:pt x="1" y="245"/>
                  </a:cubicBezTo>
                  <a:cubicBezTo>
                    <a:pt x="1" y="245"/>
                    <a:pt x="28" y="272"/>
                    <a:pt x="28" y="272"/>
                  </a:cubicBezTo>
                  <a:cubicBezTo>
                    <a:pt x="109" y="272"/>
                    <a:pt x="164" y="218"/>
                    <a:pt x="164" y="136"/>
                  </a:cubicBezTo>
                  <a:cubicBezTo>
                    <a:pt x="164" y="82"/>
                    <a:pt x="164" y="28"/>
                    <a:pt x="109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69" name="Google Shape;4926;p55"/>
            <p:cNvSpPr/>
            <p:nvPr/>
          </p:nvSpPr>
          <p:spPr>
            <a:xfrm>
              <a:off x="3115030" y="1881189"/>
              <a:ext cx="14546" cy="7340"/>
            </a:xfrm>
            <a:custGeom>
              <a:avLst/>
              <a:gdLst/>
              <a:ahLst/>
              <a:cxnLst/>
              <a:rect l="l" t="t" r="r" b="b"/>
              <a:pathLst>
                <a:path w="218" h="110" extrusionOk="0">
                  <a:moveTo>
                    <a:pt x="217" y="1"/>
                  </a:moveTo>
                  <a:lnTo>
                    <a:pt x="217" y="1"/>
                  </a:lnTo>
                  <a:cubicBezTo>
                    <a:pt x="163" y="28"/>
                    <a:pt x="82" y="55"/>
                    <a:pt x="0" y="82"/>
                  </a:cubicBezTo>
                  <a:cubicBezTo>
                    <a:pt x="27" y="82"/>
                    <a:pt x="55" y="109"/>
                    <a:pt x="82" y="109"/>
                  </a:cubicBezTo>
                  <a:cubicBezTo>
                    <a:pt x="163" y="109"/>
                    <a:pt x="190" y="55"/>
                    <a:pt x="21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0" name="Google Shape;4927;p55"/>
            <p:cNvSpPr/>
            <p:nvPr/>
          </p:nvSpPr>
          <p:spPr>
            <a:xfrm>
              <a:off x="3084269" y="1946381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55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299" y="244"/>
                    <a:pt x="299" y="163"/>
                  </a:cubicBezTo>
                  <a:cubicBezTo>
                    <a:pt x="299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1" name="Google Shape;4928;p55"/>
            <p:cNvSpPr/>
            <p:nvPr/>
          </p:nvSpPr>
          <p:spPr>
            <a:xfrm>
              <a:off x="3058913" y="1919223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18" y="326"/>
                    <a:pt x="299" y="245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2" name="Google Shape;4929;p55"/>
            <p:cNvSpPr/>
            <p:nvPr/>
          </p:nvSpPr>
          <p:spPr>
            <a:xfrm>
              <a:off x="3087872" y="1998828"/>
              <a:ext cx="16348" cy="7340"/>
            </a:xfrm>
            <a:custGeom>
              <a:avLst/>
              <a:gdLst/>
              <a:ahLst/>
              <a:cxnLst/>
              <a:rect l="l" t="t" r="r" b="b"/>
              <a:pathLst>
                <a:path w="245" h="110" extrusionOk="0">
                  <a:moveTo>
                    <a:pt x="109" y="1"/>
                  </a:moveTo>
                  <a:cubicBezTo>
                    <a:pt x="55" y="1"/>
                    <a:pt x="28" y="28"/>
                    <a:pt x="0" y="55"/>
                  </a:cubicBezTo>
                  <a:cubicBezTo>
                    <a:pt x="28" y="82"/>
                    <a:pt x="55" y="109"/>
                    <a:pt x="82" y="109"/>
                  </a:cubicBezTo>
                  <a:lnTo>
                    <a:pt x="245" y="109"/>
                  </a:lnTo>
                  <a:cubicBezTo>
                    <a:pt x="217" y="55"/>
                    <a:pt x="163" y="1"/>
                    <a:pt x="109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3" name="Google Shape;4930;p55"/>
            <p:cNvSpPr/>
            <p:nvPr/>
          </p:nvSpPr>
          <p:spPr>
            <a:xfrm>
              <a:off x="3087872" y="2051342"/>
              <a:ext cx="16348" cy="19951"/>
            </a:xfrm>
            <a:custGeom>
              <a:avLst/>
              <a:gdLst/>
              <a:ahLst/>
              <a:cxnLst/>
              <a:rect l="l" t="t" r="r" b="b"/>
              <a:pathLst>
                <a:path w="245" h="299" extrusionOk="0">
                  <a:moveTo>
                    <a:pt x="109" y="0"/>
                  </a:moveTo>
                  <a:cubicBezTo>
                    <a:pt x="82" y="0"/>
                    <a:pt x="82" y="28"/>
                    <a:pt x="82" y="28"/>
                  </a:cubicBezTo>
                  <a:cubicBezTo>
                    <a:pt x="28" y="109"/>
                    <a:pt x="28" y="190"/>
                    <a:pt x="0" y="272"/>
                  </a:cubicBezTo>
                  <a:cubicBezTo>
                    <a:pt x="28" y="299"/>
                    <a:pt x="55" y="299"/>
                    <a:pt x="109" y="299"/>
                  </a:cubicBezTo>
                  <a:cubicBezTo>
                    <a:pt x="190" y="299"/>
                    <a:pt x="245" y="245"/>
                    <a:pt x="245" y="163"/>
                  </a:cubicBezTo>
                  <a:cubicBezTo>
                    <a:pt x="245" y="55"/>
                    <a:pt x="190" y="0"/>
                    <a:pt x="109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4" name="Google Shape;4931;p55"/>
            <p:cNvSpPr/>
            <p:nvPr/>
          </p:nvSpPr>
          <p:spPr>
            <a:xfrm>
              <a:off x="3111427" y="2024184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245"/>
                    <a:pt x="54" y="326"/>
                    <a:pt x="136" y="326"/>
                  </a:cubicBezTo>
                  <a:cubicBezTo>
                    <a:pt x="217" y="326"/>
                    <a:pt x="298" y="245"/>
                    <a:pt x="298" y="163"/>
                  </a:cubicBezTo>
                  <a:cubicBezTo>
                    <a:pt x="298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5" name="Google Shape;4932;p55"/>
            <p:cNvSpPr/>
            <p:nvPr/>
          </p:nvSpPr>
          <p:spPr>
            <a:xfrm>
              <a:off x="3093277" y="2208816"/>
              <a:ext cx="9141" cy="7273"/>
            </a:xfrm>
            <a:custGeom>
              <a:avLst/>
              <a:gdLst/>
              <a:ahLst/>
              <a:cxnLst/>
              <a:rect l="l" t="t" r="r" b="b"/>
              <a:pathLst>
                <a:path w="137" h="109" extrusionOk="0">
                  <a:moveTo>
                    <a:pt x="1" y="0"/>
                  </a:moveTo>
                  <a:cubicBezTo>
                    <a:pt x="1" y="54"/>
                    <a:pt x="1" y="109"/>
                    <a:pt x="55" y="109"/>
                  </a:cubicBezTo>
                  <a:cubicBezTo>
                    <a:pt x="109" y="109"/>
                    <a:pt x="109" y="82"/>
                    <a:pt x="136" y="54"/>
                  </a:cubicBezTo>
                  <a:cubicBezTo>
                    <a:pt x="109" y="27"/>
                    <a:pt x="55" y="0"/>
                    <a:pt x="28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6" name="Google Shape;4933;p55"/>
            <p:cNvSpPr/>
            <p:nvPr/>
          </p:nvSpPr>
          <p:spPr>
            <a:xfrm>
              <a:off x="3031755" y="1841420"/>
              <a:ext cx="9141" cy="5471"/>
            </a:xfrm>
            <a:custGeom>
              <a:avLst/>
              <a:gdLst/>
              <a:ahLst/>
              <a:cxnLst/>
              <a:rect l="l" t="t" r="r" b="b"/>
              <a:pathLst>
                <a:path w="137" h="82" extrusionOk="0">
                  <a:moveTo>
                    <a:pt x="136" y="0"/>
                  </a:moveTo>
                  <a:cubicBezTo>
                    <a:pt x="82" y="0"/>
                    <a:pt x="28" y="54"/>
                    <a:pt x="1" y="81"/>
                  </a:cubicBezTo>
                  <a:cubicBezTo>
                    <a:pt x="55" y="81"/>
                    <a:pt x="109" y="27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7" name="Google Shape;4934;p55"/>
            <p:cNvSpPr/>
            <p:nvPr/>
          </p:nvSpPr>
          <p:spPr>
            <a:xfrm>
              <a:off x="3058913" y="1873983"/>
              <a:ext cx="19951" cy="14546"/>
            </a:xfrm>
            <a:custGeom>
              <a:avLst/>
              <a:gdLst/>
              <a:ahLst/>
              <a:cxnLst/>
              <a:rect l="l" t="t" r="r" b="b"/>
              <a:pathLst>
                <a:path w="299" h="218" extrusionOk="0">
                  <a:moveTo>
                    <a:pt x="272" y="0"/>
                  </a:moveTo>
                  <a:cubicBezTo>
                    <a:pt x="190" y="0"/>
                    <a:pt x="82" y="55"/>
                    <a:pt x="1" y="109"/>
                  </a:cubicBezTo>
                  <a:cubicBezTo>
                    <a:pt x="28" y="163"/>
                    <a:pt x="82" y="217"/>
                    <a:pt x="136" y="217"/>
                  </a:cubicBezTo>
                  <a:cubicBezTo>
                    <a:pt x="218" y="217"/>
                    <a:pt x="299" y="136"/>
                    <a:pt x="299" y="55"/>
                  </a:cubicBezTo>
                  <a:cubicBezTo>
                    <a:pt x="299" y="27"/>
                    <a:pt x="299" y="27"/>
                    <a:pt x="272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8" name="Google Shape;4935;p55"/>
            <p:cNvSpPr/>
            <p:nvPr/>
          </p:nvSpPr>
          <p:spPr>
            <a:xfrm>
              <a:off x="3039029" y="1893867"/>
              <a:ext cx="12744" cy="20017"/>
            </a:xfrm>
            <a:custGeom>
              <a:avLst/>
              <a:gdLst/>
              <a:ahLst/>
              <a:cxnLst/>
              <a:rect l="l" t="t" r="r" b="b"/>
              <a:pathLst>
                <a:path w="191" h="300" extrusionOk="0">
                  <a:moveTo>
                    <a:pt x="82" y="1"/>
                  </a:moveTo>
                  <a:cubicBezTo>
                    <a:pt x="54" y="28"/>
                    <a:pt x="54" y="28"/>
                    <a:pt x="27" y="55"/>
                  </a:cubicBezTo>
                  <a:cubicBezTo>
                    <a:pt x="0" y="82"/>
                    <a:pt x="27" y="218"/>
                    <a:pt x="0" y="299"/>
                  </a:cubicBezTo>
                  <a:lnTo>
                    <a:pt x="54" y="299"/>
                  </a:lnTo>
                  <a:cubicBezTo>
                    <a:pt x="136" y="299"/>
                    <a:pt x="190" y="245"/>
                    <a:pt x="190" y="163"/>
                  </a:cubicBezTo>
                  <a:cubicBezTo>
                    <a:pt x="190" y="82"/>
                    <a:pt x="136" y="28"/>
                    <a:pt x="82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79" name="Google Shape;4936;p55"/>
            <p:cNvSpPr/>
            <p:nvPr/>
          </p:nvSpPr>
          <p:spPr>
            <a:xfrm>
              <a:off x="3031755" y="1946381"/>
              <a:ext cx="20017" cy="16348"/>
            </a:xfrm>
            <a:custGeom>
              <a:avLst/>
              <a:gdLst/>
              <a:ahLst/>
              <a:cxnLst/>
              <a:rect l="l" t="t" r="r" b="b"/>
              <a:pathLst>
                <a:path w="300" h="245" extrusionOk="0">
                  <a:moveTo>
                    <a:pt x="163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28" y="190"/>
                    <a:pt x="55" y="217"/>
                    <a:pt x="55" y="217"/>
                  </a:cubicBezTo>
                  <a:cubicBezTo>
                    <a:pt x="55" y="217"/>
                    <a:pt x="163" y="244"/>
                    <a:pt x="272" y="244"/>
                  </a:cubicBezTo>
                  <a:cubicBezTo>
                    <a:pt x="299" y="217"/>
                    <a:pt x="299" y="190"/>
                    <a:pt x="299" y="163"/>
                  </a:cubicBezTo>
                  <a:cubicBezTo>
                    <a:pt x="299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0" name="Google Shape;4937;p55"/>
            <p:cNvSpPr/>
            <p:nvPr/>
          </p:nvSpPr>
          <p:spPr>
            <a:xfrm>
              <a:off x="3058913" y="1971737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109" y="0"/>
                    <a:pt x="109" y="27"/>
                    <a:pt x="82" y="27"/>
                  </a:cubicBezTo>
                  <a:lnTo>
                    <a:pt x="82" y="54"/>
                  </a:lnTo>
                  <a:lnTo>
                    <a:pt x="28" y="54"/>
                  </a:lnTo>
                  <a:cubicBezTo>
                    <a:pt x="1" y="81"/>
                    <a:pt x="1" y="109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18" y="326"/>
                    <a:pt x="299" y="244"/>
                    <a:pt x="299" y="163"/>
                  </a:cubicBezTo>
                  <a:cubicBezTo>
                    <a:pt x="299" y="81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1" name="Google Shape;4938;p55"/>
            <p:cNvSpPr/>
            <p:nvPr/>
          </p:nvSpPr>
          <p:spPr>
            <a:xfrm>
              <a:off x="3031755" y="2051342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82" y="0"/>
                    <a:pt x="1" y="55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2" name="Google Shape;4939;p55"/>
            <p:cNvSpPr/>
            <p:nvPr/>
          </p:nvSpPr>
          <p:spPr>
            <a:xfrm>
              <a:off x="3006399" y="2025986"/>
              <a:ext cx="14546" cy="20017"/>
            </a:xfrm>
            <a:custGeom>
              <a:avLst/>
              <a:gdLst/>
              <a:ahLst/>
              <a:cxnLst/>
              <a:rect l="l" t="t" r="r" b="b"/>
              <a:pathLst>
                <a:path w="218" h="300" extrusionOk="0">
                  <a:moveTo>
                    <a:pt x="109" y="1"/>
                  </a:moveTo>
                  <a:cubicBezTo>
                    <a:pt x="28" y="1"/>
                    <a:pt x="1" y="82"/>
                    <a:pt x="1" y="136"/>
                  </a:cubicBezTo>
                  <a:cubicBezTo>
                    <a:pt x="1" y="218"/>
                    <a:pt x="55" y="299"/>
                    <a:pt x="137" y="299"/>
                  </a:cubicBezTo>
                  <a:cubicBezTo>
                    <a:pt x="164" y="299"/>
                    <a:pt x="191" y="272"/>
                    <a:pt x="218" y="272"/>
                  </a:cubicBezTo>
                  <a:cubicBezTo>
                    <a:pt x="191" y="191"/>
                    <a:pt x="137" y="136"/>
                    <a:pt x="55" y="82"/>
                  </a:cubicBezTo>
                  <a:cubicBezTo>
                    <a:pt x="55" y="28"/>
                    <a:pt x="82" y="28"/>
                    <a:pt x="109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3" name="Google Shape;4940;p55"/>
            <p:cNvSpPr/>
            <p:nvPr/>
          </p:nvSpPr>
          <p:spPr>
            <a:xfrm>
              <a:off x="3006399" y="2076698"/>
              <a:ext cx="20017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7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7" y="326"/>
                  </a:cubicBezTo>
                  <a:cubicBezTo>
                    <a:pt x="218" y="326"/>
                    <a:pt x="299" y="244"/>
                    <a:pt x="299" y="163"/>
                  </a:cubicBezTo>
                  <a:cubicBezTo>
                    <a:pt x="299" y="82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4" name="Google Shape;4941;p55"/>
            <p:cNvSpPr/>
            <p:nvPr/>
          </p:nvSpPr>
          <p:spPr>
            <a:xfrm>
              <a:off x="3006399" y="2130946"/>
              <a:ext cx="20017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7" y="1"/>
                  </a:moveTo>
                  <a:cubicBezTo>
                    <a:pt x="55" y="1"/>
                    <a:pt x="1" y="55"/>
                    <a:pt x="1" y="137"/>
                  </a:cubicBezTo>
                  <a:cubicBezTo>
                    <a:pt x="1" y="218"/>
                    <a:pt x="55" y="299"/>
                    <a:pt x="137" y="299"/>
                  </a:cubicBezTo>
                  <a:cubicBezTo>
                    <a:pt x="218" y="299"/>
                    <a:pt x="299" y="218"/>
                    <a:pt x="299" y="137"/>
                  </a:cubicBezTo>
                  <a:cubicBezTo>
                    <a:pt x="299" y="55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5" name="Google Shape;4942;p55"/>
            <p:cNvSpPr/>
            <p:nvPr/>
          </p:nvSpPr>
          <p:spPr>
            <a:xfrm>
              <a:off x="3058913" y="2129145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18"/>
                    <a:pt x="1" y="245"/>
                    <a:pt x="55" y="299"/>
                  </a:cubicBezTo>
                  <a:lnTo>
                    <a:pt x="82" y="299"/>
                  </a:lnTo>
                  <a:cubicBezTo>
                    <a:pt x="136" y="299"/>
                    <a:pt x="218" y="245"/>
                    <a:pt x="299" y="191"/>
                  </a:cubicBezTo>
                  <a:cubicBezTo>
                    <a:pt x="299" y="191"/>
                    <a:pt x="299" y="191"/>
                    <a:pt x="299" y="164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6" name="Google Shape;4943;p55"/>
            <p:cNvSpPr/>
            <p:nvPr/>
          </p:nvSpPr>
          <p:spPr>
            <a:xfrm>
              <a:off x="3174750" y="2239577"/>
              <a:ext cx="9141" cy="14546"/>
            </a:xfrm>
            <a:custGeom>
              <a:avLst/>
              <a:gdLst/>
              <a:ahLst/>
              <a:cxnLst/>
              <a:rect l="l" t="t" r="r" b="b"/>
              <a:pathLst>
                <a:path w="137" h="218" extrusionOk="0">
                  <a:moveTo>
                    <a:pt x="109" y="0"/>
                  </a:moveTo>
                  <a:cubicBezTo>
                    <a:pt x="55" y="0"/>
                    <a:pt x="0" y="55"/>
                    <a:pt x="0" y="136"/>
                  </a:cubicBezTo>
                  <a:cubicBezTo>
                    <a:pt x="0" y="136"/>
                    <a:pt x="28" y="163"/>
                    <a:pt x="82" y="217"/>
                  </a:cubicBezTo>
                  <a:cubicBezTo>
                    <a:pt x="109" y="190"/>
                    <a:pt x="136" y="136"/>
                    <a:pt x="136" y="82"/>
                  </a:cubicBezTo>
                  <a:cubicBezTo>
                    <a:pt x="136" y="55"/>
                    <a:pt x="109" y="27"/>
                    <a:pt x="109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7" name="Google Shape;4944;p55"/>
            <p:cNvSpPr/>
            <p:nvPr/>
          </p:nvSpPr>
          <p:spPr>
            <a:xfrm>
              <a:off x="3136716" y="2103855"/>
              <a:ext cx="16348" cy="14546"/>
            </a:xfrm>
            <a:custGeom>
              <a:avLst/>
              <a:gdLst/>
              <a:ahLst/>
              <a:cxnLst/>
              <a:rect l="l" t="t" r="r" b="b"/>
              <a:pathLst>
                <a:path w="245" h="218" extrusionOk="0">
                  <a:moveTo>
                    <a:pt x="164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163"/>
                    <a:pt x="1" y="190"/>
                    <a:pt x="28" y="217"/>
                  </a:cubicBezTo>
                  <a:cubicBezTo>
                    <a:pt x="82" y="190"/>
                    <a:pt x="164" y="109"/>
                    <a:pt x="245" y="27"/>
                  </a:cubicBezTo>
                  <a:cubicBezTo>
                    <a:pt x="218" y="0"/>
                    <a:pt x="191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8" name="Google Shape;4945;p55"/>
            <p:cNvSpPr/>
            <p:nvPr/>
          </p:nvSpPr>
          <p:spPr>
            <a:xfrm>
              <a:off x="3163874" y="2087507"/>
              <a:ext cx="67" cy="1935"/>
            </a:xfrm>
            <a:custGeom>
              <a:avLst/>
              <a:gdLst/>
              <a:ahLst/>
              <a:cxnLst/>
              <a:rect l="l" t="t" r="r" b="b"/>
              <a:pathLst>
                <a:path w="1" h="29" extrusionOk="0">
                  <a:moveTo>
                    <a:pt x="1" y="1"/>
                  </a:moveTo>
                  <a:lnTo>
                    <a:pt x="1" y="1"/>
                  </a:lnTo>
                  <a:cubicBezTo>
                    <a:pt x="1" y="1"/>
                    <a:pt x="1" y="1"/>
                    <a:pt x="1" y="28"/>
                  </a:cubicBezTo>
                  <a:cubicBezTo>
                    <a:pt x="1" y="28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89" name="Google Shape;4946;p55"/>
            <p:cNvSpPr/>
            <p:nvPr/>
          </p:nvSpPr>
          <p:spPr>
            <a:xfrm>
              <a:off x="3136716" y="2161774"/>
              <a:ext cx="16348" cy="14546"/>
            </a:xfrm>
            <a:custGeom>
              <a:avLst/>
              <a:gdLst/>
              <a:ahLst/>
              <a:cxnLst/>
              <a:rect l="l" t="t" r="r" b="b"/>
              <a:pathLst>
                <a:path w="245" h="218" extrusionOk="0">
                  <a:moveTo>
                    <a:pt x="28" y="0"/>
                  </a:moveTo>
                  <a:cubicBezTo>
                    <a:pt x="1" y="27"/>
                    <a:pt x="1" y="54"/>
                    <a:pt x="1" y="81"/>
                  </a:cubicBezTo>
                  <a:cubicBezTo>
                    <a:pt x="1" y="163"/>
                    <a:pt x="82" y="217"/>
                    <a:pt x="164" y="217"/>
                  </a:cubicBezTo>
                  <a:cubicBezTo>
                    <a:pt x="191" y="217"/>
                    <a:pt x="218" y="217"/>
                    <a:pt x="245" y="190"/>
                  </a:cubicBezTo>
                  <a:cubicBezTo>
                    <a:pt x="245" y="190"/>
                    <a:pt x="245" y="163"/>
                    <a:pt x="245" y="163"/>
                  </a:cubicBezTo>
                  <a:cubicBezTo>
                    <a:pt x="191" y="81"/>
                    <a:pt x="109" y="27"/>
                    <a:pt x="28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0" name="Google Shape;4947;p55"/>
            <p:cNvSpPr/>
            <p:nvPr/>
          </p:nvSpPr>
          <p:spPr>
            <a:xfrm>
              <a:off x="3116832" y="2129145"/>
              <a:ext cx="12744" cy="12744"/>
            </a:xfrm>
            <a:custGeom>
              <a:avLst/>
              <a:gdLst/>
              <a:ahLst/>
              <a:cxnLst/>
              <a:rect l="l" t="t" r="r" b="b"/>
              <a:pathLst>
                <a:path w="191" h="191" extrusionOk="0">
                  <a:moveTo>
                    <a:pt x="55" y="1"/>
                  </a:moveTo>
                  <a:cubicBezTo>
                    <a:pt x="55" y="1"/>
                    <a:pt x="55" y="28"/>
                    <a:pt x="28" y="28"/>
                  </a:cubicBezTo>
                  <a:cubicBezTo>
                    <a:pt x="0" y="82"/>
                    <a:pt x="82" y="164"/>
                    <a:pt x="190" y="191"/>
                  </a:cubicBezTo>
                  <a:cubicBezTo>
                    <a:pt x="136" y="109"/>
                    <a:pt x="136" y="55"/>
                    <a:pt x="82" y="28"/>
                  </a:cubicBezTo>
                  <a:cubicBezTo>
                    <a:pt x="82" y="28"/>
                    <a:pt x="82" y="1"/>
                    <a:pt x="55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1" name="Google Shape;4948;p55"/>
            <p:cNvSpPr/>
            <p:nvPr/>
          </p:nvSpPr>
          <p:spPr>
            <a:xfrm>
              <a:off x="3084269" y="2156302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27" y="55"/>
                    <a:pt x="0" y="109"/>
                  </a:cubicBezTo>
                  <a:cubicBezTo>
                    <a:pt x="0" y="136"/>
                    <a:pt x="0" y="163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299" y="245"/>
                    <a:pt x="299" y="163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2" name="Google Shape;4949;p55"/>
            <p:cNvSpPr/>
            <p:nvPr/>
          </p:nvSpPr>
          <p:spPr>
            <a:xfrm>
              <a:off x="3071591" y="2190733"/>
              <a:ext cx="7273" cy="12678"/>
            </a:xfrm>
            <a:custGeom>
              <a:avLst/>
              <a:gdLst/>
              <a:ahLst/>
              <a:cxnLst/>
              <a:rect l="l" t="t" r="r" b="b"/>
              <a:pathLst>
                <a:path w="109" h="190" extrusionOk="0">
                  <a:moveTo>
                    <a:pt x="109" y="0"/>
                  </a:moveTo>
                  <a:cubicBezTo>
                    <a:pt x="82" y="54"/>
                    <a:pt x="0" y="54"/>
                    <a:pt x="0" y="190"/>
                  </a:cubicBezTo>
                  <a:cubicBezTo>
                    <a:pt x="55" y="163"/>
                    <a:pt x="109" y="109"/>
                    <a:pt x="109" y="27"/>
                  </a:cubicBezTo>
                  <a:cubicBezTo>
                    <a:pt x="109" y="27"/>
                    <a:pt x="109" y="27"/>
                    <a:pt x="109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3" name="Google Shape;4950;p55"/>
            <p:cNvSpPr/>
            <p:nvPr/>
          </p:nvSpPr>
          <p:spPr>
            <a:xfrm>
              <a:off x="3478822" y="155182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4"/>
                    <a:pt x="54" y="299"/>
                    <a:pt x="163" y="299"/>
                  </a:cubicBezTo>
                  <a:cubicBezTo>
                    <a:pt x="244" y="299"/>
                    <a:pt x="299" y="244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4" name="Google Shape;4951;p55"/>
            <p:cNvSpPr/>
            <p:nvPr/>
          </p:nvSpPr>
          <p:spPr>
            <a:xfrm>
              <a:off x="3451664" y="1631432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5" name="Google Shape;4952;p55"/>
            <p:cNvSpPr/>
            <p:nvPr/>
          </p:nvSpPr>
          <p:spPr>
            <a:xfrm>
              <a:off x="3478822" y="1604275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4" y="1"/>
                    <a:pt x="0" y="82"/>
                    <a:pt x="0" y="164"/>
                  </a:cubicBezTo>
                  <a:cubicBezTo>
                    <a:pt x="0" y="245"/>
                    <a:pt x="54" y="326"/>
                    <a:pt x="163" y="326"/>
                  </a:cubicBezTo>
                  <a:cubicBezTo>
                    <a:pt x="244" y="326"/>
                    <a:pt x="299" y="245"/>
                    <a:pt x="299" y="164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6" name="Google Shape;4953;p55"/>
            <p:cNvSpPr/>
            <p:nvPr/>
          </p:nvSpPr>
          <p:spPr>
            <a:xfrm>
              <a:off x="3451664" y="1683946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36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36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7" name="Google Shape;4954;p55"/>
            <p:cNvSpPr/>
            <p:nvPr/>
          </p:nvSpPr>
          <p:spPr>
            <a:xfrm>
              <a:off x="3478822" y="1656788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5"/>
                    <a:pt x="54" y="326"/>
                    <a:pt x="163" y="326"/>
                  </a:cubicBezTo>
                  <a:cubicBezTo>
                    <a:pt x="244" y="326"/>
                    <a:pt x="299" y="245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8" name="Google Shape;4955;p55"/>
            <p:cNvSpPr/>
            <p:nvPr/>
          </p:nvSpPr>
          <p:spPr>
            <a:xfrm>
              <a:off x="3451664" y="1736393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7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37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399" name="Google Shape;4956;p55"/>
            <p:cNvSpPr/>
            <p:nvPr/>
          </p:nvSpPr>
          <p:spPr>
            <a:xfrm>
              <a:off x="3478822" y="1709302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4" y="0"/>
                    <a:pt x="0" y="81"/>
                    <a:pt x="0" y="163"/>
                  </a:cubicBezTo>
                  <a:cubicBezTo>
                    <a:pt x="0" y="244"/>
                    <a:pt x="54" y="326"/>
                    <a:pt x="163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0" name="Google Shape;4957;p55"/>
            <p:cNvSpPr/>
            <p:nvPr/>
          </p:nvSpPr>
          <p:spPr>
            <a:xfrm>
              <a:off x="3478822" y="1761749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245"/>
                    <a:pt x="54" y="326"/>
                    <a:pt x="163" y="326"/>
                  </a:cubicBezTo>
                  <a:cubicBezTo>
                    <a:pt x="244" y="326"/>
                    <a:pt x="299" y="245"/>
                    <a:pt x="299" y="163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1" name="Google Shape;4958;p55"/>
            <p:cNvSpPr/>
            <p:nvPr/>
          </p:nvSpPr>
          <p:spPr>
            <a:xfrm>
              <a:off x="3426308" y="1504786"/>
              <a:ext cx="14546" cy="14546"/>
            </a:xfrm>
            <a:custGeom>
              <a:avLst/>
              <a:gdLst/>
              <a:ahLst/>
              <a:cxnLst/>
              <a:rect l="l" t="t" r="r" b="b"/>
              <a:pathLst>
                <a:path w="218" h="218" extrusionOk="0">
                  <a:moveTo>
                    <a:pt x="1" y="0"/>
                  </a:moveTo>
                  <a:cubicBezTo>
                    <a:pt x="1" y="27"/>
                    <a:pt x="1" y="54"/>
                    <a:pt x="1" y="81"/>
                  </a:cubicBezTo>
                  <a:cubicBezTo>
                    <a:pt x="1" y="163"/>
                    <a:pt x="55" y="217"/>
                    <a:pt x="136" y="217"/>
                  </a:cubicBezTo>
                  <a:lnTo>
                    <a:pt x="218" y="217"/>
                  </a:lnTo>
                  <a:cubicBezTo>
                    <a:pt x="163" y="190"/>
                    <a:pt x="136" y="190"/>
                    <a:pt x="136" y="163"/>
                  </a:cubicBezTo>
                  <a:cubicBezTo>
                    <a:pt x="82" y="109"/>
                    <a:pt x="82" y="54"/>
                    <a:pt x="1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2" name="Google Shape;4959;p55"/>
            <p:cNvSpPr/>
            <p:nvPr/>
          </p:nvSpPr>
          <p:spPr>
            <a:xfrm>
              <a:off x="3426308" y="1604275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3" name="Google Shape;4960;p55"/>
            <p:cNvSpPr/>
            <p:nvPr/>
          </p:nvSpPr>
          <p:spPr>
            <a:xfrm>
              <a:off x="3426308" y="1656788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4" name="Google Shape;4961;p55"/>
            <p:cNvSpPr/>
            <p:nvPr/>
          </p:nvSpPr>
          <p:spPr>
            <a:xfrm>
              <a:off x="3426308" y="1709302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6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1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5" name="Google Shape;4962;p55"/>
            <p:cNvSpPr/>
            <p:nvPr/>
          </p:nvSpPr>
          <p:spPr>
            <a:xfrm>
              <a:off x="3426308" y="1761749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18"/>
                    <a:pt x="28" y="272"/>
                    <a:pt x="82" y="299"/>
                  </a:cubicBezTo>
                  <a:lnTo>
                    <a:pt x="218" y="299"/>
                  </a:lnTo>
                  <a:cubicBezTo>
                    <a:pt x="272" y="272"/>
                    <a:pt x="299" y="218"/>
                    <a:pt x="299" y="163"/>
                  </a:cubicBezTo>
                  <a:cubicBezTo>
                    <a:pt x="299" y="82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6" name="Google Shape;4963;p55"/>
            <p:cNvSpPr/>
            <p:nvPr/>
          </p:nvSpPr>
          <p:spPr>
            <a:xfrm>
              <a:off x="3346704" y="1526472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4" y="299"/>
                    <a:pt x="326" y="218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7" name="Google Shape;4964;p55"/>
            <p:cNvSpPr/>
            <p:nvPr/>
          </p:nvSpPr>
          <p:spPr>
            <a:xfrm>
              <a:off x="3346704" y="157898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17"/>
                    <a:pt x="82" y="299"/>
                    <a:pt x="163" y="299"/>
                  </a:cubicBezTo>
                  <a:cubicBezTo>
                    <a:pt x="244" y="299"/>
                    <a:pt x="326" y="217"/>
                    <a:pt x="326" y="136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8" name="Google Shape;4965;p55"/>
            <p:cNvSpPr/>
            <p:nvPr/>
          </p:nvSpPr>
          <p:spPr>
            <a:xfrm>
              <a:off x="3373861" y="1607945"/>
              <a:ext cx="19951" cy="18149"/>
            </a:xfrm>
            <a:custGeom>
              <a:avLst/>
              <a:gdLst/>
              <a:ahLst/>
              <a:cxnLst/>
              <a:rect l="l" t="t" r="r" b="b"/>
              <a:pathLst>
                <a:path w="299" h="272" extrusionOk="0">
                  <a:moveTo>
                    <a:pt x="244" y="0"/>
                  </a:moveTo>
                  <a:cubicBezTo>
                    <a:pt x="217" y="27"/>
                    <a:pt x="163" y="54"/>
                    <a:pt x="109" y="54"/>
                  </a:cubicBezTo>
                  <a:cubicBezTo>
                    <a:pt x="81" y="54"/>
                    <a:pt x="27" y="82"/>
                    <a:pt x="0" y="109"/>
                  </a:cubicBezTo>
                  <a:cubicBezTo>
                    <a:pt x="0" y="190"/>
                    <a:pt x="81" y="271"/>
                    <a:pt x="136" y="271"/>
                  </a:cubicBezTo>
                  <a:cubicBezTo>
                    <a:pt x="244" y="271"/>
                    <a:pt x="298" y="190"/>
                    <a:pt x="298" y="109"/>
                  </a:cubicBezTo>
                  <a:cubicBezTo>
                    <a:pt x="298" y="54"/>
                    <a:pt x="271" y="27"/>
                    <a:pt x="24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09" name="Google Shape;4966;p55"/>
            <p:cNvSpPr/>
            <p:nvPr/>
          </p:nvSpPr>
          <p:spPr>
            <a:xfrm>
              <a:off x="3346704" y="1683946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36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326" y="244"/>
                    <a:pt x="326" y="136"/>
                  </a:cubicBezTo>
                  <a:cubicBezTo>
                    <a:pt x="326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0" name="Google Shape;4967;p55"/>
            <p:cNvSpPr/>
            <p:nvPr/>
          </p:nvSpPr>
          <p:spPr>
            <a:xfrm>
              <a:off x="3373861" y="1669466"/>
              <a:ext cx="19951" cy="9075"/>
            </a:xfrm>
            <a:custGeom>
              <a:avLst/>
              <a:gdLst/>
              <a:ahLst/>
              <a:cxnLst/>
              <a:rect l="l" t="t" r="r" b="b"/>
              <a:pathLst>
                <a:path w="299" h="136" extrusionOk="0">
                  <a:moveTo>
                    <a:pt x="298" y="0"/>
                  </a:moveTo>
                  <a:lnTo>
                    <a:pt x="298" y="0"/>
                  </a:lnTo>
                  <a:cubicBezTo>
                    <a:pt x="258" y="27"/>
                    <a:pt x="210" y="34"/>
                    <a:pt x="159" y="34"/>
                  </a:cubicBezTo>
                  <a:cubicBezTo>
                    <a:pt x="109" y="34"/>
                    <a:pt x="54" y="27"/>
                    <a:pt x="0" y="27"/>
                  </a:cubicBezTo>
                  <a:cubicBezTo>
                    <a:pt x="27" y="82"/>
                    <a:pt x="81" y="136"/>
                    <a:pt x="136" y="136"/>
                  </a:cubicBezTo>
                  <a:cubicBezTo>
                    <a:pt x="217" y="136"/>
                    <a:pt x="271" y="82"/>
                    <a:pt x="298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1" name="Google Shape;4968;p55"/>
            <p:cNvSpPr/>
            <p:nvPr/>
          </p:nvSpPr>
          <p:spPr>
            <a:xfrm>
              <a:off x="3294190" y="1526472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3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2" name="Google Shape;4969;p55"/>
            <p:cNvSpPr/>
            <p:nvPr/>
          </p:nvSpPr>
          <p:spPr>
            <a:xfrm>
              <a:off x="3321348" y="1499314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3" name="Google Shape;4970;p55"/>
            <p:cNvSpPr/>
            <p:nvPr/>
          </p:nvSpPr>
          <p:spPr>
            <a:xfrm>
              <a:off x="3294190" y="157898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17"/>
                    <a:pt x="82" y="299"/>
                    <a:pt x="163" y="299"/>
                  </a:cubicBezTo>
                  <a:cubicBezTo>
                    <a:pt x="245" y="299"/>
                    <a:pt x="326" y="217"/>
                    <a:pt x="326" y="136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4" name="Google Shape;4971;p55"/>
            <p:cNvSpPr/>
            <p:nvPr/>
          </p:nvSpPr>
          <p:spPr>
            <a:xfrm>
              <a:off x="3321348" y="155182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299"/>
                    <a:pt x="136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82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5" name="Google Shape;4972;p55"/>
            <p:cNvSpPr/>
            <p:nvPr/>
          </p:nvSpPr>
          <p:spPr>
            <a:xfrm>
              <a:off x="3294190" y="1631432"/>
              <a:ext cx="21819" cy="18149"/>
            </a:xfrm>
            <a:custGeom>
              <a:avLst/>
              <a:gdLst/>
              <a:ahLst/>
              <a:cxnLst/>
              <a:rect l="l" t="t" r="r" b="b"/>
              <a:pathLst>
                <a:path w="327" h="272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191"/>
                    <a:pt x="28" y="245"/>
                    <a:pt x="82" y="272"/>
                  </a:cubicBezTo>
                  <a:cubicBezTo>
                    <a:pt x="136" y="272"/>
                    <a:pt x="190" y="272"/>
                    <a:pt x="218" y="245"/>
                  </a:cubicBezTo>
                  <a:cubicBezTo>
                    <a:pt x="245" y="218"/>
                    <a:pt x="272" y="191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6" name="Google Shape;4973;p55"/>
            <p:cNvSpPr/>
            <p:nvPr/>
          </p:nvSpPr>
          <p:spPr>
            <a:xfrm>
              <a:off x="3268834" y="1499314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7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299"/>
                    <a:pt x="137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82"/>
                    <a:pt x="245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7" name="Google Shape;4974;p55"/>
            <p:cNvSpPr/>
            <p:nvPr/>
          </p:nvSpPr>
          <p:spPr>
            <a:xfrm>
              <a:off x="3241743" y="1526472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1" y="1"/>
                    <a:pt x="0" y="55"/>
                    <a:pt x="0" y="136"/>
                  </a:cubicBezTo>
                  <a:cubicBezTo>
                    <a:pt x="0" y="218"/>
                    <a:pt x="81" y="299"/>
                    <a:pt x="163" y="299"/>
                  </a:cubicBezTo>
                  <a:cubicBezTo>
                    <a:pt x="244" y="299"/>
                    <a:pt x="326" y="218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8" name="Google Shape;4975;p55"/>
            <p:cNvSpPr/>
            <p:nvPr/>
          </p:nvSpPr>
          <p:spPr>
            <a:xfrm>
              <a:off x="3241743" y="157898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1" y="0"/>
                    <a:pt x="0" y="54"/>
                    <a:pt x="0" y="136"/>
                  </a:cubicBezTo>
                  <a:cubicBezTo>
                    <a:pt x="0" y="217"/>
                    <a:pt x="81" y="299"/>
                    <a:pt x="163" y="299"/>
                  </a:cubicBezTo>
                  <a:cubicBezTo>
                    <a:pt x="244" y="299"/>
                    <a:pt x="326" y="217"/>
                    <a:pt x="326" y="136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19" name="Google Shape;4976;p55"/>
            <p:cNvSpPr/>
            <p:nvPr/>
          </p:nvSpPr>
          <p:spPr>
            <a:xfrm>
              <a:off x="3268834" y="1551828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299"/>
                    <a:pt x="137" y="299"/>
                  </a:cubicBezTo>
                  <a:cubicBezTo>
                    <a:pt x="218" y="299"/>
                    <a:pt x="299" y="244"/>
                    <a:pt x="299" y="163"/>
                  </a:cubicBezTo>
                  <a:cubicBezTo>
                    <a:pt x="299" y="82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0" name="Google Shape;4977;p55"/>
            <p:cNvSpPr/>
            <p:nvPr/>
          </p:nvSpPr>
          <p:spPr>
            <a:xfrm>
              <a:off x="3241743" y="1631432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1" y="1"/>
                    <a:pt x="0" y="55"/>
                    <a:pt x="0" y="136"/>
                  </a:cubicBezTo>
                  <a:cubicBezTo>
                    <a:pt x="0" y="218"/>
                    <a:pt x="81" y="299"/>
                    <a:pt x="163" y="299"/>
                  </a:cubicBezTo>
                  <a:cubicBezTo>
                    <a:pt x="244" y="299"/>
                    <a:pt x="326" y="218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1" name="Google Shape;4978;p55"/>
            <p:cNvSpPr/>
            <p:nvPr/>
          </p:nvSpPr>
          <p:spPr>
            <a:xfrm>
              <a:off x="3268834" y="1604275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7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37" y="326"/>
                  </a:cubicBezTo>
                  <a:cubicBezTo>
                    <a:pt x="218" y="326"/>
                    <a:pt x="299" y="245"/>
                    <a:pt x="299" y="164"/>
                  </a:cubicBezTo>
                  <a:cubicBezTo>
                    <a:pt x="299" y="82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2" name="Google Shape;4979;p55"/>
            <p:cNvSpPr/>
            <p:nvPr/>
          </p:nvSpPr>
          <p:spPr>
            <a:xfrm>
              <a:off x="3241743" y="168394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1" y="0"/>
                    <a:pt x="0" y="55"/>
                    <a:pt x="0" y="136"/>
                  </a:cubicBezTo>
                  <a:cubicBezTo>
                    <a:pt x="0" y="217"/>
                    <a:pt x="54" y="272"/>
                    <a:pt x="136" y="299"/>
                  </a:cubicBezTo>
                  <a:cubicBezTo>
                    <a:pt x="163" y="217"/>
                    <a:pt x="217" y="136"/>
                    <a:pt x="298" y="109"/>
                  </a:cubicBezTo>
                  <a:cubicBezTo>
                    <a:pt x="271" y="27"/>
                    <a:pt x="217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3" name="Google Shape;4980;p55"/>
            <p:cNvSpPr/>
            <p:nvPr/>
          </p:nvSpPr>
          <p:spPr>
            <a:xfrm>
              <a:off x="3216387" y="1709302"/>
              <a:ext cx="19951" cy="10876"/>
            </a:xfrm>
            <a:custGeom>
              <a:avLst/>
              <a:gdLst/>
              <a:ahLst/>
              <a:cxnLst/>
              <a:rect l="l" t="t" r="r" b="b"/>
              <a:pathLst>
                <a:path w="299" h="163" extrusionOk="0">
                  <a:moveTo>
                    <a:pt x="136" y="0"/>
                  </a:moveTo>
                  <a:cubicBezTo>
                    <a:pt x="55" y="0"/>
                    <a:pt x="0" y="81"/>
                    <a:pt x="0" y="163"/>
                  </a:cubicBezTo>
                  <a:lnTo>
                    <a:pt x="299" y="163"/>
                  </a:lnTo>
                  <a:cubicBezTo>
                    <a:pt x="299" y="81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4" name="Google Shape;4981;p55"/>
            <p:cNvSpPr/>
            <p:nvPr/>
          </p:nvSpPr>
          <p:spPr>
            <a:xfrm>
              <a:off x="3216387" y="1499314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28"/>
                    <a:pt x="0" y="82"/>
                    <a:pt x="0" y="163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17" y="299"/>
                    <a:pt x="299" y="245"/>
                    <a:pt x="299" y="163"/>
                  </a:cubicBezTo>
                  <a:cubicBezTo>
                    <a:pt x="299" y="82"/>
                    <a:pt x="244" y="28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5" name="Google Shape;4982;p55"/>
            <p:cNvSpPr/>
            <p:nvPr/>
          </p:nvSpPr>
          <p:spPr>
            <a:xfrm>
              <a:off x="3189230" y="1526472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6" name="Google Shape;4983;p55"/>
            <p:cNvSpPr/>
            <p:nvPr/>
          </p:nvSpPr>
          <p:spPr>
            <a:xfrm>
              <a:off x="3189230" y="157898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17"/>
                    <a:pt x="82" y="299"/>
                    <a:pt x="163" y="299"/>
                  </a:cubicBezTo>
                  <a:cubicBezTo>
                    <a:pt x="245" y="299"/>
                    <a:pt x="326" y="217"/>
                    <a:pt x="326" y="136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7" name="Google Shape;4984;p55"/>
            <p:cNvSpPr/>
            <p:nvPr/>
          </p:nvSpPr>
          <p:spPr>
            <a:xfrm>
              <a:off x="3216387" y="155182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299"/>
                    <a:pt x="136" y="299"/>
                  </a:cubicBezTo>
                  <a:cubicBezTo>
                    <a:pt x="217" y="299"/>
                    <a:pt x="299" y="244"/>
                    <a:pt x="299" y="163"/>
                  </a:cubicBezTo>
                  <a:cubicBezTo>
                    <a:pt x="299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8" name="Google Shape;4985;p55"/>
            <p:cNvSpPr/>
            <p:nvPr/>
          </p:nvSpPr>
          <p:spPr>
            <a:xfrm>
              <a:off x="3189230" y="1631432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29" name="Google Shape;4986;p55"/>
            <p:cNvSpPr/>
            <p:nvPr/>
          </p:nvSpPr>
          <p:spPr>
            <a:xfrm>
              <a:off x="3216387" y="1604275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0" y="82"/>
                    <a:pt x="0" y="164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17" y="326"/>
                    <a:pt x="299" y="245"/>
                    <a:pt x="299" y="164"/>
                  </a:cubicBezTo>
                  <a:cubicBezTo>
                    <a:pt x="299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0" name="Google Shape;4987;p55"/>
            <p:cNvSpPr/>
            <p:nvPr/>
          </p:nvSpPr>
          <p:spPr>
            <a:xfrm>
              <a:off x="3189230" y="1683946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36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36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1" name="Google Shape;4988;p55"/>
            <p:cNvSpPr/>
            <p:nvPr/>
          </p:nvSpPr>
          <p:spPr>
            <a:xfrm>
              <a:off x="3216387" y="1656788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17" y="326"/>
                    <a:pt x="299" y="245"/>
                    <a:pt x="299" y="163"/>
                  </a:cubicBezTo>
                  <a:cubicBezTo>
                    <a:pt x="299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2" name="Google Shape;4989;p55"/>
            <p:cNvSpPr/>
            <p:nvPr/>
          </p:nvSpPr>
          <p:spPr>
            <a:xfrm>
              <a:off x="3189230" y="1736393"/>
              <a:ext cx="19951" cy="18216"/>
            </a:xfrm>
            <a:custGeom>
              <a:avLst/>
              <a:gdLst/>
              <a:ahLst/>
              <a:cxnLst/>
              <a:rect l="l" t="t" r="r" b="b"/>
              <a:pathLst>
                <a:path w="299" h="273" extrusionOk="0">
                  <a:moveTo>
                    <a:pt x="163" y="1"/>
                  </a:moveTo>
                  <a:cubicBezTo>
                    <a:pt x="82" y="1"/>
                    <a:pt x="0" y="55"/>
                    <a:pt x="0" y="137"/>
                  </a:cubicBezTo>
                  <a:cubicBezTo>
                    <a:pt x="0" y="191"/>
                    <a:pt x="28" y="245"/>
                    <a:pt x="55" y="272"/>
                  </a:cubicBezTo>
                  <a:cubicBezTo>
                    <a:pt x="109" y="137"/>
                    <a:pt x="217" y="137"/>
                    <a:pt x="299" y="82"/>
                  </a:cubicBezTo>
                  <a:cubicBezTo>
                    <a:pt x="272" y="28"/>
                    <a:pt x="217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3" name="Google Shape;4990;p55"/>
            <p:cNvSpPr/>
            <p:nvPr/>
          </p:nvSpPr>
          <p:spPr>
            <a:xfrm>
              <a:off x="3163874" y="1814263"/>
              <a:ext cx="20017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18" y="326"/>
                    <a:pt x="272" y="271"/>
                    <a:pt x="299" y="190"/>
                  </a:cubicBezTo>
                  <a:cubicBezTo>
                    <a:pt x="272" y="190"/>
                    <a:pt x="272" y="190"/>
                    <a:pt x="245" y="163"/>
                  </a:cubicBezTo>
                  <a:cubicBezTo>
                    <a:pt x="272" y="136"/>
                    <a:pt x="272" y="109"/>
                    <a:pt x="272" y="109"/>
                  </a:cubicBezTo>
                  <a:cubicBezTo>
                    <a:pt x="272" y="55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4" name="Google Shape;4991;p55"/>
            <p:cNvSpPr/>
            <p:nvPr/>
          </p:nvSpPr>
          <p:spPr>
            <a:xfrm>
              <a:off x="3136716" y="1526472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4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5" name="Google Shape;4992;p55"/>
            <p:cNvSpPr/>
            <p:nvPr/>
          </p:nvSpPr>
          <p:spPr>
            <a:xfrm>
              <a:off x="3163874" y="1499314"/>
              <a:ext cx="20017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3" y="1"/>
                  </a:moveTo>
                  <a:cubicBezTo>
                    <a:pt x="109" y="28"/>
                    <a:pt x="55" y="55"/>
                    <a:pt x="1" y="136"/>
                  </a:cubicBezTo>
                  <a:cubicBezTo>
                    <a:pt x="1" y="136"/>
                    <a:pt x="1" y="136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82"/>
                    <a:pt x="245" y="28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6" name="Google Shape;4993;p55"/>
            <p:cNvSpPr/>
            <p:nvPr/>
          </p:nvSpPr>
          <p:spPr>
            <a:xfrm>
              <a:off x="3136716" y="1578985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17"/>
                    <a:pt x="82" y="299"/>
                    <a:pt x="164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7" name="Google Shape;4994;p55"/>
            <p:cNvSpPr/>
            <p:nvPr/>
          </p:nvSpPr>
          <p:spPr>
            <a:xfrm>
              <a:off x="3163874" y="1551828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299"/>
                    <a:pt x="136" y="299"/>
                  </a:cubicBezTo>
                  <a:cubicBezTo>
                    <a:pt x="218" y="299"/>
                    <a:pt x="299" y="244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8" name="Google Shape;4995;p55"/>
            <p:cNvSpPr/>
            <p:nvPr/>
          </p:nvSpPr>
          <p:spPr>
            <a:xfrm>
              <a:off x="3165675" y="1604275"/>
              <a:ext cx="7340" cy="3737"/>
            </a:xfrm>
            <a:custGeom>
              <a:avLst/>
              <a:gdLst/>
              <a:ahLst/>
              <a:cxnLst/>
              <a:rect l="l" t="t" r="r" b="b"/>
              <a:pathLst>
                <a:path w="110" h="56" extrusionOk="0">
                  <a:moveTo>
                    <a:pt x="109" y="1"/>
                  </a:moveTo>
                  <a:cubicBezTo>
                    <a:pt x="55" y="1"/>
                    <a:pt x="28" y="28"/>
                    <a:pt x="1" y="55"/>
                  </a:cubicBezTo>
                  <a:cubicBezTo>
                    <a:pt x="28" y="55"/>
                    <a:pt x="82" y="28"/>
                    <a:pt x="109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39" name="Google Shape;4996;p55"/>
            <p:cNvSpPr/>
            <p:nvPr/>
          </p:nvSpPr>
          <p:spPr>
            <a:xfrm>
              <a:off x="3136716" y="1631432"/>
              <a:ext cx="20017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4" y="1"/>
                  </a:moveTo>
                  <a:cubicBezTo>
                    <a:pt x="109" y="1"/>
                    <a:pt x="82" y="1"/>
                    <a:pt x="55" y="28"/>
                  </a:cubicBezTo>
                  <a:cubicBezTo>
                    <a:pt x="136" y="82"/>
                    <a:pt x="191" y="163"/>
                    <a:pt x="218" y="191"/>
                  </a:cubicBezTo>
                  <a:cubicBezTo>
                    <a:pt x="136" y="191"/>
                    <a:pt x="82" y="163"/>
                    <a:pt x="1" y="109"/>
                  </a:cubicBezTo>
                  <a:cubicBezTo>
                    <a:pt x="1" y="109"/>
                    <a:pt x="1" y="136"/>
                    <a:pt x="1" y="136"/>
                  </a:cubicBezTo>
                  <a:cubicBezTo>
                    <a:pt x="1" y="218"/>
                    <a:pt x="82" y="299"/>
                    <a:pt x="164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0" name="Google Shape;4997;p55"/>
            <p:cNvSpPr/>
            <p:nvPr/>
          </p:nvSpPr>
          <p:spPr>
            <a:xfrm>
              <a:off x="3163874" y="1607945"/>
              <a:ext cx="20017" cy="18149"/>
            </a:xfrm>
            <a:custGeom>
              <a:avLst/>
              <a:gdLst/>
              <a:ahLst/>
              <a:cxnLst/>
              <a:rect l="l" t="t" r="r" b="b"/>
              <a:pathLst>
                <a:path w="300" h="272" extrusionOk="0">
                  <a:moveTo>
                    <a:pt x="245" y="0"/>
                  </a:moveTo>
                  <a:cubicBezTo>
                    <a:pt x="163" y="54"/>
                    <a:pt x="82" y="82"/>
                    <a:pt x="1" y="136"/>
                  </a:cubicBezTo>
                  <a:cubicBezTo>
                    <a:pt x="1" y="190"/>
                    <a:pt x="55" y="271"/>
                    <a:pt x="136" y="271"/>
                  </a:cubicBezTo>
                  <a:cubicBezTo>
                    <a:pt x="218" y="271"/>
                    <a:pt x="299" y="190"/>
                    <a:pt x="299" y="109"/>
                  </a:cubicBezTo>
                  <a:cubicBezTo>
                    <a:pt x="299" y="54"/>
                    <a:pt x="272" y="27"/>
                    <a:pt x="245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1" name="Google Shape;4998;p55"/>
            <p:cNvSpPr/>
            <p:nvPr/>
          </p:nvSpPr>
          <p:spPr>
            <a:xfrm>
              <a:off x="3111427" y="1656788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81" y="0"/>
                    <a:pt x="27" y="28"/>
                    <a:pt x="0" y="82"/>
                  </a:cubicBezTo>
                  <a:cubicBezTo>
                    <a:pt x="27" y="109"/>
                    <a:pt x="27" y="109"/>
                    <a:pt x="27" y="136"/>
                  </a:cubicBezTo>
                  <a:cubicBezTo>
                    <a:pt x="27" y="163"/>
                    <a:pt x="27" y="190"/>
                    <a:pt x="0" y="217"/>
                  </a:cubicBezTo>
                  <a:cubicBezTo>
                    <a:pt x="27" y="272"/>
                    <a:pt x="81" y="326"/>
                    <a:pt x="136" y="326"/>
                  </a:cubicBezTo>
                  <a:cubicBezTo>
                    <a:pt x="217" y="326"/>
                    <a:pt x="298" y="245"/>
                    <a:pt x="298" y="163"/>
                  </a:cubicBezTo>
                  <a:cubicBezTo>
                    <a:pt x="298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2" name="Google Shape;4999;p55"/>
            <p:cNvSpPr/>
            <p:nvPr/>
          </p:nvSpPr>
          <p:spPr>
            <a:xfrm>
              <a:off x="3136716" y="1683946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299" y="244"/>
                    <a:pt x="299" y="136"/>
                  </a:cubicBezTo>
                  <a:cubicBezTo>
                    <a:pt x="299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3" name="Google Shape;5000;p55"/>
            <p:cNvSpPr/>
            <p:nvPr/>
          </p:nvSpPr>
          <p:spPr>
            <a:xfrm>
              <a:off x="3163874" y="1656788"/>
              <a:ext cx="20017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18" y="326"/>
                    <a:pt x="299" y="245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4" name="Google Shape;5001;p55"/>
            <p:cNvSpPr/>
            <p:nvPr/>
          </p:nvSpPr>
          <p:spPr>
            <a:xfrm>
              <a:off x="3136716" y="1736393"/>
              <a:ext cx="20017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4" y="1"/>
                  </a:moveTo>
                  <a:cubicBezTo>
                    <a:pt x="82" y="1"/>
                    <a:pt x="1" y="55"/>
                    <a:pt x="1" y="137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299" y="245"/>
                    <a:pt x="299" y="137"/>
                  </a:cubicBezTo>
                  <a:cubicBezTo>
                    <a:pt x="299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5" name="Google Shape;5002;p55"/>
            <p:cNvSpPr/>
            <p:nvPr/>
          </p:nvSpPr>
          <p:spPr>
            <a:xfrm>
              <a:off x="3163874" y="1709302"/>
              <a:ext cx="20017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6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326"/>
                    <a:pt x="136" y="326"/>
                  </a:cubicBezTo>
                  <a:cubicBezTo>
                    <a:pt x="218" y="326"/>
                    <a:pt x="299" y="244"/>
                    <a:pt x="299" y="163"/>
                  </a:cubicBezTo>
                  <a:cubicBezTo>
                    <a:pt x="299" y="81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6" name="Google Shape;5003;p55"/>
            <p:cNvSpPr/>
            <p:nvPr/>
          </p:nvSpPr>
          <p:spPr>
            <a:xfrm>
              <a:off x="3111427" y="1761749"/>
              <a:ext cx="19951" cy="16348"/>
            </a:xfrm>
            <a:custGeom>
              <a:avLst/>
              <a:gdLst/>
              <a:ahLst/>
              <a:cxnLst/>
              <a:rect l="l" t="t" r="r" b="b"/>
              <a:pathLst>
                <a:path w="299" h="245" extrusionOk="0">
                  <a:moveTo>
                    <a:pt x="136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191"/>
                    <a:pt x="0" y="218"/>
                    <a:pt x="0" y="245"/>
                  </a:cubicBezTo>
                  <a:lnTo>
                    <a:pt x="271" y="245"/>
                  </a:lnTo>
                  <a:cubicBezTo>
                    <a:pt x="298" y="218"/>
                    <a:pt x="298" y="191"/>
                    <a:pt x="298" y="163"/>
                  </a:cubicBezTo>
                  <a:cubicBezTo>
                    <a:pt x="298" y="82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7" name="Google Shape;5004;p55"/>
            <p:cNvSpPr/>
            <p:nvPr/>
          </p:nvSpPr>
          <p:spPr>
            <a:xfrm>
              <a:off x="3136716" y="1801585"/>
              <a:ext cx="20017" cy="7273"/>
            </a:xfrm>
            <a:custGeom>
              <a:avLst/>
              <a:gdLst/>
              <a:ahLst/>
              <a:cxnLst/>
              <a:rect l="l" t="t" r="r" b="b"/>
              <a:pathLst>
                <a:path w="300" h="109" extrusionOk="0">
                  <a:moveTo>
                    <a:pt x="1" y="0"/>
                  </a:moveTo>
                  <a:cubicBezTo>
                    <a:pt x="28" y="55"/>
                    <a:pt x="82" y="109"/>
                    <a:pt x="164" y="109"/>
                  </a:cubicBezTo>
                  <a:cubicBezTo>
                    <a:pt x="218" y="109"/>
                    <a:pt x="299" y="55"/>
                    <a:pt x="299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8" name="Google Shape;5005;p55"/>
            <p:cNvSpPr/>
            <p:nvPr/>
          </p:nvSpPr>
          <p:spPr>
            <a:xfrm>
              <a:off x="3163874" y="1761749"/>
              <a:ext cx="20017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18" y="326"/>
                    <a:pt x="299" y="245"/>
                    <a:pt x="299" y="163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49" name="Google Shape;5006;p55"/>
            <p:cNvSpPr/>
            <p:nvPr/>
          </p:nvSpPr>
          <p:spPr>
            <a:xfrm>
              <a:off x="3111427" y="1814263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4"/>
                    <a:pt x="54" y="326"/>
                    <a:pt x="136" y="326"/>
                  </a:cubicBezTo>
                  <a:cubicBezTo>
                    <a:pt x="217" y="326"/>
                    <a:pt x="298" y="244"/>
                    <a:pt x="298" y="163"/>
                  </a:cubicBezTo>
                  <a:cubicBezTo>
                    <a:pt x="298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0" name="Google Shape;5007;p55"/>
            <p:cNvSpPr/>
            <p:nvPr/>
          </p:nvSpPr>
          <p:spPr>
            <a:xfrm>
              <a:off x="3084269" y="152647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4" y="299"/>
                    <a:pt x="299" y="218"/>
                    <a:pt x="299" y="136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1" name="Google Shape;5008;p55"/>
            <p:cNvSpPr/>
            <p:nvPr/>
          </p:nvSpPr>
          <p:spPr>
            <a:xfrm>
              <a:off x="3084269" y="157898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17"/>
                    <a:pt x="82" y="299"/>
                    <a:pt x="163" y="299"/>
                  </a:cubicBezTo>
                  <a:cubicBezTo>
                    <a:pt x="244" y="299"/>
                    <a:pt x="299" y="217"/>
                    <a:pt x="299" y="136"/>
                  </a:cubicBezTo>
                  <a:cubicBezTo>
                    <a:pt x="299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2" name="Google Shape;5009;p55"/>
            <p:cNvSpPr/>
            <p:nvPr/>
          </p:nvSpPr>
          <p:spPr>
            <a:xfrm>
              <a:off x="3111427" y="155182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4"/>
                    <a:pt x="54" y="299"/>
                    <a:pt x="136" y="299"/>
                  </a:cubicBezTo>
                  <a:cubicBezTo>
                    <a:pt x="217" y="299"/>
                    <a:pt x="298" y="244"/>
                    <a:pt x="298" y="163"/>
                  </a:cubicBezTo>
                  <a:cubicBezTo>
                    <a:pt x="298" y="82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3" name="Google Shape;5010;p55"/>
            <p:cNvSpPr/>
            <p:nvPr/>
          </p:nvSpPr>
          <p:spPr>
            <a:xfrm>
              <a:off x="3111427" y="1604275"/>
              <a:ext cx="19951" cy="10943"/>
            </a:xfrm>
            <a:custGeom>
              <a:avLst/>
              <a:gdLst/>
              <a:ahLst/>
              <a:cxnLst/>
              <a:rect l="l" t="t" r="r" b="b"/>
              <a:pathLst>
                <a:path w="299" h="164" extrusionOk="0">
                  <a:moveTo>
                    <a:pt x="136" y="1"/>
                  </a:moveTo>
                  <a:cubicBezTo>
                    <a:pt x="54" y="1"/>
                    <a:pt x="0" y="82"/>
                    <a:pt x="0" y="164"/>
                  </a:cubicBezTo>
                  <a:cubicBezTo>
                    <a:pt x="54" y="164"/>
                    <a:pt x="81" y="55"/>
                    <a:pt x="136" y="55"/>
                  </a:cubicBezTo>
                  <a:cubicBezTo>
                    <a:pt x="190" y="55"/>
                    <a:pt x="217" y="82"/>
                    <a:pt x="298" y="109"/>
                  </a:cubicBezTo>
                  <a:cubicBezTo>
                    <a:pt x="271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4" name="Google Shape;5011;p55"/>
            <p:cNvSpPr/>
            <p:nvPr/>
          </p:nvSpPr>
          <p:spPr>
            <a:xfrm>
              <a:off x="3084269" y="1631432"/>
              <a:ext cx="19951" cy="18149"/>
            </a:xfrm>
            <a:custGeom>
              <a:avLst/>
              <a:gdLst/>
              <a:ahLst/>
              <a:cxnLst/>
              <a:rect l="l" t="t" r="r" b="b"/>
              <a:pathLst>
                <a:path w="299" h="272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82" y="191"/>
                    <a:pt x="163" y="218"/>
                    <a:pt x="244" y="272"/>
                  </a:cubicBezTo>
                  <a:cubicBezTo>
                    <a:pt x="299" y="245"/>
                    <a:pt x="299" y="191"/>
                    <a:pt x="299" y="136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5" name="Google Shape;5012;p55"/>
            <p:cNvSpPr/>
            <p:nvPr/>
          </p:nvSpPr>
          <p:spPr>
            <a:xfrm>
              <a:off x="3113228" y="1620623"/>
              <a:ext cx="10876" cy="5471"/>
            </a:xfrm>
            <a:custGeom>
              <a:avLst/>
              <a:gdLst/>
              <a:ahLst/>
              <a:cxnLst/>
              <a:rect l="l" t="t" r="r" b="b"/>
              <a:pathLst>
                <a:path w="163" h="82" extrusionOk="0">
                  <a:moveTo>
                    <a:pt x="0" y="0"/>
                  </a:moveTo>
                  <a:cubicBezTo>
                    <a:pt x="27" y="27"/>
                    <a:pt x="54" y="81"/>
                    <a:pt x="109" y="81"/>
                  </a:cubicBezTo>
                  <a:cubicBezTo>
                    <a:pt x="136" y="81"/>
                    <a:pt x="136" y="54"/>
                    <a:pt x="163" y="54"/>
                  </a:cubicBezTo>
                  <a:cubicBezTo>
                    <a:pt x="136" y="54"/>
                    <a:pt x="109" y="27"/>
                    <a:pt x="82" y="27"/>
                  </a:cubicBezTo>
                  <a:cubicBezTo>
                    <a:pt x="54" y="0"/>
                    <a:pt x="27" y="0"/>
                    <a:pt x="0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6" name="Google Shape;5013;p55"/>
            <p:cNvSpPr/>
            <p:nvPr/>
          </p:nvSpPr>
          <p:spPr>
            <a:xfrm>
              <a:off x="3084269" y="168394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55"/>
                    <a:pt x="0" y="136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299" y="244"/>
                    <a:pt x="299" y="136"/>
                  </a:cubicBezTo>
                  <a:cubicBezTo>
                    <a:pt x="299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7" name="Google Shape;5014;p55"/>
            <p:cNvSpPr/>
            <p:nvPr/>
          </p:nvSpPr>
          <p:spPr>
            <a:xfrm>
              <a:off x="3067988" y="1709302"/>
              <a:ext cx="5471" cy="1868"/>
            </a:xfrm>
            <a:custGeom>
              <a:avLst/>
              <a:gdLst/>
              <a:ahLst/>
              <a:cxnLst/>
              <a:rect l="l" t="t" r="r" b="b"/>
              <a:pathLst>
                <a:path w="82" h="28" extrusionOk="0">
                  <a:moveTo>
                    <a:pt x="0" y="0"/>
                  </a:moveTo>
                  <a:lnTo>
                    <a:pt x="0" y="27"/>
                  </a:lnTo>
                  <a:lnTo>
                    <a:pt x="82" y="27"/>
                  </a:lnTo>
                  <a:cubicBezTo>
                    <a:pt x="54" y="27"/>
                    <a:pt x="27" y="0"/>
                    <a:pt x="0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8" name="Google Shape;5015;p55"/>
            <p:cNvSpPr/>
            <p:nvPr/>
          </p:nvSpPr>
          <p:spPr>
            <a:xfrm>
              <a:off x="3084269" y="1736393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7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299" y="245"/>
                    <a:pt x="299" y="137"/>
                  </a:cubicBezTo>
                  <a:cubicBezTo>
                    <a:pt x="299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59" name="Google Shape;5016;p55"/>
            <p:cNvSpPr/>
            <p:nvPr/>
          </p:nvSpPr>
          <p:spPr>
            <a:xfrm>
              <a:off x="3111427" y="1709302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4" y="0"/>
                    <a:pt x="0" y="81"/>
                    <a:pt x="0" y="163"/>
                  </a:cubicBezTo>
                  <a:cubicBezTo>
                    <a:pt x="0" y="244"/>
                    <a:pt x="54" y="326"/>
                    <a:pt x="136" y="326"/>
                  </a:cubicBezTo>
                  <a:cubicBezTo>
                    <a:pt x="217" y="326"/>
                    <a:pt x="298" y="244"/>
                    <a:pt x="298" y="163"/>
                  </a:cubicBezTo>
                  <a:cubicBezTo>
                    <a:pt x="298" y="81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0" name="Google Shape;5017;p55"/>
            <p:cNvSpPr/>
            <p:nvPr/>
          </p:nvSpPr>
          <p:spPr>
            <a:xfrm>
              <a:off x="3058913" y="1761749"/>
              <a:ext cx="19951" cy="18149"/>
            </a:xfrm>
            <a:custGeom>
              <a:avLst/>
              <a:gdLst/>
              <a:ahLst/>
              <a:cxnLst/>
              <a:rect l="l" t="t" r="r" b="b"/>
              <a:pathLst>
                <a:path w="299" h="272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163"/>
                    <a:pt x="1" y="191"/>
                    <a:pt x="1" y="191"/>
                  </a:cubicBezTo>
                  <a:cubicBezTo>
                    <a:pt x="82" y="245"/>
                    <a:pt x="163" y="245"/>
                    <a:pt x="245" y="272"/>
                  </a:cubicBezTo>
                  <a:cubicBezTo>
                    <a:pt x="272" y="245"/>
                    <a:pt x="299" y="218"/>
                    <a:pt x="299" y="163"/>
                  </a:cubicBezTo>
                  <a:cubicBezTo>
                    <a:pt x="299" y="82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1" name="Google Shape;5018;p55"/>
            <p:cNvSpPr/>
            <p:nvPr/>
          </p:nvSpPr>
          <p:spPr>
            <a:xfrm>
              <a:off x="3037227" y="1542753"/>
              <a:ext cx="10876" cy="3670"/>
            </a:xfrm>
            <a:custGeom>
              <a:avLst/>
              <a:gdLst/>
              <a:ahLst/>
              <a:cxnLst/>
              <a:rect l="l" t="t" r="r" b="b"/>
              <a:pathLst>
                <a:path w="163" h="55" extrusionOk="0">
                  <a:moveTo>
                    <a:pt x="163" y="1"/>
                  </a:moveTo>
                  <a:cubicBezTo>
                    <a:pt x="136" y="28"/>
                    <a:pt x="81" y="28"/>
                    <a:pt x="0" y="28"/>
                  </a:cubicBezTo>
                  <a:cubicBezTo>
                    <a:pt x="27" y="55"/>
                    <a:pt x="54" y="55"/>
                    <a:pt x="81" y="55"/>
                  </a:cubicBezTo>
                  <a:cubicBezTo>
                    <a:pt x="109" y="55"/>
                    <a:pt x="136" y="28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2" name="Google Shape;5019;p55"/>
            <p:cNvSpPr/>
            <p:nvPr/>
          </p:nvSpPr>
          <p:spPr>
            <a:xfrm>
              <a:off x="3031755" y="1578985"/>
              <a:ext cx="20017" cy="9075"/>
            </a:xfrm>
            <a:custGeom>
              <a:avLst/>
              <a:gdLst/>
              <a:ahLst/>
              <a:cxnLst/>
              <a:rect l="l" t="t" r="r" b="b"/>
              <a:pathLst>
                <a:path w="300" h="136" extrusionOk="0">
                  <a:moveTo>
                    <a:pt x="163" y="0"/>
                  </a:moveTo>
                  <a:cubicBezTo>
                    <a:pt x="82" y="0"/>
                    <a:pt x="1" y="54"/>
                    <a:pt x="1" y="136"/>
                  </a:cubicBezTo>
                  <a:lnTo>
                    <a:pt x="299" y="136"/>
                  </a:lnTo>
                  <a:cubicBezTo>
                    <a:pt x="299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3" name="Google Shape;5020;p55"/>
            <p:cNvSpPr/>
            <p:nvPr/>
          </p:nvSpPr>
          <p:spPr>
            <a:xfrm>
              <a:off x="3040830" y="1587993"/>
              <a:ext cx="10943" cy="10943"/>
            </a:xfrm>
            <a:custGeom>
              <a:avLst/>
              <a:gdLst/>
              <a:ahLst/>
              <a:cxnLst/>
              <a:rect l="l" t="t" r="r" b="b"/>
              <a:pathLst>
                <a:path w="164" h="164" extrusionOk="0">
                  <a:moveTo>
                    <a:pt x="163" y="1"/>
                  </a:moveTo>
                  <a:lnTo>
                    <a:pt x="163" y="1"/>
                  </a:lnTo>
                  <a:cubicBezTo>
                    <a:pt x="82" y="28"/>
                    <a:pt x="55" y="55"/>
                    <a:pt x="0" y="109"/>
                  </a:cubicBezTo>
                  <a:cubicBezTo>
                    <a:pt x="0" y="136"/>
                    <a:pt x="27" y="136"/>
                    <a:pt x="55" y="164"/>
                  </a:cubicBezTo>
                  <a:cubicBezTo>
                    <a:pt x="109" y="136"/>
                    <a:pt x="163" y="82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4" name="Google Shape;5021;p55"/>
            <p:cNvSpPr/>
            <p:nvPr/>
          </p:nvSpPr>
          <p:spPr>
            <a:xfrm>
              <a:off x="3058913" y="155182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190"/>
                    <a:pt x="1" y="217"/>
                    <a:pt x="1" y="244"/>
                  </a:cubicBezTo>
                  <a:lnTo>
                    <a:pt x="55" y="244"/>
                  </a:lnTo>
                  <a:cubicBezTo>
                    <a:pt x="55" y="244"/>
                    <a:pt x="28" y="244"/>
                    <a:pt x="28" y="272"/>
                  </a:cubicBezTo>
                  <a:cubicBezTo>
                    <a:pt x="55" y="299"/>
                    <a:pt x="109" y="299"/>
                    <a:pt x="136" y="299"/>
                  </a:cubicBezTo>
                  <a:cubicBezTo>
                    <a:pt x="218" y="299"/>
                    <a:pt x="299" y="244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5" name="Google Shape;5022;p55"/>
            <p:cNvSpPr/>
            <p:nvPr/>
          </p:nvSpPr>
          <p:spPr>
            <a:xfrm>
              <a:off x="3060715" y="1604275"/>
              <a:ext cx="14546" cy="3737"/>
            </a:xfrm>
            <a:custGeom>
              <a:avLst/>
              <a:gdLst/>
              <a:ahLst/>
              <a:cxnLst/>
              <a:rect l="l" t="t" r="r" b="b"/>
              <a:pathLst>
                <a:path w="218" h="56" extrusionOk="0">
                  <a:moveTo>
                    <a:pt x="109" y="1"/>
                  </a:moveTo>
                  <a:cubicBezTo>
                    <a:pt x="82" y="1"/>
                    <a:pt x="28" y="28"/>
                    <a:pt x="1" y="55"/>
                  </a:cubicBezTo>
                  <a:lnTo>
                    <a:pt x="218" y="55"/>
                  </a:lnTo>
                  <a:cubicBezTo>
                    <a:pt x="191" y="28"/>
                    <a:pt x="163" y="1"/>
                    <a:pt x="109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6" name="Google Shape;5023;p55"/>
            <p:cNvSpPr/>
            <p:nvPr/>
          </p:nvSpPr>
          <p:spPr>
            <a:xfrm>
              <a:off x="3031755" y="1631432"/>
              <a:ext cx="20017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3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7" name="Google Shape;5024;p55"/>
            <p:cNvSpPr/>
            <p:nvPr/>
          </p:nvSpPr>
          <p:spPr>
            <a:xfrm>
              <a:off x="3058913" y="1616953"/>
              <a:ext cx="5471" cy="7340"/>
            </a:xfrm>
            <a:custGeom>
              <a:avLst/>
              <a:gdLst/>
              <a:ahLst/>
              <a:cxnLst/>
              <a:rect l="l" t="t" r="r" b="b"/>
              <a:pathLst>
                <a:path w="82" h="110" extrusionOk="0">
                  <a:moveTo>
                    <a:pt x="1" y="1"/>
                  </a:moveTo>
                  <a:cubicBezTo>
                    <a:pt x="1" y="55"/>
                    <a:pt x="28" y="82"/>
                    <a:pt x="82" y="109"/>
                  </a:cubicBezTo>
                  <a:cubicBezTo>
                    <a:pt x="82" y="28"/>
                    <a:pt x="82" y="1"/>
                    <a:pt x="1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8" name="Google Shape;5025;p55"/>
            <p:cNvSpPr/>
            <p:nvPr/>
          </p:nvSpPr>
          <p:spPr>
            <a:xfrm>
              <a:off x="3058913" y="1656788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18" y="326"/>
                    <a:pt x="299" y="245"/>
                    <a:pt x="299" y="163"/>
                  </a:cubicBezTo>
                  <a:cubicBezTo>
                    <a:pt x="299" y="82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9" name="Google Shape;5026;p55"/>
            <p:cNvSpPr/>
            <p:nvPr/>
          </p:nvSpPr>
          <p:spPr>
            <a:xfrm>
              <a:off x="3006399" y="1656788"/>
              <a:ext cx="20017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7" y="0"/>
                  </a:moveTo>
                  <a:cubicBezTo>
                    <a:pt x="82" y="0"/>
                    <a:pt x="55" y="28"/>
                    <a:pt x="28" y="82"/>
                  </a:cubicBezTo>
                  <a:cubicBezTo>
                    <a:pt x="55" y="82"/>
                    <a:pt x="109" y="109"/>
                    <a:pt x="164" y="136"/>
                  </a:cubicBezTo>
                  <a:lnTo>
                    <a:pt x="1" y="136"/>
                  </a:lnTo>
                  <a:cubicBezTo>
                    <a:pt x="1" y="136"/>
                    <a:pt x="1" y="163"/>
                    <a:pt x="1" y="163"/>
                  </a:cubicBezTo>
                  <a:cubicBezTo>
                    <a:pt x="1" y="245"/>
                    <a:pt x="55" y="326"/>
                    <a:pt x="137" y="326"/>
                  </a:cubicBezTo>
                  <a:cubicBezTo>
                    <a:pt x="218" y="326"/>
                    <a:pt x="299" y="245"/>
                    <a:pt x="299" y="163"/>
                  </a:cubicBezTo>
                  <a:cubicBezTo>
                    <a:pt x="299" y="82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0" name="Google Shape;5027;p55"/>
            <p:cNvSpPr/>
            <p:nvPr/>
          </p:nvSpPr>
          <p:spPr>
            <a:xfrm>
              <a:off x="3031755" y="1683946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3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190"/>
                    <a:pt x="28" y="217"/>
                    <a:pt x="55" y="244"/>
                  </a:cubicBezTo>
                  <a:cubicBezTo>
                    <a:pt x="55" y="272"/>
                    <a:pt x="82" y="272"/>
                    <a:pt x="109" y="299"/>
                  </a:cubicBezTo>
                  <a:lnTo>
                    <a:pt x="163" y="299"/>
                  </a:lnTo>
                  <a:cubicBezTo>
                    <a:pt x="191" y="299"/>
                    <a:pt x="218" y="299"/>
                    <a:pt x="218" y="272"/>
                  </a:cubicBezTo>
                  <a:lnTo>
                    <a:pt x="218" y="217"/>
                  </a:lnTo>
                  <a:lnTo>
                    <a:pt x="299" y="217"/>
                  </a:lnTo>
                  <a:cubicBezTo>
                    <a:pt x="299" y="190"/>
                    <a:pt x="299" y="163"/>
                    <a:pt x="299" y="136"/>
                  </a:cubicBezTo>
                  <a:cubicBezTo>
                    <a:pt x="299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1" name="Google Shape;5028;p55"/>
            <p:cNvSpPr/>
            <p:nvPr/>
          </p:nvSpPr>
          <p:spPr>
            <a:xfrm>
              <a:off x="3042632" y="1754543"/>
              <a:ext cx="5471" cy="1868"/>
            </a:xfrm>
            <a:custGeom>
              <a:avLst/>
              <a:gdLst/>
              <a:ahLst/>
              <a:cxnLst/>
              <a:rect l="l" t="t" r="r" b="b"/>
              <a:pathLst>
                <a:path w="82" h="28" extrusionOk="0">
                  <a:moveTo>
                    <a:pt x="82" y="0"/>
                  </a:moveTo>
                  <a:cubicBezTo>
                    <a:pt x="55" y="0"/>
                    <a:pt x="28" y="0"/>
                    <a:pt x="0" y="27"/>
                  </a:cubicBezTo>
                  <a:cubicBezTo>
                    <a:pt x="55" y="27"/>
                    <a:pt x="82" y="0"/>
                    <a:pt x="82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2" name="Google Shape;5029;p55"/>
            <p:cNvSpPr/>
            <p:nvPr/>
          </p:nvSpPr>
          <p:spPr>
            <a:xfrm>
              <a:off x="3058913" y="1720112"/>
              <a:ext cx="19951" cy="10943"/>
            </a:xfrm>
            <a:custGeom>
              <a:avLst/>
              <a:gdLst/>
              <a:ahLst/>
              <a:cxnLst/>
              <a:rect l="l" t="t" r="r" b="b"/>
              <a:pathLst>
                <a:path w="299" h="164" extrusionOk="0">
                  <a:moveTo>
                    <a:pt x="163" y="1"/>
                  </a:moveTo>
                  <a:cubicBezTo>
                    <a:pt x="109" y="1"/>
                    <a:pt x="28" y="1"/>
                    <a:pt x="1" y="28"/>
                  </a:cubicBezTo>
                  <a:cubicBezTo>
                    <a:pt x="1" y="109"/>
                    <a:pt x="55" y="164"/>
                    <a:pt x="136" y="164"/>
                  </a:cubicBezTo>
                  <a:cubicBezTo>
                    <a:pt x="218" y="164"/>
                    <a:pt x="272" y="109"/>
                    <a:pt x="299" y="28"/>
                  </a:cubicBezTo>
                  <a:cubicBezTo>
                    <a:pt x="245" y="28"/>
                    <a:pt x="218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3" name="Google Shape;5030;p55"/>
            <p:cNvSpPr/>
            <p:nvPr/>
          </p:nvSpPr>
          <p:spPr>
            <a:xfrm>
              <a:off x="3031755" y="1799783"/>
              <a:ext cx="5538" cy="5471"/>
            </a:xfrm>
            <a:custGeom>
              <a:avLst/>
              <a:gdLst/>
              <a:ahLst/>
              <a:cxnLst/>
              <a:rect l="l" t="t" r="r" b="b"/>
              <a:pathLst>
                <a:path w="83" h="82" extrusionOk="0">
                  <a:moveTo>
                    <a:pt x="1" y="0"/>
                  </a:moveTo>
                  <a:cubicBezTo>
                    <a:pt x="1" y="27"/>
                    <a:pt x="28" y="55"/>
                    <a:pt x="28" y="82"/>
                  </a:cubicBezTo>
                  <a:cubicBezTo>
                    <a:pt x="55" y="55"/>
                    <a:pt x="55" y="55"/>
                    <a:pt x="82" y="55"/>
                  </a:cubicBezTo>
                  <a:cubicBezTo>
                    <a:pt x="55" y="27"/>
                    <a:pt x="28" y="27"/>
                    <a:pt x="1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4" name="Google Shape;5031;p55"/>
            <p:cNvSpPr/>
            <p:nvPr/>
          </p:nvSpPr>
          <p:spPr>
            <a:xfrm>
              <a:off x="3058913" y="181606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82" y="0"/>
                  </a:moveTo>
                  <a:cubicBezTo>
                    <a:pt x="28" y="28"/>
                    <a:pt x="1" y="82"/>
                    <a:pt x="1" y="136"/>
                  </a:cubicBezTo>
                  <a:cubicBezTo>
                    <a:pt x="1" y="217"/>
                    <a:pt x="55" y="299"/>
                    <a:pt x="136" y="299"/>
                  </a:cubicBezTo>
                  <a:cubicBezTo>
                    <a:pt x="218" y="299"/>
                    <a:pt x="299" y="217"/>
                    <a:pt x="299" y="136"/>
                  </a:cubicBezTo>
                  <a:cubicBezTo>
                    <a:pt x="299" y="82"/>
                    <a:pt x="272" y="28"/>
                    <a:pt x="218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5" name="Google Shape;5032;p55"/>
            <p:cNvSpPr/>
            <p:nvPr/>
          </p:nvSpPr>
          <p:spPr>
            <a:xfrm>
              <a:off x="2979309" y="157898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09" y="0"/>
                  </a:moveTo>
                  <a:cubicBezTo>
                    <a:pt x="54" y="0"/>
                    <a:pt x="0" y="54"/>
                    <a:pt x="0" y="136"/>
                  </a:cubicBezTo>
                  <a:cubicBezTo>
                    <a:pt x="27" y="136"/>
                    <a:pt x="27" y="136"/>
                    <a:pt x="54" y="163"/>
                  </a:cubicBezTo>
                  <a:lnTo>
                    <a:pt x="0" y="163"/>
                  </a:lnTo>
                  <a:cubicBezTo>
                    <a:pt x="0" y="244"/>
                    <a:pt x="81" y="299"/>
                    <a:pt x="163" y="299"/>
                  </a:cubicBezTo>
                  <a:cubicBezTo>
                    <a:pt x="244" y="299"/>
                    <a:pt x="298" y="217"/>
                    <a:pt x="298" y="136"/>
                  </a:cubicBezTo>
                  <a:cubicBezTo>
                    <a:pt x="298" y="109"/>
                    <a:pt x="298" y="82"/>
                    <a:pt x="271" y="54"/>
                  </a:cubicBezTo>
                  <a:cubicBezTo>
                    <a:pt x="217" y="27"/>
                    <a:pt x="163" y="0"/>
                    <a:pt x="109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6" name="Google Shape;5033;p55"/>
            <p:cNvSpPr/>
            <p:nvPr/>
          </p:nvSpPr>
          <p:spPr>
            <a:xfrm>
              <a:off x="3006399" y="1551828"/>
              <a:ext cx="20017" cy="14546"/>
            </a:xfrm>
            <a:custGeom>
              <a:avLst/>
              <a:gdLst/>
              <a:ahLst/>
              <a:cxnLst/>
              <a:rect l="l" t="t" r="r" b="b"/>
              <a:pathLst>
                <a:path w="300" h="218" extrusionOk="0">
                  <a:moveTo>
                    <a:pt x="137" y="0"/>
                  </a:moveTo>
                  <a:cubicBezTo>
                    <a:pt x="82" y="27"/>
                    <a:pt x="55" y="55"/>
                    <a:pt x="1" y="82"/>
                  </a:cubicBezTo>
                  <a:cubicBezTo>
                    <a:pt x="1" y="109"/>
                    <a:pt x="1" y="136"/>
                    <a:pt x="1" y="163"/>
                  </a:cubicBezTo>
                  <a:cubicBezTo>
                    <a:pt x="1" y="190"/>
                    <a:pt x="1" y="217"/>
                    <a:pt x="1" y="217"/>
                  </a:cubicBezTo>
                  <a:lnTo>
                    <a:pt x="82" y="217"/>
                  </a:lnTo>
                  <a:cubicBezTo>
                    <a:pt x="109" y="217"/>
                    <a:pt x="164" y="190"/>
                    <a:pt x="218" y="163"/>
                  </a:cubicBezTo>
                  <a:lnTo>
                    <a:pt x="299" y="163"/>
                  </a:lnTo>
                  <a:cubicBezTo>
                    <a:pt x="299" y="82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7" name="Google Shape;5034;p55"/>
            <p:cNvSpPr/>
            <p:nvPr/>
          </p:nvSpPr>
          <p:spPr>
            <a:xfrm>
              <a:off x="2979309" y="1631432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1" y="1"/>
                    <a:pt x="0" y="55"/>
                    <a:pt x="0" y="136"/>
                  </a:cubicBezTo>
                  <a:cubicBezTo>
                    <a:pt x="0" y="218"/>
                    <a:pt x="81" y="299"/>
                    <a:pt x="163" y="299"/>
                  </a:cubicBezTo>
                  <a:cubicBezTo>
                    <a:pt x="244" y="299"/>
                    <a:pt x="298" y="218"/>
                    <a:pt x="298" y="136"/>
                  </a:cubicBezTo>
                  <a:cubicBezTo>
                    <a:pt x="298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8" name="Google Shape;5035;p55"/>
            <p:cNvSpPr/>
            <p:nvPr/>
          </p:nvSpPr>
          <p:spPr>
            <a:xfrm>
              <a:off x="3006399" y="1606143"/>
              <a:ext cx="20017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09" y="0"/>
                  </a:moveTo>
                  <a:cubicBezTo>
                    <a:pt x="28" y="0"/>
                    <a:pt x="1" y="54"/>
                    <a:pt x="1" y="136"/>
                  </a:cubicBezTo>
                  <a:cubicBezTo>
                    <a:pt x="1" y="217"/>
                    <a:pt x="55" y="298"/>
                    <a:pt x="137" y="298"/>
                  </a:cubicBezTo>
                  <a:cubicBezTo>
                    <a:pt x="218" y="298"/>
                    <a:pt x="299" y="217"/>
                    <a:pt x="299" y="136"/>
                  </a:cubicBezTo>
                  <a:cubicBezTo>
                    <a:pt x="299" y="109"/>
                    <a:pt x="299" y="109"/>
                    <a:pt x="299" y="81"/>
                  </a:cubicBezTo>
                  <a:cubicBezTo>
                    <a:pt x="245" y="81"/>
                    <a:pt x="218" y="81"/>
                    <a:pt x="164" y="54"/>
                  </a:cubicBezTo>
                  <a:cubicBezTo>
                    <a:pt x="137" y="54"/>
                    <a:pt x="109" y="27"/>
                    <a:pt x="109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9" name="Google Shape;5036;p55"/>
            <p:cNvSpPr/>
            <p:nvPr/>
          </p:nvSpPr>
          <p:spPr>
            <a:xfrm>
              <a:off x="2981110" y="1683946"/>
              <a:ext cx="18149" cy="9075"/>
            </a:xfrm>
            <a:custGeom>
              <a:avLst/>
              <a:gdLst/>
              <a:ahLst/>
              <a:cxnLst/>
              <a:rect l="l" t="t" r="r" b="b"/>
              <a:pathLst>
                <a:path w="272" h="136" extrusionOk="0">
                  <a:moveTo>
                    <a:pt x="136" y="0"/>
                  </a:moveTo>
                  <a:cubicBezTo>
                    <a:pt x="82" y="0"/>
                    <a:pt x="27" y="27"/>
                    <a:pt x="0" y="55"/>
                  </a:cubicBezTo>
                  <a:cubicBezTo>
                    <a:pt x="82" y="109"/>
                    <a:pt x="190" y="136"/>
                    <a:pt x="271" y="136"/>
                  </a:cubicBezTo>
                  <a:cubicBezTo>
                    <a:pt x="271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0" name="Google Shape;5037;p55"/>
            <p:cNvSpPr/>
            <p:nvPr/>
          </p:nvSpPr>
          <p:spPr>
            <a:xfrm>
              <a:off x="2993788" y="1694822"/>
              <a:ext cx="5471" cy="7273"/>
            </a:xfrm>
            <a:custGeom>
              <a:avLst/>
              <a:gdLst/>
              <a:ahLst/>
              <a:cxnLst/>
              <a:rect l="l" t="t" r="r" b="b"/>
              <a:pathLst>
                <a:path w="82" h="109" extrusionOk="0">
                  <a:moveTo>
                    <a:pt x="81" y="0"/>
                  </a:moveTo>
                  <a:lnTo>
                    <a:pt x="81" y="0"/>
                  </a:lnTo>
                  <a:cubicBezTo>
                    <a:pt x="54" y="27"/>
                    <a:pt x="54" y="54"/>
                    <a:pt x="0" y="54"/>
                  </a:cubicBezTo>
                  <a:cubicBezTo>
                    <a:pt x="0" y="81"/>
                    <a:pt x="0" y="81"/>
                    <a:pt x="27" y="109"/>
                  </a:cubicBezTo>
                  <a:cubicBezTo>
                    <a:pt x="54" y="81"/>
                    <a:pt x="81" y="54"/>
                    <a:pt x="81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1" name="Google Shape;5038;p55"/>
            <p:cNvSpPr/>
            <p:nvPr/>
          </p:nvSpPr>
          <p:spPr>
            <a:xfrm>
              <a:off x="3015474" y="1709302"/>
              <a:ext cx="67" cy="6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2" name="Google Shape;5039;p55"/>
            <p:cNvSpPr/>
            <p:nvPr/>
          </p:nvSpPr>
          <p:spPr>
            <a:xfrm>
              <a:off x="2953953" y="1761749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17" y="326"/>
                    <a:pt x="299" y="245"/>
                    <a:pt x="299" y="163"/>
                  </a:cubicBezTo>
                  <a:cubicBezTo>
                    <a:pt x="299" y="136"/>
                    <a:pt x="272" y="109"/>
                    <a:pt x="272" y="82"/>
                  </a:cubicBezTo>
                  <a:cubicBezTo>
                    <a:pt x="244" y="55"/>
                    <a:pt x="217" y="55"/>
                    <a:pt x="217" y="28"/>
                  </a:cubicBezTo>
                  <a:cubicBezTo>
                    <a:pt x="190" y="28"/>
                    <a:pt x="163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3" name="Google Shape;5040;p55"/>
            <p:cNvSpPr/>
            <p:nvPr/>
          </p:nvSpPr>
          <p:spPr>
            <a:xfrm>
              <a:off x="2982912" y="1788907"/>
              <a:ext cx="16348" cy="18149"/>
            </a:xfrm>
            <a:custGeom>
              <a:avLst/>
              <a:gdLst/>
              <a:ahLst/>
              <a:cxnLst/>
              <a:rect l="l" t="t" r="r" b="b"/>
              <a:pathLst>
                <a:path w="245" h="272" extrusionOk="0">
                  <a:moveTo>
                    <a:pt x="109" y="1"/>
                  </a:moveTo>
                  <a:cubicBezTo>
                    <a:pt x="55" y="1"/>
                    <a:pt x="27" y="1"/>
                    <a:pt x="0" y="28"/>
                  </a:cubicBezTo>
                  <a:cubicBezTo>
                    <a:pt x="55" y="109"/>
                    <a:pt x="109" y="190"/>
                    <a:pt x="163" y="272"/>
                  </a:cubicBezTo>
                  <a:cubicBezTo>
                    <a:pt x="217" y="245"/>
                    <a:pt x="244" y="218"/>
                    <a:pt x="244" y="136"/>
                  </a:cubicBezTo>
                  <a:cubicBezTo>
                    <a:pt x="244" y="55"/>
                    <a:pt x="190" y="1"/>
                    <a:pt x="109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4" name="Google Shape;5041;p55"/>
            <p:cNvSpPr/>
            <p:nvPr/>
          </p:nvSpPr>
          <p:spPr>
            <a:xfrm>
              <a:off x="3006399" y="1769022"/>
              <a:ext cx="14546" cy="14546"/>
            </a:xfrm>
            <a:custGeom>
              <a:avLst/>
              <a:gdLst/>
              <a:ahLst/>
              <a:cxnLst/>
              <a:rect l="l" t="t" r="r" b="b"/>
              <a:pathLst>
                <a:path w="218" h="218" extrusionOk="0">
                  <a:moveTo>
                    <a:pt x="1" y="0"/>
                  </a:moveTo>
                  <a:cubicBezTo>
                    <a:pt x="1" y="27"/>
                    <a:pt x="1" y="27"/>
                    <a:pt x="1" y="54"/>
                  </a:cubicBezTo>
                  <a:cubicBezTo>
                    <a:pt x="1" y="136"/>
                    <a:pt x="55" y="217"/>
                    <a:pt x="137" y="217"/>
                  </a:cubicBezTo>
                  <a:cubicBezTo>
                    <a:pt x="164" y="217"/>
                    <a:pt x="191" y="190"/>
                    <a:pt x="218" y="190"/>
                  </a:cubicBezTo>
                  <a:cubicBezTo>
                    <a:pt x="109" y="163"/>
                    <a:pt x="1" y="136"/>
                    <a:pt x="28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5" name="Google Shape;5042;p55"/>
            <p:cNvSpPr/>
            <p:nvPr/>
          </p:nvSpPr>
          <p:spPr>
            <a:xfrm>
              <a:off x="3006399" y="1814263"/>
              <a:ext cx="20017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37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326"/>
                    <a:pt x="137" y="326"/>
                  </a:cubicBezTo>
                  <a:cubicBezTo>
                    <a:pt x="218" y="326"/>
                    <a:pt x="299" y="244"/>
                    <a:pt x="299" y="163"/>
                  </a:cubicBezTo>
                  <a:cubicBezTo>
                    <a:pt x="299" y="82"/>
                    <a:pt x="218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6" name="Google Shape;5043;p55"/>
            <p:cNvSpPr/>
            <p:nvPr/>
          </p:nvSpPr>
          <p:spPr>
            <a:xfrm>
              <a:off x="4190058" y="1540951"/>
              <a:ext cx="9141" cy="5471"/>
            </a:xfrm>
            <a:custGeom>
              <a:avLst/>
              <a:gdLst/>
              <a:ahLst/>
              <a:cxnLst/>
              <a:rect l="l" t="t" r="r" b="b"/>
              <a:pathLst>
                <a:path w="137" h="82" extrusionOk="0">
                  <a:moveTo>
                    <a:pt x="1" y="1"/>
                  </a:moveTo>
                  <a:lnTo>
                    <a:pt x="1" y="1"/>
                  </a:lnTo>
                  <a:cubicBezTo>
                    <a:pt x="28" y="55"/>
                    <a:pt x="55" y="82"/>
                    <a:pt x="109" y="82"/>
                  </a:cubicBezTo>
                  <a:lnTo>
                    <a:pt x="137" y="82"/>
                  </a:lnTo>
                  <a:cubicBezTo>
                    <a:pt x="82" y="55"/>
                    <a:pt x="28" y="28"/>
                    <a:pt x="1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7" name="Google Shape;5044;p55"/>
            <p:cNvSpPr/>
            <p:nvPr/>
          </p:nvSpPr>
          <p:spPr>
            <a:xfrm>
              <a:off x="4188257" y="2158104"/>
              <a:ext cx="5538" cy="7340"/>
            </a:xfrm>
            <a:custGeom>
              <a:avLst/>
              <a:gdLst/>
              <a:ahLst/>
              <a:cxnLst/>
              <a:rect l="l" t="t" r="r" b="b"/>
              <a:pathLst>
                <a:path w="83" h="110" extrusionOk="0">
                  <a:moveTo>
                    <a:pt x="82" y="1"/>
                  </a:moveTo>
                  <a:lnTo>
                    <a:pt x="82" y="1"/>
                  </a:lnTo>
                  <a:cubicBezTo>
                    <a:pt x="28" y="28"/>
                    <a:pt x="1" y="55"/>
                    <a:pt x="1" y="109"/>
                  </a:cubicBezTo>
                  <a:cubicBezTo>
                    <a:pt x="28" y="55"/>
                    <a:pt x="55" y="28"/>
                    <a:pt x="82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8" name="Google Shape;5045;p55"/>
            <p:cNvSpPr/>
            <p:nvPr/>
          </p:nvSpPr>
          <p:spPr>
            <a:xfrm>
              <a:off x="4161099" y="1551828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9" name="Google Shape;5046;p55"/>
            <p:cNvSpPr/>
            <p:nvPr/>
          </p:nvSpPr>
          <p:spPr>
            <a:xfrm>
              <a:off x="4135810" y="157898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4"/>
                    <a:pt x="0" y="136"/>
                  </a:cubicBezTo>
                  <a:cubicBezTo>
                    <a:pt x="0" y="217"/>
                    <a:pt x="54" y="299"/>
                    <a:pt x="136" y="299"/>
                  </a:cubicBezTo>
                  <a:cubicBezTo>
                    <a:pt x="244" y="299"/>
                    <a:pt x="299" y="217"/>
                    <a:pt x="299" y="136"/>
                  </a:cubicBezTo>
                  <a:cubicBezTo>
                    <a:pt x="299" y="54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0" name="Google Shape;5047;p55"/>
            <p:cNvSpPr/>
            <p:nvPr/>
          </p:nvSpPr>
          <p:spPr>
            <a:xfrm>
              <a:off x="4108652" y="1604275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1" name="Google Shape;5048;p55"/>
            <p:cNvSpPr/>
            <p:nvPr/>
          </p:nvSpPr>
          <p:spPr>
            <a:xfrm>
              <a:off x="4137611" y="2111062"/>
              <a:ext cx="18149" cy="12744"/>
            </a:xfrm>
            <a:custGeom>
              <a:avLst/>
              <a:gdLst/>
              <a:ahLst/>
              <a:cxnLst/>
              <a:rect l="l" t="t" r="r" b="b"/>
              <a:pathLst>
                <a:path w="272" h="191" extrusionOk="0">
                  <a:moveTo>
                    <a:pt x="190" y="1"/>
                  </a:moveTo>
                  <a:cubicBezTo>
                    <a:pt x="190" y="55"/>
                    <a:pt x="163" y="82"/>
                    <a:pt x="163" y="163"/>
                  </a:cubicBezTo>
                  <a:cubicBezTo>
                    <a:pt x="136" y="136"/>
                    <a:pt x="109" y="129"/>
                    <a:pt x="82" y="129"/>
                  </a:cubicBezTo>
                  <a:cubicBezTo>
                    <a:pt x="55" y="129"/>
                    <a:pt x="27" y="136"/>
                    <a:pt x="0" y="136"/>
                  </a:cubicBezTo>
                  <a:cubicBezTo>
                    <a:pt x="27" y="190"/>
                    <a:pt x="82" y="190"/>
                    <a:pt x="109" y="190"/>
                  </a:cubicBezTo>
                  <a:cubicBezTo>
                    <a:pt x="217" y="190"/>
                    <a:pt x="272" y="136"/>
                    <a:pt x="272" y="55"/>
                  </a:cubicBezTo>
                  <a:cubicBezTo>
                    <a:pt x="272" y="28"/>
                    <a:pt x="272" y="28"/>
                    <a:pt x="272" y="28"/>
                  </a:cubicBezTo>
                  <a:cubicBezTo>
                    <a:pt x="244" y="28"/>
                    <a:pt x="244" y="28"/>
                    <a:pt x="190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2" name="Google Shape;5049;p55"/>
            <p:cNvSpPr/>
            <p:nvPr/>
          </p:nvSpPr>
          <p:spPr>
            <a:xfrm>
              <a:off x="4135810" y="2156302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44" y="299"/>
                    <a:pt x="299" y="245"/>
                    <a:pt x="299" y="163"/>
                  </a:cubicBezTo>
                  <a:cubicBezTo>
                    <a:pt x="299" y="82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3" name="Google Shape;5050;p55"/>
            <p:cNvSpPr/>
            <p:nvPr/>
          </p:nvSpPr>
          <p:spPr>
            <a:xfrm>
              <a:off x="4161099" y="2129145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4" name="Google Shape;5051;p55"/>
            <p:cNvSpPr/>
            <p:nvPr/>
          </p:nvSpPr>
          <p:spPr>
            <a:xfrm>
              <a:off x="4063412" y="1557233"/>
              <a:ext cx="14546" cy="14546"/>
            </a:xfrm>
            <a:custGeom>
              <a:avLst/>
              <a:gdLst/>
              <a:ahLst/>
              <a:cxnLst/>
              <a:rect l="l" t="t" r="r" b="b"/>
              <a:pathLst>
                <a:path w="218" h="218" extrusionOk="0">
                  <a:moveTo>
                    <a:pt x="190" y="1"/>
                  </a:moveTo>
                  <a:cubicBezTo>
                    <a:pt x="136" y="28"/>
                    <a:pt x="82" y="109"/>
                    <a:pt x="0" y="218"/>
                  </a:cubicBezTo>
                  <a:lnTo>
                    <a:pt x="55" y="218"/>
                  </a:lnTo>
                  <a:cubicBezTo>
                    <a:pt x="136" y="218"/>
                    <a:pt x="217" y="163"/>
                    <a:pt x="217" y="82"/>
                  </a:cubicBezTo>
                  <a:cubicBezTo>
                    <a:pt x="217" y="55"/>
                    <a:pt x="190" y="28"/>
                    <a:pt x="190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5" name="Google Shape;5052;p55"/>
            <p:cNvSpPr/>
            <p:nvPr/>
          </p:nvSpPr>
          <p:spPr>
            <a:xfrm>
              <a:off x="4083296" y="157898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17"/>
                    <a:pt x="55" y="299"/>
                    <a:pt x="136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4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6" name="Google Shape;5053;p55"/>
            <p:cNvSpPr/>
            <p:nvPr/>
          </p:nvSpPr>
          <p:spPr>
            <a:xfrm>
              <a:off x="4108652" y="1557233"/>
              <a:ext cx="21752" cy="14546"/>
            </a:xfrm>
            <a:custGeom>
              <a:avLst/>
              <a:gdLst/>
              <a:ahLst/>
              <a:cxnLst/>
              <a:rect l="l" t="t" r="r" b="b"/>
              <a:pathLst>
                <a:path w="326" h="218" extrusionOk="0">
                  <a:moveTo>
                    <a:pt x="27" y="1"/>
                  </a:moveTo>
                  <a:cubicBezTo>
                    <a:pt x="27" y="28"/>
                    <a:pt x="0" y="55"/>
                    <a:pt x="0" y="82"/>
                  </a:cubicBezTo>
                  <a:cubicBezTo>
                    <a:pt x="0" y="163"/>
                    <a:pt x="82" y="218"/>
                    <a:pt x="163" y="218"/>
                  </a:cubicBezTo>
                  <a:cubicBezTo>
                    <a:pt x="244" y="218"/>
                    <a:pt x="326" y="163"/>
                    <a:pt x="326" y="82"/>
                  </a:cubicBezTo>
                  <a:cubicBezTo>
                    <a:pt x="326" y="55"/>
                    <a:pt x="299" y="28"/>
                    <a:pt x="299" y="1"/>
                  </a:cubicBezTo>
                  <a:cubicBezTo>
                    <a:pt x="272" y="1"/>
                    <a:pt x="244" y="28"/>
                    <a:pt x="217" y="28"/>
                  </a:cubicBezTo>
                  <a:cubicBezTo>
                    <a:pt x="212" y="33"/>
                    <a:pt x="201" y="35"/>
                    <a:pt x="187" y="35"/>
                  </a:cubicBezTo>
                  <a:cubicBezTo>
                    <a:pt x="132" y="35"/>
                    <a:pt x="27" y="1"/>
                    <a:pt x="2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7" name="Google Shape;5054;p55"/>
            <p:cNvSpPr/>
            <p:nvPr/>
          </p:nvSpPr>
          <p:spPr>
            <a:xfrm>
              <a:off x="4056138" y="1604275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8" name="Google Shape;5055;p55"/>
            <p:cNvSpPr/>
            <p:nvPr/>
          </p:nvSpPr>
          <p:spPr>
            <a:xfrm>
              <a:off x="4083296" y="1631432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6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9" name="Google Shape;5056;p55"/>
            <p:cNvSpPr/>
            <p:nvPr/>
          </p:nvSpPr>
          <p:spPr>
            <a:xfrm>
              <a:off x="4056138" y="1656788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0" name="Google Shape;5057;p55"/>
            <p:cNvSpPr/>
            <p:nvPr/>
          </p:nvSpPr>
          <p:spPr>
            <a:xfrm>
              <a:off x="4056138" y="1709302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1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1" name="Google Shape;5058;p55"/>
            <p:cNvSpPr/>
            <p:nvPr/>
          </p:nvSpPr>
          <p:spPr>
            <a:xfrm>
              <a:off x="4083296" y="1736393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1" y="55"/>
                    <a:pt x="1" y="137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45" y="299"/>
                    <a:pt x="299" y="245"/>
                    <a:pt x="299" y="137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2" name="Google Shape;5059;p55"/>
            <p:cNvSpPr/>
            <p:nvPr/>
          </p:nvSpPr>
          <p:spPr>
            <a:xfrm>
              <a:off x="4108652" y="1716509"/>
              <a:ext cx="7273" cy="9141"/>
            </a:xfrm>
            <a:custGeom>
              <a:avLst/>
              <a:gdLst/>
              <a:ahLst/>
              <a:cxnLst/>
              <a:rect l="l" t="t" r="r" b="b"/>
              <a:pathLst>
                <a:path w="109" h="137" extrusionOk="0">
                  <a:moveTo>
                    <a:pt x="27" y="1"/>
                  </a:moveTo>
                  <a:cubicBezTo>
                    <a:pt x="0" y="28"/>
                    <a:pt x="0" y="28"/>
                    <a:pt x="0" y="55"/>
                  </a:cubicBezTo>
                  <a:cubicBezTo>
                    <a:pt x="0" y="82"/>
                    <a:pt x="27" y="109"/>
                    <a:pt x="27" y="136"/>
                  </a:cubicBezTo>
                  <a:cubicBezTo>
                    <a:pt x="55" y="109"/>
                    <a:pt x="82" y="109"/>
                    <a:pt x="109" y="82"/>
                  </a:cubicBezTo>
                  <a:cubicBezTo>
                    <a:pt x="82" y="55"/>
                    <a:pt x="55" y="28"/>
                    <a:pt x="2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3" name="Google Shape;5060;p55"/>
            <p:cNvSpPr/>
            <p:nvPr/>
          </p:nvSpPr>
          <p:spPr>
            <a:xfrm>
              <a:off x="4056138" y="1761749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3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4" name="Google Shape;5061;p55"/>
            <p:cNvSpPr/>
            <p:nvPr/>
          </p:nvSpPr>
          <p:spPr>
            <a:xfrm>
              <a:off x="4083296" y="1788907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45" y="299"/>
                    <a:pt x="299" y="245"/>
                    <a:pt x="299" y="136"/>
                  </a:cubicBezTo>
                  <a:cubicBezTo>
                    <a:pt x="299" y="136"/>
                    <a:pt x="299" y="109"/>
                    <a:pt x="299" y="109"/>
                  </a:cubicBezTo>
                  <a:cubicBezTo>
                    <a:pt x="272" y="82"/>
                    <a:pt x="272" y="82"/>
                    <a:pt x="272" y="55"/>
                  </a:cubicBezTo>
                  <a:cubicBezTo>
                    <a:pt x="245" y="28"/>
                    <a:pt x="190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5" name="Google Shape;5062;p55"/>
            <p:cNvSpPr/>
            <p:nvPr/>
          </p:nvSpPr>
          <p:spPr>
            <a:xfrm>
              <a:off x="4056138" y="1814263"/>
              <a:ext cx="21819" cy="10876"/>
            </a:xfrm>
            <a:custGeom>
              <a:avLst/>
              <a:gdLst/>
              <a:ahLst/>
              <a:cxnLst/>
              <a:rect l="l" t="t" r="r" b="b"/>
              <a:pathLst>
                <a:path w="327" h="163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lnTo>
                    <a:pt x="326" y="163"/>
                  </a:ln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6" name="Google Shape;5063;p55"/>
            <p:cNvSpPr/>
            <p:nvPr/>
          </p:nvSpPr>
          <p:spPr>
            <a:xfrm>
              <a:off x="4083296" y="1841420"/>
              <a:ext cx="19951" cy="18149"/>
            </a:xfrm>
            <a:custGeom>
              <a:avLst/>
              <a:gdLst/>
              <a:ahLst/>
              <a:cxnLst/>
              <a:rect l="l" t="t" r="r" b="b"/>
              <a:pathLst>
                <a:path w="299" h="272" extrusionOk="0">
                  <a:moveTo>
                    <a:pt x="136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179"/>
                    <a:pt x="1" y="223"/>
                    <a:pt x="29" y="252"/>
                  </a:cubicBezTo>
                  <a:lnTo>
                    <a:pt x="29" y="252"/>
                  </a:lnTo>
                  <a:cubicBezTo>
                    <a:pt x="28" y="250"/>
                    <a:pt x="28" y="247"/>
                    <a:pt x="28" y="244"/>
                  </a:cubicBezTo>
                  <a:cubicBezTo>
                    <a:pt x="136" y="244"/>
                    <a:pt x="218" y="217"/>
                    <a:pt x="299" y="136"/>
                  </a:cubicBezTo>
                  <a:cubicBezTo>
                    <a:pt x="299" y="54"/>
                    <a:pt x="218" y="0"/>
                    <a:pt x="136" y="0"/>
                  </a:cubicBezTo>
                  <a:close/>
                  <a:moveTo>
                    <a:pt x="29" y="252"/>
                  </a:moveTo>
                  <a:cubicBezTo>
                    <a:pt x="33" y="271"/>
                    <a:pt x="55" y="271"/>
                    <a:pt x="55" y="271"/>
                  </a:cubicBezTo>
                  <a:cubicBezTo>
                    <a:pt x="44" y="266"/>
                    <a:pt x="36" y="260"/>
                    <a:pt x="29" y="252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7" name="Google Shape;5064;p55"/>
            <p:cNvSpPr/>
            <p:nvPr/>
          </p:nvSpPr>
          <p:spPr>
            <a:xfrm>
              <a:off x="4056138" y="1866710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55" y="299"/>
                    <a:pt x="136" y="326"/>
                  </a:cubicBezTo>
                  <a:cubicBezTo>
                    <a:pt x="191" y="272"/>
                    <a:pt x="218" y="272"/>
                    <a:pt x="299" y="245"/>
                  </a:cubicBezTo>
                  <a:cubicBezTo>
                    <a:pt x="299" y="218"/>
                    <a:pt x="326" y="191"/>
                    <a:pt x="326" y="164"/>
                  </a:cubicBezTo>
                  <a:cubicBezTo>
                    <a:pt x="326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8" name="Google Shape;5065;p55"/>
            <p:cNvSpPr/>
            <p:nvPr/>
          </p:nvSpPr>
          <p:spPr>
            <a:xfrm>
              <a:off x="4085098" y="2121938"/>
              <a:ext cx="1868" cy="67"/>
            </a:xfrm>
            <a:custGeom>
              <a:avLst/>
              <a:gdLst/>
              <a:ahLst/>
              <a:cxnLst/>
              <a:rect l="l" t="t" r="r" b="b"/>
              <a:pathLst>
                <a:path w="28" h="1" extrusionOk="0">
                  <a:moveTo>
                    <a:pt x="1" y="0"/>
                  </a:moveTo>
                  <a:cubicBezTo>
                    <a:pt x="1" y="0"/>
                    <a:pt x="1" y="0"/>
                    <a:pt x="1" y="0"/>
                  </a:cubicBezTo>
                  <a:cubicBezTo>
                    <a:pt x="28" y="0"/>
                    <a:pt x="28" y="0"/>
                    <a:pt x="28" y="0"/>
                  </a:cubicBezTo>
                  <a:cubicBezTo>
                    <a:pt x="28" y="0"/>
                    <a:pt x="28" y="0"/>
                    <a:pt x="1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9" name="Google Shape;5066;p55"/>
            <p:cNvSpPr/>
            <p:nvPr/>
          </p:nvSpPr>
          <p:spPr>
            <a:xfrm>
              <a:off x="4057940" y="2130946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7" y="1"/>
                  </a:moveTo>
                  <a:cubicBezTo>
                    <a:pt x="82" y="1"/>
                    <a:pt x="55" y="1"/>
                    <a:pt x="1" y="55"/>
                  </a:cubicBezTo>
                  <a:cubicBezTo>
                    <a:pt x="55" y="55"/>
                    <a:pt x="109" y="82"/>
                    <a:pt x="137" y="82"/>
                  </a:cubicBezTo>
                  <a:cubicBezTo>
                    <a:pt x="137" y="109"/>
                    <a:pt x="164" y="137"/>
                    <a:pt x="191" y="164"/>
                  </a:cubicBezTo>
                  <a:cubicBezTo>
                    <a:pt x="137" y="164"/>
                    <a:pt x="82" y="191"/>
                    <a:pt x="1" y="218"/>
                  </a:cubicBezTo>
                  <a:cubicBezTo>
                    <a:pt x="1" y="245"/>
                    <a:pt x="28" y="245"/>
                    <a:pt x="55" y="272"/>
                  </a:cubicBezTo>
                  <a:lnTo>
                    <a:pt x="109" y="272"/>
                  </a:lnTo>
                  <a:cubicBezTo>
                    <a:pt x="109" y="272"/>
                    <a:pt x="109" y="272"/>
                    <a:pt x="109" y="299"/>
                  </a:cubicBezTo>
                  <a:lnTo>
                    <a:pt x="137" y="299"/>
                  </a:lnTo>
                  <a:cubicBezTo>
                    <a:pt x="218" y="299"/>
                    <a:pt x="299" y="218"/>
                    <a:pt x="299" y="137"/>
                  </a:cubicBezTo>
                  <a:cubicBezTo>
                    <a:pt x="299" y="55"/>
                    <a:pt x="218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0" name="Google Shape;5067;p55"/>
            <p:cNvSpPr/>
            <p:nvPr/>
          </p:nvSpPr>
          <p:spPr>
            <a:xfrm>
              <a:off x="4083296" y="2156302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1" name="Google Shape;5068;p55"/>
            <p:cNvSpPr/>
            <p:nvPr/>
          </p:nvSpPr>
          <p:spPr>
            <a:xfrm>
              <a:off x="4108652" y="2129145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2" name="Google Shape;5069;p55"/>
            <p:cNvSpPr/>
            <p:nvPr/>
          </p:nvSpPr>
          <p:spPr>
            <a:xfrm>
              <a:off x="4108652" y="2183460"/>
              <a:ext cx="21752" cy="10943"/>
            </a:xfrm>
            <a:custGeom>
              <a:avLst/>
              <a:gdLst/>
              <a:ahLst/>
              <a:cxnLst/>
              <a:rect l="l" t="t" r="r" b="b"/>
              <a:pathLst>
                <a:path w="326" h="164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109" y="163"/>
                    <a:pt x="190" y="163"/>
                    <a:pt x="299" y="163"/>
                  </a:cubicBezTo>
                  <a:cubicBezTo>
                    <a:pt x="299" y="163"/>
                    <a:pt x="326" y="163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3" name="Google Shape;5070;p55"/>
            <p:cNvSpPr/>
            <p:nvPr/>
          </p:nvSpPr>
          <p:spPr>
            <a:xfrm>
              <a:off x="4032651" y="1526472"/>
              <a:ext cx="12744" cy="3670"/>
            </a:xfrm>
            <a:custGeom>
              <a:avLst/>
              <a:gdLst/>
              <a:ahLst/>
              <a:cxnLst/>
              <a:rect l="l" t="t" r="r" b="b"/>
              <a:pathLst>
                <a:path w="191" h="55" extrusionOk="0">
                  <a:moveTo>
                    <a:pt x="109" y="1"/>
                  </a:moveTo>
                  <a:cubicBezTo>
                    <a:pt x="82" y="1"/>
                    <a:pt x="27" y="1"/>
                    <a:pt x="0" y="55"/>
                  </a:cubicBezTo>
                  <a:cubicBezTo>
                    <a:pt x="54" y="28"/>
                    <a:pt x="136" y="28"/>
                    <a:pt x="190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4" name="Google Shape;5071;p55"/>
            <p:cNvSpPr/>
            <p:nvPr/>
          </p:nvSpPr>
          <p:spPr>
            <a:xfrm>
              <a:off x="4032651" y="1537348"/>
              <a:ext cx="18149" cy="9075"/>
            </a:xfrm>
            <a:custGeom>
              <a:avLst/>
              <a:gdLst/>
              <a:ahLst/>
              <a:cxnLst/>
              <a:rect l="l" t="t" r="r" b="b"/>
              <a:pathLst>
                <a:path w="272" h="136" extrusionOk="0">
                  <a:moveTo>
                    <a:pt x="244" y="0"/>
                  </a:moveTo>
                  <a:cubicBezTo>
                    <a:pt x="163" y="0"/>
                    <a:pt x="82" y="27"/>
                    <a:pt x="0" y="82"/>
                  </a:cubicBezTo>
                  <a:cubicBezTo>
                    <a:pt x="27" y="109"/>
                    <a:pt x="82" y="136"/>
                    <a:pt x="109" y="136"/>
                  </a:cubicBezTo>
                  <a:cubicBezTo>
                    <a:pt x="190" y="136"/>
                    <a:pt x="244" y="82"/>
                    <a:pt x="271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5" name="Google Shape;5072;p55"/>
            <p:cNvSpPr/>
            <p:nvPr/>
          </p:nvSpPr>
          <p:spPr>
            <a:xfrm>
              <a:off x="4056138" y="1506587"/>
              <a:ext cx="12744" cy="12744"/>
            </a:xfrm>
            <a:custGeom>
              <a:avLst/>
              <a:gdLst/>
              <a:ahLst/>
              <a:cxnLst/>
              <a:rect l="l" t="t" r="r" b="b"/>
              <a:pathLst>
                <a:path w="191" h="191" extrusionOk="0">
                  <a:moveTo>
                    <a:pt x="28" y="0"/>
                  </a:moveTo>
                  <a:cubicBezTo>
                    <a:pt x="1" y="27"/>
                    <a:pt x="1" y="27"/>
                    <a:pt x="1" y="54"/>
                  </a:cubicBezTo>
                  <a:cubicBezTo>
                    <a:pt x="1" y="109"/>
                    <a:pt x="55" y="163"/>
                    <a:pt x="82" y="190"/>
                  </a:cubicBezTo>
                  <a:cubicBezTo>
                    <a:pt x="136" y="136"/>
                    <a:pt x="164" y="82"/>
                    <a:pt x="191" y="27"/>
                  </a:cubicBezTo>
                  <a:cubicBezTo>
                    <a:pt x="136" y="0"/>
                    <a:pt x="82" y="0"/>
                    <a:pt x="28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6" name="Google Shape;5073;p55"/>
            <p:cNvSpPr/>
            <p:nvPr/>
          </p:nvSpPr>
          <p:spPr>
            <a:xfrm>
              <a:off x="4003692" y="1499314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299" y="245"/>
                    <a:pt x="299" y="163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7" name="Google Shape;5074;p55"/>
            <p:cNvSpPr/>
            <p:nvPr/>
          </p:nvSpPr>
          <p:spPr>
            <a:xfrm>
              <a:off x="4056138" y="1553629"/>
              <a:ext cx="5538" cy="12744"/>
            </a:xfrm>
            <a:custGeom>
              <a:avLst/>
              <a:gdLst/>
              <a:ahLst/>
              <a:cxnLst/>
              <a:rect l="l" t="t" r="r" b="b"/>
              <a:pathLst>
                <a:path w="83" h="191" extrusionOk="0">
                  <a:moveTo>
                    <a:pt x="82" y="0"/>
                  </a:moveTo>
                  <a:cubicBezTo>
                    <a:pt x="28" y="28"/>
                    <a:pt x="1" y="82"/>
                    <a:pt x="1" y="136"/>
                  </a:cubicBezTo>
                  <a:cubicBezTo>
                    <a:pt x="1" y="136"/>
                    <a:pt x="1" y="163"/>
                    <a:pt x="28" y="190"/>
                  </a:cubicBezTo>
                  <a:cubicBezTo>
                    <a:pt x="55" y="109"/>
                    <a:pt x="82" y="55"/>
                    <a:pt x="82" y="28"/>
                  </a:cubicBezTo>
                  <a:cubicBezTo>
                    <a:pt x="82" y="28"/>
                    <a:pt x="82" y="0"/>
                    <a:pt x="82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8" name="Google Shape;5075;p55"/>
            <p:cNvSpPr/>
            <p:nvPr/>
          </p:nvSpPr>
          <p:spPr>
            <a:xfrm>
              <a:off x="4041659" y="1587993"/>
              <a:ext cx="9141" cy="10943"/>
            </a:xfrm>
            <a:custGeom>
              <a:avLst/>
              <a:gdLst/>
              <a:ahLst/>
              <a:cxnLst/>
              <a:rect l="l" t="t" r="r" b="b"/>
              <a:pathLst>
                <a:path w="137" h="164" extrusionOk="0">
                  <a:moveTo>
                    <a:pt x="136" y="1"/>
                  </a:moveTo>
                  <a:cubicBezTo>
                    <a:pt x="82" y="55"/>
                    <a:pt x="55" y="109"/>
                    <a:pt x="1" y="164"/>
                  </a:cubicBezTo>
                  <a:cubicBezTo>
                    <a:pt x="82" y="136"/>
                    <a:pt x="136" y="82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19" name="Google Shape;5076;p55"/>
            <p:cNvSpPr/>
            <p:nvPr/>
          </p:nvSpPr>
          <p:spPr>
            <a:xfrm>
              <a:off x="4030849" y="1578985"/>
              <a:ext cx="16348" cy="18149"/>
            </a:xfrm>
            <a:custGeom>
              <a:avLst/>
              <a:gdLst/>
              <a:ahLst/>
              <a:cxnLst/>
              <a:rect l="l" t="t" r="r" b="b"/>
              <a:pathLst>
                <a:path w="245" h="272" extrusionOk="0">
                  <a:moveTo>
                    <a:pt x="136" y="0"/>
                  </a:moveTo>
                  <a:cubicBezTo>
                    <a:pt x="54" y="0"/>
                    <a:pt x="0" y="54"/>
                    <a:pt x="0" y="136"/>
                  </a:cubicBezTo>
                  <a:cubicBezTo>
                    <a:pt x="0" y="190"/>
                    <a:pt x="27" y="244"/>
                    <a:pt x="54" y="271"/>
                  </a:cubicBezTo>
                  <a:cubicBezTo>
                    <a:pt x="109" y="190"/>
                    <a:pt x="190" y="109"/>
                    <a:pt x="244" y="27"/>
                  </a:cubicBezTo>
                  <a:cubicBezTo>
                    <a:pt x="217" y="0"/>
                    <a:pt x="190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0" name="Google Shape;5077;p55"/>
            <p:cNvSpPr/>
            <p:nvPr/>
          </p:nvSpPr>
          <p:spPr>
            <a:xfrm>
              <a:off x="4030849" y="1631432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18"/>
                    <a:pt x="54" y="299"/>
                    <a:pt x="136" y="299"/>
                  </a:cubicBezTo>
                  <a:cubicBezTo>
                    <a:pt x="217" y="299"/>
                    <a:pt x="298" y="218"/>
                    <a:pt x="298" y="136"/>
                  </a:cubicBezTo>
                  <a:cubicBezTo>
                    <a:pt x="298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1" name="Google Shape;5078;p55"/>
            <p:cNvSpPr/>
            <p:nvPr/>
          </p:nvSpPr>
          <p:spPr>
            <a:xfrm>
              <a:off x="4030849" y="168394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5"/>
                    <a:pt x="0" y="136"/>
                  </a:cubicBezTo>
                  <a:cubicBezTo>
                    <a:pt x="0" y="244"/>
                    <a:pt x="54" y="299"/>
                    <a:pt x="136" y="299"/>
                  </a:cubicBezTo>
                  <a:cubicBezTo>
                    <a:pt x="217" y="299"/>
                    <a:pt x="298" y="244"/>
                    <a:pt x="298" y="136"/>
                  </a:cubicBezTo>
                  <a:cubicBezTo>
                    <a:pt x="298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2" name="Google Shape;5079;p55"/>
            <p:cNvSpPr/>
            <p:nvPr/>
          </p:nvSpPr>
          <p:spPr>
            <a:xfrm>
              <a:off x="4030849" y="1736393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4" y="1"/>
                    <a:pt x="0" y="55"/>
                    <a:pt x="0" y="137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17" y="299"/>
                    <a:pt x="298" y="245"/>
                    <a:pt x="298" y="137"/>
                  </a:cubicBezTo>
                  <a:cubicBezTo>
                    <a:pt x="298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3" name="Google Shape;5080;p55"/>
            <p:cNvSpPr/>
            <p:nvPr/>
          </p:nvSpPr>
          <p:spPr>
            <a:xfrm>
              <a:off x="4030849" y="1788907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17" y="299"/>
                    <a:pt x="298" y="245"/>
                    <a:pt x="298" y="136"/>
                  </a:cubicBezTo>
                  <a:cubicBezTo>
                    <a:pt x="298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4" name="Google Shape;5081;p55"/>
            <p:cNvSpPr/>
            <p:nvPr/>
          </p:nvSpPr>
          <p:spPr>
            <a:xfrm>
              <a:off x="4030849" y="184142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4"/>
                    <a:pt x="0" y="136"/>
                  </a:cubicBezTo>
                  <a:cubicBezTo>
                    <a:pt x="0" y="244"/>
                    <a:pt x="54" y="298"/>
                    <a:pt x="136" y="298"/>
                  </a:cubicBezTo>
                  <a:cubicBezTo>
                    <a:pt x="217" y="298"/>
                    <a:pt x="298" y="244"/>
                    <a:pt x="298" y="136"/>
                  </a:cubicBezTo>
                  <a:cubicBezTo>
                    <a:pt x="298" y="54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5" name="Google Shape;5082;p55"/>
            <p:cNvSpPr/>
            <p:nvPr/>
          </p:nvSpPr>
          <p:spPr>
            <a:xfrm>
              <a:off x="4056138" y="1825072"/>
              <a:ext cx="21819" cy="10943"/>
            </a:xfrm>
            <a:custGeom>
              <a:avLst/>
              <a:gdLst/>
              <a:ahLst/>
              <a:cxnLst/>
              <a:rect l="l" t="t" r="r" b="b"/>
              <a:pathLst>
                <a:path w="327" h="164" extrusionOk="0">
                  <a:moveTo>
                    <a:pt x="1" y="1"/>
                  </a:moveTo>
                  <a:cubicBezTo>
                    <a:pt x="1" y="82"/>
                    <a:pt x="82" y="164"/>
                    <a:pt x="164" y="164"/>
                  </a:cubicBezTo>
                  <a:cubicBezTo>
                    <a:pt x="245" y="164"/>
                    <a:pt x="326" y="82"/>
                    <a:pt x="32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6" name="Google Shape;5083;p55"/>
            <p:cNvSpPr/>
            <p:nvPr/>
          </p:nvSpPr>
          <p:spPr>
            <a:xfrm>
              <a:off x="4030849" y="1893867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81" y="1"/>
                    <a:pt x="27" y="28"/>
                    <a:pt x="0" y="82"/>
                  </a:cubicBezTo>
                  <a:cubicBezTo>
                    <a:pt x="27" y="163"/>
                    <a:pt x="109" y="245"/>
                    <a:pt x="163" y="299"/>
                  </a:cubicBezTo>
                  <a:cubicBezTo>
                    <a:pt x="244" y="299"/>
                    <a:pt x="298" y="218"/>
                    <a:pt x="298" y="163"/>
                  </a:cubicBezTo>
                  <a:cubicBezTo>
                    <a:pt x="298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7" name="Google Shape;5084;p55"/>
            <p:cNvSpPr/>
            <p:nvPr/>
          </p:nvSpPr>
          <p:spPr>
            <a:xfrm>
              <a:off x="4057940" y="1921025"/>
              <a:ext cx="7340" cy="3670"/>
            </a:xfrm>
            <a:custGeom>
              <a:avLst/>
              <a:gdLst/>
              <a:ahLst/>
              <a:cxnLst/>
              <a:rect l="l" t="t" r="r" b="b"/>
              <a:pathLst>
                <a:path w="110" h="55" extrusionOk="0">
                  <a:moveTo>
                    <a:pt x="109" y="1"/>
                  </a:moveTo>
                  <a:cubicBezTo>
                    <a:pt x="55" y="1"/>
                    <a:pt x="28" y="28"/>
                    <a:pt x="1" y="55"/>
                  </a:cubicBezTo>
                  <a:lnTo>
                    <a:pt x="28" y="55"/>
                  </a:lnTo>
                  <a:cubicBezTo>
                    <a:pt x="55" y="55"/>
                    <a:pt x="82" y="28"/>
                    <a:pt x="109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8" name="Google Shape;5085;p55"/>
            <p:cNvSpPr/>
            <p:nvPr/>
          </p:nvSpPr>
          <p:spPr>
            <a:xfrm>
              <a:off x="4030849" y="1946381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5"/>
                    <a:pt x="0" y="136"/>
                  </a:cubicBezTo>
                  <a:cubicBezTo>
                    <a:pt x="54" y="163"/>
                    <a:pt x="81" y="244"/>
                    <a:pt x="136" y="299"/>
                  </a:cubicBezTo>
                  <a:cubicBezTo>
                    <a:pt x="217" y="299"/>
                    <a:pt x="298" y="244"/>
                    <a:pt x="298" y="163"/>
                  </a:cubicBezTo>
                  <a:cubicBezTo>
                    <a:pt x="298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29" name="Google Shape;5086;p55"/>
            <p:cNvSpPr/>
            <p:nvPr/>
          </p:nvSpPr>
          <p:spPr>
            <a:xfrm>
              <a:off x="4007295" y="1971737"/>
              <a:ext cx="7273" cy="3670"/>
            </a:xfrm>
            <a:custGeom>
              <a:avLst/>
              <a:gdLst/>
              <a:ahLst/>
              <a:cxnLst/>
              <a:rect l="l" t="t" r="r" b="b"/>
              <a:pathLst>
                <a:path w="109" h="55" extrusionOk="0">
                  <a:moveTo>
                    <a:pt x="109" y="0"/>
                  </a:moveTo>
                  <a:cubicBezTo>
                    <a:pt x="55" y="0"/>
                    <a:pt x="28" y="27"/>
                    <a:pt x="0" y="54"/>
                  </a:cubicBezTo>
                  <a:cubicBezTo>
                    <a:pt x="28" y="54"/>
                    <a:pt x="55" y="27"/>
                    <a:pt x="109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0" name="Google Shape;5087;p55"/>
            <p:cNvSpPr/>
            <p:nvPr/>
          </p:nvSpPr>
          <p:spPr>
            <a:xfrm>
              <a:off x="4030849" y="1998828"/>
              <a:ext cx="19951" cy="16348"/>
            </a:xfrm>
            <a:custGeom>
              <a:avLst/>
              <a:gdLst/>
              <a:ahLst/>
              <a:cxnLst/>
              <a:rect l="l" t="t" r="r" b="b"/>
              <a:pathLst>
                <a:path w="299" h="245" extrusionOk="0">
                  <a:moveTo>
                    <a:pt x="136" y="1"/>
                  </a:moveTo>
                  <a:cubicBezTo>
                    <a:pt x="54" y="1"/>
                    <a:pt x="0" y="55"/>
                    <a:pt x="0" y="164"/>
                  </a:cubicBezTo>
                  <a:cubicBezTo>
                    <a:pt x="0" y="191"/>
                    <a:pt x="0" y="218"/>
                    <a:pt x="27" y="245"/>
                  </a:cubicBezTo>
                  <a:cubicBezTo>
                    <a:pt x="54" y="218"/>
                    <a:pt x="109" y="164"/>
                    <a:pt x="163" y="164"/>
                  </a:cubicBezTo>
                  <a:cubicBezTo>
                    <a:pt x="217" y="137"/>
                    <a:pt x="244" y="109"/>
                    <a:pt x="298" y="109"/>
                  </a:cubicBezTo>
                  <a:cubicBezTo>
                    <a:pt x="271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1" name="Google Shape;5088;p55"/>
            <p:cNvSpPr/>
            <p:nvPr/>
          </p:nvSpPr>
          <p:spPr>
            <a:xfrm>
              <a:off x="4056138" y="1971737"/>
              <a:ext cx="20018" cy="10876"/>
            </a:xfrm>
            <a:custGeom>
              <a:avLst/>
              <a:gdLst/>
              <a:ahLst/>
              <a:cxnLst/>
              <a:rect l="l" t="t" r="r" b="b"/>
              <a:pathLst>
                <a:path w="300" h="163" extrusionOk="0">
                  <a:moveTo>
                    <a:pt x="164" y="0"/>
                  </a:moveTo>
                  <a:cubicBezTo>
                    <a:pt x="82" y="0"/>
                    <a:pt x="1" y="81"/>
                    <a:pt x="1" y="163"/>
                  </a:cubicBezTo>
                  <a:lnTo>
                    <a:pt x="82" y="163"/>
                  </a:lnTo>
                  <a:cubicBezTo>
                    <a:pt x="164" y="163"/>
                    <a:pt x="272" y="163"/>
                    <a:pt x="299" y="81"/>
                  </a:cubicBezTo>
                  <a:cubicBezTo>
                    <a:pt x="272" y="54"/>
                    <a:pt x="218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2" name="Google Shape;5089;p55"/>
            <p:cNvSpPr/>
            <p:nvPr/>
          </p:nvSpPr>
          <p:spPr>
            <a:xfrm>
              <a:off x="4003692" y="1977142"/>
              <a:ext cx="18149" cy="16348"/>
            </a:xfrm>
            <a:custGeom>
              <a:avLst/>
              <a:gdLst/>
              <a:ahLst/>
              <a:cxnLst/>
              <a:rect l="l" t="t" r="r" b="b"/>
              <a:pathLst>
                <a:path w="272" h="245" extrusionOk="0">
                  <a:moveTo>
                    <a:pt x="27" y="0"/>
                  </a:moveTo>
                  <a:cubicBezTo>
                    <a:pt x="27" y="28"/>
                    <a:pt x="0" y="55"/>
                    <a:pt x="0" y="82"/>
                  </a:cubicBezTo>
                  <a:cubicBezTo>
                    <a:pt x="0" y="163"/>
                    <a:pt x="82" y="245"/>
                    <a:pt x="163" y="245"/>
                  </a:cubicBezTo>
                  <a:cubicBezTo>
                    <a:pt x="190" y="245"/>
                    <a:pt x="244" y="217"/>
                    <a:pt x="271" y="190"/>
                  </a:cubicBezTo>
                  <a:cubicBezTo>
                    <a:pt x="136" y="163"/>
                    <a:pt x="54" y="82"/>
                    <a:pt x="2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3" name="Google Shape;5090;p55"/>
            <p:cNvSpPr/>
            <p:nvPr/>
          </p:nvSpPr>
          <p:spPr>
            <a:xfrm>
              <a:off x="4039857" y="2120537"/>
              <a:ext cx="7340" cy="3270"/>
            </a:xfrm>
            <a:custGeom>
              <a:avLst/>
              <a:gdLst/>
              <a:ahLst/>
              <a:cxnLst/>
              <a:rect l="l" t="t" r="r" b="b"/>
              <a:pathLst>
                <a:path w="110" h="49" extrusionOk="0">
                  <a:moveTo>
                    <a:pt x="65" y="1"/>
                  </a:moveTo>
                  <a:cubicBezTo>
                    <a:pt x="48" y="1"/>
                    <a:pt x="28" y="8"/>
                    <a:pt x="1" y="21"/>
                  </a:cubicBezTo>
                  <a:cubicBezTo>
                    <a:pt x="1" y="21"/>
                    <a:pt x="28" y="48"/>
                    <a:pt x="28" y="48"/>
                  </a:cubicBezTo>
                  <a:cubicBezTo>
                    <a:pt x="55" y="48"/>
                    <a:pt x="82" y="48"/>
                    <a:pt x="109" y="21"/>
                  </a:cubicBezTo>
                  <a:cubicBezTo>
                    <a:pt x="96" y="8"/>
                    <a:pt x="82" y="1"/>
                    <a:pt x="65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4" name="Google Shape;5091;p55"/>
            <p:cNvSpPr/>
            <p:nvPr/>
          </p:nvSpPr>
          <p:spPr>
            <a:xfrm>
              <a:off x="3978336" y="1475826"/>
              <a:ext cx="19951" cy="18149"/>
            </a:xfrm>
            <a:custGeom>
              <a:avLst/>
              <a:gdLst/>
              <a:ahLst/>
              <a:cxnLst/>
              <a:rect l="l" t="t" r="r" b="b"/>
              <a:pathLst>
                <a:path w="299" h="272" extrusionOk="0">
                  <a:moveTo>
                    <a:pt x="28" y="0"/>
                  </a:moveTo>
                  <a:cubicBezTo>
                    <a:pt x="0" y="27"/>
                    <a:pt x="0" y="81"/>
                    <a:pt x="0" y="109"/>
                  </a:cubicBezTo>
                  <a:cubicBezTo>
                    <a:pt x="0" y="190"/>
                    <a:pt x="55" y="271"/>
                    <a:pt x="136" y="271"/>
                  </a:cubicBezTo>
                  <a:cubicBezTo>
                    <a:pt x="217" y="271"/>
                    <a:pt x="272" y="217"/>
                    <a:pt x="299" y="163"/>
                  </a:cubicBezTo>
                  <a:cubicBezTo>
                    <a:pt x="217" y="109"/>
                    <a:pt x="109" y="54"/>
                    <a:pt x="28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5" name="Google Shape;5092;p55"/>
            <p:cNvSpPr/>
            <p:nvPr/>
          </p:nvSpPr>
          <p:spPr>
            <a:xfrm>
              <a:off x="3978336" y="1526472"/>
              <a:ext cx="19951" cy="9141"/>
            </a:xfrm>
            <a:custGeom>
              <a:avLst/>
              <a:gdLst/>
              <a:ahLst/>
              <a:cxnLst/>
              <a:rect l="l" t="t" r="r" b="b"/>
              <a:pathLst>
                <a:path w="299" h="137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lnTo>
                    <a:pt x="299" y="136"/>
                  </a:ln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6" name="Google Shape;5093;p55"/>
            <p:cNvSpPr/>
            <p:nvPr/>
          </p:nvSpPr>
          <p:spPr>
            <a:xfrm>
              <a:off x="3978336" y="1540951"/>
              <a:ext cx="18149" cy="5471"/>
            </a:xfrm>
            <a:custGeom>
              <a:avLst/>
              <a:gdLst/>
              <a:ahLst/>
              <a:cxnLst/>
              <a:rect l="l" t="t" r="r" b="b"/>
              <a:pathLst>
                <a:path w="272" h="82" extrusionOk="0">
                  <a:moveTo>
                    <a:pt x="0" y="1"/>
                  </a:moveTo>
                  <a:cubicBezTo>
                    <a:pt x="28" y="55"/>
                    <a:pt x="82" y="82"/>
                    <a:pt x="136" y="82"/>
                  </a:cubicBezTo>
                  <a:cubicBezTo>
                    <a:pt x="217" y="82"/>
                    <a:pt x="245" y="55"/>
                    <a:pt x="272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7" name="Google Shape;5094;p55"/>
            <p:cNvSpPr/>
            <p:nvPr/>
          </p:nvSpPr>
          <p:spPr>
            <a:xfrm>
              <a:off x="3951178" y="1499314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8" name="Google Shape;5095;p55"/>
            <p:cNvSpPr/>
            <p:nvPr/>
          </p:nvSpPr>
          <p:spPr>
            <a:xfrm>
              <a:off x="3951178" y="155182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39" name="Google Shape;5096;p55"/>
            <p:cNvSpPr/>
            <p:nvPr/>
          </p:nvSpPr>
          <p:spPr>
            <a:xfrm>
              <a:off x="3978336" y="157898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17"/>
                    <a:pt x="55" y="299"/>
                    <a:pt x="136" y="299"/>
                  </a:cubicBezTo>
                  <a:cubicBezTo>
                    <a:pt x="217" y="299"/>
                    <a:pt x="299" y="217"/>
                    <a:pt x="299" y="136"/>
                  </a:cubicBezTo>
                  <a:cubicBezTo>
                    <a:pt x="299" y="54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0" name="Google Shape;5097;p55"/>
            <p:cNvSpPr/>
            <p:nvPr/>
          </p:nvSpPr>
          <p:spPr>
            <a:xfrm>
              <a:off x="4003692" y="1553629"/>
              <a:ext cx="21752" cy="18149"/>
            </a:xfrm>
            <a:custGeom>
              <a:avLst/>
              <a:gdLst/>
              <a:ahLst/>
              <a:cxnLst/>
              <a:rect l="l" t="t" r="r" b="b"/>
              <a:pathLst>
                <a:path w="326" h="272" extrusionOk="0">
                  <a:moveTo>
                    <a:pt x="217" y="0"/>
                  </a:moveTo>
                  <a:cubicBezTo>
                    <a:pt x="136" y="55"/>
                    <a:pt x="82" y="109"/>
                    <a:pt x="0" y="163"/>
                  </a:cubicBezTo>
                  <a:cubicBezTo>
                    <a:pt x="27" y="217"/>
                    <a:pt x="82" y="272"/>
                    <a:pt x="163" y="272"/>
                  </a:cubicBezTo>
                  <a:cubicBezTo>
                    <a:pt x="244" y="272"/>
                    <a:pt x="326" y="217"/>
                    <a:pt x="326" y="136"/>
                  </a:cubicBezTo>
                  <a:cubicBezTo>
                    <a:pt x="326" y="82"/>
                    <a:pt x="271" y="28"/>
                    <a:pt x="21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1" name="Google Shape;5098;p55"/>
            <p:cNvSpPr/>
            <p:nvPr/>
          </p:nvSpPr>
          <p:spPr>
            <a:xfrm>
              <a:off x="3951178" y="1604275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2" name="Google Shape;5099;p55"/>
            <p:cNvSpPr/>
            <p:nvPr/>
          </p:nvSpPr>
          <p:spPr>
            <a:xfrm>
              <a:off x="3978336" y="1631432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36" y="299"/>
                  </a:cubicBezTo>
                  <a:cubicBezTo>
                    <a:pt x="217" y="299"/>
                    <a:pt x="299" y="218"/>
                    <a:pt x="299" y="136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3" name="Google Shape;5100;p55"/>
            <p:cNvSpPr/>
            <p:nvPr/>
          </p:nvSpPr>
          <p:spPr>
            <a:xfrm>
              <a:off x="4003692" y="1604275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4" name="Google Shape;5101;p55"/>
            <p:cNvSpPr/>
            <p:nvPr/>
          </p:nvSpPr>
          <p:spPr>
            <a:xfrm>
              <a:off x="3951178" y="1656788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5" name="Google Shape;5102;p55"/>
            <p:cNvSpPr/>
            <p:nvPr/>
          </p:nvSpPr>
          <p:spPr>
            <a:xfrm>
              <a:off x="3978336" y="168394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5"/>
                    <a:pt x="0" y="136"/>
                  </a:cubicBezTo>
                  <a:cubicBezTo>
                    <a:pt x="0" y="244"/>
                    <a:pt x="55" y="299"/>
                    <a:pt x="136" y="299"/>
                  </a:cubicBezTo>
                  <a:cubicBezTo>
                    <a:pt x="217" y="299"/>
                    <a:pt x="299" y="244"/>
                    <a:pt x="299" y="136"/>
                  </a:cubicBezTo>
                  <a:cubicBezTo>
                    <a:pt x="299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6" name="Google Shape;5103;p55"/>
            <p:cNvSpPr/>
            <p:nvPr/>
          </p:nvSpPr>
          <p:spPr>
            <a:xfrm>
              <a:off x="4003692" y="1656788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299" y="245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7" name="Google Shape;5104;p55"/>
            <p:cNvSpPr/>
            <p:nvPr/>
          </p:nvSpPr>
          <p:spPr>
            <a:xfrm>
              <a:off x="3951178" y="1709302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8" name="Google Shape;5105;p55"/>
            <p:cNvSpPr/>
            <p:nvPr/>
          </p:nvSpPr>
          <p:spPr>
            <a:xfrm>
              <a:off x="3978336" y="1736393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55"/>
                    <a:pt x="0" y="137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17" y="299"/>
                    <a:pt x="299" y="245"/>
                    <a:pt x="299" y="137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9" name="Google Shape;5106;p55"/>
            <p:cNvSpPr/>
            <p:nvPr/>
          </p:nvSpPr>
          <p:spPr>
            <a:xfrm>
              <a:off x="4003692" y="1709302"/>
              <a:ext cx="21752" cy="21752"/>
            </a:xfrm>
            <a:custGeom>
              <a:avLst/>
              <a:gdLst/>
              <a:ahLst/>
              <a:cxnLst/>
              <a:rect l="l" t="t" r="r" b="b"/>
              <a:pathLst>
                <a:path w="326" h="326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326" y="244"/>
                    <a:pt x="326" y="163"/>
                  </a:cubicBezTo>
                  <a:cubicBezTo>
                    <a:pt x="326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0" name="Google Shape;5107;p55"/>
            <p:cNvSpPr/>
            <p:nvPr/>
          </p:nvSpPr>
          <p:spPr>
            <a:xfrm>
              <a:off x="3951178" y="1761749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1" name="Google Shape;5108;p55"/>
            <p:cNvSpPr/>
            <p:nvPr/>
          </p:nvSpPr>
          <p:spPr>
            <a:xfrm>
              <a:off x="3978336" y="1788907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17" y="299"/>
                    <a:pt x="299" y="245"/>
                    <a:pt x="299" y="136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2" name="Google Shape;5109;p55"/>
            <p:cNvSpPr/>
            <p:nvPr/>
          </p:nvSpPr>
          <p:spPr>
            <a:xfrm>
              <a:off x="4003692" y="1761749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3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3" name="Google Shape;5110;p55"/>
            <p:cNvSpPr/>
            <p:nvPr/>
          </p:nvSpPr>
          <p:spPr>
            <a:xfrm>
              <a:off x="4003692" y="1814263"/>
              <a:ext cx="21752" cy="10876"/>
            </a:xfrm>
            <a:custGeom>
              <a:avLst/>
              <a:gdLst/>
              <a:ahLst/>
              <a:cxnLst/>
              <a:rect l="l" t="t" r="r" b="b"/>
              <a:pathLst>
                <a:path w="326" h="163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lnTo>
                    <a:pt x="326" y="163"/>
                  </a:ln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4" name="Google Shape;5111;p55"/>
            <p:cNvSpPr/>
            <p:nvPr/>
          </p:nvSpPr>
          <p:spPr>
            <a:xfrm>
              <a:off x="3951178" y="1814263"/>
              <a:ext cx="19951" cy="10876"/>
            </a:xfrm>
            <a:custGeom>
              <a:avLst/>
              <a:gdLst/>
              <a:ahLst/>
              <a:cxnLst/>
              <a:rect l="l" t="t" r="r" b="b"/>
              <a:pathLst>
                <a:path w="299" h="163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lnTo>
                    <a:pt x="299" y="163"/>
                  </a:ln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5" name="Google Shape;5112;p55"/>
            <p:cNvSpPr/>
            <p:nvPr/>
          </p:nvSpPr>
          <p:spPr>
            <a:xfrm>
              <a:off x="3978336" y="184142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44"/>
                    <a:pt x="55" y="298"/>
                    <a:pt x="136" y="298"/>
                  </a:cubicBezTo>
                  <a:cubicBezTo>
                    <a:pt x="217" y="298"/>
                    <a:pt x="299" y="244"/>
                    <a:pt x="299" y="136"/>
                  </a:cubicBezTo>
                  <a:cubicBezTo>
                    <a:pt x="299" y="54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6" name="Google Shape;5113;p55"/>
            <p:cNvSpPr/>
            <p:nvPr/>
          </p:nvSpPr>
          <p:spPr>
            <a:xfrm>
              <a:off x="4003692" y="1825072"/>
              <a:ext cx="21752" cy="10943"/>
            </a:xfrm>
            <a:custGeom>
              <a:avLst/>
              <a:gdLst/>
              <a:ahLst/>
              <a:cxnLst/>
              <a:rect l="l" t="t" r="r" b="b"/>
              <a:pathLst>
                <a:path w="326" h="164" extrusionOk="0">
                  <a:moveTo>
                    <a:pt x="0" y="1"/>
                  </a:moveTo>
                  <a:cubicBezTo>
                    <a:pt x="0" y="82"/>
                    <a:pt x="82" y="164"/>
                    <a:pt x="163" y="164"/>
                  </a:cubicBezTo>
                  <a:cubicBezTo>
                    <a:pt x="244" y="164"/>
                    <a:pt x="326" y="82"/>
                    <a:pt x="32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7" name="Google Shape;5114;p55"/>
            <p:cNvSpPr/>
            <p:nvPr/>
          </p:nvSpPr>
          <p:spPr>
            <a:xfrm>
              <a:off x="3951178" y="1825072"/>
              <a:ext cx="19951" cy="10943"/>
            </a:xfrm>
            <a:custGeom>
              <a:avLst/>
              <a:gdLst/>
              <a:ahLst/>
              <a:cxnLst/>
              <a:rect l="l" t="t" r="r" b="b"/>
              <a:pathLst>
                <a:path w="299" h="164" extrusionOk="0">
                  <a:moveTo>
                    <a:pt x="1" y="1"/>
                  </a:moveTo>
                  <a:cubicBezTo>
                    <a:pt x="1" y="82"/>
                    <a:pt x="82" y="164"/>
                    <a:pt x="163" y="164"/>
                  </a:cubicBezTo>
                  <a:cubicBezTo>
                    <a:pt x="245" y="164"/>
                    <a:pt x="299" y="82"/>
                    <a:pt x="299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8" name="Google Shape;5115;p55"/>
            <p:cNvSpPr/>
            <p:nvPr/>
          </p:nvSpPr>
          <p:spPr>
            <a:xfrm>
              <a:off x="3951178" y="1866710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9" name="Google Shape;5116;p55"/>
            <p:cNvSpPr/>
            <p:nvPr/>
          </p:nvSpPr>
          <p:spPr>
            <a:xfrm>
              <a:off x="3978336" y="1893867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55"/>
                    <a:pt x="0" y="163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17" y="299"/>
                    <a:pt x="299" y="245"/>
                    <a:pt x="299" y="163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0" name="Google Shape;5117;p55"/>
            <p:cNvSpPr/>
            <p:nvPr/>
          </p:nvSpPr>
          <p:spPr>
            <a:xfrm>
              <a:off x="4003692" y="1866710"/>
              <a:ext cx="21752" cy="21819"/>
            </a:xfrm>
            <a:custGeom>
              <a:avLst/>
              <a:gdLst/>
              <a:ahLst/>
              <a:cxnLst/>
              <a:rect l="l" t="t" r="r" b="b"/>
              <a:pathLst>
                <a:path w="326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326" y="245"/>
                    <a:pt x="326" y="164"/>
                  </a:cubicBezTo>
                  <a:cubicBezTo>
                    <a:pt x="326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1" name="Google Shape;5118;p55"/>
            <p:cNvSpPr/>
            <p:nvPr/>
          </p:nvSpPr>
          <p:spPr>
            <a:xfrm>
              <a:off x="3951178" y="1919223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2" name="Google Shape;5119;p55"/>
            <p:cNvSpPr/>
            <p:nvPr/>
          </p:nvSpPr>
          <p:spPr>
            <a:xfrm>
              <a:off x="3978336" y="1946381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5"/>
                    <a:pt x="0" y="163"/>
                  </a:cubicBezTo>
                  <a:cubicBezTo>
                    <a:pt x="0" y="244"/>
                    <a:pt x="55" y="299"/>
                    <a:pt x="136" y="299"/>
                  </a:cubicBezTo>
                  <a:cubicBezTo>
                    <a:pt x="217" y="299"/>
                    <a:pt x="299" y="244"/>
                    <a:pt x="299" y="163"/>
                  </a:cubicBezTo>
                  <a:cubicBezTo>
                    <a:pt x="299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3" name="Google Shape;5120;p55"/>
            <p:cNvSpPr/>
            <p:nvPr/>
          </p:nvSpPr>
          <p:spPr>
            <a:xfrm>
              <a:off x="4003692" y="1919223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299" y="245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4" name="Google Shape;5121;p55"/>
            <p:cNvSpPr/>
            <p:nvPr/>
          </p:nvSpPr>
          <p:spPr>
            <a:xfrm>
              <a:off x="3951178" y="1971737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5" name="Google Shape;5122;p55"/>
            <p:cNvSpPr/>
            <p:nvPr/>
          </p:nvSpPr>
          <p:spPr>
            <a:xfrm>
              <a:off x="3978336" y="1998828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55"/>
                    <a:pt x="0" y="164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17" y="299"/>
                    <a:pt x="299" y="245"/>
                    <a:pt x="299" y="164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6" name="Google Shape;5123;p55"/>
            <p:cNvSpPr/>
            <p:nvPr/>
          </p:nvSpPr>
          <p:spPr>
            <a:xfrm>
              <a:off x="4003692" y="2024184"/>
              <a:ext cx="16348" cy="14546"/>
            </a:xfrm>
            <a:custGeom>
              <a:avLst/>
              <a:gdLst/>
              <a:ahLst/>
              <a:cxnLst/>
              <a:rect l="l" t="t" r="r" b="b"/>
              <a:pathLst>
                <a:path w="245" h="218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190"/>
                    <a:pt x="0" y="218"/>
                    <a:pt x="27" y="218"/>
                  </a:cubicBezTo>
                  <a:cubicBezTo>
                    <a:pt x="109" y="190"/>
                    <a:pt x="163" y="109"/>
                    <a:pt x="244" y="28"/>
                  </a:cubicBezTo>
                  <a:cubicBezTo>
                    <a:pt x="217" y="28"/>
                    <a:pt x="190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7" name="Google Shape;5124;p55"/>
            <p:cNvSpPr/>
            <p:nvPr/>
          </p:nvSpPr>
          <p:spPr>
            <a:xfrm>
              <a:off x="3925822" y="1473958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55"/>
                    <a:pt x="1" y="137"/>
                  </a:cubicBezTo>
                  <a:cubicBezTo>
                    <a:pt x="1" y="218"/>
                    <a:pt x="55" y="299"/>
                    <a:pt x="136" y="299"/>
                  </a:cubicBezTo>
                  <a:cubicBezTo>
                    <a:pt x="218" y="299"/>
                    <a:pt x="299" y="218"/>
                    <a:pt x="299" y="137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8" name="Google Shape;5125;p55"/>
            <p:cNvSpPr/>
            <p:nvPr/>
          </p:nvSpPr>
          <p:spPr>
            <a:xfrm>
              <a:off x="3925822" y="1526472"/>
              <a:ext cx="20018" cy="12744"/>
            </a:xfrm>
            <a:custGeom>
              <a:avLst/>
              <a:gdLst/>
              <a:ahLst/>
              <a:cxnLst/>
              <a:rect l="l" t="t" r="r" b="b"/>
              <a:pathLst>
                <a:path w="300" h="191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163"/>
                    <a:pt x="1" y="190"/>
                    <a:pt x="1" y="190"/>
                  </a:cubicBezTo>
                  <a:lnTo>
                    <a:pt x="299" y="190"/>
                  </a:lnTo>
                  <a:cubicBezTo>
                    <a:pt x="299" y="163"/>
                    <a:pt x="299" y="163"/>
                    <a:pt x="299" y="136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9" name="Google Shape;5126;p55"/>
            <p:cNvSpPr/>
            <p:nvPr/>
          </p:nvSpPr>
          <p:spPr>
            <a:xfrm>
              <a:off x="3929492" y="1542753"/>
              <a:ext cx="12678" cy="3670"/>
            </a:xfrm>
            <a:custGeom>
              <a:avLst/>
              <a:gdLst/>
              <a:ahLst/>
              <a:cxnLst/>
              <a:rect l="l" t="t" r="r" b="b"/>
              <a:pathLst>
                <a:path w="190" h="55" extrusionOk="0">
                  <a:moveTo>
                    <a:pt x="190" y="1"/>
                  </a:moveTo>
                  <a:cubicBezTo>
                    <a:pt x="136" y="28"/>
                    <a:pt x="54" y="28"/>
                    <a:pt x="0" y="28"/>
                  </a:cubicBezTo>
                  <a:cubicBezTo>
                    <a:pt x="27" y="28"/>
                    <a:pt x="54" y="55"/>
                    <a:pt x="81" y="55"/>
                  </a:cubicBezTo>
                  <a:cubicBezTo>
                    <a:pt x="136" y="55"/>
                    <a:pt x="163" y="28"/>
                    <a:pt x="190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0" name="Google Shape;5127;p55"/>
            <p:cNvSpPr/>
            <p:nvPr/>
          </p:nvSpPr>
          <p:spPr>
            <a:xfrm>
              <a:off x="3898664" y="1499314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1" name="Google Shape;5128;p55"/>
            <p:cNvSpPr/>
            <p:nvPr/>
          </p:nvSpPr>
          <p:spPr>
            <a:xfrm>
              <a:off x="3898664" y="1551828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2" name="Google Shape;5129;p55"/>
            <p:cNvSpPr/>
            <p:nvPr/>
          </p:nvSpPr>
          <p:spPr>
            <a:xfrm>
              <a:off x="3925822" y="157898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17"/>
                    <a:pt x="55" y="299"/>
                    <a:pt x="136" y="299"/>
                  </a:cubicBezTo>
                  <a:cubicBezTo>
                    <a:pt x="218" y="299"/>
                    <a:pt x="299" y="217"/>
                    <a:pt x="299" y="136"/>
                  </a:cubicBezTo>
                  <a:cubicBezTo>
                    <a:pt x="299" y="54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3" name="Google Shape;5130;p55"/>
            <p:cNvSpPr/>
            <p:nvPr/>
          </p:nvSpPr>
          <p:spPr>
            <a:xfrm>
              <a:off x="3898664" y="1604275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4" name="Google Shape;5131;p55"/>
            <p:cNvSpPr/>
            <p:nvPr/>
          </p:nvSpPr>
          <p:spPr>
            <a:xfrm>
              <a:off x="3925822" y="1631432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6" y="299"/>
                  </a:cubicBezTo>
                  <a:cubicBezTo>
                    <a:pt x="218" y="299"/>
                    <a:pt x="299" y="218"/>
                    <a:pt x="299" y="136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5" name="Google Shape;5132;p55"/>
            <p:cNvSpPr/>
            <p:nvPr/>
          </p:nvSpPr>
          <p:spPr>
            <a:xfrm>
              <a:off x="3898664" y="1656788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6" name="Google Shape;5133;p55"/>
            <p:cNvSpPr/>
            <p:nvPr/>
          </p:nvSpPr>
          <p:spPr>
            <a:xfrm>
              <a:off x="3925822" y="1683946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44"/>
                    <a:pt x="55" y="299"/>
                    <a:pt x="136" y="299"/>
                  </a:cubicBezTo>
                  <a:cubicBezTo>
                    <a:pt x="218" y="299"/>
                    <a:pt x="299" y="244"/>
                    <a:pt x="299" y="136"/>
                  </a:cubicBezTo>
                  <a:cubicBezTo>
                    <a:pt x="299" y="55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7" name="Google Shape;5134;p55"/>
            <p:cNvSpPr/>
            <p:nvPr/>
          </p:nvSpPr>
          <p:spPr>
            <a:xfrm>
              <a:off x="3898664" y="1709302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4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1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8" name="Google Shape;5135;p55"/>
            <p:cNvSpPr/>
            <p:nvPr/>
          </p:nvSpPr>
          <p:spPr>
            <a:xfrm>
              <a:off x="3925822" y="1736393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55"/>
                    <a:pt x="1" y="137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37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9" name="Google Shape;5136;p55"/>
            <p:cNvSpPr/>
            <p:nvPr/>
          </p:nvSpPr>
          <p:spPr>
            <a:xfrm>
              <a:off x="3898664" y="1761749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0" name="Google Shape;5137;p55"/>
            <p:cNvSpPr/>
            <p:nvPr/>
          </p:nvSpPr>
          <p:spPr>
            <a:xfrm>
              <a:off x="3925822" y="1788907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36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1" name="Google Shape;5138;p55"/>
            <p:cNvSpPr/>
            <p:nvPr/>
          </p:nvSpPr>
          <p:spPr>
            <a:xfrm>
              <a:off x="3898664" y="1814263"/>
              <a:ext cx="20018" cy="10876"/>
            </a:xfrm>
            <a:custGeom>
              <a:avLst/>
              <a:gdLst/>
              <a:ahLst/>
              <a:cxnLst/>
              <a:rect l="l" t="t" r="r" b="b"/>
              <a:pathLst>
                <a:path w="300" h="163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lnTo>
                    <a:pt x="299" y="163"/>
                  </a:lnTo>
                  <a:cubicBezTo>
                    <a:pt x="299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2" name="Google Shape;5139;p55"/>
            <p:cNvSpPr/>
            <p:nvPr/>
          </p:nvSpPr>
          <p:spPr>
            <a:xfrm>
              <a:off x="3925822" y="1841420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44"/>
                    <a:pt x="55" y="298"/>
                    <a:pt x="136" y="298"/>
                  </a:cubicBezTo>
                  <a:cubicBezTo>
                    <a:pt x="218" y="298"/>
                    <a:pt x="299" y="244"/>
                    <a:pt x="299" y="136"/>
                  </a:cubicBezTo>
                  <a:cubicBezTo>
                    <a:pt x="299" y="54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3" name="Google Shape;5140;p55"/>
            <p:cNvSpPr/>
            <p:nvPr/>
          </p:nvSpPr>
          <p:spPr>
            <a:xfrm>
              <a:off x="3898664" y="1825072"/>
              <a:ext cx="20018" cy="10943"/>
            </a:xfrm>
            <a:custGeom>
              <a:avLst/>
              <a:gdLst/>
              <a:ahLst/>
              <a:cxnLst/>
              <a:rect l="l" t="t" r="r" b="b"/>
              <a:pathLst>
                <a:path w="300" h="164" extrusionOk="0">
                  <a:moveTo>
                    <a:pt x="1" y="1"/>
                  </a:moveTo>
                  <a:cubicBezTo>
                    <a:pt x="1" y="82"/>
                    <a:pt x="82" y="164"/>
                    <a:pt x="164" y="164"/>
                  </a:cubicBezTo>
                  <a:cubicBezTo>
                    <a:pt x="245" y="164"/>
                    <a:pt x="299" y="82"/>
                    <a:pt x="299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4" name="Google Shape;5141;p55"/>
            <p:cNvSpPr/>
            <p:nvPr/>
          </p:nvSpPr>
          <p:spPr>
            <a:xfrm>
              <a:off x="3898664" y="1866710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5" name="Google Shape;5142;p55"/>
            <p:cNvSpPr/>
            <p:nvPr/>
          </p:nvSpPr>
          <p:spPr>
            <a:xfrm>
              <a:off x="3925822" y="1893867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55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6" name="Google Shape;5143;p55"/>
            <p:cNvSpPr/>
            <p:nvPr/>
          </p:nvSpPr>
          <p:spPr>
            <a:xfrm>
              <a:off x="3898664" y="1919223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7" name="Google Shape;5144;p55"/>
            <p:cNvSpPr/>
            <p:nvPr/>
          </p:nvSpPr>
          <p:spPr>
            <a:xfrm>
              <a:off x="3925822" y="1946381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5"/>
                    <a:pt x="1" y="163"/>
                  </a:cubicBezTo>
                  <a:cubicBezTo>
                    <a:pt x="1" y="244"/>
                    <a:pt x="55" y="299"/>
                    <a:pt x="136" y="299"/>
                  </a:cubicBezTo>
                  <a:cubicBezTo>
                    <a:pt x="218" y="299"/>
                    <a:pt x="299" y="244"/>
                    <a:pt x="299" y="163"/>
                  </a:cubicBezTo>
                  <a:cubicBezTo>
                    <a:pt x="299" y="55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8" name="Google Shape;5145;p55"/>
            <p:cNvSpPr/>
            <p:nvPr/>
          </p:nvSpPr>
          <p:spPr>
            <a:xfrm>
              <a:off x="3898664" y="1971737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4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1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9" name="Google Shape;5146;p55"/>
            <p:cNvSpPr/>
            <p:nvPr/>
          </p:nvSpPr>
          <p:spPr>
            <a:xfrm>
              <a:off x="3925822" y="1998828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55"/>
                    <a:pt x="1" y="164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64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0" name="Google Shape;5147;p55"/>
            <p:cNvSpPr/>
            <p:nvPr/>
          </p:nvSpPr>
          <p:spPr>
            <a:xfrm>
              <a:off x="3927623" y="2051342"/>
              <a:ext cx="16414" cy="5471"/>
            </a:xfrm>
            <a:custGeom>
              <a:avLst/>
              <a:gdLst/>
              <a:ahLst/>
              <a:cxnLst/>
              <a:rect l="l" t="t" r="r" b="b"/>
              <a:pathLst>
                <a:path w="246" h="82" extrusionOk="0">
                  <a:moveTo>
                    <a:pt x="109" y="0"/>
                  </a:moveTo>
                  <a:cubicBezTo>
                    <a:pt x="55" y="0"/>
                    <a:pt x="28" y="28"/>
                    <a:pt x="1" y="82"/>
                  </a:cubicBezTo>
                  <a:lnTo>
                    <a:pt x="245" y="82"/>
                  </a:lnTo>
                  <a:cubicBezTo>
                    <a:pt x="218" y="28"/>
                    <a:pt x="164" y="0"/>
                    <a:pt x="109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1" name="Google Shape;5148;p55"/>
            <p:cNvSpPr/>
            <p:nvPr/>
          </p:nvSpPr>
          <p:spPr>
            <a:xfrm>
              <a:off x="3951178" y="2024184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2" name="Google Shape;5149;p55"/>
            <p:cNvSpPr/>
            <p:nvPr/>
          </p:nvSpPr>
          <p:spPr>
            <a:xfrm>
              <a:off x="3873375" y="1473958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55"/>
                    <a:pt x="0" y="137"/>
                  </a:cubicBezTo>
                  <a:cubicBezTo>
                    <a:pt x="0" y="218"/>
                    <a:pt x="55" y="299"/>
                    <a:pt x="136" y="299"/>
                  </a:cubicBezTo>
                  <a:cubicBezTo>
                    <a:pt x="217" y="299"/>
                    <a:pt x="299" y="218"/>
                    <a:pt x="299" y="137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3" name="Google Shape;5150;p55"/>
            <p:cNvSpPr/>
            <p:nvPr/>
          </p:nvSpPr>
          <p:spPr>
            <a:xfrm>
              <a:off x="3902334" y="1464950"/>
              <a:ext cx="14546" cy="1868"/>
            </a:xfrm>
            <a:custGeom>
              <a:avLst/>
              <a:gdLst/>
              <a:ahLst/>
              <a:cxnLst/>
              <a:rect l="l" t="t" r="r" b="b"/>
              <a:pathLst>
                <a:path w="218" h="28" extrusionOk="0">
                  <a:moveTo>
                    <a:pt x="0" y="0"/>
                  </a:moveTo>
                  <a:cubicBezTo>
                    <a:pt x="27" y="27"/>
                    <a:pt x="54" y="27"/>
                    <a:pt x="109" y="27"/>
                  </a:cubicBezTo>
                  <a:cubicBezTo>
                    <a:pt x="136" y="27"/>
                    <a:pt x="190" y="27"/>
                    <a:pt x="21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4" name="Google Shape;5151;p55"/>
            <p:cNvSpPr/>
            <p:nvPr/>
          </p:nvSpPr>
          <p:spPr>
            <a:xfrm>
              <a:off x="3846217" y="1499314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5" name="Google Shape;5152;p55"/>
            <p:cNvSpPr/>
            <p:nvPr/>
          </p:nvSpPr>
          <p:spPr>
            <a:xfrm>
              <a:off x="3873375" y="152647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36" y="299"/>
                  </a:cubicBezTo>
                  <a:cubicBezTo>
                    <a:pt x="217" y="299"/>
                    <a:pt x="299" y="218"/>
                    <a:pt x="299" y="136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6" name="Google Shape;5153;p55"/>
            <p:cNvSpPr/>
            <p:nvPr/>
          </p:nvSpPr>
          <p:spPr>
            <a:xfrm>
              <a:off x="3873375" y="157898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17"/>
                    <a:pt x="55" y="299"/>
                    <a:pt x="136" y="299"/>
                  </a:cubicBezTo>
                  <a:cubicBezTo>
                    <a:pt x="217" y="299"/>
                    <a:pt x="299" y="217"/>
                    <a:pt x="299" y="136"/>
                  </a:cubicBezTo>
                  <a:cubicBezTo>
                    <a:pt x="299" y="54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7" name="Google Shape;5154;p55"/>
            <p:cNvSpPr/>
            <p:nvPr/>
          </p:nvSpPr>
          <p:spPr>
            <a:xfrm>
              <a:off x="3873375" y="1631432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36" y="299"/>
                  </a:cubicBezTo>
                  <a:cubicBezTo>
                    <a:pt x="217" y="299"/>
                    <a:pt x="299" y="218"/>
                    <a:pt x="299" y="136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8" name="Google Shape;5155;p55"/>
            <p:cNvSpPr/>
            <p:nvPr/>
          </p:nvSpPr>
          <p:spPr>
            <a:xfrm>
              <a:off x="3873375" y="1683946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5"/>
                    <a:pt x="0" y="136"/>
                  </a:cubicBezTo>
                  <a:cubicBezTo>
                    <a:pt x="0" y="244"/>
                    <a:pt x="55" y="299"/>
                    <a:pt x="136" y="299"/>
                  </a:cubicBezTo>
                  <a:cubicBezTo>
                    <a:pt x="217" y="299"/>
                    <a:pt x="299" y="244"/>
                    <a:pt x="299" y="136"/>
                  </a:cubicBezTo>
                  <a:cubicBezTo>
                    <a:pt x="299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9" name="Google Shape;5156;p55"/>
            <p:cNvSpPr/>
            <p:nvPr/>
          </p:nvSpPr>
          <p:spPr>
            <a:xfrm>
              <a:off x="3873375" y="1736393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55"/>
                    <a:pt x="0" y="137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17" y="299"/>
                    <a:pt x="299" y="245"/>
                    <a:pt x="299" y="137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0" name="Google Shape;5157;p55"/>
            <p:cNvSpPr/>
            <p:nvPr/>
          </p:nvSpPr>
          <p:spPr>
            <a:xfrm>
              <a:off x="3873375" y="1788907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17" y="299"/>
                    <a:pt x="299" y="245"/>
                    <a:pt x="299" y="136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1" name="Google Shape;5158;p55"/>
            <p:cNvSpPr/>
            <p:nvPr/>
          </p:nvSpPr>
          <p:spPr>
            <a:xfrm>
              <a:off x="3873375" y="184142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4"/>
                    <a:pt x="0" y="136"/>
                  </a:cubicBezTo>
                  <a:cubicBezTo>
                    <a:pt x="0" y="244"/>
                    <a:pt x="55" y="298"/>
                    <a:pt x="136" y="298"/>
                  </a:cubicBezTo>
                  <a:cubicBezTo>
                    <a:pt x="217" y="298"/>
                    <a:pt x="299" y="244"/>
                    <a:pt x="299" y="136"/>
                  </a:cubicBezTo>
                  <a:cubicBezTo>
                    <a:pt x="299" y="54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2" name="Google Shape;5159;p55"/>
            <p:cNvSpPr/>
            <p:nvPr/>
          </p:nvSpPr>
          <p:spPr>
            <a:xfrm>
              <a:off x="3873375" y="1893867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55"/>
                    <a:pt x="0" y="163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17" y="299"/>
                    <a:pt x="299" y="245"/>
                    <a:pt x="299" y="163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3" name="Google Shape;5160;p55"/>
            <p:cNvSpPr/>
            <p:nvPr/>
          </p:nvSpPr>
          <p:spPr>
            <a:xfrm>
              <a:off x="3873375" y="1946381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5"/>
                    <a:pt x="0" y="163"/>
                  </a:cubicBezTo>
                  <a:cubicBezTo>
                    <a:pt x="0" y="244"/>
                    <a:pt x="55" y="299"/>
                    <a:pt x="136" y="299"/>
                  </a:cubicBezTo>
                  <a:cubicBezTo>
                    <a:pt x="217" y="299"/>
                    <a:pt x="299" y="244"/>
                    <a:pt x="299" y="163"/>
                  </a:cubicBezTo>
                  <a:cubicBezTo>
                    <a:pt x="299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4" name="Google Shape;5161;p55"/>
            <p:cNvSpPr/>
            <p:nvPr/>
          </p:nvSpPr>
          <p:spPr>
            <a:xfrm>
              <a:off x="3873375" y="1998828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55"/>
                    <a:pt x="0" y="164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17" y="299"/>
                    <a:pt x="299" y="245"/>
                    <a:pt x="299" y="164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5" name="Google Shape;5162;p55"/>
            <p:cNvSpPr/>
            <p:nvPr/>
          </p:nvSpPr>
          <p:spPr>
            <a:xfrm>
              <a:off x="3873375" y="205134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5"/>
                    <a:pt x="0" y="163"/>
                  </a:cubicBezTo>
                  <a:cubicBezTo>
                    <a:pt x="0" y="245"/>
                    <a:pt x="55" y="299"/>
                    <a:pt x="136" y="299"/>
                  </a:cubicBezTo>
                  <a:cubicBezTo>
                    <a:pt x="217" y="299"/>
                    <a:pt x="299" y="245"/>
                    <a:pt x="299" y="163"/>
                  </a:cubicBezTo>
                  <a:cubicBezTo>
                    <a:pt x="299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6" name="Google Shape;5163;p55"/>
            <p:cNvSpPr/>
            <p:nvPr/>
          </p:nvSpPr>
          <p:spPr>
            <a:xfrm>
              <a:off x="3898664" y="2024184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7" name="Google Shape;5164;p55"/>
            <p:cNvSpPr/>
            <p:nvPr/>
          </p:nvSpPr>
          <p:spPr>
            <a:xfrm>
              <a:off x="3873375" y="2103855"/>
              <a:ext cx="10876" cy="12678"/>
            </a:xfrm>
            <a:custGeom>
              <a:avLst/>
              <a:gdLst/>
              <a:ahLst/>
              <a:cxnLst/>
              <a:rect l="l" t="t" r="r" b="b"/>
              <a:pathLst>
                <a:path w="163" h="190" extrusionOk="0">
                  <a:moveTo>
                    <a:pt x="136" y="0"/>
                  </a:moveTo>
                  <a:cubicBezTo>
                    <a:pt x="55" y="0"/>
                    <a:pt x="0" y="81"/>
                    <a:pt x="0" y="163"/>
                  </a:cubicBezTo>
                  <a:cubicBezTo>
                    <a:pt x="0" y="163"/>
                    <a:pt x="0" y="163"/>
                    <a:pt x="0" y="190"/>
                  </a:cubicBezTo>
                  <a:cubicBezTo>
                    <a:pt x="27" y="163"/>
                    <a:pt x="82" y="136"/>
                    <a:pt x="109" y="109"/>
                  </a:cubicBezTo>
                  <a:cubicBezTo>
                    <a:pt x="136" y="81"/>
                    <a:pt x="136" y="27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8" name="Google Shape;5165;p55"/>
            <p:cNvSpPr/>
            <p:nvPr/>
          </p:nvSpPr>
          <p:spPr>
            <a:xfrm>
              <a:off x="3820861" y="1473958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55"/>
                    <a:pt x="1" y="137"/>
                  </a:cubicBezTo>
                  <a:cubicBezTo>
                    <a:pt x="1" y="218"/>
                    <a:pt x="55" y="299"/>
                    <a:pt x="136" y="299"/>
                  </a:cubicBezTo>
                  <a:cubicBezTo>
                    <a:pt x="218" y="299"/>
                    <a:pt x="299" y="218"/>
                    <a:pt x="299" y="137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9" name="Google Shape;5166;p55"/>
            <p:cNvSpPr/>
            <p:nvPr/>
          </p:nvSpPr>
          <p:spPr>
            <a:xfrm>
              <a:off x="3851622" y="1464950"/>
              <a:ext cx="12744" cy="1868"/>
            </a:xfrm>
            <a:custGeom>
              <a:avLst/>
              <a:gdLst/>
              <a:ahLst/>
              <a:cxnLst/>
              <a:rect l="l" t="t" r="r" b="b"/>
              <a:pathLst>
                <a:path w="191" h="28" extrusionOk="0">
                  <a:moveTo>
                    <a:pt x="191" y="0"/>
                  </a:moveTo>
                  <a:cubicBezTo>
                    <a:pt x="109" y="0"/>
                    <a:pt x="55" y="0"/>
                    <a:pt x="1" y="27"/>
                  </a:cubicBezTo>
                  <a:lnTo>
                    <a:pt x="82" y="27"/>
                  </a:lnTo>
                  <a:cubicBezTo>
                    <a:pt x="109" y="27"/>
                    <a:pt x="164" y="27"/>
                    <a:pt x="191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0" name="Google Shape;5167;p55"/>
            <p:cNvSpPr/>
            <p:nvPr/>
          </p:nvSpPr>
          <p:spPr>
            <a:xfrm>
              <a:off x="3820861" y="1526472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6" y="299"/>
                  </a:cubicBezTo>
                  <a:cubicBezTo>
                    <a:pt x="218" y="299"/>
                    <a:pt x="299" y="218"/>
                    <a:pt x="299" y="136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1" name="Google Shape;5168;p55"/>
            <p:cNvSpPr/>
            <p:nvPr/>
          </p:nvSpPr>
          <p:spPr>
            <a:xfrm>
              <a:off x="3804580" y="1499314"/>
              <a:ext cx="9141" cy="20017"/>
            </a:xfrm>
            <a:custGeom>
              <a:avLst/>
              <a:gdLst/>
              <a:ahLst/>
              <a:cxnLst/>
              <a:rect l="l" t="t" r="r" b="b"/>
              <a:pathLst>
                <a:path w="137" h="300" extrusionOk="0">
                  <a:moveTo>
                    <a:pt x="1" y="1"/>
                  </a:moveTo>
                  <a:lnTo>
                    <a:pt x="1" y="163"/>
                  </a:lnTo>
                  <a:lnTo>
                    <a:pt x="1" y="299"/>
                  </a:lnTo>
                  <a:cubicBezTo>
                    <a:pt x="82" y="299"/>
                    <a:pt x="136" y="245"/>
                    <a:pt x="136" y="163"/>
                  </a:cubicBezTo>
                  <a:cubicBezTo>
                    <a:pt x="136" y="82"/>
                    <a:pt x="82" y="1"/>
                    <a:pt x="1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2" name="Google Shape;5169;p55"/>
            <p:cNvSpPr/>
            <p:nvPr/>
          </p:nvSpPr>
          <p:spPr>
            <a:xfrm>
              <a:off x="3804580" y="1551828"/>
              <a:ext cx="9141" cy="19951"/>
            </a:xfrm>
            <a:custGeom>
              <a:avLst/>
              <a:gdLst/>
              <a:ahLst/>
              <a:cxnLst/>
              <a:rect l="l" t="t" r="r" b="b"/>
              <a:pathLst>
                <a:path w="137" h="299" extrusionOk="0">
                  <a:moveTo>
                    <a:pt x="1" y="0"/>
                  </a:moveTo>
                  <a:lnTo>
                    <a:pt x="1" y="163"/>
                  </a:lnTo>
                  <a:lnTo>
                    <a:pt x="1" y="299"/>
                  </a:lnTo>
                  <a:cubicBezTo>
                    <a:pt x="82" y="299"/>
                    <a:pt x="136" y="244"/>
                    <a:pt x="136" y="163"/>
                  </a:cubicBezTo>
                  <a:cubicBezTo>
                    <a:pt x="136" y="82"/>
                    <a:pt x="82" y="0"/>
                    <a:pt x="1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3" name="Google Shape;5170;p55"/>
            <p:cNvSpPr/>
            <p:nvPr/>
          </p:nvSpPr>
          <p:spPr>
            <a:xfrm>
              <a:off x="3820861" y="157898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17"/>
                    <a:pt x="55" y="299"/>
                    <a:pt x="136" y="299"/>
                  </a:cubicBezTo>
                  <a:cubicBezTo>
                    <a:pt x="218" y="299"/>
                    <a:pt x="299" y="217"/>
                    <a:pt x="299" y="136"/>
                  </a:cubicBezTo>
                  <a:cubicBezTo>
                    <a:pt x="299" y="54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4" name="Google Shape;5171;p55"/>
            <p:cNvSpPr/>
            <p:nvPr/>
          </p:nvSpPr>
          <p:spPr>
            <a:xfrm>
              <a:off x="3846217" y="155182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5" name="Google Shape;5172;p55"/>
            <p:cNvSpPr/>
            <p:nvPr/>
          </p:nvSpPr>
          <p:spPr>
            <a:xfrm>
              <a:off x="3804580" y="1604275"/>
              <a:ext cx="9141" cy="21819"/>
            </a:xfrm>
            <a:custGeom>
              <a:avLst/>
              <a:gdLst/>
              <a:ahLst/>
              <a:cxnLst/>
              <a:rect l="l" t="t" r="r" b="b"/>
              <a:pathLst>
                <a:path w="137" h="327" extrusionOk="0">
                  <a:moveTo>
                    <a:pt x="1" y="1"/>
                  </a:moveTo>
                  <a:lnTo>
                    <a:pt x="1" y="164"/>
                  </a:lnTo>
                  <a:lnTo>
                    <a:pt x="1" y="326"/>
                  </a:lnTo>
                  <a:cubicBezTo>
                    <a:pt x="82" y="326"/>
                    <a:pt x="136" y="245"/>
                    <a:pt x="136" y="164"/>
                  </a:cubicBezTo>
                  <a:cubicBezTo>
                    <a:pt x="136" y="82"/>
                    <a:pt x="82" y="1"/>
                    <a:pt x="1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6" name="Google Shape;5173;p55"/>
            <p:cNvSpPr/>
            <p:nvPr/>
          </p:nvSpPr>
          <p:spPr>
            <a:xfrm>
              <a:off x="3820861" y="1631432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6" y="299"/>
                  </a:cubicBezTo>
                  <a:cubicBezTo>
                    <a:pt x="218" y="299"/>
                    <a:pt x="299" y="218"/>
                    <a:pt x="299" y="136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7" name="Google Shape;5174;p55"/>
            <p:cNvSpPr/>
            <p:nvPr/>
          </p:nvSpPr>
          <p:spPr>
            <a:xfrm>
              <a:off x="3846217" y="1604275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8" name="Google Shape;5175;p55"/>
            <p:cNvSpPr/>
            <p:nvPr/>
          </p:nvSpPr>
          <p:spPr>
            <a:xfrm>
              <a:off x="3804580" y="1656788"/>
              <a:ext cx="9141" cy="21752"/>
            </a:xfrm>
            <a:custGeom>
              <a:avLst/>
              <a:gdLst/>
              <a:ahLst/>
              <a:cxnLst/>
              <a:rect l="l" t="t" r="r" b="b"/>
              <a:pathLst>
                <a:path w="137" h="326" extrusionOk="0">
                  <a:moveTo>
                    <a:pt x="1" y="0"/>
                  </a:moveTo>
                  <a:lnTo>
                    <a:pt x="1" y="163"/>
                  </a:lnTo>
                  <a:lnTo>
                    <a:pt x="1" y="326"/>
                  </a:lnTo>
                  <a:cubicBezTo>
                    <a:pt x="82" y="326"/>
                    <a:pt x="136" y="245"/>
                    <a:pt x="136" y="163"/>
                  </a:cubicBezTo>
                  <a:cubicBezTo>
                    <a:pt x="136" y="82"/>
                    <a:pt x="82" y="0"/>
                    <a:pt x="1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9" name="Google Shape;5176;p55"/>
            <p:cNvSpPr/>
            <p:nvPr/>
          </p:nvSpPr>
          <p:spPr>
            <a:xfrm>
              <a:off x="3820861" y="1683946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44"/>
                    <a:pt x="55" y="299"/>
                    <a:pt x="136" y="299"/>
                  </a:cubicBezTo>
                  <a:cubicBezTo>
                    <a:pt x="218" y="299"/>
                    <a:pt x="299" y="244"/>
                    <a:pt x="299" y="136"/>
                  </a:cubicBezTo>
                  <a:cubicBezTo>
                    <a:pt x="299" y="55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0" name="Google Shape;5177;p55"/>
            <p:cNvSpPr/>
            <p:nvPr/>
          </p:nvSpPr>
          <p:spPr>
            <a:xfrm>
              <a:off x="3846217" y="1656788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1" name="Google Shape;5178;p55"/>
            <p:cNvSpPr/>
            <p:nvPr/>
          </p:nvSpPr>
          <p:spPr>
            <a:xfrm>
              <a:off x="3804580" y="1709302"/>
              <a:ext cx="9141" cy="21752"/>
            </a:xfrm>
            <a:custGeom>
              <a:avLst/>
              <a:gdLst/>
              <a:ahLst/>
              <a:cxnLst/>
              <a:rect l="l" t="t" r="r" b="b"/>
              <a:pathLst>
                <a:path w="137" h="326" extrusionOk="0">
                  <a:moveTo>
                    <a:pt x="1" y="0"/>
                  </a:moveTo>
                  <a:lnTo>
                    <a:pt x="1" y="163"/>
                  </a:lnTo>
                  <a:lnTo>
                    <a:pt x="1" y="326"/>
                  </a:lnTo>
                  <a:cubicBezTo>
                    <a:pt x="82" y="326"/>
                    <a:pt x="136" y="244"/>
                    <a:pt x="136" y="163"/>
                  </a:cubicBezTo>
                  <a:cubicBezTo>
                    <a:pt x="136" y="81"/>
                    <a:pt x="82" y="0"/>
                    <a:pt x="1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2" name="Google Shape;5179;p55"/>
            <p:cNvSpPr/>
            <p:nvPr/>
          </p:nvSpPr>
          <p:spPr>
            <a:xfrm>
              <a:off x="3820861" y="1736393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55"/>
                    <a:pt x="1" y="137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37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3" name="Google Shape;5180;p55"/>
            <p:cNvSpPr/>
            <p:nvPr/>
          </p:nvSpPr>
          <p:spPr>
            <a:xfrm>
              <a:off x="3846217" y="1709302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4" name="Google Shape;5181;p55"/>
            <p:cNvSpPr/>
            <p:nvPr/>
          </p:nvSpPr>
          <p:spPr>
            <a:xfrm>
              <a:off x="3804580" y="1761749"/>
              <a:ext cx="9141" cy="21819"/>
            </a:xfrm>
            <a:custGeom>
              <a:avLst/>
              <a:gdLst/>
              <a:ahLst/>
              <a:cxnLst/>
              <a:rect l="l" t="t" r="r" b="b"/>
              <a:pathLst>
                <a:path w="137" h="327" extrusionOk="0">
                  <a:moveTo>
                    <a:pt x="1" y="1"/>
                  </a:moveTo>
                  <a:lnTo>
                    <a:pt x="1" y="163"/>
                  </a:lnTo>
                  <a:lnTo>
                    <a:pt x="1" y="326"/>
                  </a:lnTo>
                  <a:cubicBezTo>
                    <a:pt x="82" y="326"/>
                    <a:pt x="136" y="245"/>
                    <a:pt x="136" y="163"/>
                  </a:cubicBezTo>
                  <a:cubicBezTo>
                    <a:pt x="136" y="82"/>
                    <a:pt x="82" y="1"/>
                    <a:pt x="1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5" name="Google Shape;5182;p55"/>
            <p:cNvSpPr/>
            <p:nvPr/>
          </p:nvSpPr>
          <p:spPr>
            <a:xfrm>
              <a:off x="3820861" y="1788907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36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6" name="Google Shape;5183;p55"/>
            <p:cNvSpPr/>
            <p:nvPr/>
          </p:nvSpPr>
          <p:spPr>
            <a:xfrm>
              <a:off x="3846217" y="1761749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7" name="Google Shape;5184;p55"/>
            <p:cNvSpPr/>
            <p:nvPr/>
          </p:nvSpPr>
          <p:spPr>
            <a:xfrm>
              <a:off x="3846217" y="1814263"/>
              <a:ext cx="19951" cy="10876"/>
            </a:xfrm>
            <a:custGeom>
              <a:avLst/>
              <a:gdLst/>
              <a:ahLst/>
              <a:cxnLst/>
              <a:rect l="l" t="t" r="r" b="b"/>
              <a:pathLst>
                <a:path w="299" h="163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lnTo>
                    <a:pt x="299" y="163"/>
                  </a:ln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8" name="Google Shape;5185;p55"/>
            <p:cNvSpPr/>
            <p:nvPr/>
          </p:nvSpPr>
          <p:spPr>
            <a:xfrm>
              <a:off x="3804580" y="1814263"/>
              <a:ext cx="9141" cy="10876"/>
            </a:xfrm>
            <a:custGeom>
              <a:avLst/>
              <a:gdLst/>
              <a:ahLst/>
              <a:cxnLst/>
              <a:rect l="l" t="t" r="r" b="b"/>
              <a:pathLst>
                <a:path w="137" h="163" extrusionOk="0">
                  <a:moveTo>
                    <a:pt x="1" y="0"/>
                  </a:moveTo>
                  <a:lnTo>
                    <a:pt x="1" y="163"/>
                  </a:lnTo>
                  <a:lnTo>
                    <a:pt x="136" y="163"/>
                  </a:lnTo>
                  <a:cubicBezTo>
                    <a:pt x="136" y="82"/>
                    <a:pt x="82" y="0"/>
                    <a:pt x="1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9" name="Google Shape;5186;p55"/>
            <p:cNvSpPr/>
            <p:nvPr/>
          </p:nvSpPr>
          <p:spPr>
            <a:xfrm>
              <a:off x="3820861" y="1841420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44"/>
                    <a:pt x="55" y="298"/>
                    <a:pt x="136" y="298"/>
                  </a:cubicBezTo>
                  <a:cubicBezTo>
                    <a:pt x="218" y="298"/>
                    <a:pt x="299" y="244"/>
                    <a:pt x="299" y="136"/>
                  </a:cubicBezTo>
                  <a:cubicBezTo>
                    <a:pt x="299" y="54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0" name="Google Shape;5187;p55"/>
            <p:cNvSpPr/>
            <p:nvPr/>
          </p:nvSpPr>
          <p:spPr>
            <a:xfrm>
              <a:off x="3846217" y="1825072"/>
              <a:ext cx="19951" cy="10943"/>
            </a:xfrm>
            <a:custGeom>
              <a:avLst/>
              <a:gdLst/>
              <a:ahLst/>
              <a:cxnLst/>
              <a:rect l="l" t="t" r="r" b="b"/>
              <a:pathLst>
                <a:path w="299" h="164" extrusionOk="0">
                  <a:moveTo>
                    <a:pt x="0" y="1"/>
                  </a:moveTo>
                  <a:cubicBezTo>
                    <a:pt x="0" y="82"/>
                    <a:pt x="82" y="164"/>
                    <a:pt x="163" y="164"/>
                  </a:cubicBezTo>
                  <a:cubicBezTo>
                    <a:pt x="245" y="164"/>
                    <a:pt x="299" y="82"/>
                    <a:pt x="299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1" name="Google Shape;5188;p55"/>
            <p:cNvSpPr/>
            <p:nvPr/>
          </p:nvSpPr>
          <p:spPr>
            <a:xfrm>
              <a:off x="3804580" y="1825072"/>
              <a:ext cx="9141" cy="10943"/>
            </a:xfrm>
            <a:custGeom>
              <a:avLst/>
              <a:gdLst/>
              <a:ahLst/>
              <a:cxnLst/>
              <a:rect l="l" t="t" r="r" b="b"/>
              <a:pathLst>
                <a:path w="137" h="164" extrusionOk="0">
                  <a:moveTo>
                    <a:pt x="1" y="1"/>
                  </a:moveTo>
                  <a:lnTo>
                    <a:pt x="1" y="164"/>
                  </a:lnTo>
                  <a:cubicBezTo>
                    <a:pt x="82" y="164"/>
                    <a:pt x="136" y="82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2" name="Google Shape;5189;p55"/>
            <p:cNvSpPr/>
            <p:nvPr/>
          </p:nvSpPr>
          <p:spPr>
            <a:xfrm>
              <a:off x="3804580" y="1866710"/>
              <a:ext cx="9141" cy="21819"/>
            </a:xfrm>
            <a:custGeom>
              <a:avLst/>
              <a:gdLst/>
              <a:ahLst/>
              <a:cxnLst/>
              <a:rect l="l" t="t" r="r" b="b"/>
              <a:pathLst>
                <a:path w="137" h="327" extrusionOk="0">
                  <a:moveTo>
                    <a:pt x="1" y="1"/>
                  </a:moveTo>
                  <a:lnTo>
                    <a:pt x="1" y="164"/>
                  </a:lnTo>
                  <a:lnTo>
                    <a:pt x="1" y="326"/>
                  </a:lnTo>
                  <a:cubicBezTo>
                    <a:pt x="82" y="326"/>
                    <a:pt x="136" y="245"/>
                    <a:pt x="136" y="164"/>
                  </a:cubicBezTo>
                  <a:cubicBezTo>
                    <a:pt x="136" y="82"/>
                    <a:pt x="82" y="1"/>
                    <a:pt x="1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3" name="Google Shape;5190;p55"/>
            <p:cNvSpPr/>
            <p:nvPr/>
          </p:nvSpPr>
          <p:spPr>
            <a:xfrm>
              <a:off x="3820861" y="1893867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55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4" name="Google Shape;5191;p55"/>
            <p:cNvSpPr/>
            <p:nvPr/>
          </p:nvSpPr>
          <p:spPr>
            <a:xfrm>
              <a:off x="3846217" y="1866710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5" name="Google Shape;5192;p55"/>
            <p:cNvSpPr/>
            <p:nvPr/>
          </p:nvSpPr>
          <p:spPr>
            <a:xfrm>
              <a:off x="3820861" y="1946381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5"/>
                    <a:pt x="1" y="163"/>
                  </a:cubicBezTo>
                  <a:cubicBezTo>
                    <a:pt x="1" y="244"/>
                    <a:pt x="55" y="299"/>
                    <a:pt x="136" y="299"/>
                  </a:cubicBezTo>
                  <a:cubicBezTo>
                    <a:pt x="218" y="299"/>
                    <a:pt x="299" y="244"/>
                    <a:pt x="299" y="163"/>
                  </a:cubicBezTo>
                  <a:cubicBezTo>
                    <a:pt x="299" y="55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6" name="Google Shape;5193;p55"/>
            <p:cNvSpPr/>
            <p:nvPr/>
          </p:nvSpPr>
          <p:spPr>
            <a:xfrm>
              <a:off x="3846217" y="1919223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7" name="Google Shape;5194;p55"/>
            <p:cNvSpPr/>
            <p:nvPr/>
          </p:nvSpPr>
          <p:spPr>
            <a:xfrm>
              <a:off x="3820861" y="1998828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55"/>
                    <a:pt x="1" y="164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64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8" name="Google Shape;5195;p55"/>
            <p:cNvSpPr/>
            <p:nvPr/>
          </p:nvSpPr>
          <p:spPr>
            <a:xfrm>
              <a:off x="3846217" y="1971737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9" name="Google Shape;5196;p55"/>
            <p:cNvSpPr/>
            <p:nvPr/>
          </p:nvSpPr>
          <p:spPr>
            <a:xfrm>
              <a:off x="3820861" y="2051342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5"/>
                    <a:pt x="1" y="163"/>
                  </a:cubicBezTo>
                  <a:cubicBezTo>
                    <a:pt x="1" y="245"/>
                    <a:pt x="55" y="299"/>
                    <a:pt x="136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55"/>
                    <a:pt x="218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0" name="Google Shape;5197;p55"/>
            <p:cNvSpPr/>
            <p:nvPr/>
          </p:nvSpPr>
          <p:spPr>
            <a:xfrm>
              <a:off x="3846217" y="2024184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1" name="Google Shape;5198;p55"/>
            <p:cNvSpPr/>
            <p:nvPr/>
          </p:nvSpPr>
          <p:spPr>
            <a:xfrm>
              <a:off x="3768414" y="1482232"/>
              <a:ext cx="19951" cy="11744"/>
            </a:xfrm>
            <a:custGeom>
              <a:avLst/>
              <a:gdLst/>
              <a:ahLst/>
              <a:cxnLst/>
              <a:rect l="l" t="t" r="r" b="b"/>
              <a:pathLst>
                <a:path w="299" h="176" extrusionOk="0">
                  <a:moveTo>
                    <a:pt x="102" y="1"/>
                  </a:moveTo>
                  <a:cubicBezTo>
                    <a:pt x="69" y="1"/>
                    <a:pt x="36" y="4"/>
                    <a:pt x="0" y="13"/>
                  </a:cubicBezTo>
                  <a:lnTo>
                    <a:pt x="0" y="94"/>
                  </a:lnTo>
                  <a:cubicBezTo>
                    <a:pt x="27" y="148"/>
                    <a:pt x="81" y="175"/>
                    <a:pt x="136" y="175"/>
                  </a:cubicBezTo>
                  <a:cubicBezTo>
                    <a:pt x="217" y="175"/>
                    <a:pt x="298" y="94"/>
                    <a:pt x="298" y="13"/>
                  </a:cubicBezTo>
                  <a:cubicBezTo>
                    <a:pt x="226" y="13"/>
                    <a:pt x="166" y="1"/>
                    <a:pt x="102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2" name="Google Shape;5199;p55"/>
            <p:cNvSpPr/>
            <p:nvPr/>
          </p:nvSpPr>
          <p:spPr>
            <a:xfrm>
              <a:off x="3766546" y="1526472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4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3" name="Google Shape;5200;p55"/>
            <p:cNvSpPr/>
            <p:nvPr/>
          </p:nvSpPr>
          <p:spPr>
            <a:xfrm>
              <a:off x="3793704" y="1499314"/>
              <a:ext cx="10943" cy="20017"/>
            </a:xfrm>
            <a:custGeom>
              <a:avLst/>
              <a:gdLst/>
              <a:ahLst/>
              <a:cxnLst/>
              <a:rect l="l" t="t" r="r" b="b"/>
              <a:pathLst>
                <a:path w="164" h="300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lnTo>
                    <a:pt x="164" y="163"/>
                  </a:lnTo>
                  <a:lnTo>
                    <a:pt x="164" y="1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4" name="Google Shape;5201;p55"/>
            <p:cNvSpPr/>
            <p:nvPr/>
          </p:nvSpPr>
          <p:spPr>
            <a:xfrm>
              <a:off x="3766546" y="157898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17"/>
                    <a:pt x="82" y="299"/>
                    <a:pt x="164" y="299"/>
                  </a:cubicBezTo>
                  <a:cubicBezTo>
                    <a:pt x="245" y="299"/>
                    <a:pt x="326" y="217"/>
                    <a:pt x="326" y="136"/>
                  </a:cubicBezTo>
                  <a:cubicBezTo>
                    <a:pt x="326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5" name="Google Shape;5202;p55"/>
            <p:cNvSpPr/>
            <p:nvPr/>
          </p:nvSpPr>
          <p:spPr>
            <a:xfrm>
              <a:off x="3793704" y="1551828"/>
              <a:ext cx="10943" cy="19951"/>
            </a:xfrm>
            <a:custGeom>
              <a:avLst/>
              <a:gdLst/>
              <a:ahLst/>
              <a:cxnLst/>
              <a:rect l="l" t="t" r="r" b="b"/>
              <a:pathLst>
                <a:path w="164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299"/>
                    <a:pt x="164" y="299"/>
                  </a:cubicBezTo>
                  <a:lnTo>
                    <a:pt x="164" y="163"/>
                  </a:lnTo>
                  <a:lnTo>
                    <a:pt x="164" y="0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6" name="Google Shape;5203;p55"/>
            <p:cNvSpPr/>
            <p:nvPr/>
          </p:nvSpPr>
          <p:spPr>
            <a:xfrm>
              <a:off x="3766546" y="1631432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4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7" name="Google Shape;5204;p55"/>
            <p:cNvSpPr/>
            <p:nvPr/>
          </p:nvSpPr>
          <p:spPr>
            <a:xfrm>
              <a:off x="3793704" y="1604275"/>
              <a:ext cx="10943" cy="21819"/>
            </a:xfrm>
            <a:custGeom>
              <a:avLst/>
              <a:gdLst/>
              <a:ahLst/>
              <a:cxnLst/>
              <a:rect l="l" t="t" r="r" b="b"/>
              <a:pathLst>
                <a:path w="164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4" y="326"/>
                  </a:cubicBezTo>
                  <a:lnTo>
                    <a:pt x="164" y="164"/>
                  </a:lnTo>
                  <a:lnTo>
                    <a:pt x="164" y="1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8" name="Google Shape;5205;p55"/>
            <p:cNvSpPr/>
            <p:nvPr/>
          </p:nvSpPr>
          <p:spPr>
            <a:xfrm>
              <a:off x="3766546" y="1683946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326" y="244"/>
                    <a:pt x="326" y="136"/>
                  </a:cubicBezTo>
                  <a:cubicBezTo>
                    <a:pt x="326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9" name="Google Shape;5206;p55"/>
            <p:cNvSpPr/>
            <p:nvPr/>
          </p:nvSpPr>
          <p:spPr>
            <a:xfrm>
              <a:off x="3793704" y="1656788"/>
              <a:ext cx="10943" cy="21752"/>
            </a:xfrm>
            <a:custGeom>
              <a:avLst/>
              <a:gdLst/>
              <a:ahLst/>
              <a:cxnLst/>
              <a:rect l="l" t="t" r="r" b="b"/>
              <a:pathLst>
                <a:path w="164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lnTo>
                    <a:pt x="164" y="163"/>
                  </a:lnTo>
                  <a:lnTo>
                    <a:pt x="164" y="0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0" name="Google Shape;5207;p55"/>
            <p:cNvSpPr/>
            <p:nvPr/>
          </p:nvSpPr>
          <p:spPr>
            <a:xfrm>
              <a:off x="3766546" y="1736393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55"/>
                    <a:pt x="1" y="137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37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1" name="Google Shape;5208;p55"/>
            <p:cNvSpPr/>
            <p:nvPr/>
          </p:nvSpPr>
          <p:spPr>
            <a:xfrm>
              <a:off x="3793704" y="1709302"/>
              <a:ext cx="10943" cy="21752"/>
            </a:xfrm>
            <a:custGeom>
              <a:avLst/>
              <a:gdLst/>
              <a:ahLst/>
              <a:cxnLst/>
              <a:rect l="l" t="t" r="r" b="b"/>
              <a:pathLst>
                <a:path w="164" h="326" extrusionOk="0">
                  <a:moveTo>
                    <a:pt x="164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lnTo>
                    <a:pt x="164" y="163"/>
                  </a:lnTo>
                  <a:lnTo>
                    <a:pt x="164" y="0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2" name="Google Shape;5209;p55"/>
            <p:cNvSpPr/>
            <p:nvPr/>
          </p:nvSpPr>
          <p:spPr>
            <a:xfrm>
              <a:off x="3766546" y="1788907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36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3" name="Google Shape;5210;p55"/>
            <p:cNvSpPr/>
            <p:nvPr/>
          </p:nvSpPr>
          <p:spPr>
            <a:xfrm>
              <a:off x="3793704" y="1761749"/>
              <a:ext cx="10943" cy="21819"/>
            </a:xfrm>
            <a:custGeom>
              <a:avLst/>
              <a:gdLst/>
              <a:ahLst/>
              <a:cxnLst/>
              <a:rect l="l" t="t" r="r" b="b"/>
              <a:pathLst>
                <a:path w="164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lnTo>
                    <a:pt x="164" y="163"/>
                  </a:lnTo>
                  <a:lnTo>
                    <a:pt x="164" y="1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4" name="Google Shape;5211;p55"/>
            <p:cNvSpPr/>
            <p:nvPr/>
          </p:nvSpPr>
          <p:spPr>
            <a:xfrm>
              <a:off x="3793704" y="1814263"/>
              <a:ext cx="10943" cy="10876"/>
            </a:xfrm>
            <a:custGeom>
              <a:avLst/>
              <a:gdLst/>
              <a:ahLst/>
              <a:cxnLst/>
              <a:rect l="l" t="t" r="r" b="b"/>
              <a:pathLst>
                <a:path w="164" h="163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lnTo>
                    <a:pt x="164" y="163"/>
                  </a:lnTo>
                  <a:lnTo>
                    <a:pt x="164" y="0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5" name="Google Shape;5212;p55"/>
            <p:cNvSpPr/>
            <p:nvPr/>
          </p:nvSpPr>
          <p:spPr>
            <a:xfrm>
              <a:off x="3766546" y="1841420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44"/>
                    <a:pt x="82" y="298"/>
                    <a:pt x="164" y="298"/>
                  </a:cubicBezTo>
                  <a:cubicBezTo>
                    <a:pt x="245" y="298"/>
                    <a:pt x="326" y="244"/>
                    <a:pt x="326" y="136"/>
                  </a:cubicBezTo>
                  <a:cubicBezTo>
                    <a:pt x="326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6" name="Google Shape;5213;p55"/>
            <p:cNvSpPr/>
            <p:nvPr/>
          </p:nvSpPr>
          <p:spPr>
            <a:xfrm>
              <a:off x="3793704" y="1825072"/>
              <a:ext cx="10943" cy="10943"/>
            </a:xfrm>
            <a:custGeom>
              <a:avLst/>
              <a:gdLst/>
              <a:ahLst/>
              <a:cxnLst/>
              <a:rect l="l" t="t" r="r" b="b"/>
              <a:pathLst>
                <a:path w="164" h="164" extrusionOk="0">
                  <a:moveTo>
                    <a:pt x="1" y="1"/>
                  </a:moveTo>
                  <a:cubicBezTo>
                    <a:pt x="1" y="82"/>
                    <a:pt x="82" y="164"/>
                    <a:pt x="164" y="164"/>
                  </a:cubicBezTo>
                  <a:lnTo>
                    <a:pt x="164" y="1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7" name="Google Shape;5214;p55"/>
            <p:cNvSpPr/>
            <p:nvPr/>
          </p:nvSpPr>
          <p:spPr>
            <a:xfrm>
              <a:off x="3766546" y="1893867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55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8" name="Google Shape;5215;p55"/>
            <p:cNvSpPr/>
            <p:nvPr/>
          </p:nvSpPr>
          <p:spPr>
            <a:xfrm>
              <a:off x="3793704" y="1866710"/>
              <a:ext cx="10943" cy="21819"/>
            </a:xfrm>
            <a:custGeom>
              <a:avLst/>
              <a:gdLst/>
              <a:ahLst/>
              <a:cxnLst/>
              <a:rect l="l" t="t" r="r" b="b"/>
              <a:pathLst>
                <a:path w="164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4" y="326"/>
                  </a:cubicBezTo>
                  <a:lnTo>
                    <a:pt x="164" y="164"/>
                  </a:lnTo>
                  <a:lnTo>
                    <a:pt x="164" y="1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9" name="Google Shape;5216;p55"/>
            <p:cNvSpPr/>
            <p:nvPr/>
          </p:nvSpPr>
          <p:spPr>
            <a:xfrm>
              <a:off x="3793704" y="1919223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0" name="Google Shape;5217;p55"/>
            <p:cNvSpPr/>
            <p:nvPr/>
          </p:nvSpPr>
          <p:spPr>
            <a:xfrm>
              <a:off x="3768414" y="1998828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4" y="1"/>
                    <a:pt x="0" y="55"/>
                    <a:pt x="0" y="164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17" y="299"/>
                    <a:pt x="298" y="245"/>
                    <a:pt x="298" y="164"/>
                  </a:cubicBezTo>
                  <a:cubicBezTo>
                    <a:pt x="298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1" name="Google Shape;5218;p55"/>
            <p:cNvSpPr/>
            <p:nvPr/>
          </p:nvSpPr>
          <p:spPr>
            <a:xfrm>
              <a:off x="3793704" y="1971737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4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1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2" name="Google Shape;5219;p55"/>
            <p:cNvSpPr/>
            <p:nvPr/>
          </p:nvSpPr>
          <p:spPr>
            <a:xfrm>
              <a:off x="3768414" y="205134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5"/>
                    <a:pt x="0" y="163"/>
                  </a:cubicBezTo>
                  <a:cubicBezTo>
                    <a:pt x="0" y="245"/>
                    <a:pt x="54" y="299"/>
                    <a:pt x="136" y="299"/>
                  </a:cubicBezTo>
                  <a:cubicBezTo>
                    <a:pt x="217" y="299"/>
                    <a:pt x="298" y="245"/>
                    <a:pt x="298" y="163"/>
                  </a:cubicBezTo>
                  <a:cubicBezTo>
                    <a:pt x="298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3" name="Google Shape;5220;p55"/>
            <p:cNvSpPr/>
            <p:nvPr/>
          </p:nvSpPr>
          <p:spPr>
            <a:xfrm>
              <a:off x="3793704" y="2024184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4" name="Google Shape;5221;p55"/>
            <p:cNvSpPr/>
            <p:nvPr/>
          </p:nvSpPr>
          <p:spPr>
            <a:xfrm>
              <a:off x="3768414" y="2103855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81"/>
                    <a:pt x="0" y="163"/>
                  </a:cubicBezTo>
                  <a:cubicBezTo>
                    <a:pt x="0" y="190"/>
                    <a:pt x="0" y="244"/>
                    <a:pt x="27" y="271"/>
                  </a:cubicBezTo>
                  <a:cubicBezTo>
                    <a:pt x="54" y="298"/>
                    <a:pt x="109" y="298"/>
                    <a:pt x="136" y="298"/>
                  </a:cubicBezTo>
                  <a:cubicBezTo>
                    <a:pt x="217" y="298"/>
                    <a:pt x="298" y="244"/>
                    <a:pt x="298" y="163"/>
                  </a:cubicBezTo>
                  <a:cubicBezTo>
                    <a:pt x="298" y="109"/>
                    <a:pt x="271" y="81"/>
                    <a:pt x="244" y="54"/>
                  </a:cubicBezTo>
                  <a:cubicBezTo>
                    <a:pt x="217" y="27"/>
                    <a:pt x="190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5" name="Google Shape;5222;p55"/>
            <p:cNvSpPr/>
            <p:nvPr/>
          </p:nvSpPr>
          <p:spPr>
            <a:xfrm>
              <a:off x="3793704" y="2076698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17"/>
                    <a:pt x="28" y="244"/>
                    <a:pt x="55" y="271"/>
                  </a:cubicBezTo>
                  <a:cubicBezTo>
                    <a:pt x="82" y="299"/>
                    <a:pt x="109" y="326"/>
                    <a:pt x="164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6" name="Google Shape;5223;p55"/>
            <p:cNvSpPr/>
            <p:nvPr/>
          </p:nvSpPr>
          <p:spPr>
            <a:xfrm>
              <a:off x="3768414" y="2156302"/>
              <a:ext cx="14546" cy="20017"/>
            </a:xfrm>
            <a:custGeom>
              <a:avLst/>
              <a:gdLst/>
              <a:ahLst/>
              <a:cxnLst/>
              <a:rect l="l" t="t" r="r" b="b"/>
              <a:pathLst>
                <a:path w="218" h="300" extrusionOk="0">
                  <a:moveTo>
                    <a:pt x="136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191"/>
                    <a:pt x="0" y="245"/>
                    <a:pt x="27" y="272"/>
                  </a:cubicBezTo>
                  <a:cubicBezTo>
                    <a:pt x="54" y="299"/>
                    <a:pt x="109" y="299"/>
                    <a:pt x="136" y="299"/>
                  </a:cubicBezTo>
                  <a:lnTo>
                    <a:pt x="163" y="299"/>
                  </a:lnTo>
                  <a:cubicBezTo>
                    <a:pt x="163" y="245"/>
                    <a:pt x="190" y="218"/>
                    <a:pt x="217" y="163"/>
                  </a:cubicBezTo>
                  <a:cubicBezTo>
                    <a:pt x="217" y="136"/>
                    <a:pt x="190" y="109"/>
                    <a:pt x="190" y="82"/>
                  </a:cubicBezTo>
                  <a:cubicBezTo>
                    <a:pt x="190" y="55"/>
                    <a:pt x="190" y="28"/>
                    <a:pt x="217" y="28"/>
                  </a:cubicBezTo>
                  <a:cubicBezTo>
                    <a:pt x="190" y="1"/>
                    <a:pt x="163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7" name="Google Shape;5224;p55"/>
            <p:cNvSpPr/>
            <p:nvPr/>
          </p:nvSpPr>
          <p:spPr>
            <a:xfrm>
              <a:off x="3793704" y="2130946"/>
              <a:ext cx="20018" cy="14546"/>
            </a:xfrm>
            <a:custGeom>
              <a:avLst/>
              <a:gdLst/>
              <a:ahLst/>
              <a:cxnLst/>
              <a:rect l="l" t="t" r="r" b="b"/>
              <a:pathLst>
                <a:path w="300" h="218" extrusionOk="0">
                  <a:moveTo>
                    <a:pt x="164" y="1"/>
                  </a:moveTo>
                  <a:cubicBezTo>
                    <a:pt x="82" y="1"/>
                    <a:pt x="1" y="55"/>
                    <a:pt x="1" y="137"/>
                  </a:cubicBezTo>
                  <a:cubicBezTo>
                    <a:pt x="1" y="164"/>
                    <a:pt x="1" y="191"/>
                    <a:pt x="28" y="218"/>
                  </a:cubicBezTo>
                  <a:cubicBezTo>
                    <a:pt x="109" y="191"/>
                    <a:pt x="218" y="164"/>
                    <a:pt x="299" y="109"/>
                  </a:cubicBezTo>
                  <a:cubicBezTo>
                    <a:pt x="299" y="28"/>
                    <a:pt x="218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8" name="Google Shape;5225;p55"/>
            <p:cNvSpPr/>
            <p:nvPr/>
          </p:nvSpPr>
          <p:spPr>
            <a:xfrm>
              <a:off x="3715901" y="1484834"/>
              <a:ext cx="19951" cy="9141"/>
            </a:xfrm>
            <a:custGeom>
              <a:avLst/>
              <a:gdLst/>
              <a:ahLst/>
              <a:cxnLst/>
              <a:rect l="l" t="t" r="r" b="b"/>
              <a:pathLst>
                <a:path w="299" h="137" extrusionOk="0">
                  <a:moveTo>
                    <a:pt x="136" y="1"/>
                  </a:moveTo>
                  <a:cubicBezTo>
                    <a:pt x="82" y="1"/>
                    <a:pt x="28" y="28"/>
                    <a:pt x="0" y="28"/>
                  </a:cubicBezTo>
                  <a:cubicBezTo>
                    <a:pt x="0" y="82"/>
                    <a:pt x="82" y="136"/>
                    <a:pt x="136" y="136"/>
                  </a:cubicBezTo>
                  <a:cubicBezTo>
                    <a:pt x="217" y="136"/>
                    <a:pt x="272" y="82"/>
                    <a:pt x="299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9" name="Google Shape;5226;p55"/>
            <p:cNvSpPr/>
            <p:nvPr/>
          </p:nvSpPr>
          <p:spPr>
            <a:xfrm>
              <a:off x="3714099" y="1526472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4" y="299"/>
                    <a:pt x="326" y="218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0" name="Google Shape;5227;p55"/>
            <p:cNvSpPr/>
            <p:nvPr/>
          </p:nvSpPr>
          <p:spPr>
            <a:xfrm>
              <a:off x="3741257" y="1499314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299" y="245"/>
                    <a:pt x="299" y="163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1" name="Google Shape;5228;p55"/>
            <p:cNvSpPr/>
            <p:nvPr/>
          </p:nvSpPr>
          <p:spPr>
            <a:xfrm>
              <a:off x="3714099" y="157898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17"/>
                    <a:pt x="82" y="299"/>
                    <a:pt x="163" y="299"/>
                  </a:cubicBezTo>
                  <a:cubicBezTo>
                    <a:pt x="244" y="299"/>
                    <a:pt x="326" y="217"/>
                    <a:pt x="326" y="136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2" name="Google Shape;5229;p55"/>
            <p:cNvSpPr/>
            <p:nvPr/>
          </p:nvSpPr>
          <p:spPr>
            <a:xfrm>
              <a:off x="3741257" y="155182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299" y="244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3" name="Google Shape;5230;p55"/>
            <p:cNvSpPr/>
            <p:nvPr/>
          </p:nvSpPr>
          <p:spPr>
            <a:xfrm>
              <a:off x="3714099" y="1631432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4" y="299"/>
                    <a:pt x="326" y="218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4" name="Google Shape;5231;p55"/>
            <p:cNvSpPr/>
            <p:nvPr/>
          </p:nvSpPr>
          <p:spPr>
            <a:xfrm>
              <a:off x="3741257" y="1604275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299" y="245"/>
                    <a:pt x="299" y="164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5" name="Google Shape;5232;p55"/>
            <p:cNvSpPr/>
            <p:nvPr/>
          </p:nvSpPr>
          <p:spPr>
            <a:xfrm>
              <a:off x="3714099" y="1683946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36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326" y="244"/>
                    <a:pt x="326" y="136"/>
                  </a:cubicBezTo>
                  <a:cubicBezTo>
                    <a:pt x="326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6" name="Google Shape;5233;p55"/>
            <p:cNvSpPr/>
            <p:nvPr/>
          </p:nvSpPr>
          <p:spPr>
            <a:xfrm>
              <a:off x="3741257" y="1656788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299" y="245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7" name="Google Shape;5234;p55"/>
            <p:cNvSpPr/>
            <p:nvPr/>
          </p:nvSpPr>
          <p:spPr>
            <a:xfrm>
              <a:off x="3714099" y="1736393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7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37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8" name="Google Shape;5235;p55"/>
            <p:cNvSpPr/>
            <p:nvPr/>
          </p:nvSpPr>
          <p:spPr>
            <a:xfrm>
              <a:off x="3741257" y="1709302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9" name="Google Shape;5236;p55"/>
            <p:cNvSpPr/>
            <p:nvPr/>
          </p:nvSpPr>
          <p:spPr>
            <a:xfrm>
              <a:off x="3714099" y="1788907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0" name="Google Shape;5237;p55"/>
            <p:cNvSpPr/>
            <p:nvPr/>
          </p:nvSpPr>
          <p:spPr>
            <a:xfrm>
              <a:off x="3741257" y="1761749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299" y="245"/>
                    <a:pt x="299" y="163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1" name="Google Shape;5238;p55"/>
            <p:cNvSpPr/>
            <p:nvPr/>
          </p:nvSpPr>
          <p:spPr>
            <a:xfrm>
              <a:off x="3741257" y="1814263"/>
              <a:ext cx="19951" cy="10876"/>
            </a:xfrm>
            <a:custGeom>
              <a:avLst/>
              <a:gdLst/>
              <a:ahLst/>
              <a:cxnLst/>
              <a:rect l="l" t="t" r="r" b="b"/>
              <a:pathLst>
                <a:path w="299" h="163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lnTo>
                    <a:pt x="299" y="163"/>
                  </a:ln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2" name="Google Shape;5239;p55"/>
            <p:cNvSpPr/>
            <p:nvPr/>
          </p:nvSpPr>
          <p:spPr>
            <a:xfrm>
              <a:off x="3714099" y="1841420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4" y="298"/>
                    <a:pt x="326" y="244"/>
                    <a:pt x="326" y="136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3" name="Google Shape;5240;p55"/>
            <p:cNvSpPr/>
            <p:nvPr/>
          </p:nvSpPr>
          <p:spPr>
            <a:xfrm>
              <a:off x="3741257" y="1825072"/>
              <a:ext cx="19951" cy="10943"/>
            </a:xfrm>
            <a:custGeom>
              <a:avLst/>
              <a:gdLst/>
              <a:ahLst/>
              <a:cxnLst/>
              <a:rect l="l" t="t" r="r" b="b"/>
              <a:pathLst>
                <a:path w="299" h="164" extrusionOk="0">
                  <a:moveTo>
                    <a:pt x="0" y="1"/>
                  </a:moveTo>
                  <a:cubicBezTo>
                    <a:pt x="0" y="82"/>
                    <a:pt x="82" y="164"/>
                    <a:pt x="163" y="164"/>
                  </a:cubicBezTo>
                  <a:cubicBezTo>
                    <a:pt x="244" y="164"/>
                    <a:pt x="299" y="82"/>
                    <a:pt x="299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4" name="Google Shape;5241;p55"/>
            <p:cNvSpPr/>
            <p:nvPr/>
          </p:nvSpPr>
          <p:spPr>
            <a:xfrm>
              <a:off x="3714099" y="1893867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5" name="Google Shape;5242;p55"/>
            <p:cNvSpPr/>
            <p:nvPr/>
          </p:nvSpPr>
          <p:spPr>
            <a:xfrm>
              <a:off x="3741257" y="1866710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299" y="245"/>
                    <a:pt x="299" y="164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6" name="Google Shape;5243;p55"/>
            <p:cNvSpPr/>
            <p:nvPr/>
          </p:nvSpPr>
          <p:spPr>
            <a:xfrm>
              <a:off x="3714099" y="1946381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326" y="244"/>
                    <a:pt x="326" y="163"/>
                  </a:cubicBezTo>
                  <a:cubicBezTo>
                    <a:pt x="326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7" name="Google Shape;5244;p55"/>
            <p:cNvSpPr/>
            <p:nvPr/>
          </p:nvSpPr>
          <p:spPr>
            <a:xfrm>
              <a:off x="3741257" y="1919223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299" y="245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8" name="Google Shape;5245;p55"/>
            <p:cNvSpPr/>
            <p:nvPr/>
          </p:nvSpPr>
          <p:spPr>
            <a:xfrm>
              <a:off x="3714099" y="1998828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4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9" name="Google Shape;5246;p55"/>
            <p:cNvSpPr/>
            <p:nvPr/>
          </p:nvSpPr>
          <p:spPr>
            <a:xfrm>
              <a:off x="3741257" y="1971737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244"/>
                    <a:pt x="82" y="326"/>
                    <a:pt x="163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0" name="Google Shape;5247;p55"/>
            <p:cNvSpPr/>
            <p:nvPr/>
          </p:nvSpPr>
          <p:spPr>
            <a:xfrm>
              <a:off x="3714099" y="2051342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1" name="Google Shape;5248;p55"/>
            <p:cNvSpPr/>
            <p:nvPr/>
          </p:nvSpPr>
          <p:spPr>
            <a:xfrm>
              <a:off x="3741257" y="2024184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245"/>
                    <a:pt x="82" y="326"/>
                    <a:pt x="163" y="326"/>
                  </a:cubicBezTo>
                  <a:cubicBezTo>
                    <a:pt x="244" y="326"/>
                    <a:pt x="299" y="245"/>
                    <a:pt x="299" y="163"/>
                  </a:cubicBezTo>
                  <a:cubicBezTo>
                    <a:pt x="299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2" name="Google Shape;5249;p55"/>
            <p:cNvSpPr/>
            <p:nvPr/>
          </p:nvSpPr>
          <p:spPr>
            <a:xfrm>
              <a:off x="3714099" y="210385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190"/>
                    <a:pt x="27" y="244"/>
                    <a:pt x="55" y="271"/>
                  </a:cubicBezTo>
                  <a:cubicBezTo>
                    <a:pt x="82" y="298"/>
                    <a:pt x="136" y="298"/>
                    <a:pt x="163" y="298"/>
                  </a:cubicBezTo>
                  <a:cubicBezTo>
                    <a:pt x="244" y="298"/>
                    <a:pt x="326" y="244"/>
                    <a:pt x="326" y="163"/>
                  </a:cubicBezTo>
                  <a:cubicBezTo>
                    <a:pt x="326" y="109"/>
                    <a:pt x="299" y="81"/>
                    <a:pt x="272" y="54"/>
                  </a:cubicBezTo>
                  <a:cubicBezTo>
                    <a:pt x="244" y="27"/>
                    <a:pt x="217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3" name="Google Shape;5250;p55"/>
            <p:cNvSpPr/>
            <p:nvPr/>
          </p:nvSpPr>
          <p:spPr>
            <a:xfrm>
              <a:off x="3741257" y="2076698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17"/>
                    <a:pt x="27" y="244"/>
                    <a:pt x="54" y="271"/>
                  </a:cubicBezTo>
                  <a:cubicBezTo>
                    <a:pt x="82" y="299"/>
                    <a:pt x="109" y="326"/>
                    <a:pt x="163" y="326"/>
                  </a:cubicBezTo>
                  <a:cubicBezTo>
                    <a:pt x="244" y="326"/>
                    <a:pt x="299" y="244"/>
                    <a:pt x="299" y="163"/>
                  </a:cubicBezTo>
                  <a:cubicBezTo>
                    <a:pt x="299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4" name="Google Shape;5251;p55"/>
            <p:cNvSpPr/>
            <p:nvPr/>
          </p:nvSpPr>
          <p:spPr>
            <a:xfrm>
              <a:off x="3714099" y="2156302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191"/>
                    <a:pt x="27" y="245"/>
                    <a:pt x="55" y="272"/>
                  </a:cubicBezTo>
                  <a:cubicBezTo>
                    <a:pt x="82" y="299"/>
                    <a:pt x="136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109"/>
                    <a:pt x="299" y="82"/>
                    <a:pt x="272" y="55"/>
                  </a:cubicBezTo>
                  <a:cubicBezTo>
                    <a:pt x="244" y="28"/>
                    <a:pt x="217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5" name="Google Shape;5252;p55"/>
            <p:cNvSpPr/>
            <p:nvPr/>
          </p:nvSpPr>
          <p:spPr>
            <a:xfrm>
              <a:off x="3741257" y="2130946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7"/>
                  </a:cubicBezTo>
                  <a:cubicBezTo>
                    <a:pt x="0" y="191"/>
                    <a:pt x="27" y="218"/>
                    <a:pt x="54" y="245"/>
                  </a:cubicBezTo>
                  <a:cubicBezTo>
                    <a:pt x="82" y="272"/>
                    <a:pt x="109" y="299"/>
                    <a:pt x="163" y="299"/>
                  </a:cubicBezTo>
                  <a:cubicBezTo>
                    <a:pt x="244" y="299"/>
                    <a:pt x="299" y="218"/>
                    <a:pt x="299" y="137"/>
                  </a:cubicBezTo>
                  <a:cubicBezTo>
                    <a:pt x="299" y="109"/>
                    <a:pt x="299" y="55"/>
                    <a:pt x="271" y="28"/>
                  </a:cubicBezTo>
                  <a:cubicBezTo>
                    <a:pt x="244" y="1"/>
                    <a:pt x="190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6" name="Google Shape;5253;p55"/>
            <p:cNvSpPr/>
            <p:nvPr/>
          </p:nvSpPr>
          <p:spPr>
            <a:xfrm>
              <a:off x="3714099" y="2208816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190"/>
                    <a:pt x="27" y="244"/>
                    <a:pt x="55" y="271"/>
                  </a:cubicBezTo>
                  <a:cubicBezTo>
                    <a:pt x="82" y="299"/>
                    <a:pt x="136" y="299"/>
                    <a:pt x="163" y="299"/>
                  </a:cubicBezTo>
                  <a:cubicBezTo>
                    <a:pt x="244" y="299"/>
                    <a:pt x="326" y="244"/>
                    <a:pt x="326" y="163"/>
                  </a:cubicBezTo>
                  <a:cubicBezTo>
                    <a:pt x="326" y="109"/>
                    <a:pt x="299" y="82"/>
                    <a:pt x="272" y="54"/>
                  </a:cubicBezTo>
                  <a:cubicBezTo>
                    <a:pt x="244" y="27"/>
                    <a:pt x="217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7" name="Google Shape;5254;p55"/>
            <p:cNvSpPr/>
            <p:nvPr/>
          </p:nvSpPr>
          <p:spPr>
            <a:xfrm>
              <a:off x="3741257" y="218346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190"/>
                    <a:pt x="27" y="218"/>
                    <a:pt x="54" y="245"/>
                  </a:cubicBezTo>
                  <a:cubicBezTo>
                    <a:pt x="82" y="272"/>
                    <a:pt x="109" y="299"/>
                    <a:pt x="163" y="299"/>
                  </a:cubicBezTo>
                  <a:cubicBezTo>
                    <a:pt x="244" y="299"/>
                    <a:pt x="299" y="218"/>
                    <a:pt x="299" y="136"/>
                  </a:cubicBezTo>
                  <a:cubicBezTo>
                    <a:pt x="299" y="109"/>
                    <a:pt x="299" y="55"/>
                    <a:pt x="271" y="28"/>
                  </a:cubicBezTo>
                  <a:cubicBezTo>
                    <a:pt x="244" y="1"/>
                    <a:pt x="190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8" name="Google Shape;5255;p55"/>
            <p:cNvSpPr/>
            <p:nvPr/>
          </p:nvSpPr>
          <p:spPr>
            <a:xfrm>
              <a:off x="3714099" y="2261263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4"/>
                  </a:cubicBezTo>
                  <a:cubicBezTo>
                    <a:pt x="0" y="191"/>
                    <a:pt x="27" y="245"/>
                    <a:pt x="55" y="272"/>
                  </a:cubicBezTo>
                  <a:cubicBezTo>
                    <a:pt x="82" y="299"/>
                    <a:pt x="136" y="299"/>
                    <a:pt x="163" y="299"/>
                  </a:cubicBezTo>
                  <a:cubicBezTo>
                    <a:pt x="244" y="299"/>
                    <a:pt x="326" y="245"/>
                    <a:pt x="326" y="164"/>
                  </a:cubicBezTo>
                  <a:cubicBezTo>
                    <a:pt x="326" y="109"/>
                    <a:pt x="299" y="82"/>
                    <a:pt x="272" y="55"/>
                  </a:cubicBezTo>
                  <a:cubicBezTo>
                    <a:pt x="244" y="28"/>
                    <a:pt x="217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9" name="Google Shape;5256;p55"/>
            <p:cNvSpPr/>
            <p:nvPr/>
          </p:nvSpPr>
          <p:spPr>
            <a:xfrm>
              <a:off x="3741257" y="2235974"/>
              <a:ext cx="18149" cy="19951"/>
            </a:xfrm>
            <a:custGeom>
              <a:avLst/>
              <a:gdLst/>
              <a:ahLst/>
              <a:cxnLst/>
              <a:rect l="l" t="t" r="r" b="b"/>
              <a:pathLst>
                <a:path w="272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190"/>
                    <a:pt x="27" y="217"/>
                    <a:pt x="54" y="244"/>
                  </a:cubicBezTo>
                  <a:cubicBezTo>
                    <a:pt x="82" y="271"/>
                    <a:pt x="109" y="298"/>
                    <a:pt x="163" y="298"/>
                  </a:cubicBezTo>
                  <a:cubicBezTo>
                    <a:pt x="190" y="298"/>
                    <a:pt x="244" y="271"/>
                    <a:pt x="271" y="244"/>
                  </a:cubicBezTo>
                  <a:cubicBezTo>
                    <a:pt x="271" y="190"/>
                    <a:pt x="271" y="109"/>
                    <a:pt x="271" y="54"/>
                  </a:cubicBezTo>
                  <a:cubicBezTo>
                    <a:pt x="271" y="54"/>
                    <a:pt x="271" y="27"/>
                    <a:pt x="271" y="27"/>
                  </a:cubicBezTo>
                  <a:cubicBezTo>
                    <a:pt x="244" y="0"/>
                    <a:pt x="190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0" name="Google Shape;5257;p55"/>
            <p:cNvSpPr/>
            <p:nvPr/>
          </p:nvSpPr>
          <p:spPr>
            <a:xfrm>
              <a:off x="3741257" y="2288420"/>
              <a:ext cx="7273" cy="10943"/>
            </a:xfrm>
            <a:custGeom>
              <a:avLst/>
              <a:gdLst/>
              <a:ahLst/>
              <a:cxnLst/>
              <a:rect l="l" t="t" r="r" b="b"/>
              <a:pathLst>
                <a:path w="109" h="164" extrusionOk="0">
                  <a:moveTo>
                    <a:pt x="109" y="1"/>
                  </a:moveTo>
                  <a:cubicBezTo>
                    <a:pt x="54" y="1"/>
                    <a:pt x="0" y="82"/>
                    <a:pt x="0" y="136"/>
                  </a:cubicBezTo>
                  <a:cubicBezTo>
                    <a:pt x="0" y="136"/>
                    <a:pt x="0" y="163"/>
                    <a:pt x="0" y="163"/>
                  </a:cubicBezTo>
                  <a:cubicBezTo>
                    <a:pt x="54" y="136"/>
                    <a:pt x="109" y="82"/>
                    <a:pt x="109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1" name="Google Shape;5258;p55"/>
            <p:cNvSpPr/>
            <p:nvPr/>
          </p:nvSpPr>
          <p:spPr>
            <a:xfrm>
              <a:off x="3688743" y="1499314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82" y="1"/>
                    <a:pt x="28" y="55"/>
                    <a:pt x="1" y="109"/>
                  </a:cubicBezTo>
                  <a:cubicBezTo>
                    <a:pt x="1" y="109"/>
                    <a:pt x="28" y="136"/>
                    <a:pt x="28" y="136"/>
                  </a:cubicBezTo>
                  <a:lnTo>
                    <a:pt x="1" y="136"/>
                  </a:lnTo>
                  <a:cubicBezTo>
                    <a:pt x="1" y="136"/>
                    <a:pt x="1" y="136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2" name="Google Shape;5259;p55"/>
            <p:cNvSpPr/>
            <p:nvPr/>
          </p:nvSpPr>
          <p:spPr>
            <a:xfrm>
              <a:off x="3661586" y="1533745"/>
              <a:ext cx="20018" cy="12678"/>
            </a:xfrm>
            <a:custGeom>
              <a:avLst/>
              <a:gdLst/>
              <a:ahLst/>
              <a:cxnLst/>
              <a:rect l="l" t="t" r="r" b="b"/>
              <a:pathLst>
                <a:path w="300" h="190" extrusionOk="0">
                  <a:moveTo>
                    <a:pt x="28" y="0"/>
                  </a:moveTo>
                  <a:cubicBezTo>
                    <a:pt x="28" y="0"/>
                    <a:pt x="1" y="27"/>
                    <a:pt x="1" y="27"/>
                  </a:cubicBezTo>
                  <a:cubicBezTo>
                    <a:pt x="1" y="109"/>
                    <a:pt x="82" y="190"/>
                    <a:pt x="164" y="190"/>
                  </a:cubicBezTo>
                  <a:cubicBezTo>
                    <a:pt x="218" y="190"/>
                    <a:pt x="272" y="163"/>
                    <a:pt x="299" y="109"/>
                  </a:cubicBezTo>
                  <a:lnTo>
                    <a:pt x="218" y="109"/>
                  </a:lnTo>
                  <a:cubicBezTo>
                    <a:pt x="136" y="81"/>
                    <a:pt x="82" y="27"/>
                    <a:pt x="28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3" name="Google Shape;5260;p55"/>
            <p:cNvSpPr/>
            <p:nvPr/>
          </p:nvSpPr>
          <p:spPr>
            <a:xfrm>
              <a:off x="3674264" y="1526472"/>
              <a:ext cx="7340" cy="5471"/>
            </a:xfrm>
            <a:custGeom>
              <a:avLst/>
              <a:gdLst/>
              <a:ahLst/>
              <a:cxnLst/>
              <a:rect l="l" t="t" r="r" b="b"/>
              <a:pathLst>
                <a:path w="110" h="82" extrusionOk="0">
                  <a:moveTo>
                    <a:pt x="1" y="1"/>
                  </a:moveTo>
                  <a:cubicBezTo>
                    <a:pt x="28" y="28"/>
                    <a:pt x="82" y="55"/>
                    <a:pt x="109" y="82"/>
                  </a:cubicBezTo>
                  <a:cubicBezTo>
                    <a:pt x="109" y="28"/>
                    <a:pt x="55" y="1"/>
                    <a:pt x="1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4" name="Google Shape;5261;p55"/>
            <p:cNvSpPr/>
            <p:nvPr/>
          </p:nvSpPr>
          <p:spPr>
            <a:xfrm>
              <a:off x="3661586" y="157898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17"/>
                    <a:pt x="82" y="299"/>
                    <a:pt x="164" y="299"/>
                  </a:cubicBezTo>
                  <a:cubicBezTo>
                    <a:pt x="245" y="299"/>
                    <a:pt x="326" y="217"/>
                    <a:pt x="326" y="136"/>
                  </a:cubicBezTo>
                  <a:cubicBezTo>
                    <a:pt x="326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5" name="Google Shape;5262;p55"/>
            <p:cNvSpPr/>
            <p:nvPr/>
          </p:nvSpPr>
          <p:spPr>
            <a:xfrm>
              <a:off x="3688743" y="155182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299"/>
                    <a:pt x="163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6" name="Google Shape;5263;p55"/>
            <p:cNvSpPr/>
            <p:nvPr/>
          </p:nvSpPr>
          <p:spPr>
            <a:xfrm>
              <a:off x="3661586" y="1631432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4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7" name="Google Shape;5264;p55"/>
            <p:cNvSpPr/>
            <p:nvPr/>
          </p:nvSpPr>
          <p:spPr>
            <a:xfrm>
              <a:off x="3688743" y="1604275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63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8" name="Google Shape;5265;p55"/>
            <p:cNvSpPr/>
            <p:nvPr/>
          </p:nvSpPr>
          <p:spPr>
            <a:xfrm>
              <a:off x="3661586" y="1683946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326" y="244"/>
                    <a:pt x="326" y="136"/>
                  </a:cubicBezTo>
                  <a:cubicBezTo>
                    <a:pt x="326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9" name="Google Shape;5266;p55"/>
            <p:cNvSpPr/>
            <p:nvPr/>
          </p:nvSpPr>
          <p:spPr>
            <a:xfrm>
              <a:off x="3688743" y="1656788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5"/>
                    <a:pt x="55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0" name="Google Shape;5267;p55"/>
            <p:cNvSpPr/>
            <p:nvPr/>
          </p:nvSpPr>
          <p:spPr>
            <a:xfrm>
              <a:off x="3661586" y="1736393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55"/>
                    <a:pt x="1" y="137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37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1" name="Google Shape;5268;p55"/>
            <p:cNvSpPr/>
            <p:nvPr/>
          </p:nvSpPr>
          <p:spPr>
            <a:xfrm>
              <a:off x="3688743" y="1709302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2" name="Google Shape;5269;p55"/>
            <p:cNvSpPr/>
            <p:nvPr/>
          </p:nvSpPr>
          <p:spPr>
            <a:xfrm>
              <a:off x="3661586" y="1788907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36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3" name="Google Shape;5270;p55"/>
            <p:cNvSpPr/>
            <p:nvPr/>
          </p:nvSpPr>
          <p:spPr>
            <a:xfrm>
              <a:off x="3688743" y="1761749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4" name="Google Shape;5271;p55"/>
            <p:cNvSpPr/>
            <p:nvPr/>
          </p:nvSpPr>
          <p:spPr>
            <a:xfrm>
              <a:off x="3688743" y="1814263"/>
              <a:ext cx="19951" cy="10876"/>
            </a:xfrm>
            <a:custGeom>
              <a:avLst/>
              <a:gdLst/>
              <a:ahLst/>
              <a:cxnLst/>
              <a:rect l="l" t="t" r="r" b="b"/>
              <a:pathLst>
                <a:path w="299" h="163" extrusionOk="0">
                  <a:moveTo>
                    <a:pt x="163" y="0"/>
                  </a:moveTo>
                  <a:cubicBezTo>
                    <a:pt x="55" y="0"/>
                    <a:pt x="1" y="82"/>
                    <a:pt x="1" y="163"/>
                  </a:cubicBezTo>
                  <a:lnTo>
                    <a:pt x="299" y="163"/>
                  </a:ln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5" name="Google Shape;5272;p55"/>
            <p:cNvSpPr/>
            <p:nvPr/>
          </p:nvSpPr>
          <p:spPr>
            <a:xfrm>
              <a:off x="3661586" y="1841420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44"/>
                    <a:pt x="82" y="298"/>
                    <a:pt x="164" y="298"/>
                  </a:cubicBezTo>
                  <a:cubicBezTo>
                    <a:pt x="245" y="298"/>
                    <a:pt x="326" y="244"/>
                    <a:pt x="326" y="136"/>
                  </a:cubicBezTo>
                  <a:cubicBezTo>
                    <a:pt x="326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6" name="Google Shape;5273;p55"/>
            <p:cNvSpPr/>
            <p:nvPr/>
          </p:nvSpPr>
          <p:spPr>
            <a:xfrm>
              <a:off x="3688743" y="1825072"/>
              <a:ext cx="19951" cy="10943"/>
            </a:xfrm>
            <a:custGeom>
              <a:avLst/>
              <a:gdLst/>
              <a:ahLst/>
              <a:cxnLst/>
              <a:rect l="l" t="t" r="r" b="b"/>
              <a:pathLst>
                <a:path w="299" h="164" extrusionOk="0">
                  <a:moveTo>
                    <a:pt x="1" y="1"/>
                  </a:moveTo>
                  <a:cubicBezTo>
                    <a:pt x="1" y="82"/>
                    <a:pt x="82" y="164"/>
                    <a:pt x="163" y="164"/>
                  </a:cubicBezTo>
                  <a:cubicBezTo>
                    <a:pt x="245" y="164"/>
                    <a:pt x="299" y="82"/>
                    <a:pt x="299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7" name="Google Shape;5274;p55"/>
            <p:cNvSpPr/>
            <p:nvPr/>
          </p:nvSpPr>
          <p:spPr>
            <a:xfrm>
              <a:off x="3661586" y="1893867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55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8" name="Google Shape;5275;p55"/>
            <p:cNvSpPr/>
            <p:nvPr/>
          </p:nvSpPr>
          <p:spPr>
            <a:xfrm>
              <a:off x="3688743" y="1866710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63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9" name="Google Shape;5276;p55"/>
            <p:cNvSpPr/>
            <p:nvPr/>
          </p:nvSpPr>
          <p:spPr>
            <a:xfrm>
              <a:off x="3661586" y="1946381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5"/>
                    <a:pt x="1" y="163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0" name="Google Shape;5277;p55"/>
            <p:cNvSpPr/>
            <p:nvPr/>
          </p:nvSpPr>
          <p:spPr>
            <a:xfrm>
              <a:off x="3661586" y="1998828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55"/>
                    <a:pt x="1" y="164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1" name="Google Shape;5278;p55"/>
            <p:cNvSpPr/>
            <p:nvPr/>
          </p:nvSpPr>
          <p:spPr>
            <a:xfrm>
              <a:off x="3661586" y="2051342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5"/>
                    <a:pt x="1" y="163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2" name="Google Shape;5279;p55"/>
            <p:cNvSpPr/>
            <p:nvPr/>
          </p:nvSpPr>
          <p:spPr>
            <a:xfrm>
              <a:off x="3661586" y="210385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190"/>
                    <a:pt x="28" y="244"/>
                    <a:pt x="55" y="271"/>
                  </a:cubicBezTo>
                  <a:cubicBezTo>
                    <a:pt x="82" y="298"/>
                    <a:pt x="136" y="298"/>
                    <a:pt x="164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109"/>
                    <a:pt x="299" y="81"/>
                    <a:pt x="272" y="54"/>
                  </a:cubicBezTo>
                  <a:cubicBezTo>
                    <a:pt x="245" y="27"/>
                    <a:pt x="218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3" name="Google Shape;5280;p55"/>
            <p:cNvSpPr/>
            <p:nvPr/>
          </p:nvSpPr>
          <p:spPr>
            <a:xfrm>
              <a:off x="3661586" y="2156302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82"/>
                    <a:pt x="1" y="163"/>
                  </a:cubicBezTo>
                  <a:cubicBezTo>
                    <a:pt x="1" y="191"/>
                    <a:pt x="28" y="245"/>
                    <a:pt x="55" y="272"/>
                  </a:cubicBezTo>
                  <a:cubicBezTo>
                    <a:pt x="82" y="299"/>
                    <a:pt x="136" y="299"/>
                    <a:pt x="164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109"/>
                    <a:pt x="299" y="82"/>
                    <a:pt x="272" y="55"/>
                  </a:cubicBezTo>
                  <a:cubicBezTo>
                    <a:pt x="245" y="28"/>
                    <a:pt x="218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4" name="Google Shape;5281;p55"/>
            <p:cNvSpPr/>
            <p:nvPr/>
          </p:nvSpPr>
          <p:spPr>
            <a:xfrm>
              <a:off x="3661586" y="2208816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190"/>
                    <a:pt x="28" y="244"/>
                    <a:pt x="55" y="271"/>
                  </a:cubicBezTo>
                  <a:cubicBezTo>
                    <a:pt x="82" y="299"/>
                    <a:pt x="136" y="299"/>
                    <a:pt x="164" y="299"/>
                  </a:cubicBezTo>
                  <a:cubicBezTo>
                    <a:pt x="245" y="299"/>
                    <a:pt x="326" y="244"/>
                    <a:pt x="326" y="163"/>
                  </a:cubicBezTo>
                  <a:cubicBezTo>
                    <a:pt x="326" y="109"/>
                    <a:pt x="299" y="82"/>
                    <a:pt x="272" y="54"/>
                  </a:cubicBezTo>
                  <a:cubicBezTo>
                    <a:pt x="245" y="27"/>
                    <a:pt x="218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5" name="Google Shape;5282;p55"/>
            <p:cNvSpPr/>
            <p:nvPr/>
          </p:nvSpPr>
          <p:spPr>
            <a:xfrm>
              <a:off x="3610940" y="152647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1"/>
                  </a:moveTo>
                  <a:cubicBezTo>
                    <a:pt x="109" y="1"/>
                    <a:pt x="82" y="1"/>
                    <a:pt x="55" y="28"/>
                  </a:cubicBezTo>
                  <a:cubicBezTo>
                    <a:pt x="55" y="109"/>
                    <a:pt x="82" y="163"/>
                    <a:pt x="109" y="218"/>
                  </a:cubicBezTo>
                  <a:lnTo>
                    <a:pt x="0" y="218"/>
                  </a:lnTo>
                  <a:cubicBezTo>
                    <a:pt x="27" y="272"/>
                    <a:pt x="82" y="299"/>
                    <a:pt x="136" y="299"/>
                  </a:cubicBezTo>
                  <a:cubicBezTo>
                    <a:pt x="217" y="299"/>
                    <a:pt x="299" y="218"/>
                    <a:pt x="299" y="136"/>
                  </a:cubicBezTo>
                  <a:cubicBezTo>
                    <a:pt x="299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6" name="Google Shape;5283;p55"/>
            <p:cNvSpPr/>
            <p:nvPr/>
          </p:nvSpPr>
          <p:spPr>
            <a:xfrm>
              <a:off x="3609139" y="157898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17"/>
                    <a:pt x="82" y="299"/>
                    <a:pt x="163" y="299"/>
                  </a:cubicBezTo>
                  <a:cubicBezTo>
                    <a:pt x="244" y="299"/>
                    <a:pt x="326" y="217"/>
                    <a:pt x="326" y="136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7" name="Google Shape;5284;p55"/>
            <p:cNvSpPr/>
            <p:nvPr/>
          </p:nvSpPr>
          <p:spPr>
            <a:xfrm>
              <a:off x="3636296" y="155182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4"/>
                    <a:pt x="54" y="299"/>
                    <a:pt x="163" y="299"/>
                  </a:cubicBezTo>
                  <a:cubicBezTo>
                    <a:pt x="244" y="299"/>
                    <a:pt x="298" y="244"/>
                    <a:pt x="298" y="163"/>
                  </a:cubicBezTo>
                  <a:cubicBezTo>
                    <a:pt x="298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8" name="Google Shape;5285;p55"/>
            <p:cNvSpPr/>
            <p:nvPr/>
          </p:nvSpPr>
          <p:spPr>
            <a:xfrm>
              <a:off x="3609139" y="1631432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18"/>
                    <a:pt x="82" y="299"/>
                    <a:pt x="163" y="299"/>
                  </a:cubicBezTo>
                  <a:cubicBezTo>
                    <a:pt x="244" y="299"/>
                    <a:pt x="326" y="218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9" name="Google Shape;5286;p55"/>
            <p:cNvSpPr/>
            <p:nvPr/>
          </p:nvSpPr>
          <p:spPr>
            <a:xfrm>
              <a:off x="3636296" y="1604275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4" y="1"/>
                    <a:pt x="0" y="82"/>
                    <a:pt x="0" y="164"/>
                  </a:cubicBezTo>
                  <a:cubicBezTo>
                    <a:pt x="0" y="245"/>
                    <a:pt x="54" y="326"/>
                    <a:pt x="163" y="326"/>
                  </a:cubicBezTo>
                  <a:cubicBezTo>
                    <a:pt x="244" y="326"/>
                    <a:pt x="298" y="245"/>
                    <a:pt x="298" y="164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0" name="Google Shape;5287;p55"/>
            <p:cNvSpPr/>
            <p:nvPr/>
          </p:nvSpPr>
          <p:spPr>
            <a:xfrm>
              <a:off x="3609139" y="1683946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36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326" y="244"/>
                    <a:pt x="326" y="136"/>
                  </a:cubicBezTo>
                  <a:cubicBezTo>
                    <a:pt x="326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1" name="Google Shape;5288;p55"/>
            <p:cNvSpPr/>
            <p:nvPr/>
          </p:nvSpPr>
          <p:spPr>
            <a:xfrm>
              <a:off x="3636296" y="1656788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5"/>
                    <a:pt x="54" y="326"/>
                    <a:pt x="163" y="326"/>
                  </a:cubicBezTo>
                  <a:cubicBezTo>
                    <a:pt x="244" y="326"/>
                    <a:pt x="298" y="245"/>
                    <a:pt x="298" y="163"/>
                  </a:cubicBezTo>
                  <a:cubicBezTo>
                    <a:pt x="298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2" name="Google Shape;5289;p55"/>
            <p:cNvSpPr/>
            <p:nvPr/>
          </p:nvSpPr>
          <p:spPr>
            <a:xfrm>
              <a:off x="3609139" y="1736393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37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37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3" name="Google Shape;5290;p55"/>
            <p:cNvSpPr/>
            <p:nvPr/>
          </p:nvSpPr>
          <p:spPr>
            <a:xfrm>
              <a:off x="3636296" y="1709302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4" y="0"/>
                    <a:pt x="0" y="81"/>
                    <a:pt x="0" y="163"/>
                  </a:cubicBezTo>
                  <a:cubicBezTo>
                    <a:pt x="0" y="244"/>
                    <a:pt x="54" y="326"/>
                    <a:pt x="163" y="326"/>
                  </a:cubicBezTo>
                  <a:cubicBezTo>
                    <a:pt x="244" y="326"/>
                    <a:pt x="298" y="244"/>
                    <a:pt x="298" y="163"/>
                  </a:cubicBezTo>
                  <a:cubicBezTo>
                    <a:pt x="298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4" name="Google Shape;5291;p55"/>
            <p:cNvSpPr/>
            <p:nvPr/>
          </p:nvSpPr>
          <p:spPr>
            <a:xfrm>
              <a:off x="3609139" y="1788907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36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5" name="Google Shape;5292;p55"/>
            <p:cNvSpPr/>
            <p:nvPr/>
          </p:nvSpPr>
          <p:spPr>
            <a:xfrm>
              <a:off x="3636296" y="1761749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245"/>
                    <a:pt x="54" y="326"/>
                    <a:pt x="163" y="326"/>
                  </a:cubicBezTo>
                  <a:cubicBezTo>
                    <a:pt x="244" y="326"/>
                    <a:pt x="298" y="245"/>
                    <a:pt x="298" y="163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6" name="Google Shape;5293;p55"/>
            <p:cNvSpPr/>
            <p:nvPr/>
          </p:nvSpPr>
          <p:spPr>
            <a:xfrm>
              <a:off x="3636296" y="1814263"/>
              <a:ext cx="19951" cy="10876"/>
            </a:xfrm>
            <a:custGeom>
              <a:avLst/>
              <a:gdLst/>
              <a:ahLst/>
              <a:cxnLst/>
              <a:rect l="l" t="t" r="r" b="b"/>
              <a:pathLst>
                <a:path w="299" h="163" extrusionOk="0">
                  <a:moveTo>
                    <a:pt x="163" y="0"/>
                  </a:moveTo>
                  <a:cubicBezTo>
                    <a:pt x="54" y="0"/>
                    <a:pt x="0" y="82"/>
                    <a:pt x="0" y="163"/>
                  </a:cubicBezTo>
                  <a:lnTo>
                    <a:pt x="298" y="163"/>
                  </a:lnTo>
                  <a:cubicBezTo>
                    <a:pt x="298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7" name="Google Shape;5294;p55"/>
            <p:cNvSpPr/>
            <p:nvPr/>
          </p:nvSpPr>
          <p:spPr>
            <a:xfrm>
              <a:off x="3609139" y="1841420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44"/>
                    <a:pt x="82" y="298"/>
                    <a:pt x="163" y="298"/>
                  </a:cubicBezTo>
                  <a:cubicBezTo>
                    <a:pt x="244" y="298"/>
                    <a:pt x="326" y="244"/>
                    <a:pt x="326" y="136"/>
                  </a:cubicBezTo>
                  <a:cubicBezTo>
                    <a:pt x="326" y="54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8" name="Google Shape;5295;p55"/>
            <p:cNvSpPr/>
            <p:nvPr/>
          </p:nvSpPr>
          <p:spPr>
            <a:xfrm>
              <a:off x="3636296" y="1825072"/>
              <a:ext cx="19951" cy="10943"/>
            </a:xfrm>
            <a:custGeom>
              <a:avLst/>
              <a:gdLst/>
              <a:ahLst/>
              <a:cxnLst/>
              <a:rect l="l" t="t" r="r" b="b"/>
              <a:pathLst>
                <a:path w="299" h="164" extrusionOk="0">
                  <a:moveTo>
                    <a:pt x="0" y="1"/>
                  </a:moveTo>
                  <a:cubicBezTo>
                    <a:pt x="0" y="82"/>
                    <a:pt x="54" y="164"/>
                    <a:pt x="163" y="164"/>
                  </a:cubicBezTo>
                  <a:cubicBezTo>
                    <a:pt x="244" y="164"/>
                    <a:pt x="298" y="82"/>
                    <a:pt x="298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9" name="Google Shape;5296;p55"/>
            <p:cNvSpPr/>
            <p:nvPr/>
          </p:nvSpPr>
          <p:spPr>
            <a:xfrm>
              <a:off x="3609139" y="1893867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0" name="Google Shape;5297;p55"/>
            <p:cNvSpPr/>
            <p:nvPr/>
          </p:nvSpPr>
          <p:spPr>
            <a:xfrm>
              <a:off x="3636296" y="1866710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4" y="1"/>
                    <a:pt x="0" y="82"/>
                    <a:pt x="0" y="164"/>
                  </a:cubicBezTo>
                  <a:cubicBezTo>
                    <a:pt x="0" y="245"/>
                    <a:pt x="54" y="326"/>
                    <a:pt x="163" y="326"/>
                  </a:cubicBezTo>
                  <a:cubicBezTo>
                    <a:pt x="244" y="326"/>
                    <a:pt x="298" y="245"/>
                    <a:pt x="298" y="164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1" name="Google Shape;5298;p55"/>
            <p:cNvSpPr/>
            <p:nvPr/>
          </p:nvSpPr>
          <p:spPr>
            <a:xfrm>
              <a:off x="3609139" y="1946381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326" y="244"/>
                    <a:pt x="326" y="163"/>
                  </a:cubicBezTo>
                  <a:cubicBezTo>
                    <a:pt x="326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2" name="Google Shape;5299;p55"/>
            <p:cNvSpPr/>
            <p:nvPr/>
          </p:nvSpPr>
          <p:spPr>
            <a:xfrm>
              <a:off x="3636296" y="1919223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5"/>
                    <a:pt x="54" y="326"/>
                    <a:pt x="163" y="326"/>
                  </a:cubicBezTo>
                  <a:cubicBezTo>
                    <a:pt x="244" y="326"/>
                    <a:pt x="298" y="245"/>
                    <a:pt x="298" y="163"/>
                  </a:cubicBezTo>
                  <a:cubicBezTo>
                    <a:pt x="298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3" name="Google Shape;5300;p55"/>
            <p:cNvSpPr/>
            <p:nvPr/>
          </p:nvSpPr>
          <p:spPr>
            <a:xfrm>
              <a:off x="3636296" y="1971737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4" y="0"/>
                    <a:pt x="0" y="81"/>
                    <a:pt x="0" y="163"/>
                  </a:cubicBezTo>
                  <a:cubicBezTo>
                    <a:pt x="0" y="244"/>
                    <a:pt x="54" y="326"/>
                    <a:pt x="163" y="326"/>
                  </a:cubicBezTo>
                  <a:cubicBezTo>
                    <a:pt x="244" y="326"/>
                    <a:pt x="298" y="244"/>
                    <a:pt x="298" y="163"/>
                  </a:cubicBezTo>
                  <a:cubicBezTo>
                    <a:pt x="298" y="81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4" name="Google Shape;5301;p55"/>
            <p:cNvSpPr/>
            <p:nvPr/>
          </p:nvSpPr>
          <p:spPr>
            <a:xfrm>
              <a:off x="3636296" y="2024184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245"/>
                    <a:pt x="54" y="326"/>
                    <a:pt x="163" y="326"/>
                  </a:cubicBezTo>
                  <a:cubicBezTo>
                    <a:pt x="244" y="326"/>
                    <a:pt x="298" y="245"/>
                    <a:pt x="298" y="163"/>
                  </a:cubicBezTo>
                  <a:cubicBezTo>
                    <a:pt x="298" y="82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5" name="Google Shape;5302;p55"/>
            <p:cNvSpPr/>
            <p:nvPr/>
          </p:nvSpPr>
          <p:spPr>
            <a:xfrm>
              <a:off x="3636296" y="2076698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17"/>
                    <a:pt x="27" y="244"/>
                    <a:pt x="54" y="271"/>
                  </a:cubicBezTo>
                  <a:cubicBezTo>
                    <a:pt x="81" y="299"/>
                    <a:pt x="109" y="326"/>
                    <a:pt x="163" y="326"/>
                  </a:cubicBezTo>
                  <a:cubicBezTo>
                    <a:pt x="244" y="326"/>
                    <a:pt x="298" y="244"/>
                    <a:pt x="298" y="163"/>
                  </a:cubicBezTo>
                  <a:cubicBezTo>
                    <a:pt x="298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6" name="Google Shape;5303;p55"/>
            <p:cNvSpPr/>
            <p:nvPr/>
          </p:nvSpPr>
          <p:spPr>
            <a:xfrm>
              <a:off x="3609139" y="2156302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82"/>
                    <a:pt x="0" y="163"/>
                  </a:cubicBezTo>
                  <a:cubicBezTo>
                    <a:pt x="0" y="191"/>
                    <a:pt x="27" y="245"/>
                    <a:pt x="54" y="272"/>
                  </a:cubicBezTo>
                  <a:cubicBezTo>
                    <a:pt x="54" y="272"/>
                    <a:pt x="82" y="272"/>
                    <a:pt x="82" y="299"/>
                  </a:cubicBezTo>
                  <a:cubicBezTo>
                    <a:pt x="137" y="280"/>
                    <a:pt x="180" y="237"/>
                    <a:pt x="219" y="237"/>
                  </a:cubicBezTo>
                  <a:cubicBezTo>
                    <a:pt x="237" y="237"/>
                    <a:pt x="254" y="246"/>
                    <a:pt x="271" y="272"/>
                  </a:cubicBezTo>
                  <a:cubicBezTo>
                    <a:pt x="299" y="245"/>
                    <a:pt x="326" y="191"/>
                    <a:pt x="326" y="163"/>
                  </a:cubicBezTo>
                  <a:cubicBezTo>
                    <a:pt x="326" y="109"/>
                    <a:pt x="299" y="82"/>
                    <a:pt x="271" y="55"/>
                  </a:cubicBezTo>
                  <a:cubicBezTo>
                    <a:pt x="244" y="28"/>
                    <a:pt x="217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7" name="Google Shape;5304;p55"/>
            <p:cNvSpPr/>
            <p:nvPr/>
          </p:nvSpPr>
          <p:spPr>
            <a:xfrm>
              <a:off x="3636296" y="2130946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63" y="1"/>
                  </a:moveTo>
                  <a:cubicBezTo>
                    <a:pt x="54" y="1"/>
                    <a:pt x="0" y="55"/>
                    <a:pt x="0" y="137"/>
                  </a:cubicBezTo>
                  <a:cubicBezTo>
                    <a:pt x="0" y="191"/>
                    <a:pt x="27" y="218"/>
                    <a:pt x="54" y="245"/>
                  </a:cubicBezTo>
                  <a:cubicBezTo>
                    <a:pt x="81" y="272"/>
                    <a:pt x="109" y="299"/>
                    <a:pt x="163" y="299"/>
                  </a:cubicBezTo>
                  <a:cubicBezTo>
                    <a:pt x="244" y="299"/>
                    <a:pt x="298" y="218"/>
                    <a:pt x="298" y="137"/>
                  </a:cubicBezTo>
                  <a:cubicBezTo>
                    <a:pt x="298" y="109"/>
                    <a:pt x="298" y="55"/>
                    <a:pt x="271" y="28"/>
                  </a:cubicBezTo>
                  <a:cubicBezTo>
                    <a:pt x="244" y="1"/>
                    <a:pt x="190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8" name="Google Shape;5305;p55"/>
            <p:cNvSpPr/>
            <p:nvPr/>
          </p:nvSpPr>
          <p:spPr>
            <a:xfrm>
              <a:off x="3636296" y="2183460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1"/>
                  </a:moveTo>
                  <a:cubicBezTo>
                    <a:pt x="54" y="1"/>
                    <a:pt x="0" y="55"/>
                    <a:pt x="0" y="136"/>
                  </a:cubicBezTo>
                  <a:cubicBezTo>
                    <a:pt x="0" y="190"/>
                    <a:pt x="27" y="218"/>
                    <a:pt x="54" y="245"/>
                  </a:cubicBezTo>
                  <a:cubicBezTo>
                    <a:pt x="81" y="272"/>
                    <a:pt x="109" y="299"/>
                    <a:pt x="163" y="299"/>
                  </a:cubicBezTo>
                  <a:cubicBezTo>
                    <a:pt x="244" y="299"/>
                    <a:pt x="298" y="218"/>
                    <a:pt x="298" y="136"/>
                  </a:cubicBezTo>
                  <a:cubicBezTo>
                    <a:pt x="298" y="109"/>
                    <a:pt x="298" y="55"/>
                    <a:pt x="271" y="28"/>
                  </a:cubicBezTo>
                  <a:cubicBezTo>
                    <a:pt x="244" y="1"/>
                    <a:pt x="190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9" name="Google Shape;5306;p55"/>
            <p:cNvSpPr/>
            <p:nvPr/>
          </p:nvSpPr>
          <p:spPr>
            <a:xfrm>
              <a:off x="3643503" y="2235974"/>
              <a:ext cx="12744" cy="16348"/>
            </a:xfrm>
            <a:custGeom>
              <a:avLst/>
              <a:gdLst/>
              <a:ahLst/>
              <a:cxnLst/>
              <a:rect l="l" t="t" r="r" b="b"/>
              <a:pathLst>
                <a:path w="191" h="245" extrusionOk="0">
                  <a:moveTo>
                    <a:pt x="1" y="0"/>
                  </a:moveTo>
                  <a:cubicBezTo>
                    <a:pt x="55" y="54"/>
                    <a:pt x="109" y="109"/>
                    <a:pt x="136" y="163"/>
                  </a:cubicBezTo>
                  <a:cubicBezTo>
                    <a:pt x="163" y="163"/>
                    <a:pt x="163" y="190"/>
                    <a:pt x="163" y="244"/>
                  </a:cubicBezTo>
                  <a:cubicBezTo>
                    <a:pt x="190" y="217"/>
                    <a:pt x="190" y="190"/>
                    <a:pt x="190" y="136"/>
                  </a:cubicBezTo>
                  <a:cubicBezTo>
                    <a:pt x="190" y="109"/>
                    <a:pt x="190" y="54"/>
                    <a:pt x="163" y="27"/>
                  </a:cubicBezTo>
                  <a:cubicBezTo>
                    <a:pt x="136" y="0"/>
                    <a:pt x="82" y="0"/>
                    <a:pt x="55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0" name="Google Shape;5307;p55"/>
            <p:cNvSpPr/>
            <p:nvPr/>
          </p:nvSpPr>
          <p:spPr>
            <a:xfrm>
              <a:off x="3556625" y="152647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09" y="1"/>
                  </a:moveTo>
                  <a:cubicBezTo>
                    <a:pt x="55" y="28"/>
                    <a:pt x="1" y="82"/>
                    <a:pt x="1" y="136"/>
                  </a:cubicBezTo>
                  <a:cubicBezTo>
                    <a:pt x="1" y="218"/>
                    <a:pt x="82" y="299"/>
                    <a:pt x="163" y="299"/>
                  </a:cubicBezTo>
                  <a:cubicBezTo>
                    <a:pt x="218" y="299"/>
                    <a:pt x="272" y="272"/>
                    <a:pt x="299" y="245"/>
                  </a:cubicBezTo>
                  <a:cubicBezTo>
                    <a:pt x="218" y="163"/>
                    <a:pt x="163" y="55"/>
                    <a:pt x="109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1" name="Google Shape;5308;p55"/>
            <p:cNvSpPr/>
            <p:nvPr/>
          </p:nvSpPr>
          <p:spPr>
            <a:xfrm>
              <a:off x="3556625" y="157898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17"/>
                    <a:pt x="82" y="299"/>
                    <a:pt x="163" y="299"/>
                  </a:cubicBezTo>
                  <a:cubicBezTo>
                    <a:pt x="245" y="299"/>
                    <a:pt x="326" y="217"/>
                    <a:pt x="326" y="136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2" name="Google Shape;5309;p55"/>
            <p:cNvSpPr/>
            <p:nvPr/>
          </p:nvSpPr>
          <p:spPr>
            <a:xfrm>
              <a:off x="3583783" y="155182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63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299"/>
                    <a:pt x="163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3" name="Google Shape;5310;p55"/>
            <p:cNvSpPr/>
            <p:nvPr/>
          </p:nvSpPr>
          <p:spPr>
            <a:xfrm>
              <a:off x="3556625" y="1631432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3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4" name="Google Shape;5311;p55"/>
            <p:cNvSpPr/>
            <p:nvPr/>
          </p:nvSpPr>
          <p:spPr>
            <a:xfrm>
              <a:off x="3583783" y="1604275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5" y="1"/>
                    <a:pt x="0" y="82"/>
                    <a:pt x="0" y="164"/>
                  </a:cubicBezTo>
                  <a:cubicBezTo>
                    <a:pt x="0" y="245"/>
                    <a:pt x="55" y="326"/>
                    <a:pt x="163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5" name="Google Shape;5312;p55"/>
            <p:cNvSpPr/>
            <p:nvPr/>
          </p:nvSpPr>
          <p:spPr>
            <a:xfrm>
              <a:off x="3556625" y="1683946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244"/>
                    <a:pt x="82" y="299"/>
                    <a:pt x="163" y="299"/>
                  </a:cubicBezTo>
                  <a:cubicBezTo>
                    <a:pt x="245" y="299"/>
                    <a:pt x="326" y="244"/>
                    <a:pt x="326" y="136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6" name="Google Shape;5313;p55"/>
            <p:cNvSpPr/>
            <p:nvPr/>
          </p:nvSpPr>
          <p:spPr>
            <a:xfrm>
              <a:off x="3583783" y="1656788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5"/>
                    <a:pt x="55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7" name="Google Shape;5314;p55"/>
            <p:cNvSpPr/>
            <p:nvPr/>
          </p:nvSpPr>
          <p:spPr>
            <a:xfrm>
              <a:off x="3556625" y="1736393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55"/>
                    <a:pt x="1" y="137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37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8" name="Google Shape;5315;p55"/>
            <p:cNvSpPr/>
            <p:nvPr/>
          </p:nvSpPr>
          <p:spPr>
            <a:xfrm>
              <a:off x="3583783" y="1709302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5" y="0"/>
                    <a:pt x="0" y="81"/>
                    <a:pt x="0" y="163"/>
                  </a:cubicBezTo>
                  <a:cubicBezTo>
                    <a:pt x="0" y="244"/>
                    <a:pt x="55" y="326"/>
                    <a:pt x="163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9" name="Google Shape;5316;p55"/>
            <p:cNvSpPr/>
            <p:nvPr/>
          </p:nvSpPr>
          <p:spPr>
            <a:xfrm>
              <a:off x="3556625" y="1788907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36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0" name="Google Shape;5317;p55"/>
            <p:cNvSpPr/>
            <p:nvPr/>
          </p:nvSpPr>
          <p:spPr>
            <a:xfrm>
              <a:off x="3583783" y="1761749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1" name="Google Shape;5318;p55"/>
            <p:cNvSpPr/>
            <p:nvPr/>
          </p:nvSpPr>
          <p:spPr>
            <a:xfrm>
              <a:off x="3583783" y="1814263"/>
              <a:ext cx="19951" cy="10876"/>
            </a:xfrm>
            <a:custGeom>
              <a:avLst/>
              <a:gdLst/>
              <a:ahLst/>
              <a:cxnLst/>
              <a:rect l="l" t="t" r="r" b="b"/>
              <a:pathLst>
                <a:path w="299" h="163" extrusionOk="0">
                  <a:moveTo>
                    <a:pt x="163" y="0"/>
                  </a:moveTo>
                  <a:cubicBezTo>
                    <a:pt x="55" y="0"/>
                    <a:pt x="0" y="82"/>
                    <a:pt x="0" y="163"/>
                  </a:cubicBezTo>
                  <a:lnTo>
                    <a:pt x="299" y="163"/>
                  </a:ln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2" name="Google Shape;5319;p55"/>
            <p:cNvSpPr/>
            <p:nvPr/>
          </p:nvSpPr>
          <p:spPr>
            <a:xfrm>
              <a:off x="3556625" y="1841420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36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3" name="Google Shape;5320;p55"/>
            <p:cNvSpPr/>
            <p:nvPr/>
          </p:nvSpPr>
          <p:spPr>
            <a:xfrm>
              <a:off x="3583783" y="1825072"/>
              <a:ext cx="19951" cy="10943"/>
            </a:xfrm>
            <a:custGeom>
              <a:avLst/>
              <a:gdLst/>
              <a:ahLst/>
              <a:cxnLst/>
              <a:rect l="l" t="t" r="r" b="b"/>
              <a:pathLst>
                <a:path w="299" h="164" extrusionOk="0">
                  <a:moveTo>
                    <a:pt x="0" y="1"/>
                  </a:moveTo>
                  <a:cubicBezTo>
                    <a:pt x="0" y="82"/>
                    <a:pt x="55" y="164"/>
                    <a:pt x="163" y="164"/>
                  </a:cubicBezTo>
                  <a:cubicBezTo>
                    <a:pt x="245" y="164"/>
                    <a:pt x="299" y="82"/>
                    <a:pt x="299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4" name="Google Shape;5321;p55"/>
            <p:cNvSpPr/>
            <p:nvPr/>
          </p:nvSpPr>
          <p:spPr>
            <a:xfrm>
              <a:off x="3558427" y="1893867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6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55" y="136"/>
                    <a:pt x="136" y="163"/>
                    <a:pt x="136" y="299"/>
                  </a:cubicBezTo>
                  <a:cubicBezTo>
                    <a:pt x="218" y="299"/>
                    <a:pt x="299" y="245"/>
                    <a:pt x="299" y="163"/>
                  </a:cubicBezTo>
                  <a:cubicBezTo>
                    <a:pt x="299" y="55"/>
                    <a:pt x="218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5" name="Google Shape;5322;p55"/>
            <p:cNvSpPr/>
            <p:nvPr/>
          </p:nvSpPr>
          <p:spPr>
            <a:xfrm>
              <a:off x="3583783" y="1866710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63" y="1"/>
                  </a:moveTo>
                  <a:cubicBezTo>
                    <a:pt x="55" y="1"/>
                    <a:pt x="0" y="82"/>
                    <a:pt x="0" y="164"/>
                  </a:cubicBezTo>
                  <a:cubicBezTo>
                    <a:pt x="0" y="245"/>
                    <a:pt x="55" y="326"/>
                    <a:pt x="163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6" name="Google Shape;5323;p55"/>
            <p:cNvSpPr/>
            <p:nvPr/>
          </p:nvSpPr>
          <p:spPr>
            <a:xfrm>
              <a:off x="3547550" y="1870380"/>
              <a:ext cx="3737" cy="9075"/>
            </a:xfrm>
            <a:custGeom>
              <a:avLst/>
              <a:gdLst/>
              <a:ahLst/>
              <a:cxnLst/>
              <a:rect l="l" t="t" r="r" b="b"/>
              <a:pathLst>
                <a:path w="56" h="136" extrusionOk="0">
                  <a:moveTo>
                    <a:pt x="1" y="0"/>
                  </a:moveTo>
                  <a:lnTo>
                    <a:pt x="1" y="0"/>
                  </a:lnTo>
                  <a:cubicBezTo>
                    <a:pt x="28" y="27"/>
                    <a:pt x="28" y="81"/>
                    <a:pt x="55" y="136"/>
                  </a:cubicBezTo>
                  <a:cubicBezTo>
                    <a:pt x="55" y="136"/>
                    <a:pt x="55" y="109"/>
                    <a:pt x="55" y="109"/>
                  </a:cubicBezTo>
                  <a:cubicBezTo>
                    <a:pt x="55" y="54"/>
                    <a:pt x="28" y="27"/>
                    <a:pt x="1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7" name="Google Shape;5324;p55"/>
            <p:cNvSpPr/>
            <p:nvPr/>
          </p:nvSpPr>
          <p:spPr>
            <a:xfrm>
              <a:off x="3583783" y="1919223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63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5"/>
                    <a:pt x="55" y="326"/>
                    <a:pt x="163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8" name="Google Shape;5325;p55"/>
            <p:cNvSpPr/>
            <p:nvPr/>
          </p:nvSpPr>
          <p:spPr>
            <a:xfrm>
              <a:off x="3583783" y="1977142"/>
              <a:ext cx="19951" cy="16348"/>
            </a:xfrm>
            <a:custGeom>
              <a:avLst/>
              <a:gdLst/>
              <a:ahLst/>
              <a:cxnLst/>
              <a:rect l="l" t="t" r="r" b="b"/>
              <a:pathLst>
                <a:path w="299" h="245" extrusionOk="0">
                  <a:moveTo>
                    <a:pt x="28" y="0"/>
                  </a:moveTo>
                  <a:cubicBezTo>
                    <a:pt x="0" y="28"/>
                    <a:pt x="0" y="55"/>
                    <a:pt x="0" y="82"/>
                  </a:cubicBezTo>
                  <a:cubicBezTo>
                    <a:pt x="0" y="109"/>
                    <a:pt x="0" y="163"/>
                    <a:pt x="28" y="190"/>
                  </a:cubicBezTo>
                  <a:cubicBezTo>
                    <a:pt x="82" y="190"/>
                    <a:pt x="109" y="217"/>
                    <a:pt x="163" y="245"/>
                  </a:cubicBezTo>
                  <a:cubicBezTo>
                    <a:pt x="245" y="245"/>
                    <a:pt x="299" y="163"/>
                    <a:pt x="299" y="82"/>
                  </a:cubicBezTo>
                  <a:cubicBezTo>
                    <a:pt x="217" y="55"/>
                    <a:pt x="136" y="0"/>
                    <a:pt x="28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9" name="Google Shape;5326;p55"/>
            <p:cNvSpPr/>
            <p:nvPr/>
          </p:nvSpPr>
          <p:spPr>
            <a:xfrm>
              <a:off x="3505980" y="1537348"/>
              <a:ext cx="18149" cy="9075"/>
            </a:xfrm>
            <a:custGeom>
              <a:avLst/>
              <a:gdLst/>
              <a:ahLst/>
              <a:cxnLst/>
              <a:rect l="l" t="t" r="r" b="b"/>
              <a:pathLst>
                <a:path w="272" h="136" extrusionOk="0">
                  <a:moveTo>
                    <a:pt x="271" y="0"/>
                  </a:moveTo>
                  <a:cubicBezTo>
                    <a:pt x="244" y="27"/>
                    <a:pt x="217" y="27"/>
                    <a:pt x="190" y="55"/>
                  </a:cubicBezTo>
                  <a:lnTo>
                    <a:pt x="0" y="55"/>
                  </a:lnTo>
                  <a:cubicBezTo>
                    <a:pt x="27" y="109"/>
                    <a:pt x="81" y="136"/>
                    <a:pt x="136" y="136"/>
                  </a:cubicBezTo>
                  <a:cubicBezTo>
                    <a:pt x="217" y="136"/>
                    <a:pt x="271" y="82"/>
                    <a:pt x="271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0" name="Google Shape;5327;p55"/>
            <p:cNvSpPr/>
            <p:nvPr/>
          </p:nvSpPr>
          <p:spPr>
            <a:xfrm>
              <a:off x="3504111" y="157898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17"/>
                    <a:pt x="82" y="299"/>
                    <a:pt x="164" y="299"/>
                  </a:cubicBezTo>
                  <a:cubicBezTo>
                    <a:pt x="245" y="299"/>
                    <a:pt x="326" y="217"/>
                    <a:pt x="326" y="136"/>
                  </a:cubicBezTo>
                  <a:cubicBezTo>
                    <a:pt x="326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1" name="Google Shape;5328;p55"/>
            <p:cNvSpPr/>
            <p:nvPr/>
          </p:nvSpPr>
          <p:spPr>
            <a:xfrm>
              <a:off x="3531269" y="1551828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4"/>
                    <a:pt x="55" y="299"/>
                    <a:pt x="164" y="299"/>
                  </a:cubicBezTo>
                  <a:cubicBezTo>
                    <a:pt x="245" y="299"/>
                    <a:pt x="299" y="244"/>
                    <a:pt x="299" y="163"/>
                  </a:cubicBezTo>
                  <a:cubicBezTo>
                    <a:pt x="299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2" name="Google Shape;5329;p55"/>
            <p:cNvSpPr/>
            <p:nvPr/>
          </p:nvSpPr>
          <p:spPr>
            <a:xfrm>
              <a:off x="3504111" y="1631432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4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3" name="Google Shape;5330;p55"/>
            <p:cNvSpPr/>
            <p:nvPr/>
          </p:nvSpPr>
          <p:spPr>
            <a:xfrm>
              <a:off x="3531269" y="1604275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4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64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4" name="Google Shape;5331;p55"/>
            <p:cNvSpPr/>
            <p:nvPr/>
          </p:nvSpPr>
          <p:spPr>
            <a:xfrm>
              <a:off x="3504111" y="1683946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326" y="244"/>
                    <a:pt x="326" y="136"/>
                  </a:cubicBezTo>
                  <a:cubicBezTo>
                    <a:pt x="326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5" name="Google Shape;5332;p55"/>
            <p:cNvSpPr/>
            <p:nvPr/>
          </p:nvSpPr>
          <p:spPr>
            <a:xfrm>
              <a:off x="3531269" y="1656788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4" y="0"/>
                  </a:moveTo>
                  <a:cubicBezTo>
                    <a:pt x="55" y="0"/>
                    <a:pt x="1" y="82"/>
                    <a:pt x="1" y="163"/>
                  </a:cubicBezTo>
                  <a:cubicBezTo>
                    <a:pt x="1" y="245"/>
                    <a:pt x="55" y="326"/>
                    <a:pt x="164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6" name="Google Shape;5333;p55"/>
            <p:cNvSpPr/>
            <p:nvPr/>
          </p:nvSpPr>
          <p:spPr>
            <a:xfrm>
              <a:off x="3504111" y="1736393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55"/>
                    <a:pt x="1" y="137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37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7" name="Google Shape;5334;p55"/>
            <p:cNvSpPr/>
            <p:nvPr/>
          </p:nvSpPr>
          <p:spPr>
            <a:xfrm>
              <a:off x="3531269" y="1709302"/>
              <a:ext cx="20018" cy="21752"/>
            </a:xfrm>
            <a:custGeom>
              <a:avLst/>
              <a:gdLst/>
              <a:ahLst/>
              <a:cxnLst/>
              <a:rect l="l" t="t" r="r" b="b"/>
              <a:pathLst>
                <a:path w="300" h="326" extrusionOk="0">
                  <a:moveTo>
                    <a:pt x="164" y="0"/>
                  </a:moveTo>
                  <a:cubicBezTo>
                    <a:pt x="55" y="0"/>
                    <a:pt x="1" y="81"/>
                    <a:pt x="1" y="163"/>
                  </a:cubicBezTo>
                  <a:cubicBezTo>
                    <a:pt x="1" y="244"/>
                    <a:pt x="55" y="326"/>
                    <a:pt x="164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1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8" name="Google Shape;5335;p55"/>
            <p:cNvSpPr/>
            <p:nvPr/>
          </p:nvSpPr>
          <p:spPr>
            <a:xfrm>
              <a:off x="3504111" y="1788907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36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9" name="Google Shape;5336;p55"/>
            <p:cNvSpPr/>
            <p:nvPr/>
          </p:nvSpPr>
          <p:spPr>
            <a:xfrm>
              <a:off x="3531269" y="1761749"/>
              <a:ext cx="20018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64" y="1"/>
                  </a:moveTo>
                  <a:cubicBezTo>
                    <a:pt x="55" y="1"/>
                    <a:pt x="1" y="82"/>
                    <a:pt x="1" y="163"/>
                  </a:cubicBezTo>
                  <a:cubicBezTo>
                    <a:pt x="1" y="245"/>
                    <a:pt x="55" y="326"/>
                    <a:pt x="164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0" name="Google Shape;5337;p55"/>
            <p:cNvSpPr/>
            <p:nvPr/>
          </p:nvSpPr>
          <p:spPr>
            <a:xfrm>
              <a:off x="3531269" y="1814263"/>
              <a:ext cx="20018" cy="10876"/>
            </a:xfrm>
            <a:custGeom>
              <a:avLst/>
              <a:gdLst/>
              <a:ahLst/>
              <a:cxnLst/>
              <a:rect l="l" t="t" r="r" b="b"/>
              <a:pathLst>
                <a:path w="300" h="163" extrusionOk="0">
                  <a:moveTo>
                    <a:pt x="164" y="0"/>
                  </a:moveTo>
                  <a:cubicBezTo>
                    <a:pt x="55" y="0"/>
                    <a:pt x="1" y="82"/>
                    <a:pt x="1" y="163"/>
                  </a:cubicBezTo>
                  <a:lnTo>
                    <a:pt x="299" y="163"/>
                  </a:lnTo>
                  <a:cubicBezTo>
                    <a:pt x="299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1" name="Google Shape;5338;p55"/>
            <p:cNvSpPr/>
            <p:nvPr/>
          </p:nvSpPr>
          <p:spPr>
            <a:xfrm>
              <a:off x="3531269" y="1825072"/>
              <a:ext cx="20018" cy="10943"/>
            </a:xfrm>
            <a:custGeom>
              <a:avLst/>
              <a:gdLst/>
              <a:ahLst/>
              <a:cxnLst/>
              <a:rect l="l" t="t" r="r" b="b"/>
              <a:pathLst>
                <a:path w="300" h="164" extrusionOk="0">
                  <a:moveTo>
                    <a:pt x="1" y="1"/>
                  </a:moveTo>
                  <a:cubicBezTo>
                    <a:pt x="1" y="82"/>
                    <a:pt x="55" y="164"/>
                    <a:pt x="164" y="164"/>
                  </a:cubicBezTo>
                  <a:cubicBezTo>
                    <a:pt x="245" y="164"/>
                    <a:pt x="299" y="82"/>
                    <a:pt x="299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2" name="Google Shape;5339;p55"/>
            <p:cNvSpPr/>
            <p:nvPr/>
          </p:nvSpPr>
          <p:spPr>
            <a:xfrm>
              <a:off x="3451664" y="1526472"/>
              <a:ext cx="18149" cy="16348"/>
            </a:xfrm>
            <a:custGeom>
              <a:avLst/>
              <a:gdLst/>
              <a:ahLst/>
              <a:cxnLst/>
              <a:rect l="l" t="t" r="r" b="b"/>
              <a:pathLst>
                <a:path w="272" h="245" extrusionOk="0">
                  <a:moveTo>
                    <a:pt x="163" y="1"/>
                  </a:moveTo>
                  <a:cubicBezTo>
                    <a:pt x="82" y="1"/>
                    <a:pt x="0" y="55"/>
                    <a:pt x="0" y="136"/>
                  </a:cubicBezTo>
                  <a:cubicBezTo>
                    <a:pt x="0" y="190"/>
                    <a:pt x="28" y="218"/>
                    <a:pt x="55" y="245"/>
                  </a:cubicBezTo>
                  <a:cubicBezTo>
                    <a:pt x="55" y="245"/>
                    <a:pt x="55" y="218"/>
                    <a:pt x="55" y="218"/>
                  </a:cubicBezTo>
                  <a:cubicBezTo>
                    <a:pt x="136" y="163"/>
                    <a:pt x="272" y="218"/>
                    <a:pt x="272" y="82"/>
                  </a:cubicBezTo>
                  <a:cubicBezTo>
                    <a:pt x="272" y="55"/>
                    <a:pt x="245" y="28"/>
                    <a:pt x="21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3" name="Google Shape;5340;p55"/>
            <p:cNvSpPr/>
            <p:nvPr/>
          </p:nvSpPr>
          <p:spPr>
            <a:xfrm>
              <a:off x="3451664" y="157898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4"/>
                    <a:pt x="0" y="136"/>
                  </a:cubicBezTo>
                  <a:cubicBezTo>
                    <a:pt x="0" y="217"/>
                    <a:pt x="82" y="299"/>
                    <a:pt x="163" y="299"/>
                  </a:cubicBezTo>
                  <a:cubicBezTo>
                    <a:pt x="245" y="299"/>
                    <a:pt x="326" y="217"/>
                    <a:pt x="326" y="136"/>
                  </a:cubicBezTo>
                  <a:cubicBezTo>
                    <a:pt x="326" y="54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4" name="Google Shape;5341;p55"/>
            <p:cNvSpPr/>
            <p:nvPr/>
          </p:nvSpPr>
          <p:spPr>
            <a:xfrm>
              <a:off x="3451664" y="2103855"/>
              <a:ext cx="14546" cy="19951"/>
            </a:xfrm>
            <a:custGeom>
              <a:avLst/>
              <a:gdLst/>
              <a:ahLst/>
              <a:cxnLst/>
              <a:rect l="l" t="t" r="r" b="b"/>
              <a:pathLst>
                <a:path w="218" h="299" extrusionOk="0">
                  <a:moveTo>
                    <a:pt x="163" y="0"/>
                  </a:moveTo>
                  <a:cubicBezTo>
                    <a:pt x="82" y="0"/>
                    <a:pt x="0" y="81"/>
                    <a:pt x="0" y="163"/>
                  </a:cubicBezTo>
                  <a:cubicBezTo>
                    <a:pt x="0" y="190"/>
                    <a:pt x="28" y="244"/>
                    <a:pt x="55" y="271"/>
                  </a:cubicBezTo>
                  <a:cubicBezTo>
                    <a:pt x="55" y="271"/>
                    <a:pt x="82" y="271"/>
                    <a:pt x="109" y="298"/>
                  </a:cubicBezTo>
                  <a:cubicBezTo>
                    <a:pt x="163" y="271"/>
                    <a:pt x="217" y="217"/>
                    <a:pt x="217" y="136"/>
                  </a:cubicBezTo>
                  <a:cubicBezTo>
                    <a:pt x="217" y="81"/>
                    <a:pt x="217" y="27"/>
                    <a:pt x="190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5" name="Google Shape;5342;p55"/>
            <p:cNvSpPr/>
            <p:nvPr/>
          </p:nvSpPr>
          <p:spPr>
            <a:xfrm>
              <a:off x="3426308" y="2340934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36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136"/>
                    <a:pt x="299" y="109"/>
                    <a:pt x="299" y="82"/>
                  </a:cubicBezTo>
                  <a:cubicBezTo>
                    <a:pt x="272" y="55"/>
                    <a:pt x="272" y="55"/>
                    <a:pt x="245" y="27"/>
                  </a:cubicBezTo>
                  <a:cubicBezTo>
                    <a:pt x="218" y="0"/>
                    <a:pt x="191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6" name="Google Shape;5343;p55"/>
            <p:cNvSpPr/>
            <p:nvPr/>
          </p:nvSpPr>
          <p:spPr>
            <a:xfrm>
              <a:off x="3373861" y="1508389"/>
              <a:ext cx="19951" cy="10943"/>
            </a:xfrm>
            <a:custGeom>
              <a:avLst/>
              <a:gdLst/>
              <a:ahLst/>
              <a:cxnLst/>
              <a:rect l="l" t="t" r="r" b="b"/>
              <a:pathLst>
                <a:path w="299" h="164" extrusionOk="0">
                  <a:moveTo>
                    <a:pt x="298" y="0"/>
                  </a:moveTo>
                  <a:lnTo>
                    <a:pt x="0" y="82"/>
                  </a:lnTo>
                  <a:cubicBezTo>
                    <a:pt x="27" y="136"/>
                    <a:pt x="81" y="163"/>
                    <a:pt x="136" y="163"/>
                  </a:cubicBezTo>
                  <a:cubicBezTo>
                    <a:pt x="244" y="163"/>
                    <a:pt x="298" y="109"/>
                    <a:pt x="298" y="27"/>
                  </a:cubicBezTo>
                  <a:cubicBezTo>
                    <a:pt x="298" y="0"/>
                    <a:pt x="298" y="0"/>
                    <a:pt x="298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7" name="Google Shape;5344;p55"/>
            <p:cNvSpPr/>
            <p:nvPr/>
          </p:nvSpPr>
          <p:spPr>
            <a:xfrm>
              <a:off x="3399151" y="1526472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1"/>
                  </a:moveTo>
                  <a:cubicBezTo>
                    <a:pt x="82" y="1"/>
                    <a:pt x="1" y="55"/>
                    <a:pt x="1" y="136"/>
                  </a:cubicBezTo>
                  <a:cubicBezTo>
                    <a:pt x="1" y="218"/>
                    <a:pt x="82" y="299"/>
                    <a:pt x="164" y="299"/>
                  </a:cubicBezTo>
                  <a:cubicBezTo>
                    <a:pt x="245" y="299"/>
                    <a:pt x="326" y="218"/>
                    <a:pt x="326" y="136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8" name="Google Shape;5345;p55"/>
            <p:cNvSpPr/>
            <p:nvPr/>
          </p:nvSpPr>
          <p:spPr>
            <a:xfrm>
              <a:off x="3373861" y="155182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82"/>
                    <a:pt x="0" y="163"/>
                  </a:cubicBezTo>
                  <a:cubicBezTo>
                    <a:pt x="0" y="244"/>
                    <a:pt x="54" y="299"/>
                    <a:pt x="136" y="299"/>
                  </a:cubicBezTo>
                  <a:cubicBezTo>
                    <a:pt x="190" y="299"/>
                    <a:pt x="244" y="299"/>
                    <a:pt x="271" y="244"/>
                  </a:cubicBezTo>
                  <a:cubicBezTo>
                    <a:pt x="190" y="244"/>
                    <a:pt x="136" y="244"/>
                    <a:pt x="109" y="217"/>
                  </a:cubicBezTo>
                  <a:cubicBezTo>
                    <a:pt x="163" y="163"/>
                    <a:pt x="217" y="136"/>
                    <a:pt x="298" y="109"/>
                  </a:cubicBezTo>
                  <a:cubicBezTo>
                    <a:pt x="271" y="55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9" name="Google Shape;5346;p55"/>
            <p:cNvSpPr/>
            <p:nvPr/>
          </p:nvSpPr>
          <p:spPr>
            <a:xfrm>
              <a:off x="3408226" y="1589795"/>
              <a:ext cx="10943" cy="9141"/>
            </a:xfrm>
            <a:custGeom>
              <a:avLst/>
              <a:gdLst/>
              <a:ahLst/>
              <a:cxnLst/>
              <a:rect l="l" t="t" r="r" b="b"/>
              <a:pathLst>
                <a:path w="164" h="137" extrusionOk="0">
                  <a:moveTo>
                    <a:pt x="163" y="1"/>
                  </a:moveTo>
                  <a:lnTo>
                    <a:pt x="163" y="1"/>
                  </a:lnTo>
                  <a:cubicBezTo>
                    <a:pt x="109" y="55"/>
                    <a:pt x="55" y="82"/>
                    <a:pt x="0" y="137"/>
                  </a:cubicBezTo>
                  <a:lnTo>
                    <a:pt x="28" y="137"/>
                  </a:lnTo>
                  <a:cubicBezTo>
                    <a:pt x="109" y="137"/>
                    <a:pt x="163" y="82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0" name="Google Shape;5347;p55"/>
            <p:cNvSpPr/>
            <p:nvPr/>
          </p:nvSpPr>
          <p:spPr>
            <a:xfrm>
              <a:off x="3402821" y="1631432"/>
              <a:ext cx="18149" cy="20017"/>
            </a:xfrm>
            <a:custGeom>
              <a:avLst/>
              <a:gdLst/>
              <a:ahLst/>
              <a:cxnLst/>
              <a:rect l="l" t="t" r="r" b="b"/>
              <a:pathLst>
                <a:path w="272" h="300" extrusionOk="0">
                  <a:moveTo>
                    <a:pt x="109" y="1"/>
                  </a:moveTo>
                  <a:cubicBezTo>
                    <a:pt x="54" y="1"/>
                    <a:pt x="27" y="1"/>
                    <a:pt x="0" y="28"/>
                  </a:cubicBezTo>
                  <a:cubicBezTo>
                    <a:pt x="54" y="28"/>
                    <a:pt x="81" y="28"/>
                    <a:pt x="109" y="55"/>
                  </a:cubicBezTo>
                  <a:cubicBezTo>
                    <a:pt x="109" y="136"/>
                    <a:pt x="109" y="218"/>
                    <a:pt x="81" y="299"/>
                  </a:cubicBezTo>
                  <a:lnTo>
                    <a:pt x="109" y="299"/>
                  </a:lnTo>
                  <a:cubicBezTo>
                    <a:pt x="190" y="299"/>
                    <a:pt x="271" y="245"/>
                    <a:pt x="271" y="136"/>
                  </a:cubicBezTo>
                  <a:cubicBezTo>
                    <a:pt x="271" y="55"/>
                    <a:pt x="190" y="1"/>
                    <a:pt x="109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1" name="Google Shape;5348;p55"/>
            <p:cNvSpPr/>
            <p:nvPr/>
          </p:nvSpPr>
          <p:spPr>
            <a:xfrm>
              <a:off x="3399151" y="1683946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5"/>
                    <a:pt x="1" y="136"/>
                  </a:cubicBezTo>
                  <a:cubicBezTo>
                    <a:pt x="1" y="244"/>
                    <a:pt x="82" y="299"/>
                    <a:pt x="164" y="299"/>
                  </a:cubicBezTo>
                  <a:cubicBezTo>
                    <a:pt x="245" y="299"/>
                    <a:pt x="326" y="244"/>
                    <a:pt x="326" y="136"/>
                  </a:cubicBezTo>
                  <a:cubicBezTo>
                    <a:pt x="326" y="55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2" name="Google Shape;5349;p55"/>
            <p:cNvSpPr/>
            <p:nvPr/>
          </p:nvSpPr>
          <p:spPr>
            <a:xfrm>
              <a:off x="3399151" y="1736393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4" y="1"/>
                  </a:moveTo>
                  <a:cubicBezTo>
                    <a:pt x="82" y="1"/>
                    <a:pt x="1" y="55"/>
                    <a:pt x="1" y="137"/>
                  </a:cubicBezTo>
                  <a:cubicBezTo>
                    <a:pt x="1" y="245"/>
                    <a:pt x="82" y="299"/>
                    <a:pt x="164" y="299"/>
                  </a:cubicBezTo>
                  <a:cubicBezTo>
                    <a:pt x="245" y="299"/>
                    <a:pt x="326" y="245"/>
                    <a:pt x="326" y="137"/>
                  </a:cubicBezTo>
                  <a:cubicBezTo>
                    <a:pt x="326" y="55"/>
                    <a:pt x="245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3" name="Google Shape;5350;p55"/>
            <p:cNvSpPr/>
            <p:nvPr/>
          </p:nvSpPr>
          <p:spPr>
            <a:xfrm>
              <a:off x="3373861" y="1761749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4" y="1"/>
                    <a:pt x="0" y="82"/>
                    <a:pt x="0" y="163"/>
                  </a:cubicBezTo>
                  <a:cubicBezTo>
                    <a:pt x="0" y="245"/>
                    <a:pt x="54" y="326"/>
                    <a:pt x="136" y="326"/>
                  </a:cubicBezTo>
                  <a:cubicBezTo>
                    <a:pt x="244" y="326"/>
                    <a:pt x="298" y="245"/>
                    <a:pt x="298" y="163"/>
                  </a:cubicBezTo>
                  <a:cubicBezTo>
                    <a:pt x="298" y="82"/>
                    <a:pt x="244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4" name="Google Shape;5351;p55"/>
            <p:cNvSpPr/>
            <p:nvPr/>
          </p:nvSpPr>
          <p:spPr>
            <a:xfrm>
              <a:off x="3406424" y="1788907"/>
              <a:ext cx="7273" cy="1868"/>
            </a:xfrm>
            <a:custGeom>
              <a:avLst/>
              <a:gdLst/>
              <a:ahLst/>
              <a:cxnLst/>
              <a:rect l="l" t="t" r="r" b="b"/>
              <a:pathLst>
                <a:path w="109" h="28" extrusionOk="0">
                  <a:moveTo>
                    <a:pt x="0" y="1"/>
                  </a:moveTo>
                  <a:cubicBezTo>
                    <a:pt x="27" y="1"/>
                    <a:pt x="27" y="28"/>
                    <a:pt x="55" y="28"/>
                  </a:cubicBezTo>
                  <a:cubicBezTo>
                    <a:pt x="55" y="28"/>
                    <a:pt x="82" y="1"/>
                    <a:pt x="109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5" name="Google Shape;5352;p55"/>
            <p:cNvSpPr/>
            <p:nvPr/>
          </p:nvSpPr>
          <p:spPr>
            <a:xfrm>
              <a:off x="3400952" y="2067623"/>
              <a:ext cx="10943" cy="3670"/>
            </a:xfrm>
            <a:custGeom>
              <a:avLst/>
              <a:gdLst/>
              <a:ahLst/>
              <a:cxnLst/>
              <a:rect l="l" t="t" r="r" b="b"/>
              <a:pathLst>
                <a:path w="164" h="55" extrusionOk="0">
                  <a:moveTo>
                    <a:pt x="1" y="1"/>
                  </a:moveTo>
                  <a:cubicBezTo>
                    <a:pt x="28" y="28"/>
                    <a:pt x="82" y="55"/>
                    <a:pt x="137" y="55"/>
                  </a:cubicBezTo>
                  <a:lnTo>
                    <a:pt x="164" y="55"/>
                  </a:lnTo>
                  <a:cubicBezTo>
                    <a:pt x="164" y="55"/>
                    <a:pt x="164" y="55"/>
                    <a:pt x="164" y="28"/>
                  </a:cubicBezTo>
                  <a:cubicBezTo>
                    <a:pt x="109" y="28"/>
                    <a:pt x="55" y="28"/>
                    <a:pt x="1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6" name="Google Shape;5353;p55"/>
            <p:cNvSpPr/>
            <p:nvPr/>
          </p:nvSpPr>
          <p:spPr>
            <a:xfrm>
              <a:off x="3426308" y="2088909"/>
              <a:ext cx="16348" cy="9542"/>
            </a:xfrm>
            <a:custGeom>
              <a:avLst/>
              <a:gdLst/>
              <a:ahLst/>
              <a:cxnLst/>
              <a:rect l="l" t="t" r="r" b="b"/>
              <a:pathLst>
                <a:path w="245" h="143" extrusionOk="0">
                  <a:moveTo>
                    <a:pt x="173" y="1"/>
                  </a:moveTo>
                  <a:cubicBezTo>
                    <a:pt x="133" y="1"/>
                    <a:pt x="81" y="45"/>
                    <a:pt x="1" y="61"/>
                  </a:cubicBezTo>
                  <a:cubicBezTo>
                    <a:pt x="28" y="61"/>
                    <a:pt x="28" y="88"/>
                    <a:pt x="28" y="88"/>
                  </a:cubicBezTo>
                  <a:cubicBezTo>
                    <a:pt x="55" y="116"/>
                    <a:pt x="109" y="143"/>
                    <a:pt x="136" y="143"/>
                  </a:cubicBezTo>
                  <a:cubicBezTo>
                    <a:pt x="191" y="143"/>
                    <a:pt x="218" y="116"/>
                    <a:pt x="245" y="88"/>
                  </a:cubicBezTo>
                  <a:cubicBezTo>
                    <a:pt x="223" y="22"/>
                    <a:pt x="200" y="1"/>
                    <a:pt x="17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7" name="Google Shape;5354;p55"/>
            <p:cNvSpPr/>
            <p:nvPr/>
          </p:nvSpPr>
          <p:spPr>
            <a:xfrm>
              <a:off x="3399151" y="2166511"/>
              <a:ext cx="14546" cy="9809"/>
            </a:xfrm>
            <a:custGeom>
              <a:avLst/>
              <a:gdLst/>
              <a:ahLst/>
              <a:cxnLst/>
              <a:rect l="l" t="t" r="r" b="b"/>
              <a:pathLst>
                <a:path w="218" h="147" extrusionOk="0">
                  <a:moveTo>
                    <a:pt x="33" y="0"/>
                  </a:moveTo>
                  <a:cubicBezTo>
                    <a:pt x="25" y="0"/>
                    <a:pt x="14" y="4"/>
                    <a:pt x="1" y="10"/>
                  </a:cubicBezTo>
                  <a:cubicBezTo>
                    <a:pt x="1" y="38"/>
                    <a:pt x="28" y="92"/>
                    <a:pt x="55" y="119"/>
                  </a:cubicBezTo>
                  <a:cubicBezTo>
                    <a:pt x="82" y="146"/>
                    <a:pt x="109" y="146"/>
                    <a:pt x="164" y="146"/>
                  </a:cubicBezTo>
                  <a:lnTo>
                    <a:pt x="218" y="146"/>
                  </a:lnTo>
                  <a:cubicBezTo>
                    <a:pt x="218" y="119"/>
                    <a:pt x="218" y="119"/>
                    <a:pt x="218" y="92"/>
                  </a:cubicBezTo>
                  <a:lnTo>
                    <a:pt x="82" y="92"/>
                  </a:lnTo>
                  <a:cubicBezTo>
                    <a:pt x="62" y="31"/>
                    <a:pt x="57" y="0"/>
                    <a:pt x="3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8" name="Google Shape;5355;p55"/>
            <p:cNvSpPr/>
            <p:nvPr/>
          </p:nvSpPr>
          <p:spPr>
            <a:xfrm>
              <a:off x="3373861" y="1502917"/>
              <a:ext cx="9075" cy="10943"/>
            </a:xfrm>
            <a:custGeom>
              <a:avLst/>
              <a:gdLst/>
              <a:ahLst/>
              <a:cxnLst/>
              <a:rect l="l" t="t" r="r" b="b"/>
              <a:pathLst>
                <a:path w="136" h="164" extrusionOk="0">
                  <a:moveTo>
                    <a:pt x="27" y="1"/>
                  </a:moveTo>
                  <a:cubicBezTo>
                    <a:pt x="0" y="28"/>
                    <a:pt x="0" y="55"/>
                    <a:pt x="0" y="109"/>
                  </a:cubicBezTo>
                  <a:cubicBezTo>
                    <a:pt x="0" y="137"/>
                    <a:pt x="0" y="137"/>
                    <a:pt x="0" y="164"/>
                  </a:cubicBezTo>
                  <a:cubicBezTo>
                    <a:pt x="54" y="137"/>
                    <a:pt x="81" y="137"/>
                    <a:pt x="136" y="55"/>
                  </a:cubicBezTo>
                  <a:cubicBezTo>
                    <a:pt x="109" y="28"/>
                    <a:pt x="81" y="28"/>
                    <a:pt x="2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9" name="Google Shape;5356;p55"/>
            <p:cNvSpPr/>
            <p:nvPr/>
          </p:nvSpPr>
          <p:spPr>
            <a:xfrm>
              <a:off x="3346704" y="1740063"/>
              <a:ext cx="21752" cy="16348"/>
            </a:xfrm>
            <a:custGeom>
              <a:avLst/>
              <a:gdLst/>
              <a:ahLst/>
              <a:cxnLst/>
              <a:rect l="l" t="t" r="r" b="b"/>
              <a:pathLst>
                <a:path w="326" h="245" extrusionOk="0">
                  <a:moveTo>
                    <a:pt x="136" y="0"/>
                  </a:moveTo>
                  <a:cubicBezTo>
                    <a:pt x="109" y="54"/>
                    <a:pt x="82" y="82"/>
                    <a:pt x="0" y="82"/>
                  </a:cubicBezTo>
                  <a:cubicBezTo>
                    <a:pt x="0" y="190"/>
                    <a:pt x="82" y="244"/>
                    <a:pt x="163" y="244"/>
                  </a:cubicBezTo>
                  <a:cubicBezTo>
                    <a:pt x="244" y="244"/>
                    <a:pt x="326" y="190"/>
                    <a:pt x="326" y="82"/>
                  </a:cubicBezTo>
                  <a:cubicBezTo>
                    <a:pt x="326" y="54"/>
                    <a:pt x="299" y="27"/>
                    <a:pt x="271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0" name="Google Shape;5357;p55"/>
            <p:cNvSpPr/>
            <p:nvPr/>
          </p:nvSpPr>
          <p:spPr>
            <a:xfrm>
              <a:off x="3373861" y="1709302"/>
              <a:ext cx="19951" cy="16348"/>
            </a:xfrm>
            <a:custGeom>
              <a:avLst/>
              <a:gdLst/>
              <a:ahLst/>
              <a:cxnLst/>
              <a:rect l="l" t="t" r="r" b="b"/>
              <a:pathLst>
                <a:path w="299" h="245" extrusionOk="0">
                  <a:moveTo>
                    <a:pt x="136" y="0"/>
                  </a:moveTo>
                  <a:cubicBezTo>
                    <a:pt x="54" y="0"/>
                    <a:pt x="0" y="81"/>
                    <a:pt x="0" y="163"/>
                  </a:cubicBezTo>
                  <a:cubicBezTo>
                    <a:pt x="0" y="190"/>
                    <a:pt x="0" y="217"/>
                    <a:pt x="27" y="244"/>
                  </a:cubicBezTo>
                  <a:lnTo>
                    <a:pt x="271" y="244"/>
                  </a:lnTo>
                  <a:cubicBezTo>
                    <a:pt x="298" y="217"/>
                    <a:pt x="298" y="190"/>
                    <a:pt x="298" y="163"/>
                  </a:cubicBezTo>
                  <a:cubicBezTo>
                    <a:pt x="298" y="81"/>
                    <a:pt x="244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1" name="Google Shape;5358;p55"/>
            <p:cNvSpPr/>
            <p:nvPr/>
          </p:nvSpPr>
          <p:spPr>
            <a:xfrm>
              <a:off x="3359382" y="1788907"/>
              <a:ext cx="5471" cy="1868"/>
            </a:xfrm>
            <a:custGeom>
              <a:avLst/>
              <a:gdLst/>
              <a:ahLst/>
              <a:cxnLst/>
              <a:rect l="l" t="t" r="r" b="b"/>
              <a:pathLst>
                <a:path w="82" h="28" extrusionOk="0">
                  <a:moveTo>
                    <a:pt x="0" y="1"/>
                  </a:moveTo>
                  <a:cubicBezTo>
                    <a:pt x="27" y="1"/>
                    <a:pt x="54" y="28"/>
                    <a:pt x="81" y="28"/>
                  </a:cubicBezTo>
                  <a:cubicBezTo>
                    <a:pt x="54" y="1"/>
                    <a:pt x="27" y="1"/>
                    <a:pt x="0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2" name="Google Shape;5359;p55"/>
            <p:cNvSpPr/>
            <p:nvPr/>
          </p:nvSpPr>
          <p:spPr>
            <a:xfrm>
              <a:off x="3321348" y="1971737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0" y="81"/>
                    <a:pt x="0" y="163"/>
                  </a:cubicBezTo>
                  <a:cubicBezTo>
                    <a:pt x="0" y="244"/>
                    <a:pt x="55" y="326"/>
                    <a:pt x="136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136"/>
                    <a:pt x="299" y="109"/>
                    <a:pt x="272" y="81"/>
                  </a:cubicBezTo>
                  <a:cubicBezTo>
                    <a:pt x="245" y="54"/>
                    <a:pt x="190" y="27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3" name="Google Shape;5360;p55"/>
            <p:cNvSpPr/>
            <p:nvPr/>
          </p:nvSpPr>
          <p:spPr>
            <a:xfrm>
              <a:off x="3346704" y="1998828"/>
              <a:ext cx="21752" cy="20017"/>
            </a:xfrm>
            <a:custGeom>
              <a:avLst/>
              <a:gdLst/>
              <a:ahLst/>
              <a:cxnLst/>
              <a:rect l="l" t="t" r="r" b="b"/>
              <a:pathLst>
                <a:path w="326" h="300" extrusionOk="0">
                  <a:moveTo>
                    <a:pt x="163" y="1"/>
                  </a:moveTo>
                  <a:cubicBezTo>
                    <a:pt x="82" y="1"/>
                    <a:pt x="0" y="55"/>
                    <a:pt x="0" y="164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4"/>
                  </a:cubicBezTo>
                  <a:cubicBezTo>
                    <a:pt x="326" y="55"/>
                    <a:pt x="244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4" name="Google Shape;5361;p55"/>
            <p:cNvSpPr/>
            <p:nvPr/>
          </p:nvSpPr>
          <p:spPr>
            <a:xfrm>
              <a:off x="3321348" y="2024184"/>
              <a:ext cx="19951" cy="21819"/>
            </a:xfrm>
            <a:custGeom>
              <a:avLst/>
              <a:gdLst/>
              <a:ahLst/>
              <a:cxnLst/>
              <a:rect l="l" t="t" r="r" b="b"/>
              <a:pathLst>
                <a:path w="299" h="327" extrusionOk="0">
                  <a:moveTo>
                    <a:pt x="136" y="1"/>
                  </a:moveTo>
                  <a:cubicBezTo>
                    <a:pt x="55" y="1"/>
                    <a:pt x="0" y="82"/>
                    <a:pt x="0" y="163"/>
                  </a:cubicBezTo>
                  <a:cubicBezTo>
                    <a:pt x="0" y="245"/>
                    <a:pt x="55" y="326"/>
                    <a:pt x="136" y="326"/>
                  </a:cubicBezTo>
                  <a:cubicBezTo>
                    <a:pt x="245" y="326"/>
                    <a:pt x="299" y="245"/>
                    <a:pt x="299" y="163"/>
                  </a:cubicBezTo>
                  <a:cubicBezTo>
                    <a:pt x="299" y="82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5" name="Google Shape;5362;p55"/>
            <p:cNvSpPr/>
            <p:nvPr/>
          </p:nvSpPr>
          <p:spPr>
            <a:xfrm>
              <a:off x="3346704" y="2051342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63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63"/>
                  </a:cubicBezTo>
                  <a:cubicBezTo>
                    <a:pt x="326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6" name="Google Shape;5363;p55"/>
            <p:cNvSpPr/>
            <p:nvPr/>
          </p:nvSpPr>
          <p:spPr>
            <a:xfrm>
              <a:off x="3321348" y="2076698"/>
              <a:ext cx="19951" cy="21752"/>
            </a:xfrm>
            <a:custGeom>
              <a:avLst/>
              <a:gdLst/>
              <a:ahLst/>
              <a:cxnLst/>
              <a:rect l="l" t="t" r="r" b="b"/>
              <a:pathLst>
                <a:path w="299" h="326" extrusionOk="0">
                  <a:moveTo>
                    <a:pt x="136" y="0"/>
                  </a:moveTo>
                  <a:cubicBezTo>
                    <a:pt x="55" y="0"/>
                    <a:pt x="0" y="82"/>
                    <a:pt x="0" y="163"/>
                  </a:cubicBezTo>
                  <a:cubicBezTo>
                    <a:pt x="0" y="244"/>
                    <a:pt x="55" y="326"/>
                    <a:pt x="136" y="326"/>
                  </a:cubicBezTo>
                  <a:cubicBezTo>
                    <a:pt x="245" y="326"/>
                    <a:pt x="299" y="244"/>
                    <a:pt x="299" y="163"/>
                  </a:cubicBezTo>
                  <a:cubicBezTo>
                    <a:pt x="299" y="82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7" name="Google Shape;5364;p55"/>
            <p:cNvSpPr/>
            <p:nvPr/>
          </p:nvSpPr>
          <p:spPr>
            <a:xfrm>
              <a:off x="3321348" y="2130946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55"/>
                    <a:pt x="0" y="137"/>
                  </a:cubicBezTo>
                  <a:cubicBezTo>
                    <a:pt x="0" y="218"/>
                    <a:pt x="55" y="299"/>
                    <a:pt x="136" y="299"/>
                  </a:cubicBezTo>
                  <a:cubicBezTo>
                    <a:pt x="245" y="299"/>
                    <a:pt x="299" y="218"/>
                    <a:pt x="299" y="137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8" name="Google Shape;5365;p55"/>
            <p:cNvSpPr/>
            <p:nvPr/>
          </p:nvSpPr>
          <p:spPr>
            <a:xfrm>
              <a:off x="3346704" y="2208816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82"/>
                    <a:pt x="0" y="163"/>
                  </a:cubicBezTo>
                  <a:cubicBezTo>
                    <a:pt x="0" y="244"/>
                    <a:pt x="82" y="299"/>
                    <a:pt x="163" y="299"/>
                  </a:cubicBezTo>
                  <a:cubicBezTo>
                    <a:pt x="244" y="299"/>
                    <a:pt x="326" y="244"/>
                    <a:pt x="326" y="163"/>
                  </a:cubicBezTo>
                  <a:cubicBezTo>
                    <a:pt x="326" y="82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9" name="Google Shape;5366;p55"/>
            <p:cNvSpPr/>
            <p:nvPr/>
          </p:nvSpPr>
          <p:spPr>
            <a:xfrm>
              <a:off x="3375663" y="2235974"/>
              <a:ext cx="18149" cy="16348"/>
            </a:xfrm>
            <a:custGeom>
              <a:avLst/>
              <a:gdLst/>
              <a:ahLst/>
              <a:cxnLst/>
              <a:rect l="l" t="t" r="r" b="b"/>
              <a:pathLst>
                <a:path w="272" h="245" extrusionOk="0">
                  <a:moveTo>
                    <a:pt x="109" y="0"/>
                  </a:moveTo>
                  <a:cubicBezTo>
                    <a:pt x="54" y="0"/>
                    <a:pt x="27" y="27"/>
                    <a:pt x="0" y="54"/>
                  </a:cubicBezTo>
                  <a:cubicBezTo>
                    <a:pt x="27" y="81"/>
                    <a:pt x="82" y="109"/>
                    <a:pt x="136" y="136"/>
                  </a:cubicBezTo>
                  <a:cubicBezTo>
                    <a:pt x="163" y="136"/>
                    <a:pt x="190" y="244"/>
                    <a:pt x="217" y="244"/>
                  </a:cubicBezTo>
                  <a:lnTo>
                    <a:pt x="244" y="244"/>
                  </a:lnTo>
                  <a:cubicBezTo>
                    <a:pt x="244" y="217"/>
                    <a:pt x="271" y="190"/>
                    <a:pt x="271" y="136"/>
                  </a:cubicBezTo>
                  <a:cubicBezTo>
                    <a:pt x="271" y="109"/>
                    <a:pt x="244" y="54"/>
                    <a:pt x="217" y="27"/>
                  </a:cubicBezTo>
                  <a:cubicBezTo>
                    <a:pt x="190" y="0"/>
                    <a:pt x="163" y="0"/>
                    <a:pt x="109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0" name="Google Shape;5367;p55"/>
            <p:cNvSpPr/>
            <p:nvPr/>
          </p:nvSpPr>
          <p:spPr>
            <a:xfrm>
              <a:off x="3321348" y="2288420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55"/>
                    <a:pt x="0" y="136"/>
                  </a:cubicBezTo>
                  <a:cubicBezTo>
                    <a:pt x="0" y="218"/>
                    <a:pt x="55" y="299"/>
                    <a:pt x="136" y="299"/>
                  </a:cubicBezTo>
                  <a:cubicBezTo>
                    <a:pt x="245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1" name="Google Shape;5368;p55"/>
            <p:cNvSpPr/>
            <p:nvPr/>
          </p:nvSpPr>
          <p:spPr>
            <a:xfrm>
              <a:off x="3346704" y="2319181"/>
              <a:ext cx="14546" cy="14546"/>
            </a:xfrm>
            <a:custGeom>
              <a:avLst/>
              <a:gdLst/>
              <a:ahLst/>
              <a:cxnLst/>
              <a:rect l="l" t="t" r="r" b="b"/>
              <a:pathLst>
                <a:path w="218" h="218" extrusionOk="0">
                  <a:moveTo>
                    <a:pt x="27" y="1"/>
                  </a:moveTo>
                  <a:cubicBezTo>
                    <a:pt x="27" y="28"/>
                    <a:pt x="0" y="55"/>
                    <a:pt x="0" y="82"/>
                  </a:cubicBezTo>
                  <a:cubicBezTo>
                    <a:pt x="0" y="164"/>
                    <a:pt x="82" y="218"/>
                    <a:pt x="163" y="218"/>
                  </a:cubicBezTo>
                  <a:lnTo>
                    <a:pt x="217" y="218"/>
                  </a:lnTo>
                  <a:cubicBezTo>
                    <a:pt x="190" y="191"/>
                    <a:pt x="190" y="191"/>
                    <a:pt x="163" y="191"/>
                  </a:cubicBezTo>
                  <a:cubicBezTo>
                    <a:pt x="109" y="191"/>
                    <a:pt x="54" y="109"/>
                    <a:pt x="2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2" name="Google Shape;5369;p55"/>
            <p:cNvSpPr/>
            <p:nvPr/>
          </p:nvSpPr>
          <p:spPr>
            <a:xfrm>
              <a:off x="3321348" y="2340934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55"/>
                    <a:pt x="0" y="136"/>
                  </a:cubicBezTo>
                  <a:cubicBezTo>
                    <a:pt x="0" y="217"/>
                    <a:pt x="55" y="299"/>
                    <a:pt x="136" y="299"/>
                  </a:cubicBezTo>
                  <a:cubicBezTo>
                    <a:pt x="245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3" name="Google Shape;5370;p55"/>
            <p:cNvSpPr/>
            <p:nvPr/>
          </p:nvSpPr>
          <p:spPr>
            <a:xfrm>
              <a:off x="3321348" y="1604275"/>
              <a:ext cx="19951" cy="20017"/>
            </a:xfrm>
            <a:custGeom>
              <a:avLst/>
              <a:gdLst/>
              <a:ahLst/>
              <a:cxnLst/>
              <a:rect l="l" t="t" r="r" b="b"/>
              <a:pathLst>
                <a:path w="299" h="300" extrusionOk="0">
                  <a:moveTo>
                    <a:pt x="136" y="1"/>
                  </a:moveTo>
                  <a:cubicBezTo>
                    <a:pt x="55" y="1"/>
                    <a:pt x="0" y="82"/>
                    <a:pt x="0" y="164"/>
                  </a:cubicBezTo>
                  <a:cubicBezTo>
                    <a:pt x="0" y="245"/>
                    <a:pt x="55" y="299"/>
                    <a:pt x="109" y="299"/>
                  </a:cubicBezTo>
                  <a:cubicBezTo>
                    <a:pt x="163" y="245"/>
                    <a:pt x="217" y="164"/>
                    <a:pt x="299" y="109"/>
                  </a:cubicBezTo>
                  <a:cubicBezTo>
                    <a:pt x="272" y="55"/>
                    <a:pt x="217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4" name="Google Shape;5371;p55"/>
            <p:cNvSpPr/>
            <p:nvPr/>
          </p:nvSpPr>
          <p:spPr>
            <a:xfrm>
              <a:off x="3295992" y="1689351"/>
              <a:ext cx="20018" cy="14546"/>
            </a:xfrm>
            <a:custGeom>
              <a:avLst/>
              <a:gdLst/>
              <a:ahLst/>
              <a:cxnLst/>
              <a:rect l="l" t="t" r="r" b="b"/>
              <a:pathLst>
                <a:path w="300" h="218" extrusionOk="0">
                  <a:moveTo>
                    <a:pt x="272" y="1"/>
                  </a:moveTo>
                  <a:cubicBezTo>
                    <a:pt x="163" y="1"/>
                    <a:pt x="28" y="28"/>
                    <a:pt x="1" y="136"/>
                  </a:cubicBezTo>
                  <a:cubicBezTo>
                    <a:pt x="28" y="191"/>
                    <a:pt x="82" y="218"/>
                    <a:pt x="136" y="218"/>
                  </a:cubicBezTo>
                  <a:cubicBezTo>
                    <a:pt x="218" y="218"/>
                    <a:pt x="299" y="163"/>
                    <a:pt x="299" y="55"/>
                  </a:cubicBezTo>
                  <a:cubicBezTo>
                    <a:pt x="299" y="55"/>
                    <a:pt x="272" y="28"/>
                    <a:pt x="272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5" name="Google Shape;5372;p55"/>
            <p:cNvSpPr/>
            <p:nvPr/>
          </p:nvSpPr>
          <p:spPr>
            <a:xfrm>
              <a:off x="3321348" y="1709302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5" y="0"/>
                    <a:pt x="0" y="81"/>
                    <a:pt x="0" y="163"/>
                  </a:cubicBezTo>
                  <a:cubicBezTo>
                    <a:pt x="0" y="163"/>
                    <a:pt x="0" y="190"/>
                    <a:pt x="0" y="190"/>
                  </a:cubicBezTo>
                  <a:cubicBezTo>
                    <a:pt x="82" y="244"/>
                    <a:pt x="163" y="271"/>
                    <a:pt x="217" y="298"/>
                  </a:cubicBezTo>
                  <a:cubicBezTo>
                    <a:pt x="272" y="271"/>
                    <a:pt x="299" y="217"/>
                    <a:pt x="299" y="163"/>
                  </a:cubicBezTo>
                  <a:cubicBezTo>
                    <a:pt x="299" y="81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6" name="Google Shape;5373;p55"/>
            <p:cNvSpPr/>
            <p:nvPr/>
          </p:nvSpPr>
          <p:spPr>
            <a:xfrm>
              <a:off x="3294190" y="1955389"/>
              <a:ext cx="21819" cy="10943"/>
            </a:xfrm>
            <a:custGeom>
              <a:avLst/>
              <a:gdLst/>
              <a:ahLst/>
              <a:cxnLst/>
              <a:rect l="l" t="t" r="r" b="b"/>
              <a:pathLst>
                <a:path w="327" h="164" extrusionOk="0">
                  <a:moveTo>
                    <a:pt x="1" y="1"/>
                  </a:moveTo>
                  <a:cubicBezTo>
                    <a:pt x="1" y="1"/>
                    <a:pt x="1" y="1"/>
                    <a:pt x="1" y="28"/>
                  </a:cubicBezTo>
                  <a:cubicBezTo>
                    <a:pt x="1" y="109"/>
                    <a:pt x="82" y="164"/>
                    <a:pt x="163" y="164"/>
                  </a:cubicBezTo>
                  <a:cubicBezTo>
                    <a:pt x="245" y="164"/>
                    <a:pt x="299" y="109"/>
                    <a:pt x="326" y="28"/>
                  </a:cubicBezTo>
                  <a:cubicBezTo>
                    <a:pt x="245" y="1"/>
                    <a:pt x="190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7" name="Google Shape;5374;p55"/>
            <p:cNvSpPr/>
            <p:nvPr/>
          </p:nvSpPr>
          <p:spPr>
            <a:xfrm>
              <a:off x="3294190" y="1998828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55"/>
                    <a:pt x="1" y="164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55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8" name="Google Shape;5375;p55"/>
            <p:cNvSpPr/>
            <p:nvPr/>
          </p:nvSpPr>
          <p:spPr>
            <a:xfrm>
              <a:off x="3294190" y="2051342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55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55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9" name="Google Shape;5376;p55"/>
            <p:cNvSpPr/>
            <p:nvPr/>
          </p:nvSpPr>
          <p:spPr>
            <a:xfrm>
              <a:off x="3294190" y="2103855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81"/>
                    <a:pt x="1" y="163"/>
                  </a:cubicBezTo>
                  <a:cubicBezTo>
                    <a:pt x="1" y="244"/>
                    <a:pt x="82" y="298"/>
                    <a:pt x="163" y="298"/>
                  </a:cubicBezTo>
                  <a:cubicBezTo>
                    <a:pt x="245" y="298"/>
                    <a:pt x="326" y="244"/>
                    <a:pt x="326" y="163"/>
                  </a:cubicBezTo>
                  <a:cubicBezTo>
                    <a:pt x="326" y="81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0" name="Google Shape;5377;p55"/>
            <p:cNvSpPr/>
            <p:nvPr/>
          </p:nvSpPr>
          <p:spPr>
            <a:xfrm>
              <a:off x="3308670" y="2210617"/>
              <a:ext cx="5471" cy="7273"/>
            </a:xfrm>
            <a:custGeom>
              <a:avLst/>
              <a:gdLst/>
              <a:ahLst/>
              <a:cxnLst/>
              <a:rect l="l" t="t" r="r" b="b"/>
              <a:pathLst>
                <a:path w="82" h="109" extrusionOk="0">
                  <a:moveTo>
                    <a:pt x="1" y="0"/>
                  </a:moveTo>
                  <a:cubicBezTo>
                    <a:pt x="28" y="27"/>
                    <a:pt x="55" y="82"/>
                    <a:pt x="82" y="109"/>
                  </a:cubicBezTo>
                  <a:cubicBezTo>
                    <a:pt x="82" y="55"/>
                    <a:pt x="55" y="0"/>
                    <a:pt x="1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1" name="Google Shape;5378;p55"/>
            <p:cNvSpPr/>
            <p:nvPr/>
          </p:nvSpPr>
          <p:spPr>
            <a:xfrm>
              <a:off x="3268834" y="2235974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17"/>
                    <a:pt x="55" y="298"/>
                    <a:pt x="137" y="298"/>
                  </a:cubicBezTo>
                  <a:cubicBezTo>
                    <a:pt x="218" y="298"/>
                    <a:pt x="299" y="217"/>
                    <a:pt x="299" y="136"/>
                  </a:cubicBezTo>
                  <a:cubicBezTo>
                    <a:pt x="299" y="54"/>
                    <a:pt x="245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2" name="Google Shape;5379;p55"/>
            <p:cNvSpPr/>
            <p:nvPr/>
          </p:nvSpPr>
          <p:spPr>
            <a:xfrm>
              <a:off x="3294190" y="2261263"/>
              <a:ext cx="21819" cy="20017"/>
            </a:xfrm>
            <a:custGeom>
              <a:avLst/>
              <a:gdLst/>
              <a:ahLst/>
              <a:cxnLst/>
              <a:rect l="l" t="t" r="r" b="b"/>
              <a:pathLst>
                <a:path w="327" h="300" extrusionOk="0">
                  <a:moveTo>
                    <a:pt x="163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4"/>
                  </a:cubicBezTo>
                  <a:cubicBezTo>
                    <a:pt x="326" y="82"/>
                    <a:pt x="245" y="1"/>
                    <a:pt x="163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3" name="Google Shape;5380;p55"/>
            <p:cNvSpPr/>
            <p:nvPr/>
          </p:nvSpPr>
          <p:spPr>
            <a:xfrm>
              <a:off x="3268834" y="2288420"/>
              <a:ext cx="20018" cy="20017"/>
            </a:xfrm>
            <a:custGeom>
              <a:avLst/>
              <a:gdLst/>
              <a:ahLst/>
              <a:cxnLst/>
              <a:rect l="l" t="t" r="r" b="b"/>
              <a:pathLst>
                <a:path w="300" h="300" extrusionOk="0">
                  <a:moveTo>
                    <a:pt x="137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18"/>
                    <a:pt x="55" y="299"/>
                    <a:pt x="137" y="299"/>
                  </a:cubicBezTo>
                  <a:cubicBezTo>
                    <a:pt x="218" y="299"/>
                    <a:pt x="299" y="218"/>
                    <a:pt x="299" y="136"/>
                  </a:cubicBezTo>
                  <a:cubicBezTo>
                    <a:pt x="299" y="55"/>
                    <a:pt x="245" y="1"/>
                    <a:pt x="137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4" name="Google Shape;5381;p55"/>
            <p:cNvSpPr/>
            <p:nvPr/>
          </p:nvSpPr>
          <p:spPr>
            <a:xfrm>
              <a:off x="3294190" y="2313776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5"/>
                    <a:pt x="82" y="299"/>
                    <a:pt x="163" y="299"/>
                  </a:cubicBezTo>
                  <a:cubicBezTo>
                    <a:pt x="245" y="299"/>
                    <a:pt x="326" y="245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5" name="Google Shape;5382;p55"/>
            <p:cNvSpPr/>
            <p:nvPr/>
          </p:nvSpPr>
          <p:spPr>
            <a:xfrm>
              <a:off x="3268834" y="2340934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7" y="0"/>
                  </a:moveTo>
                  <a:cubicBezTo>
                    <a:pt x="55" y="0"/>
                    <a:pt x="1" y="55"/>
                    <a:pt x="1" y="136"/>
                  </a:cubicBezTo>
                  <a:cubicBezTo>
                    <a:pt x="1" y="217"/>
                    <a:pt x="55" y="299"/>
                    <a:pt x="137" y="299"/>
                  </a:cubicBezTo>
                  <a:cubicBezTo>
                    <a:pt x="218" y="299"/>
                    <a:pt x="299" y="217"/>
                    <a:pt x="299" y="136"/>
                  </a:cubicBezTo>
                  <a:cubicBezTo>
                    <a:pt x="299" y="55"/>
                    <a:pt x="245" y="0"/>
                    <a:pt x="13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6" name="Google Shape;5383;p55"/>
            <p:cNvSpPr/>
            <p:nvPr/>
          </p:nvSpPr>
          <p:spPr>
            <a:xfrm>
              <a:off x="3616345" y="1998828"/>
              <a:ext cx="10943" cy="3737"/>
            </a:xfrm>
            <a:custGeom>
              <a:avLst/>
              <a:gdLst/>
              <a:ahLst/>
              <a:cxnLst/>
              <a:rect l="l" t="t" r="r" b="b"/>
              <a:pathLst>
                <a:path w="164" h="56" extrusionOk="0">
                  <a:moveTo>
                    <a:pt x="1" y="1"/>
                  </a:moveTo>
                  <a:cubicBezTo>
                    <a:pt x="55" y="28"/>
                    <a:pt x="109" y="55"/>
                    <a:pt x="163" y="55"/>
                  </a:cubicBezTo>
                  <a:cubicBezTo>
                    <a:pt x="136" y="28"/>
                    <a:pt x="109" y="1"/>
                    <a:pt x="55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7" name="Google Shape;5384;p55"/>
            <p:cNvSpPr/>
            <p:nvPr/>
          </p:nvSpPr>
          <p:spPr>
            <a:xfrm>
              <a:off x="3610940" y="2011506"/>
              <a:ext cx="67" cy="1868"/>
            </a:xfrm>
            <a:custGeom>
              <a:avLst/>
              <a:gdLst/>
              <a:ahLst/>
              <a:cxnLst/>
              <a:rect l="l" t="t" r="r" b="b"/>
              <a:pathLst>
                <a:path w="1" h="28" extrusionOk="0">
                  <a:moveTo>
                    <a:pt x="0" y="1"/>
                  </a:move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28"/>
                    <a:pt x="0" y="28"/>
                  </a:cubicBezTo>
                  <a:cubicBezTo>
                    <a:pt x="0" y="28"/>
                    <a:pt x="0" y="28"/>
                    <a:pt x="0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8" name="Google Shape;5385;p55"/>
            <p:cNvSpPr/>
            <p:nvPr/>
          </p:nvSpPr>
          <p:spPr>
            <a:xfrm>
              <a:off x="3567501" y="1998828"/>
              <a:ext cx="10943" cy="20017"/>
            </a:xfrm>
            <a:custGeom>
              <a:avLst/>
              <a:gdLst/>
              <a:ahLst/>
              <a:cxnLst/>
              <a:rect l="l" t="t" r="r" b="b"/>
              <a:pathLst>
                <a:path w="164" h="300" extrusionOk="0">
                  <a:moveTo>
                    <a:pt x="0" y="1"/>
                  </a:moveTo>
                  <a:cubicBezTo>
                    <a:pt x="0" y="28"/>
                    <a:pt x="0" y="28"/>
                    <a:pt x="0" y="55"/>
                  </a:cubicBezTo>
                  <a:cubicBezTo>
                    <a:pt x="0" y="137"/>
                    <a:pt x="27" y="218"/>
                    <a:pt x="55" y="299"/>
                  </a:cubicBezTo>
                  <a:cubicBezTo>
                    <a:pt x="109" y="272"/>
                    <a:pt x="163" y="218"/>
                    <a:pt x="163" y="164"/>
                  </a:cubicBezTo>
                  <a:cubicBezTo>
                    <a:pt x="163" y="82"/>
                    <a:pt x="82" y="1"/>
                    <a:pt x="0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9" name="Google Shape;5386;p55"/>
            <p:cNvSpPr/>
            <p:nvPr/>
          </p:nvSpPr>
          <p:spPr>
            <a:xfrm>
              <a:off x="3583783" y="2605171"/>
              <a:ext cx="16348" cy="18149"/>
            </a:xfrm>
            <a:custGeom>
              <a:avLst/>
              <a:gdLst/>
              <a:ahLst/>
              <a:cxnLst/>
              <a:rect l="l" t="t" r="r" b="b"/>
              <a:pathLst>
                <a:path w="245" h="272" extrusionOk="0">
                  <a:moveTo>
                    <a:pt x="55" y="0"/>
                  </a:moveTo>
                  <a:cubicBezTo>
                    <a:pt x="28" y="27"/>
                    <a:pt x="0" y="82"/>
                    <a:pt x="0" y="109"/>
                  </a:cubicBezTo>
                  <a:cubicBezTo>
                    <a:pt x="0" y="217"/>
                    <a:pt x="55" y="272"/>
                    <a:pt x="163" y="272"/>
                  </a:cubicBezTo>
                  <a:cubicBezTo>
                    <a:pt x="190" y="272"/>
                    <a:pt x="217" y="272"/>
                    <a:pt x="245" y="244"/>
                  </a:cubicBezTo>
                  <a:cubicBezTo>
                    <a:pt x="245" y="136"/>
                    <a:pt x="190" y="136"/>
                    <a:pt x="190" y="27"/>
                  </a:cubicBezTo>
                  <a:cubicBezTo>
                    <a:pt x="163" y="82"/>
                    <a:pt x="190" y="82"/>
                    <a:pt x="109" y="82"/>
                  </a:cubicBezTo>
                  <a:cubicBezTo>
                    <a:pt x="109" y="55"/>
                    <a:pt x="82" y="27"/>
                    <a:pt x="55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0" name="Google Shape;5387;p55"/>
            <p:cNvSpPr/>
            <p:nvPr/>
          </p:nvSpPr>
          <p:spPr>
            <a:xfrm>
              <a:off x="3531269" y="2498408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17"/>
                    <a:pt x="55" y="298"/>
                    <a:pt x="136" y="298"/>
                  </a:cubicBezTo>
                  <a:cubicBezTo>
                    <a:pt x="191" y="271"/>
                    <a:pt x="245" y="244"/>
                    <a:pt x="299" y="190"/>
                  </a:cubicBezTo>
                  <a:cubicBezTo>
                    <a:pt x="299" y="163"/>
                    <a:pt x="299" y="163"/>
                    <a:pt x="299" y="136"/>
                  </a:cubicBezTo>
                  <a:cubicBezTo>
                    <a:pt x="299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1" name="Google Shape;5388;p55"/>
            <p:cNvSpPr/>
            <p:nvPr/>
          </p:nvSpPr>
          <p:spPr>
            <a:xfrm>
              <a:off x="3531269" y="2550855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64" y="1"/>
                  </a:moveTo>
                  <a:cubicBezTo>
                    <a:pt x="55" y="1"/>
                    <a:pt x="1" y="55"/>
                    <a:pt x="1" y="136"/>
                  </a:cubicBezTo>
                  <a:cubicBezTo>
                    <a:pt x="1" y="245"/>
                    <a:pt x="55" y="299"/>
                    <a:pt x="164" y="299"/>
                  </a:cubicBezTo>
                  <a:cubicBezTo>
                    <a:pt x="245" y="299"/>
                    <a:pt x="299" y="245"/>
                    <a:pt x="299" y="136"/>
                  </a:cubicBezTo>
                  <a:lnTo>
                    <a:pt x="272" y="136"/>
                  </a:lnTo>
                  <a:cubicBezTo>
                    <a:pt x="218" y="136"/>
                    <a:pt x="218" y="191"/>
                    <a:pt x="136" y="218"/>
                  </a:cubicBezTo>
                  <a:lnTo>
                    <a:pt x="136" y="109"/>
                  </a:lnTo>
                  <a:cubicBezTo>
                    <a:pt x="164" y="82"/>
                    <a:pt x="191" y="28"/>
                    <a:pt x="191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2" name="Google Shape;5389;p55"/>
            <p:cNvSpPr/>
            <p:nvPr/>
          </p:nvSpPr>
          <p:spPr>
            <a:xfrm>
              <a:off x="3556625" y="2576211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3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3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3" name="Google Shape;5390;p55"/>
            <p:cNvSpPr/>
            <p:nvPr/>
          </p:nvSpPr>
          <p:spPr>
            <a:xfrm>
              <a:off x="3531269" y="2603369"/>
              <a:ext cx="20018" cy="14546"/>
            </a:xfrm>
            <a:custGeom>
              <a:avLst/>
              <a:gdLst/>
              <a:ahLst/>
              <a:cxnLst/>
              <a:rect l="l" t="t" r="r" b="b"/>
              <a:pathLst>
                <a:path w="300" h="218" extrusionOk="0">
                  <a:moveTo>
                    <a:pt x="164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163"/>
                    <a:pt x="1" y="163"/>
                    <a:pt x="1" y="190"/>
                  </a:cubicBezTo>
                  <a:cubicBezTo>
                    <a:pt x="28" y="190"/>
                    <a:pt x="82" y="217"/>
                    <a:pt x="136" y="217"/>
                  </a:cubicBezTo>
                  <a:cubicBezTo>
                    <a:pt x="191" y="217"/>
                    <a:pt x="218" y="190"/>
                    <a:pt x="272" y="163"/>
                  </a:cubicBezTo>
                  <a:cubicBezTo>
                    <a:pt x="299" y="190"/>
                    <a:pt x="299" y="190"/>
                    <a:pt x="299" y="190"/>
                  </a:cubicBezTo>
                  <a:cubicBezTo>
                    <a:pt x="299" y="163"/>
                    <a:pt x="299" y="163"/>
                    <a:pt x="299" y="136"/>
                  </a:cubicBezTo>
                  <a:cubicBezTo>
                    <a:pt x="299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4" name="Google Shape;5391;p55"/>
            <p:cNvSpPr/>
            <p:nvPr/>
          </p:nvSpPr>
          <p:spPr>
            <a:xfrm>
              <a:off x="3504111" y="2523698"/>
              <a:ext cx="16414" cy="12744"/>
            </a:xfrm>
            <a:custGeom>
              <a:avLst/>
              <a:gdLst/>
              <a:ahLst/>
              <a:cxnLst/>
              <a:rect l="l" t="t" r="r" b="b"/>
              <a:pathLst>
                <a:path w="246" h="191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164"/>
                    <a:pt x="1" y="164"/>
                    <a:pt x="1" y="191"/>
                  </a:cubicBezTo>
                  <a:cubicBezTo>
                    <a:pt x="55" y="136"/>
                    <a:pt x="164" y="82"/>
                    <a:pt x="245" y="28"/>
                  </a:cubicBezTo>
                  <a:cubicBezTo>
                    <a:pt x="218" y="28"/>
                    <a:pt x="191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5" name="Google Shape;5392;p55"/>
            <p:cNvSpPr/>
            <p:nvPr/>
          </p:nvSpPr>
          <p:spPr>
            <a:xfrm>
              <a:off x="3507781" y="2578013"/>
              <a:ext cx="18149" cy="19951"/>
            </a:xfrm>
            <a:custGeom>
              <a:avLst/>
              <a:gdLst/>
              <a:ahLst/>
              <a:cxnLst/>
              <a:rect l="l" t="t" r="r" b="b"/>
              <a:pathLst>
                <a:path w="272" h="299" extrusionOk="0">
                  <a:moveTo>
                    <a:pt x="163" y="0"/>
                  </a:moveTo>
                  <a:cubicBezTo>
                    <a:pt x="109" y="82"/>
                    <a:pt x="54" y="163"/>
                    <a:pt x="0" y="190"/>
                  </a:cubicBezTo>
                  <a:cubicBezTo>
                    <a:pt x="0" y="245"/>
                    <a:pt x="27" y="245"/>
                    <a:pt x="54" y="245"/>
                  </a:cubicBezTo>
                  <a:lnTo>
                    <a:pt x="54" y="272"/>
                  </a:lnTo>
                  <a:cubicBezTo>
                    <a:pt x="82" y="272"/>
                    <a:pt x="82" y="299"/>
                    <a:pt x="109" y="299"/>
                  </a:cubicBezTo>
                  <a:cubicBezTo>
                    <a:pt x="190" y="299"/>
                    <a:pt x="271" y="217"/>
                    <a:pt x="271" y="136"/>
                  </a:cubicBezTo>
                  <a:cubicBezTo>
                    <a:pt x="271" y="82"/>
                    <a:pt x="217" y="28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6" name="Google Shape;5393;p55"/>
            <p:cNvSpPr/>
            <p:nvPr/>
          </p:nvSpPr>
          <p:spPr>
            <a:xfrm>
              <a:off x="3136716" y="2471251"/>
              <a:ext cx="14546" cy="21752"/>
            </a:xfrm>
            <a:custGeom>
              <a:avLst/>
              <a:gdLst/>
              <a:ahLst/>
              <a:cxnLst/>
              <a:rect l="l" t="t" r="r" b="b"/>
              <a:pathLst>
                <a:path w="218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191" y="326"/>
                    <a:pt x="218" y="299"/>
                    <a:pt x="218" y="299"/>
                  </a:cubicBezTo>
                  <a:cubicBezTo>
                    <a:pt x="191" y="217"/>
                    <a:pt x="191" y="163"/>
                    <a:pt x="191" y="82"/>
                  </a:cubicBezTo>
                  <a:cubicBezTo>
                    <a:pt x="191" y="54"/>
                    <a:pt x="191" y="27"/>
                    <a:pt x="191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7" name="Google Shape;5394;p55"/>
            <p:cNvSpPr/>
            <p:nvPr/>
          </p:nvSpPr>
          <p:spPr>
            <a:xfrm>
              <a:off x="3154866" y="2483929"/>
              <a:ext cx="1868" cy="3670"/>
            </a:xfrm>
            <a:custGeom>
              <a:avLst/>
              <a:gdLst/>
              <a:ahLst/>
              <a:cxnLst/>
              <a:rect l="l" t="t" r="r" b="b"/>
              <a:pathLst>
                <a:path w="28" h="55" extrusionOk="0">
                  <a:moveTo>
                    <a:pt x="0" y="0"/>
                  </a:moveTo>
                  <a:cubicBezTo>
                    <a:pt x="0" y="0"/>
                    <a:pt x="0" y="27"/>
                    <a:pt x="0" y="54"/>
                  </a:cubicBezTo>
                  <a:cubicBezTo>
                    <a:pt x="27" y="54"/>
                    <a:pt x="27" y="27"/>
                    <a:pt x="27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8" name="Google Shape;5395;p55"/>
            <p:cNvSpPr/>
            <p:nvPr/>
          </p:nvSpPr>
          <p:spPr>
            <a:xfrm>
              <a:off x="3111427" y="2498408"/>
              <a:ext cx="19951" cy="19951"/>
            </a:xfrm>
            <a:custGeom>
              <a:avLst/>
              <a:gdLst/>
              <a:ahLst/>
              <a:cxnLst/>
              <a:rect l="l" t="t" r="r" b="b"/>
              <a:pathLst>
                <a:path w="299" h="299" extrusionOk="0">
                  <a:moveTo>
                    <a:pt x="136" y="0"/>
                  </a:moveTo>
                  <a:cubicBezTo>
                    <a:pt x="54" y="0"/>
                    <a:pt x="0" y="54"/>
                    <a:pt x="0" y="136"/>
                  </a:cubicBezTo>
                  <a:cubicBezTo>
                    <a:pt x="0" y="244"/>
                    <a:pt x="54" y="298"/>
                    <a:pt x="136" y="298"/>
                  </a:cubicBezTo>
                  <a:cubicBezTo>
                    <a:pt x="217" y="298"/>
                    <a:pt x="298" y="244"/>
                    <a:pt x="298" y="136"/>
                  </a:cubicBezTo>
                  <a:cubicBezTo>
                    <a:pt x="298" y="54"/>
                    <a:pt x="217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9" name="Google Shape;5396;p55"/>
            <p:cNvSpPr/>
            <p:nvPr/>
          </p:nvSpPr>
          <p:spPr>
            <a:xfrm>
              <a:off x="2506886" y="2523698"/>
              <a:ext cx="20017" cy="21819"/>
            </a:xfrm>
            <a:custGeom>
              <a:avLst/>
              <a:gdLst/>
              <a:ahLst/>
              <a:cxnLst/>
              <a:rect l="l" t="t" r="r" b="b"/>
              <a:pathLst>
                <a:path w="300" h="327" extrusionOk="0">
                  <a:moveTo>
                    <a:pt x="136" y="1"/>
                  </a:moveTo>
                  <a:cubicBezTo>
                    <a:pt x="55" y="1"/>
                    <a:pt x="1" y="82"/>
                    <a:pt x="1" y="164"/>
                  </a:cubicBezTo>
                  <a:cubicBezTo>
                    <a:pt x="1" y="245"/>
                    <a:pt x="55" y="326"/>
                    <a:pt x="136" y="326"/>
                  </a:cubicBezTo>
                  <a:cubicBezTo>
                    <a:pt x="245" y="326"/>
                    <a:pt x="299" y="245"/>
                    <a:pt x="299" y="164"/>
                  </a:cubicBezTo>
                  <a:cubicBezTo>
                    <a:pt x="299" y="82"/>
                    <a:pt x="245" y="1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0" name="Google Shape;5397;p55"/>
            <p:cNvSpPr/>
            <p:nvPr/>
          </p:nvSpPr>
          <p:spPr>
            <a:xfrm>
              <a:off x="2485200" y="2550855"/>
              <a:ext cx="16348" cy="10943"/>
            </a:xfrm>
            <a:custGeom>
              <a:avLst/>
              <a:gdLst/>
              <a:ahLst/>
              <a:cxnLst/>
              <a:rect l="l" t="t" r="r" b="b"/>
              <a:pathLst>
                <a:path w="245" h="164" extrusionOk="0">
                  <a:moveTo>
                    <a:pt x="0" y="1"/>
                  </a:moveTo>
                  <a:cubicBezTo>
                    <a:pt x="82" y="28"/>
                    <a:pt x="190" y="55"/>
                    <a:pt x="244" y="163"/>
                  </a:cubicBezTo>
                  <a:cubicBezTo>
                    <a:pt x="244" y="163"/>
                    <a:pt x="244" y="163"/>
                    <a:pt x="244" y="136"/>
                  </a:cubicBezTo>
                  <a:cubicBezTo>
                    <a:pt x="244" y="55"/>
                    <a:pt x="163" y="1"/>
                    <a:pt x="82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1" name="Google Shape;5398;p55"/>
            <p:cNvSpPr/>
            <p:nvPr/>
          </p:nvSpPr>
          <p:spPr>
            <a:xfrm>
              <a:off x="2506886" y="2581616"/>
              <a:ext cx="12744" cy="16348"/>
            </a:xfrm>
            <a:custGeom>
              <a:avLst/>
              <a:gdLst/>
              <a:ahLst/>
              <a:cxnLst/>
              <a:rect l="l" t="t" r="r" b="b"/>
              <a:pathLst>
                <a:path w="191" h="245" extrusionOk="0">
                  <a:moveTo>
                    <a:pt x="28" y="1"/>
                  </a:moveTo>
                  <a:cubicBezTo>
                    <a:pt x="1" y="28"/>
                    <a:pt x="1" y="55"/>
                    <a:pt x="1" y="82"/>
                  </a:cubicBezTo>
                  <a:cubicBezTo>
                    <a:pt x="1" y="163"/>
                    <a:pt x="55" y="245"/>
                    <a:pt x="136" y="245"/>
                  </a:cubicBezTo>
                  <a:cubicBezTo>
                    <a:pt x="163" y="245"/>
                    <a:pt x="191" y="218"/>
                    <a:pt x="191" y="218"/>
                  </a:cubicBezTo>
                  <a:lnTo>
                    <a:pt x="191" y="191"/>
                  </a:lnTo>
                  <a:cubicBezTo>
                    <a:pt x="136" y="109"/>
                    <a:pt x="82" y="55"/>
                    <a:pt x="28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2" name="Google Shape;5399;p55"/>
            <p:cNvSpPr/>
            <p:nvPr/>
          </p:nvSpPr>
          <p:spPr>
            <a:xfrm>
              <a:off x="2523167" y="2579815"/>
              <a:ext cx="67" cy="67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3" name="Google Shape;5400;p55"/>
            <p:cNvSpPr/>
            <p:nvPr/>
          </p:nvSpPr>
          <p:spPr>
            <a:xfrm>
              <a:off x="2458042" y="2523698"/>
              <a:ext cx="16348" cy="18216"/>
            </a:xfrm>
            <a:custGeom>
              <a:avLst/>
              <a:gdLst/>
              <a:ahLst/>
              <a:cxnLst/>
              <a:rect l="l" t="t" r="r" b="b"/>
              <a:pathLst>
                <a:path w="245" h="273" extrusionOk="0">
                  <a:moveTo>
                    <a:pt x="82" y="1"/>
                  </a:moveTo>
                  <a:cubicBezTo>
                    <a:pt x="55" y="1"/>
                    <a:pt x="28" y="28"/>
                    <a:pt x="0" y="55"/>
                  </a:cubicBezTo>
                  <a:cubicBezTo>
                    <a:pt x="28" y="164"/>
                    <a:pt x="82" y="245"/>
                    <a:pt x="190" y="272"/>
                  </a:cubicBezTo>
                  <a:cubicBezTo>
                    <a:pt x="217" y="245"/>
                    <a:pt x="245" y="218"/>
                    <a:pt x="245" y="164"/>
                  </a:cubicBezTo>
                  <a:cubicBezTo>
                    <a:pt x="245" y="82"/>
                    <a:pt x="190" y="1"/>
                    <a:pt x="82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4" name="Google Shape;5401;p55"/>
            <p:cNvSpPr/>
            <p:nvPr/>
          </p:nvSpPr>
          <p:spPr>
            <a:xfrm>
              <a:off x="2479728" y="2498408"/>
              <a:ext cx="21819" cy="19951"/>
            </a:xfrm>
            <a:custGeom>
              <a:avLst/>
              <a:gdLst/>
              <a:ahLst/>
              <a:cxnLst/>
              <a:rect l="l" t="t" r="r" b="b"/>
              <a:pathLst>
                <a:path w="327" h="299" extrusionOk="0">
                  <a:moveTo>
                    <a:pt x="164" y="0"/>
                  </a:moveTo>
                  <a:cubicBezTo>
                    <a:pt x="82" y="0"/>
                    <a:pt x="1" y="54"/>
                    <a:pt x="1" y="136"/>
                  </a:cubicBezTo>
                  <a:cubicBezTo>
                    <a:pt x="1" y="244"/>
                    <a:pt x="82" y="298"/>
                    <a:pt x="164" y="298"/>
                  </a:cubicBezTo>
                  <a:cubicBezTo>
                    <a:pt x="245" y="298"/>
                    <a:pt x="326" y="244"/>
                    <a:pt x="326" y="136"/>
                  </a:cubicBezTo>
                  <a:cubicBezTo>
                    <a:pt x="326" y="54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5" name="Google Shape;5402;p55"/>
            <p:cNvSpPr/>
            <p:nvPr/>
          </p:nvSpPr>
          <p:spPr>
            <a:xfrm>
              <a:off x="2479728" y="2558129"/>
              <a:ext cx="16348" cy="12678"/>
            </a:xfrm>
            <a:custGeom>
              <a:avLst/>
              <a:gdLst/>
              <a:ahLst/>
              <a:cxnLst/>
              <a:rect l="l" t="t" r="r" b="b"/>
              <a:pathLst>
                <a:path w="245" h="190" extrusionOk="0">
                  <a:moveTo>
                    <a:pt x="1" y="0"/>
                  </a:moveTo>
                  <a:cubicBezTo>
                    <a:pt x="1" y="27"/>
                    <a:pt x="1" y="27"/>
                    <a:pt x="1" y="27"/>
                  </a:cubicBezTo>
                  <a:cubicBezTo>
                    <a:pt x="1" y="136"/>
                    <a:pt x="82" y="190"/>
                    <a:pt x="164" y="190"/>
                  </a:cubicBezTo>
                  <a:cubicBezTo>
                    <a:pt x="191" y="190"/>
                    <a:pt x="218" y="190"/>
                    <a:pt x="245" y="163"/>
                  </a:cubicBezTo>
                  <a:cubicBezTo>
                    <a:pt x="164" y="109"/>
                    <a:pt x="109" y="54"/>
                    <a:pt x="1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6" name="Google Shape;5403;p55"/>
            <p:cNvSpPr/>
            <p:nvPr/>
          </p:nvSpPr>
          <p:spPr>
            <a:xfrm>
              <a:off x="2427281" y="2445895"/>
              <a:ext cx="21752" cy="19951"/>
            </a:xfrm>
            <a:custGeom>
              <a:avLst/>
              <a:gdLst/>
              <a:ahLst/>
              <a:cxnLst/>
              <a:rect l="l" t="t" r="r" b="b"/>
              <a:pathLst>
                <a:path w="326" h="299" extrusionOk="0">
                  <a:moveTo>
                    <a:pt x="163" y="0"/>
                  </a:moveTo>
                  <a:cubicBezTo>
                    <a:pt x="82" y="0"/>
                    <a:pt x="0" y="55"/>
                    <a:pt x="0" y="136"/>
                  </a:cubicBezTo>
                  <a:cubicBezTo>
                    <a:pt x="0" y="245"/>
                    <a:pt x="82" y="299"/>
                    <a:pt x="163" y="299"/>
                  </a:cubicBezTo>
                  <a:cubicBezTo>
                    <a:pt x="244" y="299"/>
                    <a:pt x="326" y="245"/>
                    <a:pt x="326" y="136"/>
                  </a:cubicBezTo>
                  <a:cubicBezTo>
                    <a:pt x="326" y="55"/>
                    <a:pt x="244" y="0"/>
                    <a:pt x="163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7" name="Google Shape;5404;p55"/>
            <p:cNvSpPr/>
            <p:nvPr/>
          </p:nvSpPr>
          <p:spPr>
            <a:xfrm>
              <a:off x="2380239" y="2463978"/>
              <a:ext cx="1868" cy="1868"/>
            </a:xfrm>
            <a:custGeom>
              <a:avLst/>
              <a:gdLst/>
              <a:ahLst/>
              <a:cxnLst/>
              <a:rect l="l" t="t" r="r" b="b"/>
              <a:pathLst>
                <a:path w="28" h="28" extrusionOk="0">
                  <a:moveTo>
                    <a:pt x="0" y="1"/>
                  </a:moveTo>
                  <a:cubicBezTo>
                    <a:pt x="0" y="1"/>
                    <a:pt x="27" y="28"/>
                    <a:pt x="27" y="28"/>
                  </a:cubicBezTo>
                  <a:cubicBezTo>
                    <a:pt x="27" y="1"/>
                    <a:pt x="0" y="1"/>
                    <a:pt x="0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8" name="Google Shape;5405;p55"/>
            <p:cNvSpPr/>
            <p:nvPr/>
          </p:nvSpPr>
          <p:spPr>
            <a:xfrm>
              <a:off x="2049010" y="2375298"/>
              <a:ext cx="5471" cy="9141"/>
            </a:xfrm>
            <a:custGeom>
              <a:avLst/>
              <a:gdLst/>
              <a:ahLst/>
              <a:cxnLst/>
              <a:rect l="l" t="t" r="r" b="b"/>
              <a:pathLst>
                <a:path w="82" h="137" extrusionOk="0">
                  <a:moveTo>
                    <a:pt x="82" y="1"/>
                  </a:moveTo>
                  <a:cubicBezTo>
                    <a:pt x="55" y="1"/>
                    <a:pt x="28" y="1"/>
                    <a:pt x="0" y="28"/>
                  </a:cubicBezTo>
                  <a:lnTo>
                    <a:pt x="0" y="136"/>
                  </a:lnTo>
                  <a:lnTo>
                    <a:pt x="28" y="136"/>
                  </a:lnTo>
                  <a:cubicBezTo>
                    <a:pt x="55" y="109"/>
                    <a:pt x="82" y="82"/>
                    <a:pt x="82" y="28"/>
                  </a:cubicBezTo>
                  <a:cubicBezTo>
                    <a:pt x="82" y="1"/>
                    <a:pt x="82" y="1"/>
                    <a:pt x="82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9" name="Google Shape;5406;p55"/>
            <p:cNvSpPr/>
            <p:nvPr/>
          </p:nvSpPr>
          <p:spPr>
            <a:xfrm>
              <a:off x="2016447" y="2342736"/>
              <a:ext cx="10876" cy="18149"/>
            </a:xfrm>
            <a:custGeom>
              <a:avLst/>
              <a:gdLst/>
              <a:ahLst/>
              <a:cxnLst/>
              <a:rect l="l" t="t" r="r" b="b"/>
              <a:pathLst>
                <a:path w="163" h="272" extrusionOk="0">
                  <a:moveTo>
                    <a:pt x="109" y="0"/>
                  </a:moveTo>
                  <a:cubicBezTo>
                    <a:pt x="82" y="82"/>
                    <a:pt x="27" y="190"/>
                    <a:pt x="0" y="272"/>
                  </a:cubicBezTo>
                  <a:lnTo>
                    <a:pt x="27" y="272"/>
                  </a:lnTo>
                  <a:cubicBezTo>
                    <a:pt x="109" y="272"/>
                    <a:pt x="163" y="190"/>
                    <a:pt x="163" y="109"/>
                  </a:cubicBezTo>
                  <a:cubicBezTo>
                    <a:pt x="163" y="82"/>
                    <a:pt x="163" y="28"/>
                    <a:pt x="109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0" name="Google Shape;5407;p55"/>
            <p:cNvSpPr/>
            <p:nvPr/>
          </p:nvSpPr>
          <p:spPr>
            <a:xfrm>
              <a:off x="3453466" y="2578013"/>
              <a:ext cx="7340" cy="3670"/>
            </a:xfrm>
            <a:custGeom>
              <a:avLst/>
              <a:gdLst/>
              <a:ahLst/>
              <a:cxnLst/>
              <a:rect l="l" t="t" r="r" b="b"/>
              <a:pathLst>
                <a:path w="110" h="55" extrusionOk="0">
                  <a:moveTo>
                    <a:pt x="109" y="0"/>
                  </a:moveTo>
                  <a:cubicBezTo>
                    <a:pt x="55" y="0"/>
                    <a:pt x="28" y="28"/>
                    <a:pt x="1" y="55"/>
                  </a:cubicBezTo>
                  <a:cubicBezTo>
                    <a:pt x="82" y="55"/>
                    <a:pt x="109" y="55"/>
                    <a:pt x="109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1" name="Google Shape;5408;p55"/>
            <p:cNvSpPr/>
            <p:nvPr/>
          </p:nvSpPr>
          <p:spPr>
            <a:xfrm>
              <a:off x="3426308" y="2561732"/>
              <a:ext cx="18149" cy="9075"/>
            </a:xfrm>
            <a:custGeom>
              <a:avLst/>
              <a:gdLst/>
              <a:ahLst/>
              <a:cxnLst/>
              <a:rect l="l" t="t" r="r" b="b"/>
              <a:pathLst>
                <a:path w="272" h="136" extrusionOk="0">
                  <a:moveTo>
                    <a:pt x="1" y="0"/>
                  </a:moveTo>
                  <a:cubicBezTo>
                    <a:pt x="1" y="28"/>
                    <a:pt x="1" y="55"/>
                    <a:pt x="28" y="82"/>
                  </a:cubicBezTo>
                  <a:cubicBezTo>
                    <a:pt x="55" y="82"/>
                    <a:pt x="55" y="109"/>
                    <a:pt x="82" y="136"/>
                  </a:cubicBezTo>
                  <a:lnTo>
                    <a:pt x="136" y="136"/>
                  </a:lnTo>
                  <a:cubicBezTo>
                    <a:pt x="218" y="136"/>
                    <a:pt x="245" y="109"/>
                    <a:pt x="272" y="55"/>
                  </a:cubicBezTo>
                  <a:cubicBezTo>
                    <a:pt x="191" y="28"/>
                    <a:pt x="109" y="0"/>
                    <a:pt x="1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2" name="Google Shape;5409;p55"/>
            <p:cNvSpPr/>
            <p:nvPr/>
          </p:nvSpPr>
          <p:spPr>
            <a:xfrm>
              <a:off x="3426308" y="2498408"/>
              <a:ext cx="20018" cy="19951"/>
            </a:xfrm>
            <a:custGeom>
              <a:avLst/>
              <a:gdLst/>
              <a:ahLst/>
              <a:cxnLst/>
              <a:rect l="l" t="t" r="r" b="b"/>
              <a:pathLst>
                <a:path w="300" h="299" extrusionOk="0">
                  <a:moveTo>
                    <a:pt x="136" y="0"/>
                  </a:moveTo>
                  <a:cubicBezTo>
                    <a:pt x="55" y="0"/>
                    <a:pt x="1" y="54"/>
                    <a:pt x="1" y="136"/>
                  </a:cubicBezTo>
                  <a:cubicBezTo>
                    <a:pt x="1" y="244"/>
                    <a:pt x="55" y="298"/>
                    <a:pt x="136" y="298"/>
                  </a:cubicBezTo>
                  <a:cubicBezTo>
                    <a:pt x="245" y="298"/>
                    <a:pt x="299" y="244"/>
                    <a:pt x="299" y="136"/>
                  </a:cubicBezTo>
                  <a:cubicBezTo>
                    <a:pt x="299" y="54"/>
                    <a:pt x="245" y="0"/>
                    <a:pt x="136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3" name="Google Shape;5410;p55"/>
            <p:cNvSpPr/>
            <p:nvPr/>
          </p:nvSpPr>
          <p:spPr>
            <a:xfrm>
              <a:off x="3399151" y="2576211"/>
              <a:ext cx="21819" cy="21752"/>
            </a:xfrm>
            <a:custGeom>
              <a:avLst/>
              <a:gdLst/>
              <a:ahLst/>
              <a:cxnLst/>
              <a:rect l="l" t="t" r="r" b="b"/>
              <a:pathLst>
                <a:path w="327" h="326" extrusionOk="0">
                  <a:moveTo>
                    <a:pt x="164" y="0"/>
                  </a:moveTo>
                  <a:cubicBezTo>
                    <a:pt x="82" y="0"/>
                    <a:pt x="1" y="82"/>
                    <a:pt x="1" y="163"/>
                  </a:cubicBezTo>
                  <a:cubicBezTo>
                    <a:pt x="1" y="244"/>
                    <a:pt x="82" y="326"/>
                    <a:pt x="164" y="326"/>
                  </a:cubicBezTo>
                  <a:cubicBezTo>
                    <a:pt x="245" y="326"/>
                    <a:pt x="326" y="244"/>
                    <a:pt x="326" y="163"/>
                  </a:cubicBezTo>
                  <a:cubicBezTo>
                    <a:pt x="326" y="82"/>
                    <a:pt x="245" y="0"/>
                    <a:pt x="164" y="0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4" name="Google Shape;5411;p55"/>
            <p:cNvSpPr/>
            <p:nvPr/>
          </p:nvSpPr>
          <p:spPr>
            <a:xfrm>
              <a:off x="3399151" y="2628658"/>
              <a:ext cx="21819" cy="21819"/>
            </a:xfrm>
            <a:custGeom>
              <a:avLst/>
              <a:gdLst/>
              <a:ahLst/>
              <a:cxnLst/>
              <a:rect l="l" t="t" r="r" b="b"/>
              <a:pathLst>
                <a:path w="327" h="327" extrusionOk="0">
                  <a:moveTo>
                    <a:pt x="164" y="1"/>
                  </a:moveTo>
                  <a:cubicBezTo>
                    <a:pt x="82" y="1"/>
                    <a:pt x="1" y="82"/>
                    <a:pt x="1" y="164"/>
                  </a:cubicBezTo>
                  <a:cubicBezTo>
                    <a:pt x="1" y="245"/>
                    <a:pt x="82" y="326"/>
                    <a:pt x="164" y="326"/>
                  </a:cubicBezTo>
                  <a:cubicBezTo>
                    <a:pt x="245" y="326"/>
                    <a:pt x="326" y="245"/>
                    <a:pt x="326" y="164"/>
                  </a:cubicBezTo>
                  <a:cubicBezTo>
                    <a:pt x="326" y="164"/>
                    <a:pt x="299" y="137"/>
                    <a:pt x="299" y="137"/>
                  </a:cubicBezTo>
                  <a:cubicBezTo>
                    <a:pt x="299" y="109"/>
                    <a:pt x="272" y="82"/>
                    <a:pt x="272" y="55"/>
                  </a:cubicBezTo>
                  <a:cubicBezTo>
                    <a:pt x="245" y="28"/>
                    <a:pt x="191" y="1"/>
                    <a:pt x="164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5" name="Google Shape;5412;p55"/>
            <p:cNvSpPr/>
            <p:nvPr/>
          </p:nvSpPr>
          <p:spPr>
            <a:xfrm>
              <a:off x="3453466" y="2641336"/>
              <a:ext cx="1868" cy="5538"/>
            </a:xfrm>
            <a:custGeom>
              <a:avLst/>
              <a:gdLst/>
              <a:ahLst/>
              <a:cxnLst/>
              <a:rect l="l" t="t" r="r" b="b"/>
              <a:pathLst>
                <a:path w="28" h="83" extrusionOk="0">
                  <a:moveTo>
                    <a:pt x="1" y="1"/>
                  </a:moveTo>
                  <a:cubicBezTo>
                    <a:pt x="1" y="55"/>
                    <a:pt x="1" y="55"/>
                    <a:pt x="28" y="82"/>
                  </a:cubicBezTo>
                  <a:lnTo>
                    <a:pt x="28" y="1"/>
                  </a:ln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6" name="Google Shape;5413;p55"/>
            <p:cNvSpPr/>
            <p:nvPr/>
          </p:nvSpPr>
          <p:spPr>
            <a:xfrm>
              <a:off x="3480624" y="2655816"/>
              <a:ext cx="9075" cy="5538"/>
            </a:xfrm>
            <a:custGeom>
              <a:avLst/>
              <a:gdLst/>
              <a:ahLst/>
              <a:cxnLst/>
              <a:rect l="l" t="t" r="r" b="b"/>
              <a:pathLst>
                <a:path w="136" h="83" extrusionOk="0">
                  <a:moveTo>
                    <a:pt x="109" y="1"/>
                  </a:moveTo>
                  <a:cubicBezTo>
                    <a:pt x="55" y="1"/>
                    <a:pt x="0" y="28"/>
                    <a:pt x="0" y="82"/>
                  </a:cubicBezTo>
                  <a:cubicBezTo>
                    <a:pt x="55" y="82"/>
                    <a:pt x="109" y="28"/>
                    <a:pt x="136" y="1"/>
                  </a:cubicBezTo>
                  <a:close/>
                </a:path>
              </a:pathLst>
            </a:custGeom>
            <a:solidFill>
              <a:srgbClr val="0B539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73" name="群組 4872"/>
          <p:cNvGrpSpPr/>
          <p:nvPr/>
        </p:nvGrpSpPr>
        <p:grpSpPr>
          <a:xfrm>
            <a:off x="6607912" y="1403335"/>
            <a:ext cx="1329096" cy="1030560"/>
            <a:chOff x="7531548" y="839917"/>
            <a:chExt cx="1329096" cy="1030560"/>
          </a:xfrm>
        </p:grpSpPr>
        <p:sp>
          <p:nvSpPr>
            <p:cNvPr id="4867" name="矩形 4866"/>
            <p:cNvSpPr/>
            <p:nvPr/>
          </p:nvSpPr>
          <p:spPr>
            <a:xfrm>
              <a:off x="7531548" y="1053375"/>
              <a:ext cx="1329096" cy="817102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2858AA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lang="zh-TW" altLang="en-US">
                <a:solidFill>
                  <a:schemeClr val="tx1"/>
                </a:solidFill>
              </a:endParaRPr>
            </a:p>
          </p:txBody>
        </p:sp>
        <p:pic>
          <p:nvPicPr>
            <p:cNvPr id="2" name="圖片 1" descr="swift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869516" y="1139424"/>
              <a:ext cx="676083" cy="665992"/>
            </a:xfrm>
            <a:prstGeom prst="rect">
              <a:avLst/>
            </a:prstGeom>
          </p:spPr>
        </p:pic>
        <p:sp>
          <p:nvSpPr>
            <p:cNvPr id="4907" name="Google Shape;5417;p55"/>
            <p:cNvSpPr/>
            <p:nvPr/>
          </p:nvSpPr>
          <p:spPr>
            <a:xfrm>
              <a:off x="7657811" y="839917"/>
              <a:ext cx="386102" cy="541172"/>
            </a:xfrm>
            <a:custGeom>
              <a:avLst/>
              <a:gdLst/>
              <a:ahLst/>
              <a:cxnLst/>
              <a:rect l="l" t="t" r="r" b="b"/>
              <a:pathLst>
                <a:path w="6755" h="9468" extrusionOk="0">
                  <a:moveTo>
                    <a:pt x="868" y="1"/>
                  </a:moveTo>
                  <a:lnTo>
                    <a:pt x="868" y="9006"/>
                  </a:lnTo>
                  <a:cubicBezTo>
                    <a:pt x="543" y="9033"/>
                    <a:pt x="0" y="9142"/>
                    <a:pt x="0" y="9250"/>
                  </a:cubicBezTo>
                  <a:cubicBezTo>
                    <a:pt x="0" y="9386"/>
                    <a:pt x="543" y="9467"/>
                    <a:pt x="1167" y="9467"/>
                  </a:cubicBezTo>
                  <a:cubicBezTo>
                    <a:pt x="1791" y="9467"/>
                    <a:pt x="2414" y="9386"/>
                    <a:pt x="2414" y="9250"/>
                  </a:cubicBezTo>
                  <a:cubicBezTo>
                    <a:pt x="2414" y="9115"/>
                    <a:pt x="1899" y="9033"/>
                    <a:pt x="1546" y="9006"/>
                  </a:cubicBezTo>
                  <a:lnTo>
                    <a:pt x="1546" y="2361"/>
                  </a:lnTo>
                  <a:lnTo>
                    <a:pt x="6754" y="2361"/>
                  </a:lnTo>
                  <a:lnTo>
                    <a:pt x="5832" y="1113"/>
                  </a:lnTo>
                  <a:lnTo>
                    <a:pt x="6754" y="1"/>
                  </a:lnTo>
                  <a:close/>
                </a:path>
              </a:pathLst>
            </a:custGeom>
            <a:solidFill>
              <a:srgbClr val="FFAB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71" name="群組 4870"/>
          <p:cNvGrpSpPr/>
          <p:nvPr/>
        </p:nvGrpSpPr>
        <p:grpSpPr>
          <a:xfrm>
            <a:off x="6623460" y="3077296"/>
            <a:ext cx="1693368" cy="1005855"/>
            <a:chOff x="5936630" y="3296239"/>
            <a:chExt cx="1693368" cy="1005855"/>
          </a:xfrm>
        </p:grpSpPr>
        <p:sp>
          <p:nvSpPr>
            <p:cNvPr id="4909" name="矩形 4908"/>
            <p:cNvSpPr/>
            <p:nvPr/>
          </p:nvSpPr>
          <p:spPr>
            <a:xfrm>
              <a:off x="5936630" y="3557588"/>
              <a:ext cx="1693368" cy="744506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2858AA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lang="zh-TW" altLang="en-US">
                <a:solidFill>
                  <a:schemeClr val="tx1"/>
                </a:solidFill>
              </a:endParaRPr>
            </a:p>
          </p:txBody>
        </p:sp>
        <p:pic>
          <p:nvPicPr>
            <p:cNvPr id="4875" name="圖片 5" descr="oracle-logo.png"/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19368" y="3902691"/>
              <a:ext cx="1405193" cy="1768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859" name="Google Shape;5416;p55"/>
            <p:cNvSpPr/>
            <p:nvPr/>
          </p:nvSpPr>
          <p:spPr>
            <a:xfrm>
              <a:off x="6017239" y="3296239"/>
              <a:ext cx="386102" cy="541172"/>
            </a:xfrm>
            <a:custGeom>
              <a:avLst/>
              <a:gdLst/>
              <a:ahLst/>
              <a:cxnLst/>
              <a:rect l="l" t="t" r="r" b="b"/>
              <a:pathLst>
                <a:path w="6755" h="9468" extrusionOk="0">
                  <a:moveTo>
                    <a:pt x="868" y="1"/>
                  </a:moveTo>
                  <a:lnTo>
                    <a:pt x="868" y="9006"/>
                  </a:lnTo>
                  <a:cubicBezTo>
                    <a:pt x="543" y="9033"/>
                    <a:pt x="0" y="9142"/>
                    <a:pt x="0" y="9250"/>
                  </a:cubicBezTo>
                  <a:cubicBezTo>
                    <a:pt x="0" y="9386"/>
                    <a:pt x="543" y="9467"/>
                    <a:pt x="1167" y="9467"/>
                  </a:cubicBezTo>
                  <a:cubicBezTo>
                    <a:pt x="1791" y="9467"/>
                    <a:pt x="2414" y="9386"/>
                    <a:pt x="2414" y="9250"/>
                  </a:cubicBezTo>
                  <a:cubicBezTo>
                    <a:pt x="2414" y="9115"/>
                    <a:pt x="1899" y="9033"/>
                    <a:pt x="1546" y="9006"/>
                  </a:cubicBezTo>
                  <a:lnTo>
                    <a:pt x="1546" y="2361"/>
                  </a:lnTo>
                  <a:lnTo>
                    <a:pt x="6754" y="2361"/>
                  </a:lnTo>
                  <a:lnTo>
                    <a:pt x="5832" y="1113"/>
                  </a:lnTo>
                  <a:lnTo>
                    <a:pt x="6754" y="1"/>
                  </a:lnTo>
                  <a:close/>
                </a:path>
              </a:pathLst>
            </a:custGeom>
            <a:solidFill>
              <a:srgbClr val="FFAB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69" name="群組 4868"/>
          <p:cNvGrpSpPr/>
          <p:nvPr/>
        </p:nvGrpSpPr>
        <p:grpSpPr>
          <a:xfrm>
            <a:off x="2414690" y="3884640"/>
            <a:ext cx="1693368" cy="1029229"/>
            <a:chOff x="2087173" y="4664639"/>
            <a:chExt cx="1693368" cy="1029229"/>
          </a:xfrm>
        </p:grpSpPr>
        <p:sp>
          <p:nvSpPr>
            <p:cNvPr id="4910" name="矩形 4909"/>
            <p:cNvSpPr/>
            <p:nvPr/>
          </p:nvSpPr>
          <p:spPr>
            <a:xfrm>
              <a:off x="2087173" y="4876766"/>
              <a:ext cx="1693368" cy="817102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2858AA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lang="zh-TW" altLang="en-US">
                <a:solidFill>
                  <a:schemeClr val="tx1"/>
                </a:solidFill>
              </a:endParaRPr>
            </a:p>
          </p:txBody>
        </p:sp>
        <p:pic>
          <p:nvPicPr>
            <p:cNvPr id="4879" name="圖片 4878">
              <a:extLst>
                <a:ext uri="{FF2B5EF4-FFF2-40B4-BE49-F238E27FC236}">
                  <a16:creationId xmlns:a16="http://schemas.microsoft.com/office/drawing/2014/main" id="{9E751B83-F673-405F-9935-B3239A9DA56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479223" y="5050386"/>
              <a:ext cx="1102479" cy="398992"/>
            </a:xfrm>
            <a:prstGeom prst="rect">
              <a:avLst/>
            </a:prstGeom>
          </p:spPr>
        </p:pic>
        <p:sp>
          <p:nvSpPr>
            <p:cNvPr id="4858" name="Google Shape;5415;p55"/>
            <p:cNvSpPr/>
            <p:nvPr/>
          </p:nvSpPr>
          <p:spPr>
            <a:xfrm>
              <a:off x="2218399" y="4664639"/>
              <a:ext cx="386102" cy="541172"/>
            </a:xfrm>
            <a:custGeom>
              <a:avLst/>
              <a:gdLst/>
              <a:ahLst/>
              <a:cxnLst/>
              <a:rect l="l" t="t" r="r" b="b"/>
              <a:pathLst>
                <a:path w="6755" h="9468" extrusionOk="0">
                  <a:moveTo>
                    <a:pt x="868" y="1"/>
                  </a:moveTo>
                  <a:lnTo>
                    <a:pt x="868" y="9006"/>
                  </a:lnTo>
                  <a:cubicBezTo>
                    <a:pt x="543" y="9033"/>
                    <a:pt x="0" y="9142"/>
                    <a:pt x="0" y="9250"/>
                  </a:cubicBezTo>
                  <a:cubicBezTo>
                    <a:pt x="0" y="9386"/>
                    <a:pt x="543" y="9467"/>
                    <a:pt x="1167" y="9467"/>
                  </a:cubicBezTo>
                  <a:cubicBezTo>
                    <a:pt x="1791" y="9467"/>
                    <a:pt x="2414" y="9386"/>
                    <a:pt x="2414" y="9250"/>
                  </a:cubicBezTo>
                  <a:cubicBezTo>
                    <a:pt x="2414" y="9115"/>
                    <a:pt x="1899" y="9033"/>
                    <a:pt x="1546" y="9006"/>
                  </a:cubicBezTo>
                  <a:lnTo>
                    <a:pt x="1546" y="2361"/>
                  </a:lnTo>
                  <a:lnTo>
                    <a:pt x="6754" y="2361"/>
                  </a:lnTo>
                  <a:lnTo>
                    <a:pt x="5832" y="1113"/>
                  </a:lnTo>
                  <a:lnTo>
                    <a:pt x="6754" y="1"/>
                  </a:lnTo>
                  <a:close/>
                </a:path>
              </a:pathLst>
            </a:custGeom>
            <a:solidFill>
              <a:srgbClr val="FFAB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68" name="群組 4867"/>
          <p:cNvGrpSpPr/>
          <p:nvPr/>
        </p:nvGrpSpPr>
        <p:grpSpPr>
          <a:xfrm>
            <a:off x="1781869" y="2024391"/>
            <a:ext cx="1836061" cy="1010169"/>
            <a:chOff x="1023896" y="3158414"/>
            <a:chExt cx="1836061" cy="1010169"/>
          </a:xfrm>
        </p:grpSpPr>
        <p:sp>
          <p:nvSpPr>
            <p:cNvPr id="4911" name="矩形 4910"/>
            <p:cNvSpPr/>
            <p:nvPr/>
          </p:nvSpPr>
          <p:spPr>
            <a:xfrm>
              <a:off x="1023896" y="3390230"/>
              <a:ext cx="1693368" cy="724816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2858AA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lang="zh-TW" altLang="en-US">
                <a:solidFill>
                  <a:schemeClr val="tx1"/>
                </a:solidFill>
              </a:endParaRPr>
            </a:p>
          </p:txBody>
        </p:sp>
        <p:pic>
          <p:nvPicPr>
            <p:cNvPr id="4878" name="圖片 4877">
              <a:extLst>
                <a:ext uri="{FF2B5EF4-FFF2-40B4-BE49-F238E27FC236}">
                  <a16:creationId xmlns:a16="http://schemas.microsoft.com/office/drawing/2014/main" id="{70938171-8AF1-4EBE-9BDC-ACAF5B99333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>
                          <a14:foregroundMark x1="38229" y1="39524" x2="38229" y2="39524"/>
                          <a14:foregroundMark x1="47083" y1="45714" x2="47083" y2="45714"/>
                          <a14:foregroundMark x1="52812" y1="47143" x2="52812" y2="47143"/>
                          <a14:foregroundMark x1="61042" y1="43571" x2="61042" y2="43571"/>
                          <a14:foregroundMark x1="71354" y1="42143" x2="71354" y2="42143"/>
                          <a14:foregroundMark x1="80000" y1="36667" x2="80000" y2="36667"/>
                          <a14:foregroundMark x1="36667" y1="60476" x2="36667" y2="60476"/>
                          <a14:foregroundMark x1="44583" y1="60476" x2="44583" y2="60476"/>
                          <a14:foregroundMark x1="54167" y1="60476" x2="54167" y2="60476"/>
                          <a14:foregroundMark x1="62917" y1="60238" x2="62917" y2="60238"/>
                          <a14:foregroundMark x1="71250" y1="60952" x2="71250" y2="60952"/>
                          <a14:foregroundMark x1="80104" y1="34524" x2="80104" y2="34524"/>
                          <a14:foregroundMark x1="79792" y1="34524" x2="79792" y2="34524"/>
                          <a14:foregroundMark x1="81042" y1="36905" x2="81042" y2="36905"/>
                          <a14:foregroundMark x1="80417" y1="35238" x2="80104" y2="35000"/>
                          <a14:foregroundMark x1="78750" y1="39762" x2="78750" y2="39762"/>
                          <a14:foregroundMark x1="78646" y1="37857" x2="78646" y2="37857"/>
                          <a14:foregroundMark x1="78958" y1="36667" x2="79688" y2="38571"/>
                          <a14:foregroundMark x1="79271" y1="34762" x2="77188" y2="37857"/>
                          <a14:foregroundMark x1="78854" y1="36190" x2="80521" y2="32619"/>
                          <a14:foregroundMark x1="79688" y1="41429" x2="84167" y2="40476"/>
                          <a14:foregroundMark x1="80729" y1="37143" x2="80729" y2="33095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33111" y="3369338"/>
              <a:ext cx="1826846" cy="799245"/>
            </a:xfrm>
            <a:prstGeom prst="rect">
              <a:avLst/>
            </a:prstGeom>
          </p:spPr>
        </p:pic>
        <p:sp>
          <p:nvSpPr>
            <p:cNvPr id="4906" name="Google Shape;5415;p55"/>
            <p:cNvSpPr/>
            <p:nvPr/>
          </p:nvSpPr>
          <p:spPr>
            <a:xfrm>
              <a:off x="1125586" y="3158414"/>
              <a:ext cx="386102" cy="541172"/>
            </a:xfrm>
            <a:custGeom>
              <a:avLst/>
              <a:gdLst/>
              <a:ahLst/>
              <a:cxnLst/>
              <a:rect l="l" t="t" r="r" b="b"/>
              <a:pathLst>
                <a:path w="6755" h="9468" extrusionOk="0">
                  <a:moveTo>
                    <a:pt x="868" y="1"/>
                  </a:moveTo>
                  <a:lnTo>
                    <a:pt x="868" y="9006"/>
                  </a:lnTo>
                  <a:cubicBezTo>
                    <a:pt x="543" y="9033"/>
                    <a:pt x="0" y="9142"/>
                    <a:pt x="0" y="9250"/>
                  </a:cubicBezTo>
                  <a:cubicBezTo>
                    <a:pt x="0" y="9386"/>
                    <a:pt x="543" y="9467"/>
                    <a:pt x="1167" y="9467"/>
                  </a:cubicBezTo>
                  <a:cubicBezTo>
                    <a:pt x="1791" y="9467"/>
                    <a:pt x="2414" y="9386"/>
                    <a:pt x="2414" y="9250"/>
                  </a:cubicBezTo>
                  <a:cubicBezTo>
                    <a:pt x="2414" y="9115"/>
                    <a:pt x="1899" y="9033"/>
                    <a:pt x="1546" y="9006"/>
                  </a:cubicBezTo>
                  <a:lnTo>
                    <a:pt x="1546" y="2361"/>
                  </a:lnTo>
                  <a:lnTo>
                    <a:pt x="6754" y="2361"/>
                  </a:lnTo>
                  <a:lnTo>
                    <a:pt x="5832" y="1113"/>
                  </a:lnTo>
                  <a:lnTo>
                    <a:pt x="6754" y="1"/>
                  </a:lnTo>
                  <a:close/>
                </a:path>
              </a:pathLst>
            </a:custGeom>
            <a:solidFill>
              <a:srgbClr val="FFAB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870" name="群組 4869"/>
          <p:cNvGrpSpPr/>
          <p:nvPr/>
        </p:nvGrpSpPr>
        <p:grpSpPr>
          <a:xfrm>
            <a:off x="4322024" y="1131634"/>
            <a:ext cx="1466929" cy="1014491"/>
            <a:chOff x="3160295" y="1397438"/>
            <a:chExt cx="1466929" cy="1014491"/>
          </a:xfrm>
        </p:grpSpPr>
        <p:sp>
          <p:nvSpPr>
            <p:cNvPr id="4924" name="矩形 4923"/>
            <p:cNvSpPr/>
            <p:nvPr/>
          </p:nvSpPr>
          <p:spPr>
            <a:xfrm>
              <a:off x="3160295" y="1693273"/>
              <a:ext cx="1466929" cy="718656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2858AA"/>
              </a:solidFill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lang="zh-TW" altLang="en-US">
                <a:solidFill>
                  <a:schemeClr val="tx1"/>
                </a:solidFill>
              </a:endParaRPr>
            </a:p>
          </p:txBody>
        </p:sp>
        <p:pic>
          <p:nvPicPr>
            <p:cNvPr id="4874" name="圖片 3" descr="2000px-ibm_logo.png"/>
            <p:cNvPicPr>
              <a:picLocks noChangeAspect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43410" y="1868416"/>
              <a:ext cx="942765" cy="3765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857" name="Google Shape;5414;p55"/>
            <p:cNvSpPr/>
            <p:nvPr/>
          </p:nvSpPr>
          <p:spPr>
            <a:xfrm>
              <a:off x="3282423" y="1397438"/>
              <a:ext cx="386102" cy="541172"/>
            </a:xfrm>
            <a:custGeom>
              <a:avLst/>
              <a:gdLst/>
              <a:ahLst/>
              <a:cxnLst/>
              <a:rect l="l" t="t" r="r" b="b"/>
              <a:pathLst>
                <a:path w="6755" h="9468" extrusionOk="0">
                  <a:moveTo>
                    <a:pt x="868" y="1"/>
                  </a:moveTo>
                  <a:lnTo>
                    <a:pt x="868" y="9006"/>
                  </a:lnTo>
                  <a:cubicBezTo>
                    <a:pt x="543" y="9033"/>
                    <a:pt x="0" y="9142"/>
                    <a:pt x="0" y="9250"/>
                  </a:cubicBezTo>
                  <a:cubicBezTo>
                    <a:pt x="0" y="9386"/>
                    <a:pt x="543" y="9467"/>
                    <a:pt x="1167" y="9467"/>
                  </a:cubicBezTo>
                  <a:cubicBezTo>
                    <a:pt x="1791" y="9467"/>
                    <a:pt x="2414" y="9386"/>
                    <a:pt x="2414" y="9250"/>
                  </a:cubicBezTo>
                  <a:cubicBezTo>
                    <a:pt x="2414" y="9115"/>
                    <a:pt x="1899" y="9033"/>
                    <a:pt x="1546" y="9006"/>
                  </a:cubicBezTo>
                  <a:lnTo>
                    <a:pt x="1546" y="2361"/>
                  </a:lnTo>
                  <a:lnTo>
                    <a:pt x="6754" y="2361"/>
                  </a:lnTo>
                  <a:lnTo>
                    <a:pt x="5832" y="1113"/>
                  </a:lnTo>
                  <a:lnTo>
                    <a:pt x="6754" y="1"/>
                  </a:lnTo>
                  <a:close/>
                </a:path>
              </a:pathLst>
            </a:custGeom>
            <a:solidFill>
              <a:srgbClr val="FFAB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28299079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標題 1"/>
          <p:cNvSpPr txBox="1">
            <a:spLocks/>
          </p:cNvSpPr>
          <p:nvPr/>
        </p:nvSpPr>
        <p:spPr>
          <a:xfrm>
            <a:off x="298518" y="89094"/>
            <a:ext cx="10871200" cy="990600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800" b="1" i="0" kern="1200">
                <a:solidFill>
                  <a:schemeClr val="accent4">
                    <a:lumMod val="75000"/>
                  </a:schemeClr>
                </a:solidFill>
                <a:latin typeface="微軟正黑體"/>
                <a:ea typeface="微軟正黑體"/>
                <a:cs typeface="微軟正黑體"/>
              </a:defRPr>
            </a:lvl1pPr>
          </a:lstStyle>
          <a:p>
            <a:pPr>
              <a:defRPr/>
            </a:pPr>
            <a:r>
              <a:rPr lang="zh-TW" altLang="en-US" sz="4000" dirty="0">
                <a:solidFill>
                  <a:srgbClr val="2858AA"/>
                </a:solidFill>
              </a:rPr>
              <a:t>資通集團</a:t>
            </a:r>
            <a:endParaRPr lang="en-US" altLang="zh-TW" sz="4000" dirty="0">
              <a:solidFill>
                <a:srgbClr val="2858AA"/>
              </a:solidFill>
            </a:endParaRPr>
          </a:p>
        </p:txBody>
      </p:sp>
      <p:cxnSp>
        <p:nvCxnSpPr>
          <p:cNvPr id="30" name="Google Shape;70;p9"/>
          <p:cNvCxnSpPr/>
          <p:nvPr/>
        </p:nvCxnSpPr>
        <p:spPr>
          <a:xfrm>
            <a:off x="420797" y="935359"/>
            <a:ext cx="514500" cy="0"/>
          </a:xfrm>
          <a:prstGeom prst="straightConnector1">
            <a:avLst/>
          </a:prstGeom>
          <a:noFill/>
          <a:ln w="28575" cap="flat" cmpd="sng">
            <a:solidFill>
              <a:srgbClr val="FFAB4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" name="Google Shape;886;p74"/>
          <p:cNvSpPr/>
          <p:nvPr/>
        </p:nvSpPr>
        <p:spPr>
          <a:xfrm>
            <a:off x="5107162" y="1860965"/>
            <a:ext cx="1212906" cy="1212906"/>
          </a:xfrm>
          <a:prstGeom prst="ellipse">
            <a:avLst/>
          </a:prstGeom>
          <a:noFill/>
          <a:ln w="28575" cap="flat" cmpd="sng">
            <a:solidFill>
              <a:srgbClr val="4BACC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00C3B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7" name="Google Shape;893;p74"/>
          <p:cNvCxnSpPr>
            <a:stCxn id="2" idx="2"/>
            <a:endCxn id="37" idx="0"/>
          </p:cNvCxnSpPr>
          <p:nvPr/>
        </p:nvCxnSpPr>
        <p:spPr>
          <a:xfrm rot="10800000" flipV="1">
            <a:off x="2017066" y="2467418"/>
            <a:ext cx="3090097" cy="1320042"/>
          </a:xfrm>
          <a:prstGeom prst="bentConnector2">
            <a:avLst/>
          </a:prstGeom>
          <a:noFill/>
          <a:ln w="28575" cap="flat" cmpd="sng">
            <a:solidFill>
              <a:srgbClr val="4BACC6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8" name="Google Shape;894;p74"/>
          <p:cNvCxnSpPr>
            <a:stCxn id="2" idx="6"/>
            <a:endCxn id="18" idx="0"/>
          </p:cNvCxnSpPr>
          <p:nvPr/>
        </p:nvCxnSpPr>
        <p:spPr>
          <a:xfrm>
            <a:off x="6320068" y="2467418"/>
            <a:ext cx="3148716" cy="1320042"/>
          </a:xfrm>
          <a:prstGeom prst="bentConnector2">
            <a:avLst/>
          </a:prstGeom>
          <a:noFill/>
          <a:ln w="28575" cap="flat" cmpd="sng">
            <a:solidFill>
              <a:srgbClr val="4BACC6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7" name="Google Shape;922;p74"/>
          <p:cNvSpPr txBox="1"/>
          <p:nvPr/>
        </p:nvSpPr>
        <p:spPr>
          <a:xfrm>
            <a:off x="4603065" y="1223557"/>
            <a:ext cx="2241730" cy="6411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3200" b="1" dirty="0">
                <a:solidFill>
                  <a:srgbClr val="0737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Fira Sans Extra Condensed"/>
                <a:sym typeface="Fira Sans Extra Condensed"/>
              </a:rPr>
              <a:t>資通電腦</a:t>
            </a:r>
            <a:endParaRPr sz="3200" b="1" dirty="0">
              <a:solidFill>
                <a:srgbClr val="073763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Fira Sans Extra Condensed"/>
              <a:sym typeface="Fira Sans Extra Condensed"/>
            </a:endParaRPr>
          </a:p>
        </p:txBody>
      </p:sp>
      <p:grpSp>
        <p:nvGrpSpPr>
          <p:cNvPr id="4" name="群組 3"/>
          <p:cNvGrpSpPr/>
          <p:nvPr/>
        </p:nvGrpSpPr>
        <p:grpSpPr>
          <a:xfrm>
            <a:off x="2764185" y="3787460"/>
            <a:ext cx="2241730" cy="1792312"/>
            <a:chOff x="1754018" y="3787460"/>
            <a:chExt cx="2241730" cy="1792312"/>
          </a:xfrm>
        </p:grpSpPr>
        <p:sp>
          <p:nvSpPr>
            <p:cNvPr id="19" name="Google Shape;911;p74"/>
            <p:cNvSpPr/>
            <p:nvPr/>
          </p:nvSpPr>
          <p:spPr>
            <a:xfrm>
              <a:off x="2268430" y="3787460"/>
              <a:ext cx="1212906" cy="1212906"/>
            </a:xfrm>
            <a:prstGeom prst="ellipse">
              <a:avLst/>
            </a:prstGeom>
            <a:noFill/>
            <a:ln w="28575" cap="flat" cmpd="sng">
              <a:solidFill>
                <a:srgbClr val="4BACC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C3B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3" name="Google Shape;915;p74"/>
            <p:cNvGrpSpPr/>
            <p:nvPr/>
          </p:nvGrpSpPr>
          <p:grpSpPr>
            <a:xfrm>
              <a:off x="2621010" y="4156389"/>
              <a:ext cx="473385" cy="475876"/>
              <a:chOff x="-32146845" y="2275050"/>
              <a:chExt cx="291466" cy="293000"/>
            </a:xfrm>
          </p:grpSpPr>
          <p:sp>
            <p:nvSpPr>
              <p:cNvPr id="24" name="Google Shape;916;p74"/>
              <p:cNvSpPr/>
              <p:nvPr/>
            </p:nvSpPr>
            <p:spPr>
              <a:xfrm>
                <a:off x="-31975904" y="2275050"/>
                <a:ext cx="120525" cy="120525"/>
              </a:xfrm>
              <a:custGeom>
                <a:avLst/>
                <a:gdLst/>
                <a:ahLst/>
                <a:cxnLst/>
                <a:rect l="l" t="t" r="r" b="b"/>
                <a:pathLst>
                  <a:path w="4821" h="4821" extrusionOk="0">
                    <a:moveTo>
                      <a:pt x="2426" y="725"/>
                    </a:moveTo>
                    <a:cubicBezTo>
                      <a:pt x="3371" y="725"/>
                      <a:pt x="4096" y="1512"/>
                      <a:pt x="4096" y="2458"/>
                    </a:cubicBezTo>
                    <a:cubicBezTo>
                      <a:pt x="4159" y="3403"/>
                      <a:pt x="3371" y="4159"/>
                      <a:pt x="2426" y="4159"/>
                    </a:cubicBezTo>
                    <a:cubicBezTo>
                      <a:pt x="1481" y="4159"/>
                      <a:pt x="725" y="3403"/>
                      <a:pt x="725" y="2458"/>
                    </a:cubicBezTo>
                    <a:cubicBezTo>
                      <a:pt x="725" y="1512"/>
                      <a:pt x="1481" y="725"/>
                      <a:pt x="2426" y="725"/>
                    </a:cubicBezTo>
                    <a:close/>
                    <a:moveTo>
                      <a:pt x="2426" y="0"/>
                    </a:moveTo>
                    <a:cubicBezTo>
                      <a:pt x="1071" y="0"/>
                      <a:pt x="0" y="1103"/>
                      <a:pt x="0" y="2426"/>
                    </a:cubicBezTo>
                    <a:cubicBezTo>
                      <a:pt x="0" y="3749"/>
                      <a:pt x="1071" y="4820"/>
                      <a:pt x="2426" y="4820"/>
                    </a:cubicBezTo>
                    <a:cubicBezTo>
                      <a:pt x="3749" y="4820"/>
                      <a:pt x="4821" y="3749"/>
                      <a:pt x="4821" y="2426"/>
                    </a:cubicBezTo>
                    <a:cubicBezTo>
                      <a:pt x="4821" y="1103"/>
                      <a:pt x="3749" y="0"/>
                      <a:pt x="2426" y="0"/>
                    </a:cubicBezTo>
                    <a:close/>
                  </a:path>
                </a:pathLst>
              </a:custGeom>
              <a:solidFill>
                <a:srgbClr val="07376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917;p74"/>
              <p:cNvSpPr/>
              <p:nvPr/>
            </p:nvSpPr>
            <p:spPr>
              <a:xfrm>
                <a:off x="-31925504" y="2309700"/>
                <a:ext cx="35475" cy="3467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387" extrusionOk="0">
                    <a:moveTo>
                      <a:pt x="347" y="0"/>
                    </a:moveTo>
                    <a:cubicBezTo>
                      <a:pt x="158" y="0"/>
                      <a:pt x="1" y="158"/>
                      <a:pt x="1" y="347"/>
                    </a:cubicBezTo>
                    <a:lnTo>
                      <a:pt x="1" y="1009"/>
                    </a:lnTo>
                    <a:cubicBezTo>
                      <a:pt x="1" y="1229"/>
                      <a:pt x="158" y="1387"/>
                      <a:pt x="347" y="1387"/>
                    </a:cubicBezTo>
                    <a:lnTo>
                      <a:pt x="1040" y="1387"/>
                    </a:lnTo>
                    <a:cubicBezTo>
                      <a:pt x="1229" y="1387"/>
                      <a:pt x="1387" y="1229"/>
                      <a:pt x="1387" y="1009"/>
                    </a:cubicBezTo>
                    <a:cubicBezTo>
                      <a:pt x="1418" y="883"/>
                      <a:pt x="1261" y="694"/>
                      <a:pt x="1072" y="694"/>
                    </a:cubicBezTo>
                    <a:lnTo>
                      <a:pt x="725" y="694"/>
                    </a:lnTo>
                    <a:lnTo>
                      <a:pt x="725" y="347"/>
                    </a:lnTo>
                    <a:cubicBezTo>
                      <a:pt x="725" y="158"/>
                      <a:pt x="568" y="0"/>
                      <a:pt x="347" y="0"/>
                    </a:cubicBezTo>
                    <a:close/>
                  </a:path>
                </a:pathLst>
              </a:custGeom>
              <a:solidFill>
                <a:srgbClr val="07376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6" name="Google Shape;918;p74"/>
              <p:cNvSpPr/>
              <p:nvPr/>
            </p:nvSpPr>
            <p:spPr>
              <a:xfrm>
                <a:off x="-32146845" y="2328600"/>
                <a:ext cx="239475" cy="239450"/>
              </a:xfrm>
              <a:custGeom>
                <a:avLst/>
                <a:gdLst/>
                <a:ahLst/>
                <a:cxnLst/>
                <a:rect l="l" t="t" r="r" b="b"/>
                <a:pathLst>
                  <a:path w="9579" h="9578" extrusionOk="0">
                    <a:moveTo>
                      <a:pt x="3057" y="631"/>
                    </a:moveTo>
                    <a:cubicBezTo>
                      <a:pt x="3624" y="631"/>
                      <a:pt x="4096" y="1103"/>
                      <a:pt x="4096" y="1639"/>
                    </a:cubicBezTo>
                    <a:cubicBezTo>
                      <a:pt x="4096" y="2206"/>
                      <a:pt x="3624" y="2678"/>
                      <a:pt x="3057" y="2678"/>
                    </a:cubicBezTo>
                    <a:cubicBezTo>
                      <a:pt x="2521" y="2678"/>
                      <a:pt x="2049" y="2206"/>
                      <a:pt x="2049" y="1639"/>
                    </a:cubicBezTo>
                    <a:cubicBezTo>
                      <a:pt x="2049" y="1103"/>
                      <a:pt x="2490" y="631"/>
                      <a:pt x="3057" y="631"/>
                    </a:cubicBezTo>
                    <a:close/>
                    <a:moveTo>
                      <a:pt x="3063" y="3369"/>
                    </a:moveTo>
                    <a:cubicBezTo>
                      <a:pt x="3690" y="3369"/>
                      <a:pt x="4308" y="3646"/>
                      <a:pt x="4726" y="4065"/>
                    </a:cubicBezTo>
                    <a:lnTo>
                      <a:pt x="4411" y="4065"/>
                    </a:lnTo>
                    <a:cubicBezTo>
                      <a:pt x="3844" y="4065"/>
                      <a:pt x="3372" y="4506"/>
                      <a:pt x="3372" y="5073"/>
                    </a:cubicBezTo>
                    <a:lnTo>
                      <a:pt x="3372" y="6774"/>
                    </a:lnTo>
                    <a:lnTo>
                      <a:pt x="662" y="6774"/>
                    </a:lnTo>
                    <a:lnTo>
                      <a:pt x="662" y="5892"/>
                    </a:lnTo>
                    <a:cubicBezTo>
                      <a:pt x="662" y="4569"/>
                      <a:pt x="1702" y="3435"/>
                      <a:pt x="2962" y="3372"/>
                    </a:cubicBezTo>
                    <a:cubicBezTo>
                      <a:pt x="2996" y="3370"/>
                      <a:pt x="3029" y="3369"/>
                      <a:pt x="3063" y="3369"/>
                    </a:cubicBezTo>
                    <a:close/>
                    <a:moveTo>
                      <a:pt x="7215" y="4726"/>
                    </a:moveTo>
                    <a:cubicBezTo>
                      <a:pt x="7373" y="4726"/>
                      <a:pt x="7530" y="4884"/>
                      <a:pt x="7530" y="5073"/>
                    </a:cubicBezTo>
                    <a:lnTo>
                      <a:pt x="7530" y="6774"/>
                    </a:lnTo>
                    <a:lnTo>
                      <a:pt x="4096" y="6774"/>
                    </a:lnTo>
                    <a:lnTo>
                      <a:pt x="4096" y="5073"/>
                    </a:lnTo>
                    <a:cubicBezTo>
                      <a:pt x="4096" y="4884"/>
                      <a:pt x="4254" y="4726"/>
                      <a:pt x="4443" y="4726"/>
                    </a:cubicBezTo>
                    <a:close/>
                    <a:moveTo>
                      <a:pt x="8586" y="7495"/>
                    </a:moveTo>
                    <a:cubicBezTo>
                      <a:pt x="8753" y="7495"/>
                      <a:pt x="8885" y="7644"/>
                      <a:pt x="8885" y="7845"/>
                    </a:cubicBezTo>
                    <a:lnTo>
                      <a:pt x="8885" y="8885"/>
                    </a:lnTo>
                    <a:lnTo>
                      <a:pt x="662" y="8885"/>
                    </a:lnTo>
                    <a:lnTo>
                      <a:pt x="662" y="7499"/>
                    </a:lnTo>
                    <a:lnTo>
                      <a:pt x="8539" y="7499"/>
                    </a:lnTo>
                    <a:cubicBezTo>
                      <a:pt x="8555" y="7496"/>
                      <a:pt x="8571" y="7495"/>
                      <a:pt x="8586" y="7495"/>
                    </a:cubicBezTo>
                    <a:close/>
                    <a:moveTo>
                      <a:pt x="3057" y="1"/>
                    </a:moveTo>
                    <a:cubicBezTo>
                      <a:pt x="2112" y="1"/>
                      <a:pt x="1387" y="725"/>
                      <a:pt x="1387" y="1702"/>
                    </a:cubicBezTo>
                    <a:cubicBezTo>
                      <a:pt x="1387" y="2206"/>
                      <a:pt x="1576" y="2647"/>
                      <a:pt x="1923" y="2930"/>
                    </a:cubicBezTo>
                    <a:cubicBezTo>
                      <a:pt x="820" y="3403"/>
                      <a:pt x="1" y="4600"/>
                      <a:pt x="1" y="5923"/>
                    </a:cubicBezTo>
                    <a:lnTo>
                      <a:pt x="1" y="9263"/>
                    </a:lnTo>
                    <a:cubicBezTo>
                      <a:pt x="1" y="9420"/>
                      <a:pt x="127" y="9578"/>
                      <a:pt x="316" y="9578"/>
                    </a:cubicBezTo>
                    <a:lnTo>
                      <a:pt x="9200" y="9578"/>
                    </a:lnTo>
                    <a:cubicBezTo>
                      <a:pt x="9421" y="9578"/>
                      <a:pt x="9578" y="9420"/>
                      <a:pt x="9578" y="9200"/>
                    </a:cubicBezTo>
                    <a:lnTo>
                      <a:pt x="9578" y="7845"/>
                    </a:lnTo>
                    <a:cubicBezTo>
                      <a:pt x="9578" y="7278"/>
                      <a:pt x="9106" y="6806"/>
                      <a:pt x="8539" y="6806"/>
                    </a:cubicBezTo>
                    <a:lnTo>
                      <a:pt x="8192" y="6806"/>
                    </a:lnTo>
                    <a:lnTo>
                      <a:pt x="8192" y="5104"/>
                    </a:lnTo>
                    <a:cubicBezTo>
                      <a:pt x="8192" y="4569"/>
                      <a:pt x="7719" y="4096"/>
                      <a:pt x="7152" y="4096"/>
                    </a:cubicBezTo>
                    <a:lnTo>
                      <a:pt x="5577" y="4096"/>
                    </a:lnTo>
                    <a:cubicBezTo>
                      <a:pt x="5231" y="3561"/>
                      <a:pt x="4758" y="3183"/>
                      <a:pt x="4222" y="2930"/>
                    </a:cubicBezTo>
                    <a:cubicBezTo>
                      <a:pt x="4569" y="2615"/>
                      <a:pt x="4758" y="2206"/>
                      <a:pt x="4758" y="1702"/>
                    </a:cubicBezTo>
                    <a:cubicBezTo>
                      <a:pt x="4758" y="725"/>
                      <a:pt x="4002" y="1"/>
                      <a:pt x="3057" y="1"/>
                    </a:cubicBezTo>
                    <a:close/>
                  </a:path>
                </a:pathLst>
              </a:custGeom>
              <a:solidFill>
                <a:srgbClr val="07376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2" name="Google Shape;922;p74"/>
            <p:cNvSpPr txBox="1"/>
            <p:nvPr/>
          </p:nvSpPr>
          <p:spPr>
            <a:xfrm>
              <a:off x="1754018" y="4938671"/>
              <a:ext cx="2241730" cy="6411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altLang="en-US" sz="2400" b="1" dirty="0">
                  <a:solidFill>
                    <a:srgbClr val="073763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Fira Sans Extra Condensed"/>
                  <a:sym typeface="Fira Sans Extra Condensed"/>
                </a:rPr>
                <a:t>蘇州艾加</a:t>
              </a:r>
              <a:endParaRPr sz="2400" b="1" dirty="0">
                <a:solidFill>
                  <a:srgbClr val="0737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Fira Sans Extra Condensed"/>
                <a:sym typeface="Fira Sans Extra Condensed"/>
              </a:endParaRPr>
            </a:p>
          </p:txBody>
        </p:sp>
      </p:grpSp>
      <p:grpSp>
        <p:nvGrpSpPr>
          <p:cNvPr id="6" name="群組 5"/>
          <p:cNvGrpSpPr/>
          <p:nvPr/>
        </p:nvGrpSpPr>
        <p:grpSpPr>
          <a:xfrm>
            <a:off x="4632307" y="3787460"/>
            <a:ext cx="2241730" cy="1792312"/>
            <a:chOff x="3679614" y="3787460"/>
            <a:chExt cx="2241730" cy="1792312"/>
          </a:xfrm>
        </p:grpSpPr>
        <p:sp>
          <p:nvSpPr>
            <p:cNvPr id="3" name="Google Shape;887;p74"/>
            <p:cNvSpPr/>
            <p:nvPr/>
          </p:nvSpPr>
          <p:spPr>
            <a:xfrm>
              <a:off x="4168969" y="3787460"/>
              <a:ext cx="1212906" cy="1212906"/>
            </a:xfrm>
            <a:prstGeom prst="ellipse">
              <a:avLst/>
            </a:prstGeom>
            <a:noFill/>
            <a:ln w="28575" cap="flat" cmpd="sng">
              <a:solidFill>
                <a:srgbClr val="4BACC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C3B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" name="Google Shape;897;p74"/>
            <p:cNvGrpSpPr/>
            <p:nvPr/>
          </p:nvGrpSpPr>
          <p:grpSpPr>
            <a:xfrm>
              <a:off x="4555956" y="4123186"/>
              <a:ext cx="473758" cy="471195"/>
              <a:chOff x="-64401399" y="1914475"/>
              <a:chExt cx="319000" cy="317275"/>
            </a:xfrm>
          </p:grpSpPr>
          <p:sp>
            <p:nvSpPr>
              <p:cNvPr id="10" name="Google Shape;898;p74"/>
              <p:cNvSpPr/>
              <p:nvPr/>
            </p:nvSpPr>
            <p:spPr>
              <a:xfrm>
                <a:off x="-64401399" y="1914475"/>
                <a:ext cx="319000" cy="317275"/>
              </a:xfrm>
              <a:custGeom>
                <a:avLst/>
                <a:gdLst/>
                <a:ahLst/>
                <a:cxnLst/>
                <a:rect l="l" t="t" r="r" b="b"/>
                <a:pathLst>
                  <a:path w="12760" h="12691" extrusionOk="0">
                    <a:moveTo>
                      <a:pt x="4726" y="1317"/>
                    </a:moveTo>
                    <a:lnTo>
                      <a:pt x="4726" y="2703"/>
                    </a:lnTo>
                    <a:cubicBezTo>
                      <a:pt x="4663" y="2735"/>
                      <a:pt x="4600" y="2829"/>
                      <a:pt x="4569" y="2861"/>
                    </a:cubicBezTo>
                    <a:lnTo>
                      <a:pt x="4065" y="3554"/>
                    </a:lnTo>
                    <a:cubicBezTo>
                      <a:pt x="3970" y="3176"/>
                      <a:pt x="3907" y="2703"/>
                      <a:pt x="3907" y="2388"/>
                    </a:cubicBezTo>
                    <a:cubicBezTo>
                      <a:pt x="3876" y="1947"/>
                      <a:pt x="3970" y="1632"/>
                      <a:pt x="4222" y="1475"/>
                    </a:cubicBezTo>
                    <a:cubicBezTo>
                      <a:pt x="4348" y="1349"/>
                      <a:pt x="4537" y="1317"/>
                      <a:pt x="4726" y="1317"/>
                    </a:cubicBezTo>
                    <a:close/>
                    <a:moveTo>
                      <a:pt x="7046" y="813"/>
                    </a:moveTo>
                    <a:cubicBezTo>
                      <a:pt x="7507" y="813"/>
                      <a:pt x="7937" y="916"/>
                      <a:pt x="8286" y="1128"/>
                    </a:cubicBezTo>
                    <a:cubicBezTo>
                      <a:pt x="8759" y="1412"/>
                      <a:pt x="8979" y="1821"/>
                      <a:pt x="8948" y="2420"/>
                    </a:cubicBezTo>
                    <a:cubicBezTo>
                      <a:pt x="8948" y="2703"/>
                      <a:pt x="8853" y="3113"/>
                      <a:pt x="8790" y="3554"/>
                    </a:cubicBezTo>
                    <a:lnTo>
                      <a:pt x="8286" y="2861"/>
                    </a:lnTo>
                    <a:cubicBezTo>
                      <a:pt x="8066" y="2609"/>
                      <a:pt x="7814" y="2451"/>
                      <a:pt x="7499" y="2451"/>
                    </a:cubicBezTo>
                    <a:lnTo>
                      <a:pt x="5514" y="2451"/>
                    </a:lnTo>
                    <a:lnTo>
                      <a:pt x="5514" y="1160"/>
                    </a:lnTo>
                    <a:cubicBezTo>
                      <a:pt x="6020" y="931"/>
                      <a:pt x="6551" y="813"/>
                      <a:pt x="7046" y="813"/>
                    </a:cubicBezTo>
                    <a:close/>
                    <a:moveTo>
                      <a:pt x="7530" y="3334"/>
                    </a:moveTo>
                    <a:cubicBezTo>
                      <a:pt x="7562" y="3334"/>
                      <a:pt x="7593" y="3365"/>
                      <a:pt x="7656" y="3365"/>
                    </a:cubicBezTo>
                    <a:lnTo>
                      <a:pt x="8601" y="4657"/>
                    </a:lnTo>
                    <a:cubicBezTo>
                      <a:pt x="8444" y="5917"/>
                      <a:pt x="7688" y="7177"/>
                      <a:pt x="6427" y="7177"/>
                    </a:cubicBezTo>
                    <a:cubicBezTo>
                      <a:pt x="5167" y="7177"/>
                      <a:pt x="4411" y="5980"/>
                      <a:pt x="4254" y="4657"/>
                    </a:cubicBezTo>
                    <a:lnTo>
                      <a:pt x="5199" y="3365"/>
                    </a:lnTo>
                    <a:cubicBezTo>
                      <a:pt x="5230" y="3334"/>
                      <a:pt x="5293" y="3334"/>
                      <a:pt x="5325" y="3334"/>
                    </a:cubicBezTo>
                    <a:close/>
                    <a:moveTo>
                      <a:pt x="5199" y="7681"/>
                    </a:moveTo>
                    <a:cubicBezTo>
                      <a:pt x="5608" y="7902"/>
                      <a:pt x="5986" y="8028"/>
                      <a:pt x="6427" y="8028"/>
                    </a:cubicBezTo>
                    <a:cubicBezTo>
                      <a:pt x="6869" y="8028"/>
                      <a:pt x="7310" y="7902"/>
                      <a:pt x="7688" y="7713"/>
                    </a:cubicBezTo>
                    <a:lnTo>
                      <a:pt x="7688" y="7807"/>
                    </a:lnTo>
                    <a:cubicBezTo>
                      <a:pt x="7688" y="8028"/>
                      <a:pt x="7719" y="8185"/>
                      <a:pt x="7814" y="8343"/>
                    </a:cubicBezTo>
                    <a:lnTo>
                      <a:pt x="6427" y="9634"/>
                    </a:lnTo>
                    <a:lnTo>
                      <a:pt x="5073" y="8280"/>
                    </a:lnTo>
                    <a:cubicBezTo>
                      <a:pt x="5167" y="8122"/>
                      <a:pt x="5199" y="7965"/>
                      <a:pt x="5199" y="7776"/>
                    </a:cubicBezTo>
                    <a:lnTo>
                      <a:pt x="5199" y="7681"/>
                    </a:lnTo>
                    <a:close/>
                    <a:moveTo>
                      <a:pt x="4537" y="8878"/>
                    </a:moveTo>
                    <a:lnTo>
                      <a:pt x="5829" y="10170"/>
                    </a:lnTo>
                    <a:lnTo>
                      <a:pt x="5230" y="10769"/>
                    </a:lnTo>
                    <a:lnTo>
                      <a:pt x="4065" y="9036"/>
                    </a:lnTo>
                    <a:cubicBezTo>
                      <a:pt x="4222" y="9036"/>
                      <a:pt x="4380" y="9004"/>
                      <a:pt x="4537" y="8878"/>
                    </a:cubicBezTo>
                    <a:close/>
                    <a:moveTo>
                      <a:pt x="8318" y="8878"/>
                    </a:moveTo>
                    <a:cubicBezTo>
                      <a:pt x="8475" y="8973"/>
                      <a:pt x="8633" y="9036"/>
                      <a:pt x="8790" y="9036"/>
                    </a:cubicBezTo>
                    <a:lnTo>
                      <a:pt x="7593" y="10769"/>
                    </a:lnTo>
                    <a:lnTo>
                      <a:pt x="7026" y="10170"/>
                    </a:lnTo>
                    <a:lnTo>
                      <a:pt x="8318" y="8878"/>
                    </a:lnTo>
                    <a:close/>
                    <a:moveTo>
                      <a:pt x="10460" y="9067"/>
                    </a:moveTo>
                    <a:cubicBezTo>
                      <a:pt x="11279" y="9067"/>
                      <a:pt x="11941" y="9760"/>
                      <a:pt x="11941" y="10580"/>
                    </a:cubicBezTo>
                    <a:lnTo>
                      <a:pt x="11941" y="11840"/>
                    </a:lnTo>
                    <a:lnTo>
                      <a:pt x="7814" y="11840"/>
                    </a:lnTo>
                    <a:cubicBezTo>
                      <a:pt x="7908" y="11808"/>
                      <a:pt x="8003" y="11745"/>
                      <a:pt x="8034" y="11682"/>
                    </a:cubicBezTo>
                    <a:lnTo>
                      <a:pt x="9798" y="9067"/>
                    </a:lnTo>
                    <a:close/>
                    <a:moveTo>
                      <a:pt x="3088" y="9067"/>
                    </a:moveTo>
                    <a:lnTo>
                      <a:pt x="4852" y="11651"/>
                    </a:lnTo>
                    <a:cubicBezTo>
                      <a:pt x="4915" y="11745"/>
                      <a:pt x="5041" y="11808"/>
                      <a:pt x="5167" y="11840"/>
                    </a:cubicBezTo>
                    <a:lnTo>
                      <a:pt x="5199" y="11840"/>
                    </a:lnTo>
                    <a:cubicBezTo>
                      <a:pt x="5325" y="11840"/>
                      <a:pt x="5419" y="11808"/>
                      <a:pt x="5482" y="11714"/>
                    </a:cubicBezTo>
                    <a:lnTo>
                      <a:pt x="6427" y="10769"/>
                    </a:lnTo>
                    <a:lnTo>
                      <a:pt x="7404" y="11745"/>
                    </a:lnTo>
                    <a:cubicBezTo>
                      <a:pt x="7436" y="11777"/>
                      <a:pt x="7530" y="11840"/>
                      <a:pt x="7593" y="11871"/>
                    </a:cubicBezTo>
                    <a:lnTo>
                      <a:pt x="914" y="11871"/>
                    </a:lnTo>
                    <a:lnTo>
                      <a:pt x="914" y="11840"/>
                    </a:lnTo>
                    <a:lnTo>
                      <a:pt x="914" y="10580"/>
                    </a:lnTo>
                    <a:cubicBezTo>
                      <a:pt x="914" y="9760"/>
                      <a:pt x="1576" y="9067"/>
                      <a:pt x="2395" y="9067"/>
                    </a:cubicBezTo>
                    <a:close/>
                    <a:moveTo>
                      <a:pt x="7043" y="1"/>
                    </a:moveTo>
                    <a:cubicBezTo>
                      <a:pt x="6380" y="1"/>
                      <a:pt x="5673" y="166"/>
                      <a:pt x="5010" y="498"/>
                    </a:cubicBezTo>
                    <a:cubicBezTo>
                      <a:pt x="4898" y="477"/>
                      <a:pt x="4788" y="467"/>
                      <a:pt x="4680" y="467"/>
                    </a:cubicBezTo>
                    <a:cubicBezTo>
                      <a:pt x="4300" y="467"/>
                      <a:pt x="3942" y="592"/>
                      <a:pt x="3624" y="813"/>
                    </a:cubicBezTo>
                    <a:cubicBezTo>
                      <a:pt x="3308" y="1034"/>
                      <a:pt x="2962" y="1506"/>
                      <a:pt x="2962" y="2388"/>
                    </a:cubicBezTo>
                    <a:cubicBezTo>
                      <a:pt x="2962" y="3144"/>
                      <a:pt x="3277" y="4405"/>
                      <a:pt x="3340" y="4625"/>
                    </a:cubicBezTo>
                    <a:cubicBezTo>
                      <a:pt x="3466" y="5570"/>
                      <a:pt x="3781" y="6389"/>
                      <a:pt x="4285" y="6988"/>
                    </a:cubicBezTo>
                    <a:lnTo>
                      <a:pt x="4285" y="7744"/>
                    </a:lnTo>
                    <a:cubicBezTo>
                      <a:pt x="4285" y="8028"/>
                      <a:pt x="4065" y="8248"/>
                      <a:pt x="3781" y="8248"/>
                    </a:cubicBezTo>
                    <a:lnTo>
                      <a:pt x="2332" y="8248"/>
                    </a:lnTo>
                    <a:cubicBezTo>
                      <a:pt x="1072" y="8248"/>
                      <a:pt x="0" y="9288"/>
                      <a:pt x="0" y="10580"/>
                    </a:cubicBezTo>
                    <a:lnTo>
                      <a:pt x="0" y="12281"/>
                    </a:lnTo>
                    <a:cubicBezTo>
                      <a:pt x="0" y="12501"/>
                      <a:pt x="189" y="12690"/>
                      <a:pt x="410" y="12690"/>
                    </a:cubicBezTo>
                    <a:lnTo>
                      <a:pt x="12256" y="12690"/>
                    </a:lnTo>
                    <a:cubicBezTo>
                      <a:pt x="12508" y="12690"/>
                      <a:pt x="12697" y="12501"/>
                      <a:pt x="12697" y="12281"/>
                    </a:cubicBezTo>
                    <a:lnTo>
                      <a:pt x="12697" y="10580"/>
                    </a:lnTo>
                    <a:cubicBezTo>
                      <a:pt x="12760" y="9319"/>
                      <a:pt x="11689" y="8248"/>
                      <a:pt x="10429" y="8248"/>
                    </a:cubicBezTo>
                    <a:lnTo>
                      <a:pt x="8979" y="8248"/>
                    </a:lnTo>
                    <a:cubicBezTo>
                      <a:pt x="8696" y="8248"/>
                      <a:pt x="8475" y="8028"/>
                      <a:pt x="8475" y="7744"/>
                    </a:cubicBezTo>
                    <a:lnTo>
                      <a:pt x="8475" y="6957"/>
                    </a:lnTo>
                    <a:cubicBezTo>
                      <a:pt x="8979" y="6358"/>
                      <a:pt x="9294" y="5539"/>
                      <a:pt x="9389" y="4625"/>
                    </a:cubicBezTo>
                    <a:cubicBezTo>
                      <a:pt x="9546" y="4121"/>
                      <a:pt x="9735" y="3050"/>
                      <a:pt x="9767" y="2420"/>
                    </a:cubicBezTo>
                    <a:cubicBezTo>
                      <a:pt x="9767" y="1538"/>
                      <a:pt x="9420" y="845"/>
                      <a:pt x="8664" y="404"/>
                    </a:cubicBezTo>
                    <a:cubicBezTo>
                      <a:pt x="8202" y="135"/>
                      <a:pt x="7640" y="1"/>
                      <a:pt x="7043" y="1"/>
                    </a:cubicBezTo>
                    <a:close/>
                  </a:path>
                </a:pathLst>
              </a:custGeom>
              <a:solidFill>
                <a:srgbClr val="07376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" name="Google Shape;899;p74"/>
              <p:cNvSpPr/>
              <p:nvPr/>
            </p:nvSpPr>
            <p:spPr>
              <a:xfrm>
                <a:off x="-64172200" y="2175800"/>
                <a:ext cx="48850" cy="22075"/>
              </a:xfrm>
              <a:custGeom>
                <a:avLst/>
                <a:gdLst/>
                <a:ahLst/>
                <a:cxnLst/>
                <a:rect l="l" t="t" r="r" b="b"/>
                <a:pathLst>
                  <a:path w="1954" h="883" extrusionOk="0">
                    <a:moveTo>
                      <a:pt x="410" y="1"/>
                    </a:moveTo>
                    <a:cubicBezTo>
                      <a:pt x="158" y="1"/>
                      <a:pt x="0" y="190"/>
                      <a:pt x="0" y="442"/>
                    </a:cubicBezTo>
                    <a:cubicBezTo>
                      <a:pt x="0" y="662"/>
                      <a:pt x="221" y="883"/>
                      <a:pt x="410" y="883"/>
                    </a:cubicBezTo>
                    <a:lnTo>
                      <a:pt x="1513" y="883"/>
                    </a:lnTo>
                    <a:cubicBezTo>
                      <a:pt x="1765" y="883"/>
                      <a:pt x="1891" y="662"/>
                      <a:pt x="1891" y="442"/>
                    </a:cubicBezTo>
                    <a:cubicBezTo>
                      <a:pt x="1954" y="190"/>
                      <a:pt x="1733" y="1"/>
                      <a:pt x="1513" y="1"/>
                    </a:cubicBezTo>
                    <a:close/>
                  </a:path>
                </a:pathLst>
              </a:custGeom>
              <a:solidFill>
                <a:srgbClr val="07376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" name="Google Shape;900;p74"/>
              <p:cNvSpPr/>
              <p:nvPr/>
            </p:nvSpPr>
            <p:spPr>
              <a:xfrm>
                <a:off x="-64212375" y="2210450"/>
                <a:ext cx="5525" cy="25"/>
              </a:xfrm>
              <a:custGeom>
                <a:avLst/>
                <a:gdLst/>
                <a:ahLst/>
                <a:cxnLst/>
                <a:rect l="l" t="t" r="r" b="b"/>
                <a:pathLst>
                  <a:path w="221" h="1" extrusionOk="0">
                    <a:moveTo>
                      <a:pt x="1" y="1"/>
                    </a:moveTo>
                    <a:lnTo>
                      <a:pt x="221" y="1"/>
                    </a:lnTo>
                  </a:path>
                </a:pathLst>
              </a:custGeom>
              <a:solidFill>
                <a:srgbClr val="07376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34" name="Google Shape;922;p74"/>
            <p:cNvSpPr txBox="1"/>
            <p:nvPr/>
          </p:nvSpPr>
          <p:spPr>
            <a:xfrm>
              <a:off x="3679614" y="4938671"/>
              <a:ext cx="2241730" cy="6411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altLang="en-US" sz="2400" b="1" dirty="0">
                  <a:solidFill>
                    <a:srgbClr val="073763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Fira Sans Extra Condensed"/>
                  <a:sym typeface="Fira Sans Extra Condensed"/>
                </a:rPr>
                <a:t>泰國資通</a:t>
              </a:r>
              <a:endParaRPr sz="2400" b="1" dirty="0">
                <a:solidFill>
                  <a:srgbClr val="0737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Fira Sans Extra Condensed"/>
                <a:sym typeface="Fira Sans Extra Condensed"/>
              </a:endParaRPr>
            </a:p>
          </p:txBody>
        </p:sp>
      </p:grpSp>
      <p:grpSp>
        <p:nvGrpSpPr>
          <p:cNvPr id="14" name="群組 13"/>
          <p:cNvGrpSpPr/>
          <p:nvPr/>
        </p:nvGrpSpPr>
        <p:grpSpPr>
          <a:xfrm>
            <a:off x="6500429" y="3787460"/>
            <a:ext cx="2241730" cy="1792312"/>
            <a:chOff x="5553072" y="3787460"/>
            <a:chExt cx="2241730" cy="1792312"/>
          </a:xfrm>
        </p:grpSpPr>
        <p:sp>
          <p:nvSpPr>
            <p:cNvPr id="5" name="Google Shape;889;p74"/>
            <p:cNvSpPr/>
            <p:nvPr/>
          </p:nvSpPr>
          <p:spPr>
            <a:xfrm>
              <a:off x="6067621" y="3787460"/>
              <a:ext cx="1212906" cy="1212906"/>
            </a:xfrm>
            <a:prstGeom prst="ellipse">
              <a:avLst/>
            </a:prstGeom>
            <a:noFill/>
            <a:ln w="28575" cap="flat" cmpd="sng">
              <a:solidFill>
                <a:srgbClr val="4BACC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C3B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908;p74"/>
            <p:cNvSpPr/>
            <p:nvPr/>
          </p:nvSpPr>
          <p:spPr>
            <a:xfrm>
              <a:off x="6436402" y="4154142"/>
              <a:ext cx="476895" cy="479711"/>
            </a:xfrm>
            <a:custGeom>
              <a:avLst/>
              <a:gdLst/>
              <a:ahLst/>
              <a:cxnLst/>
              <a:rect l="l" t="t" r="r" b="b"/>
              <a:pathLst>
                <a:path w="11689" h="11758" extrusionOk="0">
                  <a:moveTo>
                    <a:pt x="8538" y="2747"/>
                  </a:moveTo>
                  <a:cubicBezTo>
                    <a:pt x="8727" y="2747"/>
                    <a:pt x="8853" y="2905"/>
                    <a:pt x="8853" y="3094"/>
                  </a:cubicBezTo>
                  <a:cubicBezTo>
                    <a:pt x="8885" y="3251"/>
                    <a:pt x="8727" y="3409"/>
                    <a:pt x="8538" y="3409"/>
                  </a:cubicBezTo>
                  <a:cubicBezTo>
                    <a:pt x="8444" y="3409"/>
                    <a:pt x="8381" y="3377"/>
                    <a:pt x="8286" y="3346"/>
                  </a:cubicBezTo>
                  <a:lnTo>
                    <a:pt x="8538" y="2747"/>
                  </a:lnTo>
                  <a:close/>
                  <a:moveTo>
                    <a:pt x="3277" y="1581"/>
                  </a:moveTo>
                  <a:cubicBezTo>
                    <a:pt x="3844" y="1581"/>
                    <a:pt x="4316" y="2023"/>
                    <a:pt x="4316" y="2590"/>
                  </a:cubicBezTo>
                  <a:cubicBezTo>
                    <a:pt x="4316" y="3157"/>
                    <a:pt x="3844" y="3598"/>
                    <a:pt x="3277" y="3598"/>
                  </a:cubicBezTo>
                  <a:cubicBezTo>
                    <a:pt x="2741" y="3598"/>
                    <a:pt x="2269" y="3157"/>
                    <a:pt x="2269" y="2590"/>
                  </a:cubicBezTo>
                  <a:cubicBezTo>
                    <a:pt x="2269" y="1991"/>
                    <a:pt x="2741" y="1581"/>
                    <a:pt x="3277" y="1581"/>
                  </a:cubicBezTo>
                  <a:close/>
                  <a:moveTo>
                    <a:pt x="9231" y="5457"/>
                  </a:moveTo>
                  <a:cubicBezTo>
                    <a:pt x="9672" y="5457"/>
                    <a:pt x="10050" y="5740"/>
                    <a:pt x="10208" y="6150"/>
                  </a:cubicBezTo>
                  <a:lnTo>
                    <a:pt x="8286" y="6150"/>
                  </a:lnTo>
                  <a:cubicBezTo>
                    <a:pt x="8412" y="5772"/>
                    <a:pt x="8759" y="5457"/>
                    <a:pt x="9231" y="5457"/>
                  </a:cubicBezTo>
                  <a:close/>
                  <a:moveTo>
                    <a:pt x="10932" y="6843"/>
                  </a:moveTo>
                  <a:lnTo>
                    <a:pt x="10932" y="7504"/>
                  </a:lnTo>
                  <a:lnTo>
                    <a:pt x="5262" y="7504"/>
                  </a:lnTo>
                  <a:lnTo>
                    <a:pt x="5262" y="6843"/>
                  </a:lnTo>
                  <a:close/>
                  <a:moveTo>
                    <a:pt x="3403" y="4291"/>
                  </a:moveTo>
                  <a:cubicBezTo>
                    <a:pt x="4064" y="4322"/>
                    <a:pt x="4631" y="4921"/>
                    <a:pt x="4631" y="5583"/>
                  </a:cubicBezTo>
                  <a:lnTo>
                    <a:pt x="4631" y="7725"/>
                  </a:lnTo>
                  <a:cubicBezTo>
                    <a:pt x="4348" y="7567"/>
                    <a:pt x="4033" y="7441"/>
                    <a:pt x="3686" y="7441"/>
                  </a:cubicBezTo>
                  <a:lnTo>
                    <a:pt x="3340" y="7441"/>
                  </a:lnTo>
                  <a:lnTo>
                    <a:pt x="3340" y="6402"/>
                  </a:lnTo>
                  <a:cubicBezTo>
                    <a:pt x="3340" y="6213"/>
                    <a:pt x="3182" y="6055"/>
                    <a:pt x="2962" y="6055"/>
                  </a:cubicBezTo>
                  <a:cubicBezTo>
                    <a:pt x="2773" y="6055"/>
                    <a:pt x="2615" y="6213"/>
                    <a:pt x="2615" y="6402"/>
                  </a:cubicBezTo>
                  <a:lnTo>
                    <a:pt x="2615" y="7788"/>
                  </a:lnTo>
                  <a:cubicBezTo>
                    <a:pt x="2615" y="7977"/>
                    <a:pt x="2773" y="8134"/>
                    <a:pt x="2962" y="8134"/>
                  </a:cubicBezTo>
                  <a:lnTo>
                    <a:pt x="3655" y="8134"/>
                  </a:lnTo>
                  <a:cubicBezTo>
                    <a:pt x="4064" y="8134"/>
                    <a:pt x="4474" y="8418"/>
                    <a:pt x="4600" y="8828"/>
                  </a:cubicBezTo>
                  <a:lnTo>
                    <a:pt x="1985" y="8828"/>
                  </a:lnTo>
                  <a:lnTo>
                    <a:pt x="1985" y="5583"/>
                  </a:lnTo>
                  <a:lnTo>
                    <a:pt x="2080" y="5583"/>
                  </a:lnTo>
                  <a:cubicBezTo>
                    <a:pt x="2080" y="5236"/>
                    <a:pt x="2237" y="4858"/>
                    <a:pt x="2458" y="4637"/>
                  </a:cubicBezTo>
                  <a:cubicBezTo>
                    <a:pt x="2741" y="4385"/>
                    <a:pt x="3056" y="4291"/>
                    <a:pt x="3403" y="4291"/>
                  </a:cubicBezTo>
                  <a:close/>
                  <a:moveTo>
                    <a:pt x="1040" y="4795"/>
                  </a:moveTo>
                  <a:cubicBezTo>
                    <a:pt x="1229" y="4795"/>
                    <a:pt x="1418" y="4952"/>
                    <a:pt x="1418" y="5141"/>
                  </a:cubicBezTo>
                  <a:lnTo>
                    <a:pt x="1418" y="9174"/>
                  </a:lnTo>
                  <a:lnTo>
                    <a:pt x="1418" y="9300"/>
                  </a:lnTo>
                  <a:cubicBezTo>
                    <a:pt x="1449" y="9458"/>
                    <a:pt x="1575" y="9521"/>
                    <a:pt x="1733" y="9521"/>
                  </a:cubicBezTo>
                  <a:lnTo>
                    <a:pt x="5860" y="9521"/>
                  </a:lnTo>
                  <a:cubicBezTo>
                    <a:pt x="6049" y="9521"/>
                    <a:pt x="6175" y="9678"/>
                    <a:pt x="6175" y="9836"/>
                  </a:cubicBezTo>
                  <a:lnTo>
                    <a:pt x="6175" y="10938"/>
                  </a:lnTo>
                  <a:lnTo>
                    <a:pt x="693" y="10938"/>
                  </a:lnTo>
                  <a:lnTo>
                    <a:pt x="693" y="5141"/>
                  </a:lnTo>
                  <a:cubicBezTo>
                    <a:pt x="693" y="4952"/>
                    <a:pt x="851" y="4795"/>
                    <a:pt x="1040" y="4795"/>
                  </a:cubicBezTo>
                  <a:close/>
                  <a:moveTo>
                    <a:pt x="7656" y="8197"/>
                  </a:moveTo>
                  <a:cubicBezTo>
                    <a:pt x="7971" y="8260"/>
                    <a:pt x="8254" y="8576"/>
                    <a:pt x="8254" y="8922"/>
                  </a:cubicBezTo>
                  <a:lnTo>
                    <a:pt x="8254" y="10938"/>
                  </a:lnTo>
                  <a:lnTo>
                    <a:pt x="6868" y="10938"/>
                  </a:lnTo>
                  <a:lnTo>
                    <a:pt x="6868" y="9836"/>
                  </a:lnTo>
                  <a:cubicBezTo>
                    <a:pt x="6868" y="9269"/>
                    <a:pt x="6396" y="8796"/>
                    <a:pt x="5860" y="8796"/>
                  </a:cubicBezTo>
                  <a:lnTo>
                    <a:pt x="5388" y="8796"/>
                  </a:lnTo>
                  <a:cubicBezTo>
                    <a:pt x="5356" y="8576"/>
                    <a:pt x="5230" y="8386"/>
                    <a:pt x="5104" y="8197"/>
                  </a:cubicBezTo>
                  <a:close/>
                  <a:moveTo>
                    <a:pt x="9185" y="1"/>
                  </a:moveTo>
                  <a:cubicBezTo>
                    <a:pt x="9049" y="1"/>
                    <a:pt x="8908" y="88"/>
                    <a:pt x="8885" y="227"/>
                  </a:cubicBezTo>
                  <a:lnTo>
                    <a:pt x="6837" y="5078"/>
                  </a:lnTo>
                  <a:cubicBezTo>
                    <a:pt x="6774" y="5236"/>
                    <a:pt x="6837" y="5457"/>
                    <a:pt x="7026" y="5520"/>
                  </a:cubicBezTo>
                  <a:cubicBezTo>
                    <a:pt x="7089" y="5520"/>
                    <a:pt x="7120" y="5551"/>
                    <a:pt x="7152" y="5551"/>
                  </a:cubicBezTo>
                  <a:cubicBezTo>
                    <a:pt x="7278" y="5551"/>
                    <a:pt x="7435" y="5457"/>
                    <a:pt x="7467" y="5362"/>
                  </a:cubicBezTo>
                  <a:lnTo>
                    <a:pt x="8034" y="4039"/>
                  </a:lnTo>
                  <a:cubicBezTo>
                    <a:pt x="8191" y="4133"/>
                    <a:pt x="8349" y="4165"/>
                    <a:pt x="8538" y="4165"/>
                  </a:cubicBezTo>
                  <a:cubicBezTo>
                    <a:pt x="8664" y="4165"/>
                    <a:pt x="8759" y="4133"/>
                    <a:pt x="8885" y="4133"/>
                  </a:cubicBezTo>
                  <a:lnTo>
                    <a:pt x="8885" y="4921"/>
                  </a:lnTo>
                  <a:cubicBezTo>
                    <a:pt x="8223" y="5047"/>
                    <a:pt x="7719" y="5583"/>
                    <a:pt x="7561" y="6244"/>
                  </a:cubicBezTo>
                  <a:lnTo>
                    <a:pt x="5293" y="6244"/>
                  </a:lnTo>
                  <a:lnTo>
                    <a:pt x="5293" y="5709"/>
                  </a:lnTo>
                  <a:cubicBezTo>
                    <a:pt x="5293" y="4984"/>
                    <a:pt x="4915" y="4354"/>
                    <a:pt x="4348" y="4007"/>
                  </a:cubicBezTo>
                  <a:cubicBezTo>
                    <a:pt x="4757" y="3692"/>
                    <a:pt x="4978" y="3220"/>
                    <a:pt x="4978" y="2653"/>
                  </a:cubicBezTo>
                  <a:cubicBezTo>
                    <a:pt x="4978" y="1707"/>
                    <a:pt x="4253" y="983"/>
                    <a:pt x="3308" y="983"/>
                  </a:cubicBezTo>
                  <a:cubicBezTo>
                    <a:pt x="2363" y="983"/>
                    <a:pt x="1607" y="1707"/>
                    <a:pt x="1607" y="2653"/>
                  </a:cubicBezTo>
                  <a:cubicBezTo>
                    <a:pt x="1607" y="3220"/>
                    <a:pt x="1890" y="3724"/>
                    <a:pt x="2269" y="4039"/>
                  </a:cubicBezTo>
                  <a:cubicBezTo>
                    <a:pt x="2143" y="4133"/>
                    <a:pt x="2080" y="4196"/>
                    <a:pt x="1985" y="4291"/>
                  </a:cubicBezTo>
                  <a:cubicBezTo>
                    <a:pt x="1922" y="4354"/>
                    <a:pt x="1827" y="4448"/>
                    <a:pt x="1764" y="4543"/>
                  </a:cubicBezTo>
                  <a:cubicBezTo>
                    <a:pt x="1575" y="4354"/>
                    <a:pt x="1323" y="4228"/>
                    <a:pt x="1008" y="4228"/>
                  </a:cubicBezTo>
                  <a:cubicBezTo>
                    <a:pt x="473" y="4228"/>
                    <a:pt x="0" y="4700"/>
                    <a:pt x="0" y="5268"/>
                  </a:cubicBezTo>
                  <a:lnTo>
                    <a:pt x="0" y="11411"/>
                  </a:lnTo>
                  <a:cubicBezTo>
                    <a:pt x="0" y="11600"/>
                    <a:pt x="158" y="11758"/>
                    <a:pt x="347" y="11758"/>
                  </a:cubicBezTo>
                  <a:lnTo>
                    <a:pt x="8570" y="11758"/>
                  </a:lnTo>
                  <a:cubicBezTo>
                    <a:pt x="8759" y="11758"/>
                    <a:pt x="8916" y="11600"/>
                    <a:pt x="8916" y="11411"/>
                  </a:cubicBezTo>
                  <a:lnTo>
                    <a:pt x="8916" y="9048"/>
                  </a:lnTo>
                  <a:cubicBezTo>
                    <a:pt x="8916" y="8765"/>
                    <a:pt x="8853" y="8544"/>
                    <a:pt x="8727" y="8292"/>
                  </a:cubicBezTo>
                  <a:lnTo>
                    <a:pt x="11342" y="8292"/>
                  </a:lnTo>
                  <a:cubicBezTo>
                    <a:pt x="11531" y="8292"/>
                    <a:pt x="11689" y="8134"/>
                    <a:pt x="11689" y="7945"/>
                  </a:cubicBezTo>
                  <a:lnTo>
                    <a:pt x="11689" y="6559"/>
                  </a:lnTo>
                  <a:cubicBezTo>
                    <a:pt x="11689" y="6339"/>
                    <a:pt x="11531" y="6181"/>
                    <a:pt x="11310" y="6181"/>
                  </a:cubicBezTo>
                  <a:lnTo>
                    <a:pt x="10901" y="6181"/>
                  </a:lnTo>
                  <a:cubicBezTo>
                    <a:pt x="10775" y="5520"/>
                    <a:pt x="10239" y="4984"/>
                    <a:pt x="9546" y="4826"/>
                  </a:cubicBezTo>
                  <a:lnTo>
                    <a:pt x="9546" y="3094"/>
                  </a:lnTo>
                  <a:cubicBezTo>
                    <a:pt x="9546" y="2621"/>
                    <a:pt x="9231" y="2243"/>
                    <a:pt x="8790" y="2117"/>
                  </a:cubicBezTo>
                  <a:lnTo>
                    <a:pt x="9515" y="447"/>
                  </a:lnTo>
                  <a:cubicBezTo>
                    <a:pt x="9578" y="290"/>
                    <a:pt x="9515" y="69"/>
                    <a:pt x="9326" y="38"/>
                  </a:cubicBezTo>
                  <a:cubicBezTo>
                    <a:pt x="9283" y="12"/>
                    <a:pt x="9234" y="1"/>
                    <a:pt x="9185" y="1"/>
                  </a:cubicBezTo>
                  <a:close/>
                </a:path>
              </a:pathLst>
            </a:custGeom>
            <a:solidFill>
              <a:srgbClr val="0737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922;p74"/>
            <p:cNvSpPr txBox="1"/>
            <p:nvPr/>
          </p:nvSpPr>
          <p:spPr>
            <a:xfrm>
              <a:off x="5553072" y="4938671"/>
              <a:ext cx="2241730" cy="6411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altLang="en-US" sz="2400" b="1" dirty="0">
                  <a:solidFill>
                    <a:srgbClr val="073763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Fira Sans Extra Condensed"/>
                  <a:sym typeface="Fira Sans Extra Condensed"/>
                </a:rPr>
                <a:t>會通資訊</a:t>
              </a:r>
              <a:endParaRPr sz="2400" b="1" dirty="0">
                <a:solidFill>
                  <a:srgbClr val="0737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Fira Sans Extra Condensed"/>
                <a:sym typeface="Fira Sans Extra Condensed"/>
              </a:endParaRPr>
            </a:p>
          </p:txBody>
        </p:sp>
      </p:grpSp>
      <p:grpSp>
        <p:nvGrpSpPr>
          <p:cNvPr id="13" name="群組 12"/>
          <p:cNvGrpSpPr/>
          <p:nvPr/>
        </p:nvGrpSpPr>
        <p:grpSpPr>
          <a:xfrm>
            <a:off x="8368551" y="3787460"/>
            <a:ext cx="2241730" cy="1792312"/>
            <a:chOff x="7472488" y="3787460"/>
            <a:chExt cx="2241730" cy="1792312"/>
          </a:xfrm>
        </p:grpSpPr>
        <p:sp>
          <p:nvSpPr>
            <p:cNvPr id="18" name="Google Shape;910;p74"/>
            <p:cNvSpPr/>
            <p:nvPr/>
          </p:nvSpPr>
          <p:spPr>
            <a:xfrm>
              <a:off x="7966268" y="3787460"/>
              <a:ext cx="1212906" cy="1212906"/>
            </a:xfrm>
            <a:prstGeom prst="ellipse">
              <a:avLst/>
            </a:prstGeom>
            <a:noFill/>
            <a:ln w="28575" cap="flat" cmpd="sng">
              <a:solidFill>
                <a:srgbClr val="4BACC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C3B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914;p74"/>
            <p:cNvSpPr/>
            <p:nvPr/>
          </p:nvSpPr>
          <p:spPr>
            <a:xfrm>
              <a:off x="8333455" y="4157023"/>
              <a:ext cx="477176" cy="474618"/>
            </a:xfrm>
            <a:custGeom>
              <a:avLst/>
              <a:gdLst/>
              <a:ahLst/>
              <a:cxnLst/>
              <a:rect l="l" t="t" r="r" b="b"/>
              <a:pathLst>
                <a:path w="11752" h="11689" extrusionOk="0">
                  <a:moveTo>
                    <a:pt x="5860" y="662"/>
                  </a:moveTo>
                  <a:cubicBezTo>
                    <a:pt x="6427" y="662"/>
                    <a:pt x="6900" y="1135"/>
                    <a:pt x="6900" y="1670"/>
                  </a:cubicBezTo>
                  <a:cubicBezTo>
                    <a:pt x="6900" y="2238"/>
                    <a:pt x="6427" y="2710"/>
                    <a:pt x="5860" y="2710"/>
                  </a:cubicBezTo>
                  <a:cubicBezTo>
                    <a:pt x="5293" y="2710"/>
                    <a:pt x="4821" y="2238"/>
                    <a:pt x="4821" y="1670"/>
                  </a:cubicBezTo>
                  <a:cubicBezTo>
                    <a:pt x="4821" y="1135"/>
                    <a:pt x="5293" y="662"/>
                    <a:pt x="5860" y="662"/>
                  </a:cubicBezTo>
                  <a:close/>
                  <a:moveTo>
                    <a:pt x="5860" y="3372"/>
                  </a:moveTo>
                  <a:cubicBezTo>
                    <a:pt x="7058" y="3403"/>
                    <a:pt x="8034" y="4317"/>
                    <a:pt x="8223" y="5451"/>
                  </a:cubicBezTo>
                  <a:lnTo>
                    <a:pt x="3466" y="5451"/>
                  </a:lnTo>
                  <a:cubicBezTo>
                    <a:pt x="3624" y="4285"/>
                    <a:pt x="4663" y="3372"/>
                    <a:pt x="5860" y="3372"/>
                  </a:cubicBezTo>
                  <a:close/>
                  <a:moveTo>
                    <a:pt x="9420" y="7562"/>
                  </a:moveTo>
                  <a:cubicBezTo>
                    <a:pt x="9956" y="7562"/>
                    <a:pt x="10429" y="7814"/>
                    <a:pt x="10744" y="8223"/>
                  </a:cubicBezTo>
                  <a:lnTo>
                    <a:pt x="10082" y="8223"/>
                  </a:lnTo>
                  <a:cubicBezTo>
                    <a:pt x="9546" y="8223"/>
                    <a:pt x="9074" y="8696"/>
                    <a:pt x="9074" y="9232"/>
                  </a:cubicBezTo>
                  <a:cubicBezTo>
                    <a:pt x="9074" y="9799"/>
                    <a:pt x="9546" y="10271"/>
                    <a:pt x="10082" y="10271"/>
                  </a:cubicBezTo>
                  <a:lnTo>
                    <a:pt x="10744" y="10271"/>
                  </a:lnTo>
                  <a:cubicBezTo>
                    <a:pt x="10429" y="10712"/>
                    <a:pt x="9925" y="10933"/>
                    <a:pt x="9420" y="10933"/>
                  </a:cubicBezTo>
                  <a:cubicBezTo>
                    <a:pt x="8696" y="10933"/>
                    <a:pt x="8034" y="10460"/>
                    <a:pt x="7814" y="9799"/>
                  </a:cubicBezTo>
                  <a:cubicBezTo>
                    <a:pt x="7751" y="9673"/>
                    <a:pt x="7593" y="9547"/>
                    <a:pt x="7499" y="9547"/>
                  </a:cubicBezTo>
                  <a:lnTo>
                    <a:pt x="4222" y="9547"/>
                  </a:lnTo>
                  <a:cubicBezTo>
                    <a:pt x="4065" y="9547"/>
                    <a:pt x="3939" y="9641"/>
                    <a:pt x="3907" y="9799"/>
                  </a:cubicBezTo>
                  <a:cubicBezTo>
                    <a:pt x="3655" y="10460"/>
                    <a:pt x="2993" y="10933"/>
                    <a:pt x="2300" y="10933"/>
                  </a:cubicBezTo>
                  <a:cubicBezTo>
                    <a:pt x="1733" y="10933"/>
                    <a:pt x="1261" y="10649"/>
                    <a:pt x="914" y="10271"/>
                  </a:cubicBezTo>
                  <a:lnTo>
                    <a:pt x="1576" y="10271"/>
                  </a:lnTo>
                  <a:cubicBezTo>
                    <a:pt x="2143" y="10271"/>
                    <a:pt x="2615" y="9799"/>
                    <a:pt x="2615" y="9232"/>
                  </a:cubicBezTo>
                  <a:cubicBezTo>
                    <a:pt x="2615" y="8696"/>
                    <a:pt x="2143" y="8223"/>
                    <a:pt x="1576" y="8223"/>
                  </a:cubicBezTo>
                  <a:lnTo>
                    <a:pt x="914" y="8223"/>
                  </a:lnTo>
                  <a:cubicBezTo>
                    <a:pt x="1229" y="7782"/>
                    <a:pt x="1733" y="7562"/>
                    <a:pt x="2300" y="7562"/>
                  </a:cubicBezTo>
                  <a:cubicBezTo>
                    <a:pt x="2993" y="7562"/>
                    <a:pt x="3655" y="8034"/>
                    <a:pt x="3907" y="8696"/>
                  </a:cubicBezTo>
                  <a:cubicBezTo>
                    <a:pt x="3939" y="8822"/>
                    <a:pt x="4096" y="8917"/>
                    <a:pt x="4222" y="8917"/>
                  </a:cubicBezTo>
                  <a:lnTo>
                    <a:pt x="7499" y="8917"/>
                  </a:lnTo>
                  <a:cubicBezTo>
                    <a:pt x="7656" y="8917"/>
                    <a:pt x="7751" y="8854"/>
                    <a:pt x="7814" y="8696"/>
                  </a:cubicBezTo>
                  <a:cubicBezTo>
                    <a:pt x="8034" y="8034"/>
                    <a:pt x="8727" y="7562"/>
                    <a:pt x="9420" y="7562"/>
                  </a:cubicBezTo>
                  <a:close/>
                  <a:moveTo>
                    <a:pt x="5860" y="1"/>
                  </a:moveTo>
                  <a:cubicBezTo>
                    <a:pt x="4915" y="1"/>
                    <a:pt x="4128" y="725"/>
                    <a:pt x="4128" y="1670"/>
                  </a:cubicBezTo>
                  <a:cubicBezTo>
                    <a:pt x="4128" y="2143"/>
                    <a:pt x="4348" y="2584"/>
                    <a:pt x="4663" y="2899"/>
                  </a:cubicBezTo>
                  <a:lnTo>
                    <a:pt x="4695" y="2931"/>
                  </a:lnTo>
                  <a:cubicBezTo>
                    <a:pt x="3592" y="3372"/>
                    <a:pt x="2773" y="4474"/>
                    <a:pt x="2773" y="5829"/>
                  </a:cubicBezTo>
                  <a:cubicBezTo>
                    <a:pt x="2773" y="6018"/>
                    <a:pt x="2930" y="6176"/>
                    <a:pt x="3119" y="6176"/>
                  </a:cubicBezTo>
                  <a:lnTo>
                    <a:pt x="5514" y="6176"/>
                  </a:lnTo>
                  <a:lnTo>
                    <a:pt x="5514" y="8255"/>
                  </a:lnTo>
                  <a:lnTo>
                    <a:pt x="4443" y="8255"/>
                  </a:lnTo>
                  <a:cubicBezTo>
                    <a:pt x="4065" y="7436"/>
                    <a:pt x="3245" y="6869"/>
                    <a:pt x="2300" y="6869"/>
                  </a:cubicBezTo>
                  <a:cubicBezTo>
                    <a:pt x="1261" y="6869"/>
                    <a:pt x="410" y="7499"/>
                    <a:pt x="32" y="8444"/>
                  </a:cubicBezTo>
                  <a:cubicBezTo>
                    <a:pt x="0" y="8570"/>
                    <a:pt x="0" y="8696"/>
                    <a:pt x="95" y="8759"/>
                  </a:cubicBezTo>
                  <a:cubicBezTo>
                    <a:pt x="158" y="8854"/>
                    <a:pt x="253" y="8917"/>
                    <a:pt x="347" y="8917"/>
                  </a:cubicBezTo>
                  <a:lnTo>
                    <a:pt x="1607" y="8917"/>
                  </a:lnTo>
                  <a:cubicBezTo>
                    <a:pt x="1828" y="8917"/>
                    <a:pt x="1985" y="9074"/>
                    <a:pt x="1985" y="9295"/>
                  </a:cubicBezTo>
                  <a:cubicBezTo>
                    <a:pt x="1985" y="9484"/>
                    <a:pt x="1828" y="9641"/>
                    <a:pt x="1607" y="9641"/>
                  </a:cubicBezTo>
                  <a:lnTo>
                    <a:pt x="347" y="9641"/>
                  </a:lnTo>
                  <a:cubicBezTo>
                    <a:pt x="253" y="9641"/>
                    <a:pt x="158" y="9673"/>
                    <a:pt x="95" y="9799"/>
                  </a:cubicBezTo>
                  <a:cubicBezTo>
                    <a:pt x="0" y="9862"/>
                    <a:pt x="0" y="9988"/>
                    <a:pt x="32" y="10114"/>
                  </a:cubicBezTo>
                  <a:cubicBezTo>
                    <a:pt x="410" y="11059"/>
                    <a:pt x="1292" y="11689"/>
                    <a:pt x="2300" y="11689"/>
                  </a:cubicBezTo>
                  <a:cubicBezTo>
                    <a:pt x="3182" y="11689"/>
                    <a:pt x="4065" y="11122"/>
                    <a:pt x="4443" y="10303"/>
                  </a:cubicBezTo>
                  <a:lnTo>
                    <a:pt x="7278" y="10303"/>
                  </a:lnTo>
                  <a:cubicBezTo>
                    <a:pt x="7688" y="11122"/>
                    <a:pt x="8507" y="11689"/>
                    <a:pt x="9452" y="11689"/>
                  </a:cubicBezTo>
                  <a:cubicBezTo>
                    <a:pt x="10492" y="11689"/>
                    <a:pt x="11342" y="11059"/>
                    <a:pt x="11689" y="10114"/>
                  </a:cubicBezTo>
                  <a:cubicBezTo>
                    <a:pt x="11752" y="9988"/>
                    <a:pt x="11752" y="9862"/>
                    <a:pt x="11657" y="9799"/>
                  </a:cubicBezTo>
                  <a:cubicBezTo>
                    <a:pt x="11594" y="9704"/>
                    <a:pt x="11500" y="9641"/>
                    <a:pt x="11374" y="9641"/>
                  </a:cubicBezTo>
                  <a:lnTo>
                    <a:pt x="10114" y="9641"/>
                  </a:lnTo>
                  <a:cubicBezTo>
                    <a:pt x="9925" y="9641"/>
                    <a:pt x="9767" y="9484"/>
                    <a:pt x="9767" y="9295"/>
                  </a:cubicBezTo>
                  <a:cubicBezTo>
                    <a:pt x="9767" y="9074"/>
                    <a:pt x="9925" y="8917"/>
                    <a:pt x="10114" y="8917"/>
                  </a:cubicBezTo>
                  <a:lnTo>
                    <a:pt x="11374" y="8917"/>
                  </a:lnTo>
                  <a:cubicBezTo>
                    <a:pt x="11500" y="8917"/>
                    <a:pt x="11594" y="8885"/>
                    <a:pt x="11657" y="8759"/>
                  </a:cubicBezTo>
                  <a:cubicBezTo>
                    <a:pt x="11752" y="8696"/>
                    <a:pt x="11752" y="8570"/>
                    <a:pt x="11689" y="8444"/>
                  </a:cubicBezTo>
                  <a:cubicBezTo>
                    <a:pt x="11342" y="7499"/>
                    <a:pt x="10429" y="6869"/>
                    <a:pt x="9452" y="6869"/>
                  </a:cubicBezTo>
                  <a:cubicBezTo>
                    <a:pt x="8538" y="6869"/>
                    <a:pt x="7688" y="7436"/>
                    <a:pt x="7278" y="8255"/>
                  </a:cubicBezTo>
                  <a:lnTo>
                    <a:pt x="6238" y="8255"/>
                  </a:lnTo>
                  <a:lnTo>
                    <a:pt x="6238" y="6176"/>
                  </a:lnTo>
                  <a:lnTo>
                    <a:pt x="8633" y="6176"/>
                  </a:lnTo>
                  <a:cubicBezTo>
                    <a:pt x="8822" y="6176"/>
                    <a:pt x="8979" y="6018"/>
                    <a:pt x="8979" y="5829"/>
                  </a:cubicBezTo>
                  <a:cubicBezTo>
                    <a:pt x="8979" y="4506"/>
                    <a:pt x="8192" y="3403"/>
                    <a:pt x="7058" y="2931"/>
                  </a:cubicBezTo>
                  <a:cubicBezTo>
                    <a:pt x="7341" y="2616"/>
                    <a:pt x="7562" y="2175"/>
                    <a:pt x="7562" y="1670"/>
                  </a:cubicBezTo>
                  <a:cubicBezTo>
                    <a:pt x="7562" y="725"/>
                    <a:pt x="6806" y="1"/>
                    <a:pt x="5860" y="1"/>
                  </a:cubicBezTo>
                  <a:close/>
                </a:path>
              </a:pathLst>
            </a:custGeom>
            <a:solidFill>
              <a:srgbClr val="0737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922;p74"/>
            <p:cNvSpPr txBox="1"/>
            <p:nvPr/>
          </p:nvSpPr>
          <p:spPr>
            <a:xfrm>
              <a:off x="7472488" y="4938671"/>
              <a:ext cx="2241730" cy="6411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altLang="en-US" sz="2400" b="1" dirty="0">
                  <a:solidFill>
                    <a:srgbClr val="073763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Fira Sans Extra Condensed"/>
                  <a:sym typeface="Fira Sans Extra Condensed"/>
                </a:rPr>
                <a:t>倍力資訊</a:t>
              </a:r>
              <a:endParaRPr sz="2400" b="1" dirty="0">
                <a:solidFill>
                  <a:srgbClr val="0737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Fira Sans Extra Condensed"/>
                <a:sym typeface="Fira Sans Extra Condensed"/>
              </a:endParaRPr>
            </a:p>
          </p:txBody>
        </p:sp>
      </p:grpSp>
      <p:cxnSp>
        <p:nvCxnSpPr>
          <p:cNvPr id="38" name="Google Shape;893;p74"/>
          <p:cNvCxnSpPr/>
          <p:nvPr/>
        </p:nvCxnSpPr>
        <p:spPr>
          <a:xfrm rot="10800000" flipV="1">
            <a:off x="3962351" y="2760870"/>
            <a:ext cx="1217042" cy="1026590"/>
          </a:xfrm>
          <a:prstGeom prst="bentConnector2">
            <a:avLst/>
          </a:prstGeom>
          <a:noFill/>
          <a:ln w="28575" cap="flat" cmpd="sng">
            <a:solidFill>
              <a:srgbClr val="4BACC6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31" name="圖片 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51193" y="2105621"/>
            <a:ext cx="545477" cy="679611"/>
          </a:xfrm>
          <a:prstGeom prst="rect">
            <a:avLst/>
          </a:prstGeom>
        </p:spPr>
      </p:pic>
      <p:grpSp>
        <p:nvGrpSpPr>
          <p:cNvPr id="33" name="群組 32"/>
          <p:cNvGrpSpPr/>
          <p:nvPr/>
        </p:nvGrpSpPr>
        <p:grpSpPr>
          <a:xfrm>
            <a:off x="896063" y="3787460"/>
            <a:ext cx="2241730" cy="1792312"/>
            <a:chOff x="5553072" y="3787460"/>
            <a:chExt cx="2241730" cy="1792312"/>
          </a:xfrm>
        </p:grpSpPr>
        <p:sp>
          <p:nvSpPr>
            <p:cNvPr id="37" name="Google Shape;889;p74"/>
            <p:cNvSpPr/>
            <p:nvPr/>
          </p:nvSpPr>
          <p:spPr>
            <a:xfrm>
              <a:off x="6067621" y="3787460"/>
              <a:ext cx="1212906" cy="1212906"/>
            </a:xfrm>
            <a:prstGeom prst="ellipse">
              <a:avLst/>
            </a:prstGeom>
            <a:noFill/>
            <a:ln w="28575" cap="flat" cmpd="sng">
              <a:solidFill>
                <a:srgbClr val="4BACC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rgbClr val="00C3B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908;p74"/>
            <p:cNvSpPr/>
            <p:nvPr/>
          </p:nvSpPr>
          <p:spPr>
            <a:xfrm>
              <a:off x="6436402" y="4154142"/>
              <a:ext cx="476895" cy="479711"/>
            </a:xfrm>
            <a:custGeom>
              <a:avLst/>
              <a:gdLst/>
              <a:ahLst/>
              <a:cxnLst/>
              <a:rect l="l" t="t" r="r" b="b"/>
              <a:pathLst>
                <a:path w="11689" h="11758" extrusionOk="0">
                  <a:moveTo>
                    <a:pt x="8538" y="2747"/>
                  </a:moveTo>
                  <a:cubicBezTo>
                    <a:pt x="8727" y="2747"/>
                    <a:pt x="8853" y="2905"/>
                    <a:pt x="8853" y="3094"/>
                  </a:cubicBezTo>
                  <a:cubicBezTo>
                    <a:pt x="8885" y="3251"/>
                    <a:pt x="8727" y="3409"/>
                    <a:pt x="8538" y="3409"/>
                  </a:cubicBezTo>
                  <a:cubicBezTo>
                    <a:pt x="8444" y="3409"/>
                    <a:pt x="8381" y="3377"/>
                    <a:pt x="8286" y="3346"/>
                  </a:cubicBezTo>
                  <a:lnTo>
                    <a:pt x="8538" y="2747"/>
                  </a:lnTo>
                  <a:close/>
                  <a:moveTo>
                    <a:pt x="3277" y="1581"/>
                  </a:moveTo>
                  <a:cubicBezTo>
                    <a:pt x="3844" y="1581"/>
                    <a:pt x="4316" y="2023"/>
                    <a:pt x="4316" y="2590"/>
                  </a:cubicBezTo>
                  <a:cubicBezTo>
                    <a:pt x="4316" y="3157"/>
                    <a:pt x="3844" y="3598"/>
                    <a:pt x="3277" y="3598"/>
                  </a:cubicBezTo>
                  <a:cubicBezTo>
                    <a:pt x="2741" y="3598"/>
                    <a:pt x="2269" y="3157"/>
                    <a:pt x="2269" y="2590"/>
                  </a:cubicBezTo>
                  <a:cubicBezTo>
                    <a:pt x="2269" y="1991"/>
                    <a:pt x="2741" y="1581"/>
                    <a:pt x="3277" y="1581"/>
                  </a:cubicBezTo>
                  <a:close/>
                  <a:moveTo>
                    <a:pt x="9231" y="5457"/>
                  </a:moveTo>
                  <a:cubicBezTo>
                    <a:pt x="9672" y="5457"/>
                    <a:pt x="10050" y="5740"/>
                    <a:pt x="10208" y="6150"/>
                  </a:cubicBezTo>
                  <a:lnTo>
                    <a:pt x="8286" y="6150"/>
                  </a:lnTo>
                  <a:cubicBezTo>
                    <a:pt x="8412" y="5772"/>
                    <a:pt x="8759" y="5457"/>
                    <a:pt x="9231" y="5457"/>
                  </a:cubicBezTo>
                  <a:close/>
                  <a:moveTo>
                    <a:pt x="10932" y="6843"/>
                  </a:moveTo>
                  <a:lnTo>
                    <a:pt x="10932" y="7504"/>
                  </a:lnTo>
                  <a:lnTo>
                    <a:pt x="5262" y="7504"/>
                  </a:lnTo>
                  <a:lnTo>
                    <a:pt x="5262" y="6843"/>
                  </a:lnTo>
                  <a:close/>
                  <a:moveTo>
                    <a:pt x="3403" y="4291"/>
                  </a:moveTo>
                  <a:cubicBezTo>
                    <a:pt x="4064" y="4322"/>
                    <a:pt x="4631" y="4921"/>
                    <a:pt x="4631" y="5583"/>
                  </a:cubicBezTo>
                  <a:lnTo>
                    <a:pt x="4631" y="7725"/>
                  </a:lnTo>
                  <a:cubicBezTo>
                    <a:pt x="4348" y="7567"/>
                    <a:pt x="4033" y="7441"/>
                    <a:pt x="3686" y="7441"/>
                  </a:cubicBezTo>
                  <a:lnTo>
                    <a:pt x="3340" y="7441"/>
                  </a:lnTo>
                  <a:lnTo>
                    <a:pt x="3340" y="6402"/>
                  </a:lnTo>
                  <a:cubicBezTo>
                    <a:pt x="3340" y="6213"/>
                    <a:pt x="3182" y="6055"/>
                    <a:pt x="2962" y="6055"/>
                  </a:cubicBezTo>
                  <a:cubicBezTo>
                    <a:pt x="2773" y="6055"/>
                    <a:pt x="2615" y="6213"/>
                    <a:pt x="2615" y="6402"/>
                  </a:cubicBezTo>
                  <a:lnTo>
                    <a:pt x="2615" y="7788"/>
                  </a:lnTo>
                  <a:cubicBezTo>
                    <a:pt x="2615" y="7977"/>
                    <a:pt x="2773" y="8134"/>
                    <a:pt x="2962" y="8134"/>
                  </a:cubicBezTo>
                  <a:lnTo>
                    <a:pt x="3655" y="8134"/>
                  </a:lnTo>
                  <a:cubicBezTo>
                    <a:pt x="4064" y="8134"/>
                    <a:pt x="4474" y="8418"/>
                    <a:pt x="4600" y="8828"/>
                  </a:cubicBezTo>
                  <a:lnTo>
                    <a:pt x="1985" y="8828"/>
                  </a:lnTo>
                  <a:lnTo>
                    <a:pt x="1985" y="5583"/>
                  </a:lnTo>
                  <a:lnTo>
                    <a:pt x="2080" y="5583"/>
                  </a:lnTo>
                  <a:cubicBezTo>
                    <a:pt x="2080" y="5236"/>
                    <a:pt x="2237" y="4858"/>
                    <a:pt x="2458" y="4637"/>
                  </a:cubicBezTo>
                  <a:cubicBezTo>
                    <a:pt x="2741" y="4385"/>
                    <a:pt x="3056" y="4291"/>
                    <a:pt x="3403" y="4291"/>
                  </a:cubicBezTo>
                  <a:close/>
                  <a:moveTo>
                    <a:pt x="1040" y="4795"/>
                  </a:moveTo>
                  <a:cubicBezTo>
                    <a:pt x="1229" y="4795"/>
                    <a:pt x="1418" y="4952"/>
                    <a:pt x="1418" y="5141"/>
                  </a:cubicBezTo>
                  <a:lnTo>
                    <a:pt x="1418" y="9174"/>
                  </a:lnTo>
                  <a:lnTo>
                    <a:pt x="1418" y="9300"/>
                  </a:lnTo>
                  <a:cubicBezTo>
                    <a:pt x="1449" y="9458"/>
                    <a:pt x="1575" y="9521"/>
                    <a:pt x="1733" y="9521"/>
                  </a:cubicBezTo>
                  <a:lnTo>
                    <a:pt x="5860" y="9521"/>
                  </a:lnTo>
                  <a:cubicBezTo>
                    <a:pt x="6049" y="9521"/>
                    <a:pt x="6175" y="9678"/>
                    <a:pt x="6175" y="9836"/>
                  </a:cubicBezTo>
                  <a:lnTo>
                    <a:pt x="6175" y="10938"/>
                  </a:lnTo>
                  <a:lnTo>
                    <a:pt x="693" y="10938"/>
                  </a:lnTo>
                  <a:lnTo>
                    <a:pt x="693" y="5141"/>
                  </a:lnTo>
                  <a:cubicBezTo>
                    <a:pt x="693" y="4952"/>
                    <a:pt x="851" y="4795"/>
                    <a:pt x="1040" y="4795"/>
                  </a:cubicBezTo>
                  <a:close/>
                  <a:moveTo>
                    <a:pt x="7656" y="8197"/>
                  </a:moveTo>
                  <a:cubicBezTo>
                    <a:pt x="7971" y="8260"/>
                    <a:pt x="8254" y="8576"/>
                    <a:pt x="8254" y="8922"/>
                  </a:cubicBezTo>
                  <a:lnTo>
                    <a:pt x="8254" y="10938"/>
                  </a:lnTo>
                  <a:lnTo>
                    <a:pt x="6868" y="10938"/>
                  </a:lnTo>
                  <a:lnTo>
                    <a:pt x="6868" y="9836"/>
                  </a:lnTo>
                  <a:cubicBezTo>
                    <a:pt x="6868" y="9269"/>
                    <a:pt x="6396" y="8796"/>
                    <a:pt x="5860" y="8796"/>
                  </a:cubicBezTo>
                  <a:lnTo>
                    <a:pt x="5388" y="8796"/>
                  </a:lnTo>
                  <a:cubicBezTo>
                    <a:pt x="5356" y="8576"/>
                    <a:pt x="5230" y="8386"/>
                    <a:pt x="5104" y="8197"/>
                  </a:cubicBezTo>
                  <a:close/>
                  <a:moveTo>
                    <a:pt x="9185" y="1"/>
                  </a:moveTo>
                  <a:cubicBezTo>
                    <a:pt x="9049" y="1"/>
                    <a:pt x="8908" y="88"/>
                    <a:pt x="8885" y="227"/>
                  </a:cubicBezTo>
                  <a:lnTo>
                    <a:pt x="6837" y="5078"/>
                  </a:lnTo>
                  <a:cubicBezTo>
                    <a:pt x="6774" y="5236"/>
                    <a:pt x="6837" y="5457"/>
                    <a:pt x="7026" y="5520"/>
                  </a:cubicBezTo>
                  <a:cubicBezTo>
                    <a:pt x="7089" y="5520"/>
                    <a:pt x="7120" y="5551"/>
                    <a:pt x="7152" y="5551"/>
                  </a:cubicBezTo>
                  <a:cubicBezTo>
                    <a:pt x="7278" y="5551"/>
                    <a:pt x="7435" y="5457"/>
                    <a:pt x="7467" y="5362"/>
                  </a:cubicBezTo>
                  <a:lnTo>
                    <a:pt x="8034" y="4039"/>
                  </a:lnTo>
                  <a:cubicBezTo>
                    <a:pt x="8191" y="4133"/>
                    <a:pt x="8349" y="4165"/>
                    <a:pt x="8538" y="4165"/>
                  </a:cubicBezTo>
                  <a:cubicBezTo>
                    <a:pt x="8664" y="4165"/>
                    <a:pt x="8759" y="4133"/>
                    <a:pt x="8885" y="4133"/>
                  </a:cubicBezTo>
                  <a:lnTo>
                    <a:pt x="8885" y="4921"/>
                  </a:lnTo>
                  <a:cubicBezTo>
                    <a:pt x="8223" y="5047"/>
                    <a:pt x="7719" y="5583"/>
                    <a:pt x="7561" y="6244"/>
                  </a:cubicBezTo>
                  <a:lnTo>
                    <a:pt x="5293" y="6244"/>
                  </a:lnTo>
                  <a:lnTo>
                    <a:pt x="5293" y="5709"/>
                  </a:lnTo>
                  <a:cubicBezTo>
                    <a:pt x="5293" y="4984"/>
                    <a:pt x="4915" y="4354"/>
                    <a:pt x="4348" y="4007"/>
                  </a:cubicBezTo>
                  <a:cubicBezTo>
                    <a:pt x="4757" y="3692"/>
                    <a:pt x="4978" y="3220"/>
                    <a:pt x="4978" y="2653"/>
                  </a:cubicBezTo>
                  <a:cubicBezTo>
                    <a:pt x="4978" y="1707"/>
                    <a:pt x="4253" y="983"/>
                    <a:pt x="3308" y="983"/>
                  </a:cubicBezTo>
                  <a:cubicBezTo>
                    <a:pt x="2363" y="983"/>
                    <a:pt x="1607" y="1707"/>
                    <a:pt x="1607" y="2653"/>
                  </a:cubicBezTo>
                  <a:cubicBezTo>
                    <a:pt x="1607" y="3220"/>
                    <a:pt x="1890" y="3724"/>
                    <a:pt x="2269" y="4039"/>
                  </a:cubicBezTo>
                  <a:cubicBezTo>
                    <a:pt x="2143" y="4133"/>
                    <a:pt x="2080" y="4196"/>
                    <a:pt x="1985" y="4291"/>
                  </a:cubicBezTo>
                  <a:cubicBezTo>
                    <a:pt x="1922" y="4354"/>
                    <a:pt x="1827" y="4448"/>
                    <a:pt x="1764" y="4543"/>
                  </a:cubicBezTo>
                  <a:cubicBezTo>
                    <a:pt x="1575" y="4354"/>
                    <a:pt x="1323" y="4228"/>
                    <a:pt x="1008" y="4228"/>
                  </a:cubicBezTo>
                  <a:cubicBezTo>
                    <a:pt x="473" y="4228"/>
                    <a:pt x="0" y="4700"/>
                    <a:pt x="0" y="5268"/>
                  </a:cubicBezTo>
                  <a:lnTo>
                    <a:pt x="0" y="11411"/>
                  </a:lnTo>
                  <a:cubicBezTo>
                    <a:pt x="0" y="11600"/>
                    <a:pt x="158" y="11758"/>
                    <a:pt x="347" y="11758"/>
                  </a:cubicBezTo>
                  <a:lnTo>
                    <a:pt x="8570" y="11758"/>
                  </a:lnTo>
                  <a:cubicBezTo>
                    <a:pt x="8759" y="11758"/>
                    <a:pt x="8916" y="11600"/>
                    <a:pt x="8916" y="11411"/>
                  </a:cubicBezTo>
                  <a:lnTo>
                    <a:pt x="8916" y="9048"/>
                  </a:lnTo>
                  <a:cubicBezTo>
                    <a:pt x="8916" y="8765"/>
                    <a:pt x="8853" y="8544"/>
                    <a:pt x="8727" y="8292"/>
                  </a:cubicBezTo>
                  <a:lnTo>
                    <a:pt x="11342" y="8292"/>
                  </a:lnTo>
                  <a:cubicBezTo>
                    <a:pt x="11531" y="8292"/>
                    <a:pt x="11689" y="8134"/>
                    <a:pt x="11689" y="7945"/>
                  </a:cubicBezTo>
                  <a:lnTo>
                    <a:pt x="11689" y="6559"/>
                  </a:lnTo>
                  <a:cubicBezTo>
                    <a:pt x="11689" y="6339"/>
                    <a:pt x="11531" y="6181"/>
                    <a:pt x="11310" y="6181"/>
                  </a:cubicBezTo>
                  <a:lnTo>
                    <a:pt x="10901" y="6181"/>
                  </a:lnTo>
                  <a:cubicBezTo>
                    <a:pt x="10775" y="5520"/>
                    <a:pt x="10239" y="4984"/>
                    <a:pt x="9546" y="4826"/>
                  </a:cubicBezTo>
                  <a:lnTo>
                    <a:pt x="9546" y="3094"/>
                  </a:lnTo>
                  <a:cubicBezTo>
                    <a:pt x="9546" y="2621"/>
                    <a:pt x="9231" y="2243"/>
                    <a:pt x="8790" y="2117"/>
                  </a:cubicBezTo>
                  <a:lnTo>
                    <a:pt x="9515" y="447"/>
                  </a:lnTo>
                  <a:cubicBezTo>
                    <a:pt x="9578" y="290"/>
                    <a:pt x="9515" y="69"/>
                    <a:pt x="9326" y="38"/>
                  </a:cubicBezTo>
                  <a:cubicBezTo>
                    <a:pt x="9283" y="12"/>
                    <a:pt x="9234" y="1"/>
                    <a:pt x="9185" y="1"/>
                  </a:cubicBezTo>
                  <a:close/>
                </a:path>
              </a:pathLst>
            </a:custGeom>
            <a:solidFill>
              <a:srgbClr val="07376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" name="Google Shape;922;p74"/>
            <p:cNvSpPr txBox="1"/>
            <p:nvPr/>
          </p:nvSpPr>
          <p:spPr>
            <a:xfrm>
              <a:off x="5553072" y="4938671"/>
              <a:ext cx="2241730" cy="6411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b" anchorCtr="0">
              <a:noAutofit/>
            </a:bodyPr>
            <a:lstStyle/>
            <a:p>
              <a:pPr lvl="0" algn="ctr"/>
              <a:r>
                <a:rPr lang="zh-CHT" altLang="en-US" sz="2400" b="1" dirty="0">
                  <a:solidFill>
                    <a:srgbClr val="073763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Fira Sans Extra Condensed"/>
                  <a:sym typeface="Fira Sans Extra Condensed"/>
                </a:rPr>
                <a:t>新加坡</a:t>
              </a:r>
              <a:r>
                <a:rPr lang="en-US" altLang="zh-CHT" sz="2400" b="1" dirty="0">
                  <a:solidFill>
                    <a:srgbClr val="073763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Fira Sans Extra Condensed"/>
                  <a:sym typeface="Fira Sans Extra Condensed"/>
                </a:rPr>
                <a:t>BLITZ</a:t>
              </a:r>
              <a:endParaRPr sz="2400" b="1" dirty="0">
                <a:solidFill>
                  <a:srgbClr val="07376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Fira Sans Extra Condensed"/>
                <a:sym typeface="Fira Sans Extra Condensed"/>
              </a:endParaRPr>
            </a:p>
          </p:txBody>
        </p:sp>
      </p:grpSp>
      <p:cxnSp>
        <p:nvCxnSpPr>
          <p:cNvPr id="21" name="直線接點 20"/>
          <p:cNvCxnSpPr>
            <a:stCxn id="2" idx="4"/>
            <a:endCxn id="3" idx="0"/>
          </p:cNvCxnSpPr>
          <p:nvPr/>
        </p:nvCxnSpPr>
        <p:spPr>
          <a:xfrm>
            <a:off x="5713615" y="3073871"/>
            <a:ext cx="14500" cy="713589"/>
          </a:xfrm>
          <a:prstGeom prst="line">
            <a:avLst/>
          </a:prstGeom>
          <a:noFill/>
          <a:ln w="28575" cap="flat" cmpd="sng">
            <a:solidFill>
              <a:srgbClr val="4BACC6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3" name="Google Shape;893;p74"/>
          <p:cNvCxnSpPr/>
          <p:nvPr/>
        </p:nvCxnSpPr>
        <p:spPr>
          <a:xfrm rot="10800000" flipH="1" flipV="1">
            <a:off x="6263810" y="2760870"/>
            <a:ext cx="1245763" cy="1026590"/>
          </a:xfrm>
          <a:prstGeom prst="bentConnector2">
            <a:avLst/>
          </a:prstGeom>
          <a:noFill/>
          <a:ln w="28575" cap="flat" cmpd="sng">
            <a:solidFill>
              <a:srgbClr val="4BACC6"/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38939941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圖表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49574868"/>
              </p:ext>
            </p:extLst>
          </p:nvPr>
        </p:nvGraphicFramePr>
        <p:xfrm>
          <a:off x="260316" y="3557679"/>
          <a:ext cx="4817488" cy="36481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圖表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7429021"/>
              </p:ext>
            </p:extLst>
          </p:nvPr>
        </p:nvGraphicFramePr>
        <p:xfrm>
          <a:off x="3708676" y="724683"/>
          <a:ext cx="4635499" cy="36470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5" name="Google Shape;70;p9"/>
          <p:cNvCxnSpPr/>
          <p:nvPr/>
        </p:nvCxnSpPr>
        <p:spPr>
          <a:xfrm>
            <a:off x="420797" y="935359"/>
            <a:ext cx="514500" cy="0"/>
          </a:xfrm>
          <a:prstGeom prst="straightConnector1">
            <a:avLst/>
          </a:prstGeom>
          <a:noFill/>
          <a:ln w="28575" cap="flat" cmpd="sng">
            <a:solidFill>
              <a:srgbClr val="FFAB40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6" name="標題 1"/>
          <p:cNvSpPr txBox="1">
            <a:spLocks/>
          </p:cNvSpPr>
          <p:nvPr/>
        </p:nvSpPr>
        <p:spPr>
          <a:xfrm>
            <a:off x="298518" y="89094"/>
            <a:ext cx="10871200" cy="990600"/>
          </a:xfrm>
          <a:prstGeom prst="rect">
            <a:avLst/>
          </a:prstGeom>
        </p:spPr>
        <p:txBody>
          <a:bodyPr vert="horz" rtlCol="0" anchor="ctr">
            <a:normAutofit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800" b="1" i="0" kern="1200">
                <a:solidFill>
                  <a:schemeClr val="accent4">
                    <a:lumMod val="75000"/>
                  </a:schemeClr>
                </a:solidFill>
                <a:latin typeface="微軟正黑體"/>
                <a:ea typeface="微軟正黑體"/>
                <a:cs typeface="微軟正黑體"/>
              </a:defRPr>
            </a:lvl1pPr>
          </a:lstStyle>
          <a:p>
            <a:pPr>
              <a:defRPr/>
            </a:pPr>
            <a:r>
              <a:rPr lang="zh-TW" altLang="en-US" sz="4000" dirty="0">
                <a:solidFill>
                  <a:srgbClr val="2858AA"/>
                </a:solidFill>
              </a:rPr>
              <a:t>產品別營收</a:t>
            </a:r>
            <a:endParaRPr lang="en-US" altLang="zh-TW" sz="4000" dirty="0">
              <a:solidFill>
                <a:srgbClr val="2858AA"/>
              </a:solidFill>
            </a:endParaRPr>
          </a:p>
        </p:txBody>
      </p:sp>
      <p:graphicFrame>
        <p:nvGraphicFramePr>
          <p:cNvPr id="7" name="圖表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10718387"/>
              </p:ext>
            </p:extLst>
          </p:nvPr>
        </p:nvGraphicFramePr>
        <p:xfrm>
          <a:off x="330423" y="3518566"/>
          <a:ext cx="4736042" cy="36374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圖表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04820657"/>
              </p:ext>
            </p:extLst>
          </p:nvPr>
        </p:nvGraphicFramePr>
        <p:xfrm>
          <a:off x="6588453" y="3518566"/>
          <a:ext cx="5133975" cy="36374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66401738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ES 2016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中庸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ARES 2016" id="{B9B114A8-8820-4746-A513-E0AB20236646}" vid="{43A4C349-B7F9-4821-B32F-87C6AA79E14F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ARES 2016</Template>
  <TotalTime>21156</TotalTime>
  <Words>686</Words>
  <Application>Microsoft Office PowerPoint</Application>
  <PresentationFormat>寬螢幕</PresentationFormat>
  <Paragraphs>226</Paragraphs>
  <Slides>14</Slides>
  <Notes>5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14</vt:i4>
      </vt:variant>
    </vt:vector>
  </HeadingPairs>
  <TitlesOfParts>
    <vt:vector size="20" baseType="lpstr">
      <vt:lpstr>Noto Sans CJK TC Bold</vt:lpstr>
      <vt:lpstr>微軟正黑體</vt:lpstr>
      <vt:lpstr>Arial</vt:lpstr>
      <vt:lpstr>Calibri</vt:lpstr>
      <vt:lpstr>Wingdings</vt:lpstr>
      <vt:lpstr>ARES 2016</vt:lpstr>
      <vt:lpstr> 2020年資通電腦法說會  股票代碼：2471 時間：2020/05/20</vt:lpstr>
      <vt:lpstr>免責聲明</vt:lpstr>
      <vt:lpstr>PowerPoint 簡報</vt:lpstr>
      <vt:lpstr>資訊暢通 通往成功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資通電腦</dc:title>
  <dc:creator>1896</dc:creator>
  <cp:lastModifiedBy>孝儀 丁</cp:lastModifiedBy>
  <cp:revision>1092</cp:revision>
  <dcterms:created xsi:type="dcterms:W3CDTF">2017-05-22T08:47:49Z</dcterms:created>
  <dcterms:modified xsi:type="dcterms:W3CDTF">2020-05-20T01:14:42Z</dcterms:modified>
</cp:coreProperties>
</file>