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avi" ContentType="video/avi"/>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drawings/drawing2.xml" ContentType="application/vnd.openxmlformats-officedocument.drawingml.chartshapes+xml"/>
  <Override PartName="/ppt/charts/chart3.xml" ContentType="application/vnd.openxmlformats-officedocument.drawingml.chart+xml"/>
  <Override PartName="/ppt/drawings/drawing3.xml" ContentType="application/vnd.openxmlformats-officedocument.drawingml.chartshapes+xml"/>
  <Override PartName="/ppt/charts/chart4.xml" ContentType="application/vnd.openxmlformats-officedocument.drawingml.chart+xml"/>
  <Override PartName="/ppt/drawings/drawing4.xml" ContentType="application/vnd.openxmlformats-officedocument.drawingml.chartshape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handoutMasterIdLst>
    <p:handoutMasterId r:id="rId30"/>
  </p:handoutMasterIdLst>
  <p:sldIdLst>
    <p:sldId id="257" r:id="rId2"/>
    <p:sldId id="260" r:id="rId3"/>
    <p:sldId id="311" r:id="rId4"/>
    <p:sldId id="270" r:id="rId5"/>
    <p:sldId id="312" r:id="rId6"/>
    <p:sldId id="306" r:id="rId7"/>
    <p:sldId id="313" r:id="rId8"/>
    <p:sldId id="308" r:id="rId9"/>
    <p:sldId id="309" r:id="rId10"/>
    <p:sldId id="310" r:id="rId11"/>
    <p:sldId id="314" r:id="rId12"/>
    <p:sldId id="319" r:id="rId13"/>
    <p:sldId id="266" r:id="rId14"/>
    <p:sldId id="271" r:id="rId15"/>
    <p:sldId id="320" r:id="rId16"/>
    <p:sldId id="321" r:id="rId17"/>
    <p:sldId id="322" r:id="rId18"/>
    <p:sldId id="323" r:id="rId19"/>
    <p:sldId id="324" r:id="rId20"/>
    <p:sldId id="325" r:id="rId21"/>
    <p:sldId id="315" r:id="rId22"/>
    <p:sldId id="276" r:id="rId23"/>
    <p:sldId id="330" r:id="rId24"/>
    <p:sldId id="326" r:id="rId25"/>
    <p:sldId id="329" r:id="rId26"/>
    <p:sldId id="328" r:id="rId27"/>
    <p:sldId id="289" r:id="rId28"/>
  </p:sldIdLst>
  <p:sldSz cx="12192000" cy="6858000"/>
  <p:notesSz cx="6797675" cy="9926638"/>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E3E42"/>
    <a:srgbClr val="004286"/>
    <a:srgbClr val="0064C8"/>
    <a:srgbClr val="005AB4"/>
    <a:srgbClr val="C31116"/>
    <a:srgbClr val="8A0C0F"/>
    <a:srgbClr val="004F9E"/>
    <a:srgbClr val="D2C4C4"/>
    <a:srgbClr val="DCC2C2"/>
    <a:srgbClr val="864E4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淺色樣式 1 - 輔色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E25E649-3F16-4E02-A733-19D2CDBF48F0}" styleName="中等深淺樣式 3 - 輔色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148" autoAdjust="0"/>
    <p:restoredTop sz="99610" autoAdjust="0"/>
  </p:normalViewPr>
  <p:slideViewPr>
    <p:cSldViewPr snapToGrid="0">
      <p:cViewPr varScale="1">
        <p:scale>
          <a:sx n="113" d="100"/>
          <a:sy n="113" d="100"/>
        </p:scale>
        <p:origin x="-846" y="-9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200" d="100"/>
        <a:sy n="200" d="100"/>
      </p:scale>
      <p:origin x="0" y="2784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348289862204725"/>
          <c:y val="8.8007807086133899E-2"/>
          <c:w val="0.53865932578740161"/>
          <c:h val="0.80798893897705837"/>
        </c:manualLayout>
      </c:layout>
      <c:doughnutChart>
        <c:varyColors val="1"/>
        <c:ser>
          <c:idx val="0"/>
          <c:order val="0"/>
          <c:tx>
            <c:strRef>
              <c:f>Sheet1!$B$1</c:f>
              <c:strCache>
                <c:ptCount val="1"/>
                <c:pt idx="0">
                  <c:v>列1</c:v>
                </c:pt>
              </c:strCache>
            </c:strRef>
          </c:tx>
          <c:spPr>
            <a:gradFill>
              <a:gsLst>
                <a:gs pos="100000">
                  <a:schemeClr val="bg1">
                    <a:lumMod val="95000"/>
                  </a:schemeClr>
                </a:gs>
                <a:gs pos="0">
                  <a:schemeClr val="bg1">
                    <a:lumMod val="75000"/>
                  </a:schemeClr>
                </a:gs>
              </a:gsLst>
              <a:lin ang="2700000" scaled="1"/>
            </a:gradFill>
            <a:ln>
              <a:noFill/>
            </a:ln>
            <a:effectLst/>
          </c:spPr>
          <c:dPt>
            <c:idx val="0"/>
            <c:bubble3D val="0"/>
            <c:spPr>
              <a:solidFill>
                <a:schemeClr val="bg1">
                  <a:lumMod val="85000"/>
                </a:schemeClr>
              </a:solidFill>
              <a:ln w="19050">
                <a:noFill/>
              </a:ln>
              <a:effectLst>
                <a:innerShdw blurRad="63500" dist="50800" dir="13500000">
                  <a:prstClr val="black">
                    <a:alpha val="50000"/>
                  </a:prstClr>
                </a:innerShdw>
              </a:effectLst>
            </c:spPr>
            <c:extLst xmlns:c16r2="http://schemas.microsoft.com/office/drawing/2015/06/chart">
              <c:ext xmlns:c16="http://schemas.microsoft.com/office/drawing/2014/chart" uri="{C3380CC4-5D6E-409C-BE32-E72D297353CC}">
                <c16:uniqueId val="{00000001-1D9E-4331-B94F-6C8A7899D225}"/>
              </c:ext>
            </c:extLst>
          </c:dPt>
          <c:dPt>
            <c:idx val="1"/>
            <c:bubble3D val="0"/>
            <c:spPr>
              <a:solidFill>
                <a:srgbClr val="01ACBE"/>
              </a:solidFill>
              <a:ln w="19050">
                <a:noFill/>
              </a:ln>
              <a:effectLst>
                <a:innerShdw blurRad="63500" dist="50800" dir="13500000">
                  <a:prstClr val="black">
                    <a:alpha val="50000"/>
                  </a:prstClr>
                </a:innerShdw>
              </a:effectLst>
            </c:spPr>
            <c:extLst xmlns:c16r2="http://schemas.microsoft.com/office/drawing/2015/06/chart">
              <c:ext xmlns:c16="http://schemas.microsoft.com/office/drawing/2014/chart" uri="{C3380CC4-5D6E-409C-BE32-E72D297353CC}">
                <c16:uniqueId val="{00000003-1D9E-4331-B94F-6C8A7899D225}"/>
              </c:ext>
            </c:extLst>
          </c:dPt>
          <c:dPt>
            <c:idx val="2"/>
            <c:bubble3D val="0"/>
            <c:spPr>
              <a:gradFill>
                <a:gsLst>
                  <a:gs pos="100000">
                    <a:schemeClr val="bg1">
                      <a:lumMod val="95000"/>
                    </a:schemeClr>
                  </a:gs>
                  <a:gs pos="0">
                    <a:schemeClr val="bg1">
                      <a:lumMod val="75000"/>
                    </a:schemeClr>
                  </a:gs>
                </a:gsLst>
                <a:lin ang="2700000" scaled="1"/>
              </a:gradFill>
              <a:ln w="19050">
                <a:noFill/>
              </a:ln>
              <a:effectLst/>
            </c:spPr>
            <c:extLst xmlns:c16r2="http://schemas.microsoft.com/office/drawing/2015/06/chart">
              <c:ext xmlns:c16="http://schemas.microsoft.com/office/drawing/2014/chart" uri="{C3380CC4-5D6E-409C-BE32-E72D297353CC}">
                <c16:uniqueId val="{00000005-1D9E-4331-B94F-6C8A7899D225}"/>
              </c:ext>
            </c:extLst>
          </c:dPt>
          <c:dPt>
            <c:idx val="3"/>
            <c:bubble3D val="0"/>
            <c:spPr>
              <a:gradFill>
                <a:gsLst>
                  <a:gs pos="100000">
                    <a:schemeClr val="bg1">
                      <a:lumMod val="95000"/>
                    </a:schemeClr>
                  </a:gs>
                  <a:gs pos="0">
                    <a:schemeClr val="bg1">
                      <a:lumMod val="75000"/>
                    </a:schemeClr>
                  </a:gs>
                </a:gsLst>
                <a:lin ang="2700000" scaled="1"/>
              </a:gradFill>
              <a:ln w="19050">
                <a:noFill/>
              </a:ln>
              <a:effectLst/>
            </c:spPr>
            <c:extLst xmlns:c16r2="http://schemas.microsoft.com/office/drawing/2015/06/chart">
              <c:ext xmlns:c16="http://schemas.microsoft.com/office/drawing/2014/chart" uri="{C3380CC4-5D6E-409C-BE32-E72D297353CC}">
                <c16:uniqueId val="{00000007-1D9E-4331-B94F-6C8A7899D225}"/>
              </c:ext>
            </c:extLst>
          </c:dPt>
          <c:cat>
            <c:strRef>
              <c:f>Sheet1!$A$2:$A$5</c:f>
              <c:strCache>
                <c:ptCount val="2"/>
                <c:pt idx="0">
                  <c:v>第一季度</c:v>
                </c:pt>
                <c:pt idx="1">
                  <c:v>第二季度</c:v>
                </c:pt>
              </c:strCache>
            </c:strRef>
          </c:cat>
          <c:val>
            <c:numRef>
              <c:f>Sheet1!$B$2:$B$5</c:f>
              <c:numCache>
                <c:formatCode>General</c:formatCode>
                <c:ptCount val="4"/>
                <c:pt idx="0">
                  <c:v>70</c:v>
                </c:pt>
                <c:pt idx="1">
                  <c:v>30</c:v>
                </c:pt>
              </c:numCache>
            </c:numRef>
          </c:val>
          <c:extLst xmlns:c16r2="http://schemas.microsoft.com/office/drawing/2015/06/chart">
            <c:ext xmlns:c16="http://schemas.microsoft.com/office/drawing/2014/chart" uri="{C3380CC4-5D6E-409C-BE32-E72D297353CC}">
              <c16:uniqueId val="{00000008-1D9E-4331-B94F-6C8A7899D225}"/>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latin typeface="zihun70hao-lingyueheiti" panose="00000500000000000000" pitchFamily="2" charset="-122"/>
          <a:ea typeface="字魂58号-创中黑" panose="00000500000000000000" pitchFamily="2" charset="-122"/>
          <a:sym typeface="zihun70hao-lingyueheiti" panose="00000500000000000000" pitchFamily="2" charset="-122"/>
        </a:defRPr>
      </a:pPr>
      <a:endParaRPr lang="zh-TW"/>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072846808686838"/>
          <c:y val="8.8007629264231044E-2"/>
          <c:w val="0.53865932578740161"/>
          <c:h val="0.80798893897705837"/>
        </c:manualLayout>
      </c:layout>
      <c:doughnutChart>
        <c:varyColors val="1"/>
        <c:ser>
          <c:idx val="0"/>
          <c:order val="0"/>
          <c:tx>
            <c:strRef>
              <c:f>Sheet1!$B$1</c:f>
              <c:strCache>
                <c:ptCount val="1"/>
                <c:pt idx="0">
                  <c:v>列1</c:v>
                </c:pt>
              </c:strCache>
            </c:strRef>
          </c:tx>
          <c:spPr>
            <a:gradFill>
              <a:gsLst>
                <a:gs pos="100000">
                  <a:schemeClr val="bg1">
                    <a:lumMod val="95000"/>
                  </a:schemeClr>
                </a:gs>
                <a:gs pos="0">
                  <a:schemeClr val="bg1">
                    <a:lumMod val="75000"/>
                  </a:schemeClr>
                </a:gs>
              </a:gsLst>
              <a:lin ang="2700000" scaled="1"/>
            </a:gradFill>
            <a:ln>
              <a:noFill/>
            </a:ln>
            <a:effectLst/>
          </c:spPr>
          <c:dPt>
            <c:idx val="0"/>
            <c:bubble3D val="0"/>
            <c:spPr>
              <a:solidFill>
                <a:schemeClr val="bg1">
                  <a:lumMod val="85000"/>
                </a:schemeClr>
              </a:solidFill>
              <a:ln w="19050">
                <a:noFill/>
              </a:ln>
              <a:effectLst>
                <a:innerShdw blurRad="63500" dist="50800" dir="13500000">
                  <a:prstClr val="black">
                    <a:alpha val="50000"/>
                  </a:prstClr>
                </a:innerShdw>
              </a:effectLst>
            </c:spPr>
            <c:extLst xmlns:c16r2="http://schemas.microsoft.com/office/drawing/2015/06/chart">
              <c:ext xmlns:c16="http://schemas.microsoft.com/office/drawing/2014/chart" uri="{C3380CC4-5D6E-409C-BE32-E72D297353CC}">
                <c16:uniqueId val="{00000001-0E89-4A9F-B5C4-306E0D213C44}"/>
              </c:ext>
            </c:extLst>
          </c:dPt>
          <c:dPt>
            <c:idx val="1"/>
            <c:bubble3D val="0"/>
            <c:spPr>
              <a:solidFill>
                <a:srgbClr val="FFB850"/>
              </a:solidFill>
              <a:ln w="19050">
                <a:noFill/>
              </a:ln>
              <a:effectLst>
                <a:innerShdw blurRad="63500" dist="50800" dir="13500000">
                  <a:prstClr val="black">
                    <a:alpha val="50000"/>
                  </a:prstClr>
                </a:innerShdw>
              </a:effectLst>
            </c:spPr>
            <c:extLst xmlns:c16r2="http://schemas.microsoft.com/office/drawing/2015/06/chart">
              <c:ext xmlns:c16="http://schemas.microsoft.com/office/drawing/2014/chart" uri="{C3380CC4-5D6E-409C-BE32-E72D297353CC}">
                <c16:uniqueId val="{00000003-0E89-4A9F-B5C4-306E0D213C44}"/>
              </c:ext>
            </c:extLst>
          </c:dPt>
          <c:dPt>
            <c:idx val="2"/>
            <c:bubble3D val="0"/>
            <c:spPr>
              <a:gradFill>
                <a:gsLst>
                  <a:gs pos="100000">
                    <a:schemeClr val="bg1">
                      <a:lumMod val="95000"/>
                    </a:schemeClr>
                  </a:gs>
                  <a:gs pos="0">
                    <a:schemeClr val="bg1">
                      <a:lumMod val="75000"/>
                    </a:schemeClr>
                  </a:gs>
                </a:gsLst>
                <a:lin ang="2700000" scaled="1"/>
              </a:gradFill>
              <a:ln w="19050">
                <a:noFill/>
              </a:ln>
              <a:effectLst/>
            </c:spPr>
            <c:extLst xmlns:c16r2="http://schemas.microsoft.com/office/drawing/2015/06/chart">
              <c:ext xmlns:c16="http://schemas.microsoft.com/office/drawing/2014/chart" uri="{C3380CC4-5D6E-409C-BE32-E72D297353CC}">
                <c16:uniqueId val="{00000005-0E89-4A9F-B5C4-306E0D213C44}"/>
              </c:ext>
            </c:extLst>
          </c:dPt>
          <c:dPt>
            <c:idx val="3"/>
            <c:bubble3D val="0"/>
            <c:spPr>
              <a:gradFill>
                <a:gsLst>
                  <a:gs pos="100000">
                    <a:schemeClr val="bg1">
                      <a:lumMod val="95000"/>
                    </a:schemeClr>
                  </a:gs>
                  <a:gs pos="0">
                    <a:schemeClr val="bg1">
                      <a:lumMod val="75000"/>
                    </a:schemeClr>
                  </a:gs>
                </a:gsLst>
                <a:lin ang="2700000" scaled="1"/>
              </a:gradFill>
              <a:ln w="19050">
                <a:noFill/>
              </a:ln>
              <a:effectLst/>
            </c:spPr>
            <c:extLst xmlns:c16r2="http://schemas.microsoft.com/office/drawing/2015/06/chart">
              <c:ext xmlns:c16="http://schemas.microsoft.com/office/drawing/2014/chart" uri="{C3380CC4-5D6E-409C-BE32-E72D297353CC}">
                <c16:uniqueId val="{00000007-0E89-4A9F-B5C4-306E0D213C44}"/>
              </c:ext>
            </c:extLst>
          </c:dPt>
          <c:cat>
            <c:strRef>
              <c:f>Sheet1!$A$2:$A$5</c:f>
              <c:strCache>
                <c:ptCount val="2"/>
                <c:pt idx="0">
                  <c:v>第一季度</c:v>
                </c:pt>
                <c:pt idx="1">
                  <c:v>第二季度</c:v>
                </c:pt>
              </c:strCache>
            </c:strRef>
          </c:cat>
          <c:val>
            <c:numRef>
              <c:f>Sheet1!$B$2:$B$5</c:f>
              <c:numCache>
                <c:formatCode>General</c:formatCode>
                <c:ptCount val="4"/>
                <c:pt idx="0">
                  <c:v>50</c:v>
                </c:pt>
                <c:pt idx="1">
                  <c:v>50</c:v>
                </c:pt>
              </c:numCache>
            </c:numRef>
          </c:val>
          <c:extLst xmlns:c16r2="http://schemas.microsoft.com/office/drawing/2015/06/chart">
            <c:ext xmlns:c16="http://schemas.microsoft.com/office/drawing/2014/chart" uri="{C3380CC4-5D6E-409C-BE32-E72D297353CC}">
              <c16:uniqueId val="{00000008-0E89-4A9F-B5C4-306E0D213C44}"/>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latin typeface="zihun70hao-lingyueheiti" panose="00000500000000000000" pitchFamily="2" charset="-122"/>
          <a:ea typeface="字魂58号-创中黑" panose="00000500000000000000" pitchFamily="2" charset="-122"/>
          <a:sym typeface="zihun70hao-lingyueheiti" panose="00000500000000000000" pitchFamily="2" charset="-122"/>
        </a:defRPr>
      </a:pPr>
      <a:endParaRPr lang="zh-TW"/>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68440206297819"/>
          <c:y val="0.11874736775861318"/>
          <c:w val="0.53865932578740161"/>
          <c:h val="0.80798893897705837"/>
        </c:manualLayout>
      </c:layout>
      <c:doughnutChart>
        <c:varyColors val="1"/>
        <c:ser>
          <c:idx val="0"/>
          <c:order val="0"/>
          <c:tx>
            <c:strRef>
              <c:f>Sheet1!$B$1</c:f>
              <c:strCache>
                <c:ptCount val="1"/>
                <c:pt idx="0">
                  <c:v>列1</c:v>
                </c:pt>
              </c:strCache>
            </c:strRef>
          </c:tx>
          <c:spPr>
            <a:gradFill>
              <a:gsLst>
                <a:gs pos="100000">
                  <a:schemeClr val="bg1">
                    <a:lumMod val="95000"/>
                  </a:schemeClr>
                </a:gs>
                <a:gs pos="0">
                  <a:schemeClr val="bg1">
                    <a:lumMod val="75000"/>
                  </a:schemeClr>
                </a:gs>
              </a:gsLst>
              <a:lin ang="2700000" scaled="1"/>
            </a:gradFill>
            <a:ln>
              <a:noFill/>
            </a:ln>
            <a:effectLst/>
          </c:spPr>
          <c:dPt>
            <c:idx val="0"/>
            <c:bubble3D val="0"/>
            <c:spPr>
              <a:solidFill>
                <a:schemeClr val="bg1">
                  <a:lumMod val="85000"/>
                </a:schemeClr>
              </a:solidFill>
              <a:ln w="19050">
                <a:noFill/>
              </a:ln>
              <a:effectLst>
                <a:innerShdw blurRad="63500" dist="50800" dir="13500000">
                  <a:prstClr val="black">
                    <a:alpha val="50000"/>
                  </a:prstClr>
                </a:innerShdw>
              </a:effectLst>
            </c:spPr>
            <c:extLst xmlns:c16r2="http://schemas.microsoft.com/office/drawing/2015/06/chart">
              <c:ext xmlns:c16="http://schemas.microsoft.com/office/drawing/2014/chart" uri="{C3380CC4-5D6E-409C-BE32-E72D297353CC}">
                <c16:uniqueId val="{00000001-8587-4DEB-9B2D-B033432A0FD8}"/>
              </c:ext>
            </c:extLst>
          </c:dPt>
          <c:dPt>
            <c:idx val="1"/>
            <c:bubble3D val="0"/>
            <c:spPr>
              <a:solidFill>
                <a:srgbClr val="E87071"/>
              </a:solidFill>
              <a:ln w="19050">
                <a:noFill/>
              </a:ln>
              <a:effectLst>
                <a:innerShdw blurRad="63500" dist="50800" dir="13500000">
                  <a:prstClr val="black">
                    <a:alpha val="50000"/>
                  </a:prstClr>
                </a:innerShdw>
              </a:effectLst>
            </c:spPr>
            <c:extLst xmlns:c16r2="http://schemas.microsoft.com/office/drawing/2015/06/chart">
              <c:ext xmlns:c16="http://schemas.microsoft.com/office/drawing/2014/chart" uri="{C3380CC4-5D6E-409C-BE32-E72D297353CC}">
                <c16:uniqueId val="{00000003-8587-4DEB-9B2D-B033432A0FD8}"/>
              </c:ext>
            </c:extLst>
          </c:dPt>
          <c:dPt>
            <c:idx val="2"/>
            <c:bubble3D val="0"/>
            <c:spPr>
              <a:gradFill>
                <a:gsLst>
                  <a:gs pos="100000">
                    <a:schemeClr val="bg1">
                      <a:lumMod val="95000"/>
                    </a:schemeClr>
                  </a:gs>
                  <a:gs pos="0">
                    <a:schemeClr val="bg1">
                      <a:lumMod val="75000"/>
                    </a:schemeClr>
                  </a:gs>
                </a:gsLst>
                <a:lin ang="2700000" scaled="1"/>
              </a:gradFill>
              <a:ln w="19050">
                <a:noFill/>
              </a:ln>
              <a:effectLst/>
            </c:spPr>
            <c:extLst xmlns:c16r2="http://schemas.microsoft.com/office/drawing/2015/06/chart">
              <c:ext xmlns:c16="http://schemas.microsoft.com/office/drawing/2014/chart" uri="{C3380CC4-5D6E-409C-BE32-E72D297353CC}">
                <c16:uniqueId val="{00000005-8587-4DEB-9B2D-B033432A0FD8}"/>
              </c:ext>
            </c:extLst>
          </c:dPt>
          <c:dPt>
            <c:idx val="3"/>
            <c:bubble3D val="0"/>
            <c:spPr>
              <a:gradFill>
                <a:gsLst>
                  <a:gs pos="100000">
                    <a:schemeClr val="bg1">
                      <a:lumMod val="95000"/>
                    </a:schemeClr>
                  </a:gs>
                  <a:gs pos="0">
                    <a:schemeClr val="bg1">
                      <a:lumMod val="75000"/>
                    </a:schemeClr>
                  </a:gs>
                </a:gsLst>
                <a:lin ang="2700000" scaled="1"/>
              </a:gradFill>
              <a:ln w="19050">
                <a:noFill/>
              </a:ln>
              <a:effectLst/>
            </c:spPr>
            <c:extLst xmlns:c16r2="http://schemas.microsoft.com/office/drawing/2015/06/chart">
              <c:ext xmlns:c16="http://schemas.microsoft.com/office/drawing/2014/chart" uri="{C3380CC4-5D6E-409C-BE32-E72D297353CC}">
                <c16:uniqueId val="{00000007-8587-4DEB-9B2D-B033432A0FD8}"/>
              </c:ext>
            </c:extLst>
          </c:dPt>
          <c:cat>
            <c:strRef>
              <c:f>Sheet1!$A$2:$A$5</c:f>
              <c:strCache>
                <c:ptCount val="2"/>
                <c:pt idx="0">
                  <c:v>第一季度</c:v>
                </c:pt>
                <c:pt idx="1">
                  <c:v>第二季度</c:v>
                </c:pt>
              </c:strCache>
            </c:strRef>
          </c:cat>
          <c:val>
            <c:numRef>
              <c:f>Sheet1!$B$2:$B$5</c:f>
              <c:numCache>
                <c:formatCode>General</c:formatCode>
                <c:ptCount val="4"/>
                <c:pt idx="0">
                  <c:v>20</c:v>
                </c:pt>
                <c:pt idx="1">
                  <c:v>80</c:v>
                </c:pt>
              </c:numCache>
            </c:numRef>
          </c:val>
          <c:extLst xmlns:c16r2="http://schemas.microsoft.com/office/drawing/2015/06/chart">
            <c:ext xmlns:c16="http://schemas.microsoft.com/office/drawing/2014/chart" uri="{C3380CC4-5D6E-409C-BE32-E72D297353CC}">
              <c16:uniqueId val="{00000008-8587-4DEB-9B2D-B033432A0FD8}"/>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latin typeface="zihun70hao-lingyueheiti" panose="00000500000000000000" pitchFamily="2" charset="-122"/>
          <a:ea typeface="字魂58号-创中黑" panose="00000500000000000000" pitchFamily="2" charset="-122"/>
          <a:sym typeface="zihun70hao-lingyueheiti" panose="00000500000000000000" pitchFamily="2" charset="-122"/>
        </a:defRPr>
      </a:pPr>
      <a:endParaRPr lang="zh-TW"/>
    </a:p>
  </c:tx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348289862204725"/>
          <c:y val="8.8007807086133899E-2"/>
          <c:w val="0.53865932578740161"/>
          <c:h val="0.80798893897705837"/>
        </c:manualLayout>
      </c:layout>
      <c:doughnutChart>
        <c:varyColors val="1"/>
        <c:ser>
          <c:idx val="0"/>
          <c:order val="0"/>
          <c:tx>
            <c:strRef>
              <c:f>Sheet1!$B$1</c:f>
              <c:strCache>
                <c:ptCount val="1"/>
                <c:pt idx="0">
                  <c:v>列1</c:v>
                </c:pt>
              </c:strCache>
            </c:strRef>
          </c:tx>
          <c:spPr>
            <a:gradFill>
              <a:gsLst>
                <a:gs pos="100000">
                  <a:schemeClr val="bg1">
                    <a:lumMod val="95000"/>
                  </a:schemeClr>
                </a:gs>
                <a:gs pos="0">
                  <a:schemeClr val="bg1">
                    <a:lumMod val="75000"/>
                  </a:schemeClr>
                </a:gs>
              </a:gsLst>
              <a:lin ang="2700000" scaled="1"/>
            </a:gradFill>
            <a:ln>
              <a:noFill/>
            </a:ln>
            <a:effectLst/>
          </c:spPr>
          <c:dPt>
            <c:idx val="0"/>
            <c:bubble3D val="0"/>
            <c:spPr>
              <a:solidFill>
                <a:schemeClr val="bg1">
                  <a:lumMod val="85000"/>
                </a:schemeClr>
              </a:solidFill>
              <a:ln w="19050">
                <a:noFill/>
              </a:ln>
              <a:effectLst>
                <a:innerShdw blurRad="63500" dist="50800" dir="13500000">
                  <a:prstClr val="black">
                    <a:alpha val="50000"/>
                  </a:prstClr>
                </a:innerShdw>
              </a:effectLst>
            </c:spPr>
            <c:extLst xmlns:c16r2="http://schemas.microsoft.com/office/drawing/2015/06/chart">
              <c:ext xmlns:c16="http://schemas.microsoft.com/office/drawing/2014/chart" uri="{C3380CC4-5D6E-409C-BE32-E72D297353CC}">
                <c16:uniqueId val="{00000001-0B38-4181-977E-27664289A126}"/>
              </c:ext>
            </c:extLst>
          </c:dPt>
          <c:dPt>
            <c:idx val="1"/>
            <c:bubble3D val="0"/>
            <c:spPr>
              <a:solidFill>
                <a:srgbClr val="663A77"/>
              </a:solidFill>
              <a:ln w="19050">
                <a:noFill/>
              </a:ln>
              <a:effectLst>
                <a:innerShdw blurRad="63500" dist="50800" dir="13500000">
                  <a:prstClr val="black">
                    <a:alpha val="50000"/>
                  </a:prstClr>
                </a:innerShdw>
              </a:effectLst>
            </c:spPr>
            <c:extLst xmlns:c16r2="http://schemas.microsoft.com/office/drawing/2015/06/chart">
              <c:ext xmlns:c16="http://schemas.microsoft.com/office/drawing/2014/chart" uri="{C3380CC4-5D6E-409C-BE32-E72D297353CC}">
                <c16:uniqueId val="{00000003-0B38-4181-977E-27664289A126}"/>
              </c:ext>
            </c:extLst>
          </c:dPt>
          <c:dPt>
            <c:idx val="2"/>
            <c:bubble3D val="0"/>
            <c:spPr>
              <a:gradFill>
                <a:gsLst>
                  <a:gs pos="100000">
                    <a:schemeClr val="bg1">
                      <a:lumMod val="95000"/>
                    </a:schemeClr>
                  </a:gs>
                  <a:gs pos="0">
                    <a:schemeClr val="bg1">
                      <a:lumMod val="75000"/>
                    </a:schemeClr>
                  </a:gs>
                </a:gsLst>
                <a:lin ang="2700000" scaled="1"/>
              </a:gradFill>
              <a:ln w="19050">
                <a:noFill/>
              </a:ln>
              <a:effectLst/>
            </c:spPr>
            <c:extLst xmlns:c16r2="http://schemas.microsoft.com/office/drawing/2015/06/chart">
              <c:ext xmlns:c16="http://schemas.microsoft.com/office/drawing/2014/chart" uri="{C3380CC4-5D6E-409C-BE32-E72D297353CC}">
                <c16:uniqueId val="{00000005-0B38-4181-977E-27664289A126}"/>
              </c:ext>
            </c:extLst>
          </c:dPt>
          <c:dPt>
            <c:idx val="3"/>
            <c:bubble3D val="0"/>
            <c:spPr>
              <a:gradFill>
                <a:gsLst>
                  <a:gs pos="100000">
                    <a:schemeClr val="bg1">
                      <a:lumMod val="95000"/>
                    </a:schemeClr>
                  </a:gs>
                  <a:gs pos="0">
                    <a:schemeClr val="bg1">
                      <a:lumMod val="75000"/>
                    </a:schemeClr>
                  </a:gs>
                </a:gsLst>
                <a:lin ang="2700000" scaled="1"/>
              </a:gradFill>
              <a:ln w="19050">
                <a:noFill/>
              </a:ln>
              <a:effectLst/>
            </c:spPr>
            <c:extLst xmlns:c16r2="http://schemas.microsoft.com/office/drawing/2015/06/chart">
              <c:ext xmlns:c16="http://schemas.microsoft.com/office/drawing/2014/chart" uri="{C3380CC4-5D6E-409C-BE32-E72D297353CC}">
                <c16:uniqueId val="{00000007-0B38-4181-977E-27664289A126}"/>
              </c:ext>
            </c:extLst>
          </c:dPt>
          <c:cat>
            <c:strRef>
              <c:f>Sheet1!$A$2:$A$5</c:f>
              <c:strCache>
                <c:ptCount val="2"/>
                <c:pt idx="0">
                  <c:v>第一季度</c:v>
                </c:pt>
                <c:pt idx="1">
                  <c:v>第二季度</c:v>
                </c:pt>
              </c:strCache>
            </c:strRef>
          </c:cat>
          <c:val>
            <c:numRef>
              <c:f>Sheet1!$B$2:$B$5</c:f>
              <c:numCache>
                <c:formatCode>General</c:formatCode>
                <c:ptCount val="4"/>
                <c:pt idx="0">
                  <c:v>0</c:v>
                </c:pt>
                <c:pt idx="1">
                  <c:v>100</c:v>
                </c:pt>
              </c:numCache>
            </c:numRef>
          </c:val>
          <c:extLst xmlns:c16r2="http://schemas.microsoft.com/office/drawing/2015/06/chart">
            <c:ext xmlns:c16="http://schemas.microsoft.com/office/drawing/2014/chart" uri="{C3380CC4-5D6E-409C-BE32-E72D297353CC}">
              <c16:uniqueId val="{00000008-0B38-4181-977E-27664289A126}"/>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latin typeface="zihun70hao-lingyueheiti" panose="00000500000000000000" pitchFamily="2" charset="-122"/>
          <a:ea typeface="字魂58号-创中黑" panose="00000500000000000000" pitchFamily="2" charset="-122"/>
          <a:sym typeface="zihun70hao-lingyueheiti" panose="00000500000000000000" pitchFamily="2" charset="-122"/>
        </a:defRPr>
      </a:pPr>
      <a:endParaRPr lang="zh-TW"/>
    </a:p>
  </c:txPr>
  <c:externalData r:id="rId1">
    <c:autoUpdate val="0"/>
  </c:externalData>
  <c:userShapes r:id="rId2"/>
</c:chartSpace>
</file>

<file path=ppt/diagrams/_rels/data1.xml.rels><?xml version="1.0" encoding="UTF-8" standalone="yes"?>
<Relationships xmlns="http://schemas.openxmlformats.org/package/2006/relationships"><Relationship Id="rId1" Type="http://schemas.openxmlformats.org/officeDocument/2006/relationships/image" Target="../media/image2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5957485-BA22-4135-93D4-C3586B57385C}"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zh-TW" altLang="en-US"/>
        </a:p>
      </dgm:t>
    </dgm:pt>
    <dgm:pt modelId="{5AA52F9E-10EC-442B-BECC-B1067262A77A}">
      <dgm:prSet phldrT="[文字]" custT="1"/>
      <dgm:spPr/>
      <dgm:t>
        <a:bodyPr/>
        <a:lstStyle/>
        <a:p>
          <a:r>
            <a:rPr lang="en-US" altLang="zh-TW" sz="3200" dirty="0" smtClean="0">
              <a:latin typeface="Times New Roman" panose="02020603050405020304" pitchFamily="18" charset="0"/>
              <a:ea typeface="標楷體" panose="03000509000000000000" pitchFamily="65" charset="-120"/>
              <a:cs typeface="Times New Roman" panose="02020603050405020304" pitchFamily="18" charset="0"/>
            </a:rPr>
            <a:t>Material</a:t>
          </a:r>
          <a:endParaRPr lang="zh-TW" altLang="en-US" sz="3200" dirty="0">
            <a:latin typeface="Times New Roman" panose="02020603050405020304" pitchFamily="18" charset="0"/>
            <a:ea typeface="標楷體" panose="03000509000000000000" pitchFamily="65" charset="-120"/>
            <a:cs typeface="Times New Roman" panose="02020603050405020304" pitchFamily="18" charset="0"/>
          </a:endParaRPr>
        </a:p>
      </dgm:t>
    </dgm:pt>
    <dgm:pt modelId="{70EBB4BF-C9F6-4063-82E7-9B8FDF4C3E98}" type="parTrans" cxnId="{98854A33-29DE-4407-9B24-E0BCEC28D3E9}">
      <dgm:prSet/>
      <dgm:spPr/>
      <dgm:t>
        <a:bodyPr/>
        <a:lstStyle/>
        <a:p>
          <a:endParaRPr lang="zh-TW" altLang="en-US">
            <a:latin typeface="新細明體-ExtB" panose="02020500000000000000" pitchFamily="18" charset="-120"/>
            <a:ea typeface="新細明體-ExtB" panose="02020500000000000000" pitchFamily="18" charset="-120"/>
          </a:endParaRPr>
        </a:p>
      </dgm:t>
    </dgm:pt>
    <dgm:pt modelId="{48CED613-DC6D-4A8B-BE30-623147B80F08}" type="sibTrans" cxnId="{98854A33-29DE-4407-9B24-E0BCEC28D3E9}">
      <dgm:prSet/>
      <dgm:spPr/>
      <dgm:t>
        <a:bodyPr/>
        <a:lstStyle/>
        <a:p>
          <a:endParaRPr lang="zh-TW" altLang="en-US">
            <a:latin typeface="新細明體-ExtB" panose="02020500000000000000" pitchFamily="18" charset="-120"/>
            <a:ea typeface="新細明體-ExtB" panose="02020500000000000000" pitchFamily="18" charset="-120"/>
          </a:endParaRPr>
        </a:p>
      </dgm:t>
    </dgm:pt>
    <dgm:pt modelId="{6D8BBD5C-F0A1-4594-A0B6-73C811CB93D3}">
      <dgm:prSet phldrT="[文字]" custT="1"/>
      <dgm:spPr/>
      <dgm:t>
        <a:bodyPr/>
        <a:lstStyle/>
        <a:p>
          <a:pPr>
            <a:lnSpc>
              <a:spcPts val="2500"/>
            </a:lnSpc>
          </a:pPr>
          <a:r>
            <a:rPr lang="zh-TW" altLang="en-US" sz="1800"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800" dirty="0" smtClean="0">
              <a:latin typeface="Times New Roman" panose="02020603050405020304" pitchFamily="18" charset="0"/>
              <a:ea typeface="標楷體" panose="03000509000000000000" pitchFamily="65" charset="-120"/>
              <a:cs typeface="Times New Roman" panose="02020603050405020304" pitchFamily="18" charset="0"/>
            </a:rPr>
            <a:t>Advanced PKG</a:t>
          </a:r>
          <a:endParaRPr lang="en-US" altLang="zh-TW" sz="2200" b="1" dirty="0" smtClean="0">
            <a:latin typeface="Times New Roman" panose="02020603050405020304" pitchFamily="18" charset="0"/>
            <a:ea typeface="標楷體" panose="03000509000000000000" pitchFamily="65" charset="-120"/>
            <a:cs typeface="Times New Roman" panose="02020603050405020304" pitchFamily="18" charset="0"/>
          </a:endParaRPr>
        </a:p>
        <a:p>
          <a:pPr>
            <a:lnSpc>
              <a:spcPts val="2500"/>
            </a:lnSpc>
          </a:pPr>
          <a:r>
            <a:rPr lang="en-US" altLang="zh-TW" sz="1800"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600" dirty="0" smtClean="0">
              <a:latin typeface="Times New Roman" panose="02020603050405020304" pitchFamily="18" charset="0"/>
              <a:ea typeface="標楷體" panose="03000509000000000000" pitchFamily="65" charset="-120"/>
              <a:cs typeface="Times New Roman" panose="02020603050405020304" pitchFamily="18" charset="0"/>
            </a:rPr>
            <a:t>Micro Bumping/</a:t>
          </a:r>
          <a:r>
            <a:rPr lang="en-US" altLang="zh-TW" sz="1600" dirty="0" err="1" smtClean="0">
              <a:latin typeface="Times New Roman" panose="02020603050405020304" pitchFamily="18" charset="0"/>
              <a:ea typeface="標楷體" panose="03000509000000000000" pitchFamily="65" charset="-120"/>
              <a:cs typeface="Times New Roman" panose="02020603050405020304" pitchFamily="18" charset="0"/>
            </a:rPr>
            <a:t>SnAg</a:t>
          </a:r>
          <a:r>
            <a:rPr lang="en-US" altLang="zh-TW" sz="1600" dirty="0" smtClean="0">
              <a:latin typeface="Times New Roman" panose="02020603050405020304" pitchFamily="18" charset="0"/>
              <a:ea typeface="標楷體" panose="03000509000000000000" pitchFamily="65" charset="-120"/>
              <a:cs typeface="Times New Roman" panose="02020603050405020304" pitchFamily="18" charset="0"/>
            </a:rPr>
            <a:t>  (Mass production now)</a:t>
          </a:r>
        </a:p>
        <a:p>
          <a:r>
            <a:rPr lang="en-US" altLang="zh-TW" sz="1800" dirty="0" smtClean="0">
              <a:latin typeface="Times New Roman" panose="02020603050405020304" pitchFamily="18" charset="0"/>
              <a:ea typeface="標楷體" panose="03000509000000000000" pitchFamily="65" charset="-120"/>
              <a:cs typeface="Times New Roman" panose="02020603050405020304" pitchFamily="18" charset="0"/>
            </a:rPr>
            <a:t>        Cu Pillar(Mass production now)</a:t>
          </a:r>
        </a:p>
        <a:p>
          <a:pPr>
            <a:lnSpc>
              <a:spcPts val="2500"/>
            </a:lnSpc>
          </a:pPr>
          <a:r>
            <a:rPr lang="en-US" altLang="zh-TW" sz="1800"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800" dirty="0" smtClean="0">
              <a:solidFill>
                <a:srgbClr val="EE3E42"/>
              </a:solidFill>
              <a:latin typeface="Times New Roman" panose="02020603050405020304" pitchFamily="18" charset="0"/>
              <a:ea typeface="標楷體" panose="03000509000000000000" pitchFamily="65" charset="-120"/>
              <a:cs typeface="Times New Roman" panose="02020603050405020304" pitchFamily="18" charset="0"/>
            </a:rPr>
            <a:t>Dielectric (developing)</a:t>
          </a:r>
          <a:endParaRPr lang="zh-TW" altLang="en-US" sz="1800" dirty="0">
            <a:solidFill>
              <a:srgbClr val="EE3E42"/>
            </a:solidFill>
            <a:latin typeface="Times New Roman" panose="02020603050405020304" pitchFamily="18" charset="0"/>
            <a:ea typeface="標楷體" panose="03000509000000000000" pitchFamily="65" charset="-120"/>
            <a:cs typeface="Times New Roman" panose="02020603050405020304" pitchFamily="18" charset="0"/>
          </a:endParaRPr>
        </a:p>
      </dgm:t>
    </dgm:pt>
    <dgm:pt modelId="{11E65F8D-ACDA-4BB4-B297-0A333F964ED4}" type="parTrans" cxnId="{7EDDF9A5-B7A2-4461-B74F-4BCDA02D86D7}">
      <dgm:prSet/>
      <dgm:spPr/>
      <dgm:t>
        <a:bodyPr/>
        <a:lstStyle/>
        <a:p>
          <a:endParaRPr lang="zh-TW" altLang="en-US">
            <a:latin typeface="新細明體-ExtB" panose="02020500000000000000" pitchFamily="18" charset="-120"/>
            <a:ea typeface="新細明體-ExtB" panose="02020500000000000000" pitchFamily="18" charset="-120"/>
          </a:endParaRPr>
        </a:p>
      </dgm:t>
    </dgm:pt>
    <dgm:pt modelId="{80E52A0C-BA3F-4F55-A583-A822ECDAE4AA}" type="sibTrans" cxnId="{7EDDF9A5-B7A2-4461-B74F-4BCDA02D86D7}">
      <dgm:prSet/>
      <dgm:spPr/>
      <dgm:t>
        <a:bodyPr/>
        <a:lstStyle/>
        <a:p>
          <a:endParaRPr lang="zh-TW" altLang="en-US">
            <a:latin typeface="新細明體-ExtB" panose="02020500000000000000" pitchFamily="18" charset="-120"/>
            <a:ea typeface="新細明體-ExtB" panose="02020500000000000000" pitchFamily="18" charset="-120"/>
          </a:endParaRPr>
        </a:p>
      </dgm:t>
    </dgm:pt>
    <dgm:pt modelId="{4FFE44C0-919D-4632-8004-C3791A660235}">
      <dgm:prSet phldrT="[文字]" custT="1"/>
      <dgm:spPr/>
      <dgm:t>
        <a:bodyPr/>
        <a:lstStyle/>
        <a:p>
          <a:pPr>
            <a:lnSpc>
              <a:spcPts val="2500"/>
            </a:lnSpc>
          </a:pPr>
          <a:r>
            <a:rPr lang="zh-TW" altLang="en-US" sz="2200" b="1"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200" b="1" dirty="0" smtClean="0">
              <a:latin typeface="Times New Roman" panose="02020603050405020304" pitchFamily="18" charset="0"/>
              <a:ea typeface="標楷體" panose="03000509000000000000" pitchFamily="65" charset="-120"/>
              <a:cs typeface="Times New Roman" panose="02020603050405020304" pitchFamily="18" charset="0"/>
            </a:rPr>
            <a:t>Semicon Front-end materials</a:t>
          </a:r>
        </a:p>
        <a:p>
          <a:pPr>
            <a:lnSpc>
              <a:spcPts val="2500"/>
            </a:lnSpc>
          </a:pPr>
          <a:r>
            <a:rPr lang="zh-TW" altLang="en-US" sz="1800"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800" dirty="0" smtClean="0">
              <a:latin typeface="Times New Roman" panose="02020603050405020304" pitchFamily="18" charset="0"/>
              <a:ea typeface="標楷體" panose="03000509000000000000" pitchFamily="65" charset="-120"/>
              <a:cs typeface="Times New Roman" panose="02020603050405020304" pitchFamily="18" charset="0"/>
            </a:rPr>
            <a:t>Lithograph material</a:t>
          </a:r>
        </a:p>
        <a:p>
          <a:pPr>
            <a:lnSpc>
              <a:spcPts val="2500"/>
            </a:lnSpc>
          </a:pPr>
          <a:r>
            <a:rPr lang="zh-TW" altLang="en-US" sz="1800"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800"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D</a:t>
          </a:r>
          <a:r>
            <a:rPr lang="en-US" altLang="en-US" sz="1800"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omestic/foreign factories are now testing</a:t>
          </a:r>
          <a:endParaRPr lang="zh-TW" altLang="en-US" sz="1800" dirty="0">
            <a:solidFill>
              <a:srgbClr val="EE3E42"/>
            </a:solidFill>
            <a:latin typeface="Times New Roman" panose="02020603050405020304" pitchFamily="18" charset="0"/>
            <a:ea typeface="標楷體" panose="03000509000000000000" pitchFamily="65" charset="-120"/>
            <a:cs typeface="Times New Roman" panose="02020603050405020304" pitchFamily="18" charset="0"/>
          </a:endParaRPr>
        </a:p>
      </dgm:t>
    </dgm:pt>
    <dgm:pt modelId="{01E0867F-D84A-49C1-83F8-FA0F6A120E3E}" type="parTrans" cxnId="{C86DD026-76D7-4E9D-A464-6DD6C348D2CA}">
      <dgm:prSet/>
      <dgm:spPr/>
      <dgm:t>
        <a:bodyPr/>
        <a:lstStyle/>
        <a:p>
          <a:endParaRPr lang="zh-TW" altLang="en-US">
            <a:latin typeface="新細明體-ExtB" panose="02020500000000000000" pitchFamily="18" charset="-120"/>
            <a:ea typeface="新細明體-ExtB" panose="02020500000000000000" pitchFamily="18" charset="-120"/>
          </a:endParaRPr>
        </a:p>
      </dgm:t>
    </dgm:pt>
    <dgm:pt modelId="{EB4944A3-AD55-4E51-AC02-5968A1DC54CC}" type="sibTrans" cxnId="{C86DD026-76D7-4E9D-A464-6DD6C348D2CA}">
      <dgm:prSet/>
      <dgm:spPr/>
      <dgm:t>
        <a:bodyPr/>
        <a:lstStyle/>
        <a:p>
          <a:endParaRPr lang="zh-TW" altLang="en-US">
            <a:latin typeface="新細明體-ExtB" panose="02020500000000000000" pitchFamily="18" charset="-120"/>
            <a:ea typeface="新細明體-ExtB" panose="02020500000000000000" pitchFamily="18" charset="-120"/>
          </a:endParaRPr>
        </a:p>
      </dgm:t>
    </dgm:pt>
    <dgm:pt modelId="{900B779F-D339-4F87-94B6-4056B03A047F}" type="pres">
      <dgm:prSet presAssocID="{65957485-BA22-4135-93D4-C3586B57385C}" presName="vert0" presStyleCnt="0">
        <dgm:presLayoutVars>
          <dgm:dir/>
          <dgm:animOne val="branch"/>
          <dgm:animLvl val="lvl"/>
        </dgm:presLayoutVars>
      </dgm:prSet>
      <dgm:spPr/>
      <dgm:t>
        <a:bodyPr/>
        <a:lstStyle/>
        <a:p>
          <a:endParaRPr lang="zh-TW" altLang="en-US"/>
        </a:p>
      </dgm:t>
    </dgm:pt>
    <dgm:pt modelId="{2FF2DB81-1EAD-47B4-A113-C22EAD0BF33E}" type="pres">
      <dgm:prSet presAssocID="{5AA52F9E-10EC-442B-BECC-B1067262A77A}" presName="thickLine" presStyleLbl="alignNode1" presStyleIdx="0" presStyleCnt="1"/>
      <dgm:spPr/>
    </dgm:pt>
    <dgm:pt modelId="{821BA7ED-D719-40B8-9BF0-C7C1E0298CDD}" type="pres">
      <dgm:prSet presAssocID="{5AA52F9E-10EC-442B-BECC-B1067262A77A}" presName="horz1" presStyleCnt="0"/>
      <dgm:spPr/>
    </dgm:pt>
    <dgm:pt modelId="{90B33569-E2B8-4DFA-9BAA-A761B102446C}" type="pres">
      <dgm:prSet presAssocID="{5AA52F9E-10EC-442B-BECC-B1067262A77A}" presName="tx1" presStyleLbl="revTx" presStyleIdx="0" presStyleCnt="3" custScaleX="316931"/>
      <dgm:spPr/>
      <dgm:t>
        <a:bodyPr/>
        <a:lstStyle/>
        <a:p>
          <a:endParaRPr lang="zh-TW" altLang="en-US"/>
        </a:p>
      </dgm:t>
    </dgm:pt>
    <dgm:pt modelId="{7127A48C-0CCC-434D-8719-5C73FBC1BA3C}" type="pres">
      <dgm:prSet presAssocID="{5AA52F9E-10EC-442B-BECC-B1067262A77A}" presName="vert1" presStyleCnt="0"/>
      <dgm:spPr/>
    </dgm:pt>
    <dgm:pt modelId="{CE34A4D9-0DBE-4F63-9CBB-15F228DF6A8E}" type="pres">
      <dgm:prSet presAssocID="{6D8BBD5C-F0A1-4594-A0B6-73C811CB93D3}" presName="vertSpace2a" presStyleCnt="0"/>
      <dgm:spPr/>
    </dgm:pt>
    <dgm:pt modelId="{E990829E-0C71-46AF-9AD4-A172C7C56759}" type="pres">
      <dgm:prSet presAssocID="{6D8BBD5C-F0A1-4594-A0B6-73C811CB93D3}" presName="horz2" presStyleCnt="0"/>
      <dgm:spPr/>
    </dgm:pt>
    <dgm:pt modelId="{2F148EED-D14C-470D-9AE8-E155719C08F9}" type="pres">
      <dgm:prSet presAssocID="{6D8BBD5C-F0A1-4594-A0B6-73C811CB93D3}" presName="horzSpace2" presStyleCnt="0"/>
      <dgm:spPr/>
    </dgm:pt>
    <dgm:pt modelId="{4B495CD5-BBBE-4589-8864-9BE011919279}" type="pres">
      <dgm:prSet presAssocID="{6D8BBD5C-F0A1-4594-A0B6-73C811CB93D3}" presName="tx2" presStyleLbl="revTx" presStyleIdx="1" presStyleCnt="3" custScaleX="172600" custLinFactNeighborX="3069" custLinFactNeighborY="-5000"/>
      <dgm:spPr/>
      <dgm:t>
        <a:bodyPr/>
        <a:lstStyle/>
        <a:p>
          <a:endParaRPr lang="zh-TW" altLang="en-US"/>
        </a:p>
      </dgm:t>
    </dgm:pt>
    <dgm:pt modelId="{2F459EAA-F4B6-4872-85EF-7C3B37EE8E2E}" type="pres">
      <dgm:prSet presAssocID="{6D8BBD5C-F0A1-4594-A0B6-73C811CB93D3}" presName="vert2" presStyleCnt="0"/>
      <dgm:spPr/>
    </dgm:pt>
    <dgm:pt modelId="{C6BC0F15-EAB5-4E0A-88C2-F5BB3DD753A4}" type="pres">
      <dgm:prSet presAssocID="{6D8BBD5C-F0A1-4594-A0B6-73C811CB93D3}" presName="thinLine2b" presStyleLbl="callout" presStyleIdx="0" presStyleCnt="2" custSzY="18410" custScaleX="152711"/>
      <dgm:spPr/>
      <dgm:t>
        <a:bodyPr/>
        <a:lstStyle/>
        <a:p>
          <a:endParaRPr lang="zh-TW" altLang="en-US"/>
        </a:p>
      </dgm:t>
    </dgm:pt>
    <dgm:pt modelId="{F04F9A40-CCEE-4486-BDD7-00C5C3523241}" type="pres">
      <dgm:prSet presAssocID="{6D8BBD5C-F0A1-4594-A0B6-73C811CB93D3}" presName="vertSpace2b" presStyleCnt="0"/>
      <dgm:spPr/>
    </dgm:pt>
    <dgm:pt modelId="{E6A115A0-77F8-446A-A277-46BB6EBEFDC0}" type="pres">
      <dgm:prSet presAssocID="{4FFE44C0-919D-4632-8004-C3791A660235}" presName="horz2" presStyleCnt="0"/>
      <dgm:spPr/>
    </dgm:pt>
    <dgm:pt modelId="{AAA0AC49-9D93-4023-BC59-22E3375FFA5F}" type="pres">
      <dgm:prSet presAssocID="{4FFE44C0-919D-4632-8004-C3791A660235}" presName="horzSpace2" presStyleCnt="0"/>
      <dgm:spPr/>
    </dgm:pt>
    <dgm:pt modelId="{C3F74415-0E98-49A8-BFAD-8C11E89C89A5}" type="pres">
      <dgm:prSet presAssocID="{4FFE44C0-919D-4632-8004-C3791A660235}" presName="tx2" presStyleLbl="revTx" presStyleIdx="2" presStyleCnt="3" custScaleX="176141" custScaleY="78934" custLinFactNeighborX="1032" custLinFactNeighborY="-1068"/>
      <dgm:spPr/>
      <dgm:t>
        <a:bodyPr/>
        <a:lstStyle/>
        <a:p>
          <a:endParaRPr lang="zh-TW" altLang="en-US"/>
        </a:p>
      </dgm:t>
    </dgm:pt>
    <dgm:pt modelId="{C9843221-FD07-40C2-9849-E2F85A49802D}" type="pres">
      <dgm:prSet presAssocID="{4FFE44C0-919D-4632-8004-C3791A660235}" presName="vert2" presStyleCnt="0"/>
      <dgm:spPr/>
    </dgm:pt>
    <dgm:pt modelId="{E6D3A467-E940-4DF4-820A-D48E277D5B8B}" type="pres">
      <dgm:prSet presAssocID="{4FFE44C0-919D-4632-8004-C3791A660235}" presName="thinLine2b" presStyleLbl="callout" presStyleIdx="1" presStyleCnt="2" custSzY="30814" custScaleX="153445"/>
      <dgm:spPr>
        <a:blipFill rotWithShape="0">
          <a:blip xmlns:r="http://schemas.openxmlformats.org/officeDocument/2006/relationships" r:embed="rId1"/>
          <a:stretch>
            <a:fillRect/>
          </a:stretch>
        </a:blipFill>
      </dgm:spPr>
    </dgm:pt>
    <dgm:pt modelId="{C7289ADE-876D-41D7-A930-701839BCA709}" type="pres">
      <dgm:prSet presAssocID="{4FFE44C0-919D-4632-8004-C3791A660235}" presName="vertSpace2b" presStyleCnt="0"/>
      <dgm:spPr/>
    </dgm:pt>
  </dgm:ptLst>
  <dgm:cxnLst>
    <dgm:cxn modelId="{C86DD026-76D7-4E9D-A464-6DD6C348D2CA}" srcId="{5AA52F9E-10EC-442B-BECC-B1067262A77A}" destId="{4FFE44C0-919D-4632-8004-C3791A660235}" srcOrd="1" destOrd="0" parTransId="{01E0867F-D84A-49C1-83F8-FA0F6A120E3E}" sibTransId="{EB4944A3-AD55-4E51-AC02-5968A1DC54CC}"/>
    <dgm:cxn modelId="{7EDDF9A5-B7A2-4461-B74F-4BCDA02D86D7}" srcId="{5AA52F9E-10EC-442B-BECC-B1067262A77A}" destId="{6D8BBD5C-F0A1-4594-A0B6-73C811CB93D3}" srcOrd="0" destOrd="0" parTransId="{11E65F8D-ACDA-4BB4-B297-0A333F964ED4}" sibTransId="{80E52A0C-BA3F-4F55-A583-A822ECDAE4AA}"/>
    <dgm:cxn modelId="{3A7B7E4C-512F-420F-9104-1B7ED88F0189}" type="presOf" srcId="{5AA52F9E-10EC-442B-BECC-B1067262A77A}" destId="{90B33569-E2B8-4DFA-9BAA-A761B102446C}" srcOrd="0" destOrd="0" presId="urn:microsoft.com/office/officeart/2008/layout/LinedList"/>
    <dgm:cxn modelId="{705976CC-3A8C-4623-96C5-53DAE2D3AE5D}" type="presOf" srcId="{65957485-BA22-4135-93D4-C3586B57385C}" destId="{900B779F-D339-4F87-94B6-4056B03A047F}" srcOrd="0" destOrd="0" presId="urn:microsoft.com/office/officeart/2008/layout/LinedList"/>
    <dgm:cxn modelId="{0C1455AF-7CCF-4558-8A95-D1F4F5F9C802}" type="presOf" srcId="{4FFE44C0-919D-4632-8004-C3791A660235}" destId="{C3F74415-0E98-49A8-BFAD-8C11E89C89A5}" srcOrd="0" destOrd="0" presId="urn:microsoft.com/office/officeart/2008/layout/LinedList"/>
    <dgm:cxn modelId="{98854A33-29DE-4407-9B24-E0BCEC28D3E9}" srcId="{65957485-BA22-4135-93D4-C3586B57385C}" destId="{5AA52F9E-10EC-442B-BECC-B1067262A77A}" srcOrd="0" destOrd="0" parTransId="{70EBB4BF-C9F6-4063-82E7-9B8FDF4C3E98}" sibTransId="{48CED613-DC6D-4A8B-BE30-623147B80F08}"/>
    <dgm:cxn modelId="{F0A72AAC-E49C-498B-9E0E-315641150F43}" type="presOf" srcId="{6D8BBD5C-F0A1-4594-A0B6-73C811CB93D3}" destId="{4B495CD5-BBBE-4589-8864-9BE011919279}" srcOrd="0" destOrd="0" presId="urn:microsoft.com/office/officeart/2008/layout/LinedList"/>
    <dgm:cxn modelId="{E0D33D68-02B1-4318-B414-011348C0A4E3}" type="presParOf" srcId="{900B779F-D339-4F87-94B6-4056B03A047F}" destId="{2FF2DB81-1EAD-47B4-A113-C22EAD0BF33E}" srcOrd="0" destOrd="0" presId="urn:microsoft.com/office/officeart/2008/layout/LinedList"/>
    <dgm:cxn modelId="{A1F35AEE-5AED-4AF5-B855-C40FD70F6687}" type="presParOf" srcId="{900B779F-D339-4F87-94B6-4056B03A047F}" destId="{821BA7ED-D719-40B8-9BF0-C7C1E0298CDD}" srcOrd="1" destOrd="0" presId="urn:microsoft.com/office/officeart/2008/layout/LinedList"/>
    <dgm:cxn modelId="{F89C3363-DD2D-44A0-BB4F-B14B30D97F20}" type="presParOf" srcId="{821BA7ED-D719-40B8-9BF0-C7C1E0298CDD}" destId="{90B33569-E2B8-4DFA-9BAA-A761B102446C}" srcOrd="0" destOrd="0" presId="urn:microsoft.com/office/officeart/2008/layout/LinedList"/>
    <dgm:cxn modelId="{C1340382-9D05-409B-837A-131A52AA90D6}" type="presParOf" srcId="{821BA7ED-D719-40B8-9BF0-C7C1E0298CDD}" destId="{7127A48C-0CCC-434D-8719-5C73FBC1BA3C}" srcOrd="1" destOrd="0" presId="urn:microsoft.com/office/officeart/2008/layout/LinedList"/>
    <dgm:cxn modelId="{F98B3581-E803-4F17-9735-955823C777F1}" type="presParOf" srcId="{7127A48C-0CCC-434D-8719-5C73FBC1BA3C}" destId="{CE34A4D9-0DBE-4F63-9CBB-15F228DF6A8E}" srcOrd="0" destOrd="0" presId="urn:microsoft.com/office/officeart/2008/layout/LinedList"/>
    <dgm:cxn modelId="{7EE615F8-B750-44D9-879B-E0B5C92EDD1A}" type="presParOf" srcId="{7127A48C-0CCC-434D-8719-5C73FBC1BA3C}" destId="{E990829E-0C71-46AF-9AD4-A172C7C56759}" srcOrd="1" destOrd="0" presId="urn:microsoft.com/office/officeart/2008/layout/LinedList"/>
    <dgm:cxn modelId="{29F2E6BC-D3F2-46AB-81D7-260CB914B55A}" type="presParOf" srcId="{E990829E-0C71-46AF-9AD4-A172C7C56759}" destId="{2F148EED-D14C-470D-9AE8-E155719C08F9}" srcOrd="0" destOrd="0" presId="urn:microsoft.com/office/officeart/2008/layout/LinedList"/>
    <dgm:cxn modelId="{F08C4768-723E-445B-A0C1-B6A0087070CA}" type="presParOf" srcId="{E990829E-0C71-46AF-9AD4-A172C7C56759}" destId="{4B495CD5-BBBE-4589-8864-9BE011919279}" srcOrd="1" destOrd="0" presId="urn:microsoft.com/office/officeart/2008/layout/LinedList"/>
    <dgm:cxn modelId="{1F985AC9-A505-4EE1-B86D-B26B02DD6F1B}" type="presParOf" srcId="{E990829E-0C71-46AF-9AD4-A172C7C56759}" destId="{2F459EAA-F4B6-4872-85EF-7C3B37EE8E2E}" srcOrd="2" destOrd="0" presId="urn:microsoft.com/office/officeart/2008/layout/LinedList"/>
    <dgm:cxn modelId="{BCCD60E3-4173-4165-85A9-9F7F5F00E3F0}" type="presParOf" srcId="{7127A48C-0CCC-434D-8719-5C73FBC1BA3C}" destId="{C6BC0F15-EAB5-4E0A-88C2-F5BB3DD753A4}" srcOrd="2" destOrd="0" presId="urn:microsoft.com/office/officeart/2008/layout/LinedList"/>
    <dgm:cxn modelId="{9077189D-0165-41F0-9DDA-D6A6BF2AD14B}" type="presParOf" srcId="{7127A48C-0CCC-434D-8719-5C73FBC1BA3C}" destId="{F04F9A40-CCEE-4486-BDD7-00C5C3523241}" srcOrd="3" destOrd="0" presId="urn:microsoft.com/office/officeart/2008/layout/LinedList"/>
    <dgm:cxn modelId="{6A061CD3-45D6-4F10-BAE8-284F4EA04061}" type="presParOf" srcId="{7127A48C-0CCC-434D-8719-5C73FBC1BA3C}" destId="{E6A115A0-77F8-446A-A277-46BB6EBEFDC0}" srcOrd="4" destOrd="0" presId="urn:microsoft.com/office/officeart/2008/layout/LinedList"/>
    <dgm:cxn modelId="{70264BC9-3FE8-4C6B-95F9-C22F68AD5CB2}" type="presParOf" srcId="{E6A115A0-77F8-446A-A277-46BB6EBEFDC0}" destId="{AAA0AC49-9D93-4023-BC59-22E3375FFA5F}" srcOrd="0" destOrd="0" presId="urn:microsoft.com/office/officeart/2008/layout/LinedList"/>
    <dgm:cxn modelId="{149961CE-95AC-4400-9B9E-BEDB20494141}" type="presParOf" srcId="{E6A115A0-77F8-446A-A277-46BB6EBEFDC0}" destId="{C3F74415-0E98-49A8-BFAD-8C11E89C89A5}" srcOrd="1" destOrd="0" presId="urn:microsoft.com/office/officeart/2008/layout/LinedList"/>
    <dgm:cxn modelId="{309AFC82-0B6A-402D-A75D-39E84483A59E}" type="presParOf" srcId="{E6A115A0-77F8-446A-A277-46BB6EBEFDC0}" destId="{C9843221-FD07-40C2-9849-E2F85A49802D}" srcOrd="2" destOrd="0" presId="urn:microsoft.com/office/officeart/2008/layout/LinedList"/>
    <dgm:cxn modelId="{4E15C1F0-5A01-4D7E-9BAD-A566D28790A6}" type="presParOf" srcId="{7127A48C-0CCC-434D-8719-5C73FBC1BA3C}" destId="{E6D3A467-E940-4DF4-820A-D48E277D5B8B}" srcOrd="5" destOrd="0" presId="urn:microsoft.com/office/officeart/2008/layout/LinedList"/>
    <dgm:cxn modelId="{15653158-01F7-40BC-8A5B-1C39644D6217}" type="presParOf" srcId="{7127A48C-0CCC-434D-8719-5C73FBC1BA3C}" destId="{C7289ADE-876D-41D7-A930-701839BCA709}" srcOrd="6" destOrd="0" presId="urn:microsoft.com/office/officeart/2008/layout/Lined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5957485-BA22-4135-93D4-C3586B57385C}"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zh-TW" altLang="en-US"/>
        </a:p>
      </dgm:t>
    </dgm:pt>
    <dgm:pt modelId="{5AA52F9E-10EC-442B-BECC-B1067262A77A}">
      <dgm:prSet phldrT="[文字]" custT="1"/>
      <dgm:spPr/>
      <dgm:t>
        <a:bodyPr/>
        <a:lstStyle/>
        <a:p>
          <a:r>
            <a:rPr lang="en-US" altLang="zh-TW" sz="3200" dirty="0" smtClean="0">
              <a:latin typeface="Times New Roman" panose="02020603050405020304" pitchFamily="18" charset="0"/>
              <a:ea typeface="標楷體" panose="03000509000000000000" pitchFamily="65" charset="-120"/>
              <a:cs typeface="Times New Roman" panose="02020603050405020304" pitchFamily="18" charset="0"/>
            </a:rPr>
            <a:t>Equipment</a:t>
          </a:r>
          <a:endParaRPr lang="zh-TW" altLang="en-US" sz="3200" dirty="0">
            <a:latin typeface="Times New Roman" panose="02020603050405020304" pitchFamily="18" charset="0"/>
            <a:ea typeface="標楷體" panose="03000509000000000000" pitchFamily="65" charset="-120"/>
            <a:cs typeface="Times New Roman" panose="02020603050405020304" pitchFamily="18" charset="0"/>
          </a:endParaRPr>
        </a:p>
      </dgm:t>
    </dgm:pt>
    <dgm:pt modelId="{70EBB4BF-C9F6-4063-82E7-9B8FDF4C3E98}" type="parTrans" cxnId="{98854A33-29DE-4407-9B24-E0BCEC28D3E9}">
      <dgm:prSet/>
      <dgm:spPr/>
      <dgm:t>
        <a:bodyPr/>
        <a:lstStyle/>
        <a:p>
          <a:endParaRPr lang="zh-TW" altLang="en-US">
            <a:latin typeface="Times New Roman" panose="02020603050405020304" pitchFamily="18" charset="0"/>
            <a:ea typeface="新細明體-ExtB" panose="02020500000000000000" pitchFamily="18" charset="-120"/>
            <a:cs typeface="Times New Roman" panose="02020603050405020304" pitchFamily="18" charset="0"/>
          </a:endParaRPr>
        </a:p>
      </dgm:t>
    </dgm:pt>
    <dgm:pt modelId="{48CED613-DC6D-4A8B-BE30-623147B80F08}" type="sibTrans" cxnId="{98854A33-29DE-4407-9B24-E0BCEC28D3E9}">
      <dgm:prSet/>
      <dgm:spPr/>
      <dgm:t>
        <a:bodyPr/>
        <a:lstStyle/>
        <a:p>
          <a:endParaRPr lang="zh-TW" altLang="en-US">
            <a:latin typeface="Times New Roman" panose="02020603050405020304" pitchFamily="18" charset="0"/>
            <a:ea typeface="新細明體-ExtB" panose="02020500000000000000" pitchFamily="18" charset="-120"/>
            <a:cs typeface="Times New Roman" panose="02020603050405020304" pitchFamily="18" charset="0"/>
          </a:endParaRPr>
        </a:p>
      </dgm:t>
    </dgm:pt>
    <dgm:pt modelId="{6D8BBD5C-F0A1-4594-A0B6-73C811CB93D3}">
      <dgm:prSet phldrT="[文字]" custT="1"/>
      <dgm:spPr/>
      <dgm:t>
        <a:bodyPr/>
        <a:lstStyle/>
        <a:p>
          <a:pPr>
            <a:lnSpc>
              <a:spcPts val="2500"/>
            </a:lnSpc>
          </a:pPr>
          <a:r>
            <a:rPr lang="zh-TW" altLang="en-US" sz="1800"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200" b="1" dirty="0" smtClean="0">
              <a:latin typeface="Times New Roman" panose="02020603050405020304" pitchFamily="18" charset="0"/>
              <a:ea typeface="標楷體" panose="03000509000000000000" pitchFamily="65" charset="-120"/>
              <a:cs typeface="Times New Roman" panose="02020603050405020304" pitchFamily="18" charset="0"/>
            </a:rPr>
            <a:t>AI</a:t>
          </a:r>
        </a:p>
        <a:p>
          <a:pPr>
            <a:lnSpc>
              <a:spcPts val="2500"/>
            </a:lnSpc>
          </a:pPr>
          <a:r>
            <a:rPr lang="en-US" altLang="zh-TW" sz="1800" dirty="0" smtClean="0">
              <a:solidFill>
                <a:srgbClr val="EE3E42"/>
              </a:solidFill>
              <a:latin typeface="Times New Roman" panose="02020603050405020304" pitchFamily="18" charset="0"/>
              <a:ea typeface="標楷體" panose="03000509000000000000" pitchFamily="65" charset="-120"/>
              <a:cs typeface="Times New Roman" panose="02020603050405020304" pitchFamily="18" charset="0"/>
            </a:rPr>
            <a:t> 2.5D Bonder (validation in progress)</a:t>
          </a:r>
          <a:endParaRPr lang="zh-TW" altLang="zh-TW" sz="1800" dirty="0" smtClean="0">
            <a:solidFill>
              <a:srgbClr val="EE3E42"/>
            </a:solidFill>
            <a:latin typeface="Times New Roman" panose="02020603050405020304" pitchFamily="18" charset="0"/>
            <a:ea typeface="標楷體" panose="03000509000000000000" pitchFamily="65" charset="-120"/>
            <a:cs typeface="Times New Roman" panose="02020603050405020304" pitchFamily="18" charset="0"/>
          </a:endParaRPr>
        </a:p>
        <a:p>
          <a:pPr>
            <a:lnSpc>
              <a:spcPts val="1800"/>
            </a:lnSpc>
          </a:pPr>
          <a:r>
            <a:rPr lang="en-US" altLang="zh-TW" sz="1800" dirty="0" smtClean="0">
              <a:latin typeface="Times New Roman" panose="02020603050405020304" pitchFamily="18" charset="0"/>
              <a:ea typeface="標楷體" panose="03000509000000000000" pitchFamily="65" charset="-120"/>
              <a:cs typeface="Times New Roman" panose="02020603050405020304" pitchFamily="18" charset="0"/>
            </a:rPr>
            <a:t> 3D Bonder </a:t>
          </a:r>
          <a:r>
            <a:rPr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rPr>
            <a:t>(End customer product is undergoing final validation)</a:t>
          </a:r>
        </a:p>
        <a:p>
          <a:pPr>
            <a:lnSpc>
              <a:spcPts val="1800"/>
            </a:lnSpc>
          </a:pPr>
          <a:r>
            <a:rPr lang="en-US" altLang="zh-TW" sz="1800" dirty="0" smtClean="0">
              <a:latin typeface="Times New Roman" panose="02020603050405020304" pitchFamily="18" charset="0"/>
              <a:ea typeface="標楷體" panose="03000509000000000000" pitchFamily="65" charset="-120"/>
              <a:cs typeface="Times New Roman" panose="02020603050405020304" pitchFamily="18" charset="0"/>
            </a:rPr>
            <a:t> 3D Bonding Inspection Machine</a:t>
          </a:r>
        </a:p>
        <a:p>
          <a:pPr>
            <a:lnSpc>
              <a:spcPts val="1800"/>
            </a:lnSpc>
          </a:pPr>
          <a:endParaRPr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endParaRPr>
        </a:p>
        <a:p>
          <a:pPr>
            <a:lnSpc>
              <a:spcPts val="2500"/>
            </a:lnSpc>
          </a:pPr>
          <a:r>
            <a:rPr lang="en-US" altLang="zh-TW" sz="1800" dirty="0" smtClean="0">
              <a:latin typeface="Times New Roman" panose="02020603050405020304" pitchFamily="18" charset="0"/>
              <a:ea typeface="標楷體" panose="03000509000000000000" pitchFamily="65" charset="-120"/>
              <a:cs typeface="Times New Roman" panose="02020603050405020304" pitchFamily="18" charset="0"/>
            </a:rPr>
            <a:t>        </a:t>
          </a:r>
          <a:endParaRPr lang="zh-TW" altLang="zh-TW" sz="1800" dirty="0" smtClean="0">
            <a:latin typeface="Times New Roman" panose="02020603050405020304" pitchFamily="18" charset="0"/>
            <a:ea typeface="標楷體" panose="03000509000000000000" pitchFamily="65" charset="-120"/>
            <a:cs typeface="Times New Roman" panose="02020603050405020304" pitchFamily="18" charset="0"/>
          </a:endParaRPr>
        </a:p>
        <a:p>
          <a:pPr>
            <a:lnSpc>
              <a:spcPct val="150000"/>
            </a:lnSpc>
          </a:pPr>
          <a:endParaRPr lang="zh-TW" altLang="en-US" sz="1800" dirty="0">
            <a:latin typeface="Times New Roman" panose="02020603050405020304" pitchFamily="18" charset="0"/>
            <a:ea typeface="標楷體" panose="03000509000000000000" pitchFamily="65" charset="-120"/>
            <a:cs typeface="Times New Roman" panose="02020603050405020304" pitchFamily="18" charset="0"/>
          </a:endParaRPr>
        </a:p>
      </dgm:t>
    </dgm:pt>
    <dgm:pt modelId="{11E65F8D-ACDA-4BB4-B297-0A333F964ED4}" type="parTrans" cxnId="{7EDDF9A5-B7A2-4461-B74F-4BCDA02D86D7}">
      <dgm:prSet/>
      <dgm:spPr/>
      <dgm:t>
        <a:bodyPr/>
        <a:lstStyle/>
        <a:p>
          <a:endParaRPr lang="zh-TW" altLang="en-US">
            <a:latin typeface="Times New Roman" panose="02020603050405020304" pitchFamily="18" charset="0"/>
            <a:ea typeface="新細明體-ExtB" panose="02020500000000000000" pitchFamily="18" charset="-120"/>
            <a:cs typeface="Times New Roman" panose="02020603050405020304" pitchFamily="18" charset="0"/>
          </a:endParaRPr>
        </a:p>
      </dgm:t>
    </dgm:pt>
    <dgm:pt modelId="{80E52A0C-BA3F-4F55-A583-A822ECDAE4AA}" type="sibTrans" cxnId="{7EDDF9A5-B7A2-4461-B74F-4BCDA02D86D7}">
      <dgm:prSet/>
      <dgm:spPr/>
      <dgm:t>
        <a:bodyPr/>
        <a:lstStyle/>
        <a:p>
          <a:endParaRPr lang="zh-TW" altLang="en-US">
            <a:latin typeface="Times New Roman" panose="02020603050405020304" pitchFamily="18" charset="0"/>
            <a:ea typeface="新細明體-ExtB" panose="02020500000000000000" pitchFamily="18" charset="-120"/>
            <a:cs typeface="Times New Roman" panose="02020603050405020304" pitchFamily="18" charset="0"/>
          </a:endParaRPr>
        </a:p>
      </dgm:t>
    </dgm:pt>
    <dgm:pt modelId="{900B779F-D339-4F87-94B6-4056B03A047F}" type="pres">
      <dgm:prSet presAssocID="{65957485-BA22-4135-93D4-C3586B57385C}" presName="vert0" presStyleCnt="0">
        <dgm:presLayoutVars>
          <dgm:dir/>
          <dgm:animOne val="branch"/>
          <dgm:animLvl val="lvl"/>
        </dgm:presLayoutVars>
      </dgm:prSet>
      <dgm:spPr/>
      <dgm:t>
        <a:bodyPr/>
        <a:lstStyle/>
        <a:p>
          <a:endParaRPr lang="zh-TW" altLang="en-US"/>
        </a:p>
      </dgm:t>
    </dgm:pt>
    <dgm:pt modelId="{2FF2DB81-1EAD-47B4-A113-C22EAD0BF33E}" type="pres">
      <dgm:prSet presAssocID="{5AA52F9E-10EC-442B-BECC-B1067262A77A}" presName="thickLine" presStyleLbl="alignNode1" presStyleIdx="0" presStyleCnt="1"/>
      <dgm:spPr/>
    </dgm:pt>
    <dgm:pt modelId="{821BA7ED-D719-40B8-9BF0-C7C1E0298CDD}" type="pres">
      <dgm:prSet presAssocID="{5AA52F9E-10EC-442B-BECC-B1067262A77A}" presName="horz1" presStyleCnt="0"/>
      <dgm:spPr/>
    </dgm:pt>
    <dgm:pt modelId="{90B33569-E2B8-4DFA-9BAA-A761B102446C}" type="pres">
      <dgm:prSet presAssocID="{5AA52F9E-10EC-442B-BECC-B1067262A77A}" presName="tx1" presStyleLbl="revTx" presStyleIdx="0" presStyleCnt="2" custScaleX="316931"/>
      <dgm:spPr/>
      <dgm:t>
        <a:bodyPr/>
        <a:lstStyle/>
        <a:p>
          <a:endParaRPr lang="zh-TW" altLang="en-US"/>
        </a:p>
      </dgm:t>
    </dgm:pt>
    <dgm:pt modelId="{7127A48C-0CCC-434D-8719-5C73FBC1BA3C}" type="pres">
      <dgm:prSet presAssocID="{5AA52F9E-10EC-442B-BECC-B1067262A77A}" presName="vert1" presStyleCnt="0"/>
      <dgm:spPr/>
    </dgm:pt>
    <dgm:pt modelId="{CE34A4D9-0DBE-4F63-9CBB-15F228DF6A8E}" type="pres">
      <dgm:prSet presAssocID="{6D8BBD5C-F0A1-4594-A0B6-73C811CB93D3}" presName="vertSpace2a" presStyleCnt="0"/>
      <dgm:spPr/>
    </dgm:pt>
    <dgm:pt modelId="{E990829E-0C71-46AF-9AD4-A172C7C56759}" type="pres">
      <dgm:prSet presAssocID="{6D8BBD5C-F0A1-4594-A0B6-73C811CB93D3}" presName="horz2" presStyleCnt="0"/>
      <dgm:spPr/>
    </dgm:pt>
    <dgm:pt modelId="{2F148EED-D14C-470D-9AE8-E155719C08F9}" type="pres">
      <dgm:prSet presAssocID="{6D8BBD5C-F0A1-4594-A0B6-73C811CB93D3}" presName="horzSpace2" presStyleCnt="0"/>
      <dgm:spPr/>
    </dgm:pt>
    <dgm:pt modelId="{4B495CD5-BBBE-4589-8864-9BE011919279}" type="pres">
      <dgm:prSet presAssocID="{6D8BBD5C-F0A1-4594-A0B6-73C811CB93D3}" presName="tx2" presStyleLbl="revTx" presStyleIdx="1" presStyleCnt="2" custScaleX="172600" custScaleY="33200" custLinFactNeighborX="18" custLinFactNeighborY="-9232"/>
      <dgm:spPr/>
      <dgm:t>
        <a:bodyPr/>
        <a:lstStyle/>
        <a:p>
          <a:endParaRPr lang="zh-TW" altLang="en-US"/>
        </a:p>
      </dgm:t>
    </dgm:pt>
    <dgm:pt modelId="{2F459EAA-F4B6-4872-85EF-7C3B37EE8E2E}" type="pres">
      <dgm:prSet presAssocID="{6D8BBD5C-F0A1-4594-A0B6-73C811CB93D3}" presName="vert2" presStyleCnt="0"/>
      <dgm:spPr/>
    </dgm:pt>
    <dgm:pt modelId="{C6BC0F15-EAB5-4E0A-88C2-F5BB3DD753A4}" type="pres">
      <dgm:prSet presAssocID="{6D8BBD5C-F0A1-4594-A0B6-73C811CB93D3}" presName="thinLine2b" presStyleLbl="callout" presStyleIdx="0" presStyleCnt="1" custSzY="18410" custScaleX="152711" custLinFactY="700000" custLinFactNeighborX="-11909" custLinFactNeighborY="785754"/>
      <dgm:spPr/>
    </dgm:pt>
    <dgm:pt modelId="{F04F9A40-CCEE-4486-BDD7-00C5C3523241}" type="pres">
      <dgm:prSet presAssocID="{6D8BBD5C-F0A1-4594-A0B6-73C811CB93D3}" presName="vertSpace2b" presStyleCnt="0"/>
      <dgm:spPr/>
    </dgm:pt>
  </dgm:ptLst>
  <dgm:cxnLst>
    <dgm:cxn modelId="{7EDDF9A5-B7A2-4461-B74F-4BCDA02D86D7}" srcId="{5AA52F9E-10EC-442B-BECC-B1067262A77A}" destId="{6D8BBD5C-F0A1-4594-A0B6-73C811CB93D3}" srcOrd="0" destOrd="0" parTransId="{11E65F8D-ACDA-4BB4-B297-0A333F964ED4}" sibTransId="{80E52A0C-BA3F-4F55-A583-A822ECDAE4AA}"/>
    <dgm:cxn modelId="{457CD8B0-E2F6-4EA2-AFF1-47E76FE592B1}" type="presOf" srcId="{6D8BBD5C-F0A1-4594-A0B6-73C811CB93D3}" destId="{4B495CD5-BBBE-4589-8864-9BE011919279}" srcOrd="0" destOrd="0" presId="urn:microsoft.com/office/officeart/2008/layout/LinedList"/>
    <dgm:cxn modelId="{AE1C5B21-FB1F-4CED-8395-CF7F617148E5}" type="presOf" srcId="{5AA52F9E-10EC-442B-BECC-B1067262A77A}" destId="{90B33569-E2B8-4DFA-9BAA-A761B102446C}" srcOrd="0" destOrd="0" presId="urn:microsoft.com/office/officeart/2008/layout/LinedList"/>
    <dgm:cxn modelId="{EDA3D2C2-2CD0-49ED-A379-D5ABC852DEF7}" type="presOf" srcId="{65957485-BA22-4135-93D4-C3586B57385C}" destId="{900B779F-D339-4F87-94B6-4056B03A047F}" srcOrd="0" destOrd="0" presId="urn:microsoft.com/office/officeart/2008/layout/LinedList"/>
    <dgm:cxn modelId="{98854A33-29DE-4407-9B24-E0BCEC28D3E9}" srcId="{65957485-BA22-4135-93D4-C3586B57385C}" destId="{5AA52F9E-10EC-442B-BECC-B1067262A77A}" srcOrd="0" destOrd="0" parTransId="{70EBB4BF-C9F6-4063-82E7-9B8FDF4C3E98}" sibTransId="{48CED613-DC6D-4A8B-BE30-623147B80F08}"/>
    <dgm:cxn modelId="{665EEB68-51CA-4FEC-A6BB-CC758991A138}" type="presParOf" srcId="{900B779F-D339-4F87-94B6-4056B03A047F}" destId="{2FF2DB81-1EAD-47B4-A113-C22EAD0BF33E}" srcOrd="0" destOrd="0" presId="urn:microsoft.com/office/officeart/2008/layout/LinedList"/>
    <dgm:cxn modelId="{D94BD475-417B-4E83-ABFF-26156740EAF0}" type="presParOf" srcId="{900B779F-D339-4F87-94B6-4056B03A047F}" destId="{821BA7ED-D719-40B8-9BF0-C7C1E0298CDD}" srcOrd="1" destOrd="0" presId="urn:microsoft.com/office/officeart/2008/layout/LinedList"/>
    <dgm:cxn modelId="{11A98122-8167-4956-84FD-785FDCAFEF4E}" type="presParOf" srcId="{821BA7ED-D719-40B8-9BF0-C7C1E0298CDD}" destId="{90B33569-E2B8-4DFA-9BAA-A761B102446C}" srcOrd="0" destOrd="0" presId="urn:microsoft.com/office/officeart/2008/layout/LinedList"/>
    <dgm:cxn modelId="{70088BF5-56F6-40A9-97AA-0B669C6239CA}" type="presParOf" srcId="{821BA7ED-D719-40B8-9BF0-C7C1E0298CDD}" destId="{7127A48C-0CCC-434D-8719-5C73FBC1BA3C}" srcOrd="1" destOrd="0" presId="urn:microsoft.com/office/officeart/2008/layout/LinedList"/>
    <dgm:cxn modelId="{75C6CEA8-65F9-4D6E-9A83-5D3D7E6DC94C}" type="presParOf" srcId="{7127A48C-0CCC-434D-8719-5C73FBC1BA3C}" destId="{CE34A4D9-0DBE-4F63-9CBB-15F228DF6A8E}" srcOrd="0" destOrd="0" presId="urn:microsoft.com/office/officeart/2008/layout/LinedList"/>
    <dgm:cxn modelId="{C82179A6-3DF1-47CA-9165-0DE839EDA365}" type="presParOf" srcId="{7127A48C-0CCC-434D-8719-5C73FBC1BA3C}" destId="{E990829E-0C71-46AF-9AD4-A172C7C56759}" srcOrd="1" destOrd="0" presId="urn:microsoft.com/office/officeart/2008/layout/LinedList"/>
    <dgm:cxn modelId="{D2B1B9B5-7F79-403A-A0B2-DB6B03359DEA}" type="presParOf" srcId="{E990829E-0C71-46AF-9AD4-A172C7C56759}" destId="{2F148EED-D14C-470D-9AE8-E155719C08F9}" srcOrd="0" destOrd="0" presId="urn:microsoft.com/office/officeart/2008/layout/LinedList"/>
    <dgm:cxn modelId="{CBEF53E5-E452-4D07-94E0-C311618FA6DA}" type="presParOf" srcId="{E990829E-0C71-46AF-9AD4-A172C7C56759}" destId="{4B495CD5-BBBE-4589-8864-9BE011919279}" srcOrd="1" destOrd="0" presId="urn:microsoft.com/office/officeart/2008/layout/LinedList"/>
    <dgm:cxn modelId="{ADEA03F6-F1E2-44DD-B389-48048A44228E}" type="presParOf" srcId="{E990829E-0C71-46AF-9AD4-A172C7C56759}" destId="{2F459EAA-F4B6-4872-85EF-7C3B37EE8E2E}" srcOrd="2" destOrd="0" presId="urn:microsoft.com/office/officeart/2008/layout/LinedList"/>
    <dgm:cxn modelId="{F32B1ADC-5FB1-44E5-9039-6B2B315BC197}" type="presParOf" srcId="{7127A48C-0CCC-434D-8719-5C73FBC1BA3C}" destId="{C6BC0F15-EAB5-4E0A-88C2-F5BB3DD753A4}" srcOrd="2" destOrd="0" presId="urn:microsoft.com/office/officeart/2008/layout/LinedList"/>
    <dgm:cxn modelId="{7CF4207C-9873-4C00-BE41-2B486B15073C}" type="presParOf" srcId="{7127A48C-0CCC-434D-8719-5C73FBC1BA3C}" destId="{F04F9A40-CCEE-4486-BDD7-00C5C3523241}" srcOrd="3" destOrd="0" presId="urn:microsoft.com/office/officeart/2008/layout/LinedList"/>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5957485-BA22-4135-93D4-C3586B57385C}"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zh-TW" altLang="en-US"/>
        </a:p>
      </dgm:t>
    </dgm:pt>
    <dgm:pt modelId="{5AA52F9E-10EC-442B-BECC-B1067262A77A}">
      <dgm:prSet phldrT="[文字]" custT="1"/>
      <dgm:spPr/>
      <dgm:t>
        <a:bodyPr anchor="ctr"/>
        <a:lstStyle/>
        <a:p>
          <a:r>
            <a:rPr lang="en-US" altLang="zh-TW" sz="3200" dirty="0" smtClean="0">
              <a:latin typeface="Times New Roman" panose="02020603050405020304" pitchFamily="18" charset="0"/>
              <a:ea typeface="標楷體" panose="03000509000000000000" pitchFamily="65" charset="-120"/>
              <a:cs typeface="Times New Roman" panose="02020603050405020304" pitchFamily="18" charset="0"/>
            </a:rPr>
            <a:t>Process</a:t>
          </a:r>
        </a:p>
        <a:p>
          <a:r>
            <a:rPr lang="en-US" altLang="zh-TW" sz="3200" dirty="0" smtClean="0">
              <a:latin typeface="Times New Roman" panose="02020603050405020304" pitchFamily="18" charset="0"/>
              <a:ea typeface="標楷體" panose="03000509000000000000" pitchFamily="65" charset="-120"/>
              <a:cs typeface="Times New Roman" panose="02020603050405020304" pitchFamily="18" charset="0"/>
            </a:rPr>
            <a:t>Application</a:t>
          </a:r>
          <a:endParaRPr lang="zh-TW" altLang="en-US" sz="3200" dirty="0">
            <a:latin typeface="Times New Roman" panose="02020603050405020304" pitchFamily="18" charset="0"/>
            <a:ea typeface="標楷體" panose="03000509000000000000" pitchFamily="65" charset="-120"/>
            <a:cs typeface="Times New Roman" panose="02020603050405020304" pitchFamily="18" charset="0"/>
          </a:endParaRPr>
        </a:p>
      </dgm:t>
    </dgm:pt>
    <dgm:pt modelId="{70EBB4BF-C9F6-4063-82E7-9B8FDF4C3E98}" type="parTrans" cxnId="{98854A33-29DE-4407-9B24-E0BCEC28D3E9}">
      <dgm:prSet/>
      <dgm:spPr/>
      <dgm:t>
        <a:bodyPr/>
        <a:lstStyle/>
        <a:p>
          <a:endParaRPr lang="zh-TW" altLang="en-US">
            <a:latin typeface="新細明體-ExtB" panose="02020500000000000000" pitchFamily="18" charset="-120"/>
            <a:ea typeface="新細明體-ExtB" panose="02020500000000000000" pitchFamily="18" charset="-120"/>
          </a:endParaRPr>
        </a:p>
      </dgm:t>
    </dgm:pt>
    <dgm:pt modelId="{48CED613-DC6D-4A8B-BE30-623147B80F08}" type="sibTrans" cxnId="{98854A33-29DE-4407-9B24-E0BCEC28D3E9}">
      <dgm:prSet/>
      <dgm:spPr/>
      <dgm:t>
        <a:bodyPr/>
        <a:lstStyle/>
        <a:p>
          <a:endParaRPr lang="zh-TW" altLang="en-US">
            <a:latin typeface="新細明體-ExtB" panose="02020500000000000000" pitchFamily="18" charset="-120"/>
            <a:ea typeface="新細明體-ExtB" panose="02020500000000000000" pitchFamily="18" charset="-120"/>
          </a:endParaRPr>
        </a:p>
      </dgm:t>
    </dgm:pt>
    <dgm:pt modelId="{900B779F-D339-4F87-94B6-4056B03A047F}" type="pres">
      <dgm:prSet presAssocID="{65957485-BA22-4135-93D4-C3586B57385C}" presName="vert0" presStyleCnt="0">
        <dgm:presLayoutVars>
          <dgm:dir/>
          <dgm:animOne val="branch"/>
          <dgm:animLvl val="lvl"/>
        </dgm:presLayoutVars>
      </dgm:prSet>
      <dgm:spPr/>
      <dgm:t>
        <a:bodyPr/>
        <a:lstStyle/>
        <a:p>
          <a:endParaRPr lang="zh-TW" altLang="en-US"/>
        </a:p>
      </dgm:t>
    </dgm:pt>
    <dgm:pt modelId="{2FF2DB81-1EAD-47B4-A113-C22EAD0BF33E}" type="pres">
      <dgm:prSet presAssocID="{5AA52F9E-10EC-442B-BECC-B1067262A77A}" presName="thickLine" presStyleLbl="alignNode1" presStyleIdx="0" presStyleCnt="1"/>
      <dgm:spPr/>
    </dgm:pt>
    <dgm:pt modelId="{821BA7ED-D719-40B8-9BF0-C7C1E0298CDD}" type="pres">
      <dgm:prSet presAssocID="{5AA52F9E-10EC-442B-BECC-B1067262A77A}" presName="horz1" presStyleCnt="0"/>
      <dgm:spPr/>
    </dgm:pt>
    <dgm:pt modelId="{90B33569-E2B8-4DFA-9BAA-A761B102446C}" type="pres">
      <dgm:prSet presAssocID="{5AA52F9E-10EC-442B-BECC-B1067262A77A}" presName="tx1" presStyleLbl="revTx" presStyleIdx="0" presStyleCnt="1" custScaleX="587876"/>
      <dgm:spPr/>
      <dgm:t>
        <a:bodyPr/>
        <a:lstStyle/>
        <a:p>
          <a:endParaRPr lang="zh-TW" altLang="en-US"/>
        </a:p>
      </dgm:t>
    </dgm:pt>
    <dgm:pt modelId="{7127A48C-0CCC-434D-8719-5C73FBC1BA3C}" type="pres">
      <dgm:prSet presAssocID="{5AA52F9E-10EC-442B-BECC-B1067262A77A}" presName="vert1" presStyleCnt="0"/>
      <dgm:spPr/>
    </dgm:pt>
  </dgm:ptLst>
  <dgm:cxnLst>
    <dgm:cxn modelId="{14FBA803-FA1D-42A0-9FD7-6C1887749928}" type="presOf" srcId="{5AA52F9E-10EC-442B-BECC-B1067262A77A}" destId="{90B33569-E2B8-4DFA-9BAA-A761B102446C}" srcOrd="0" destOrd="0" presId="urn:microsoft.com/office/officeart/2008/layout/LinedList"/>
    <dgm:cxn modelId="{23C3C19A-621D-454B-98F1-B2A0EA936D3D}" type="presOf" srcId="{65957485-BA22-4135-93D4-C3586B57385C}" destId="{900B779F-D339-4F87-94B6-4056B03A047F}" srcOrd="0" destOrd="0" presId="urn:microsoft.com/office/officeart/2008/layout/LinedList"/>
    <dgm:cxn modelId="{98854A33-29DE-4407-9B24-E0BCEC28D3E9}" srcId="{65957485-BA22-4135-93D4-C3586B57385C}" destId="{5AA52F9E-10EC-442B-BECC-B1067262A77A}" srcOrd="0" destOrd="0" parTransId="{70EBB4BF-C9F6-4063-82E7-9B8FDF4C3E98}" sibTransId="{48CED613-DC6D-4A8B-BE30-623147B80F08}"/>
    <dgm:cxn modelId="{C73C74E7-EFAD-4EFA-B9D1-B596036FFB08}" type="presParOf" srcId="{900B779F-D339-4F87-94B6-4056B03A047F}" destId="{2FF2DB81-1EAD-47B4-A113-C22EAD0BF33E}" srcOrd="0" destOrd="0" presId="urn:microsoft.com/office/officeart/2008/layout/LinedList"/>
    <dgm:cxn modelId="{366A3CFE-4252-430E-A00D-EEE56C142376}" type="presParOf" srcId="{900B779F-D339-4F87-94B6-4056B03A047F}" destId="{821BA7ED-D719-40B8-9BF0-C7C1E0298CDD}" srcOrd="1" destOrd="0" presId="urn:microsoft.com/office/officeart/2008/layout/LinedList"/>
    <dgm:cxn modelId="{B97324B9-98DC-4510-A057-1205A1410BBF}" type="presParOf" srcId="{821BA7ED-D719-40B8-9BF0-C7C1E0298CDD}" destId="{90B33569-E2B8-4DFA-9BAA-A761B102446C}" srcOrd="0" destOrd="0" presId="urn:microsoft.com/office/officeart/2008/layout/LinedList"/>
    <dgm:cxn modelId="{497EFA41-B93C-4631-BA2E-006BB83EA4CB}" type="presParOf" srcId="{821BA7ED-D719-40B8-9BF0-C7C1E0298CDD}" destId="{7127A48C-0CCC-434D-8719-5C73FBC1BA3C}" srcOrd="1" destOrd="0" presId="urn:microsoft.com/office/officeart/2008/layout/LinedList"/>
  </dgm:cxnLst>
  <dgm:bg/>
  <dgm:whole/>
  <dgm:extLst>
    <a:ext uri="http://schemas.microsoft.com/office/drawing/2008/diagram">
      <dsp:dataModelExt xmlns:dsp="http://schemas.microsoft.com/office/drawing/2008/diagram" relId="rId2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0.29254</cdr:x>
      <cdr:y>0.19211</cdr:y>
    </cdr:from>
    <cdr:to>
      <cdr:x>0.67599</cdr:x>
      <cdr:y>0.79287</cdr:y>
    </cdr:to>
    <cdr:sp macro="" textlink="">
      <cdr:nvSpPr>
        <cdr:cNvPr id="2" name="椭圆 1"/>
        <cdr:cNvSpPr/>
      </cdr:nvSpPr>
      <cdr:spPr>
        <a:xfrm xmlns:a="http://schemas.openxmlformats.org/drawingml/2006/main">
          <a:off x="763029" y="317478"/>
          <a:ext cx="1000125" cy="992806"/>
        </a:xfrm>
        <a:prstGeom xmlns:a="http://schemas.openxmlformats.org/drawingml/2006/main" prst="ellipse">
          <a:avLst/>
        </a:prstGeom>
        <a:noFill xmlns:a="http://schemas.openxmlformats.org/drawingml/2006/main"/>
        <a:ln xmlns:a="http://schemas.openxmlformats.org/drawingml/2006/main" w="25400">
          <a:gradFill flip="none" rotWithShape="1">
            <a:gsLst>
              <a:gs pos="0">
                <a:schemeClr val="bg1"/>
              </a:gs>
              <a:gs pos="100000">
                <a:schemeClr val="bg1">
                  <a:lumMod val="50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zh-CN"/>
        </a:p>
      </cdr:txBody>
    </cdr:sp>
  </cdr:relSizeAnchor>
  <cdr:relSizeAnchor xmlns:cdr="http://schemas.openxmlformats.org/drawingml/2006/chartDrawing">
    <cdr:from>
      <cdr:x>0.22316</cdr:x>
      <cdr:y>0.08573</cdr:y>
    </cdr:from>
    <cdr:to>
      <cdr:x>0.73442</cdr:x>
      <cdr:y>0.89987</cdr:y>
    </cdr:to>
    <cdr:sp macro="" textlink="">
      <cdr:nvSpPr>
        <cdr:cNvPr id="3" name="椭圆 2"/>
        <cdr:cNvSpPr/>
      </cdr:nvSpPr>
      <cdr:spPr>
        <a:xfrm xmlns:a="http://schemas.openxmlformats.org/drawingml/2006/main">
          <a:off x="582054" y="141676"/>
          <a:ext cx="1333499" cy="1345435"/>
        </a:xfrm>
        <a:prstGeom xmlns:a="http://schemas.openxmlformats.org/drawingml/2006/main" prst="ellipse">
          <a:avLst/>
        </a:prstGeom>
        <a:noFill xmlns:a="http://schemas.openxmlformats.org/drawingml/2006/main"/>
        <a:ln xmlns:a="http://schemas.openxmlformats.org/drawingml/2006/main" w="25400">
          <a:gradFill flip="none" rotWithShape="1">
            <a:gsLst>
              <a:gs pos="100000">
                <a:schemeClr val="bg1"/>
              </a:gs>
              <a:gs pos="0">
                <a:schemeClr val="bg1">
                  <a:lumMod val="65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zh-CN"/>
        </a:p>
      </cdr:txBody>
    </cdr:sp>
  </cdr:relSizeAnchor>
</c:userShapes>
</file>

<file path=ppt/drawings/drawing2.xml><?xml version="1.0" encoding="utf-8"?>
<c:userShapes xmlns:c="http://schemas.openxmlformats.org/drawingml/2006/chart">
  <cdr:relSizeAnchor xmlns:cdr="http://schemas.openxmlformats.org/drawingml/2006/chartDrawing">
    <cdr:from>
      <cdr:x>0.30044</cdr:x>
      <cdr:y>0.1852</cdr:y>
    </cdr:from>
    <cdr:to>
      <cdr:x>0.68637</cdr:x>
      <cdr:y>0.8222</cdr:y>
    </cdr:to>
    <cdr:sp macro="" textlink="">
      <cdr:nvSpPr>
        <cdr:cNvPr id="2" name="椭圆 1"/>
        <cdr:cNvSpPr/>
      </cdr:nvSpPr>
      <cdr:spPr>
        <a:xfrm xmlns:a="http://schemas.openxmlformats.org/drawingml/2006/main">
          <a:off x="783629" y="306058"/>
          <a:ext cx="1006618" cy="1052689"/>
        </a:xfrm>
        <a:prstGeom xmlns:a="http://schemas.openxmlformats.org/drawingml/2006/main" prst="ellipse">
          <a:avLst/>
        </a:prstGeom>
        <a:noFill xmlns:a="http://schemas.openxmlformats.org/drawingml/2006/main"/>
        <a:ln xmlns:a="http://schemas.openxmlformats.org/drawingml/2006/main" w="25400">
          <a:gradFill flip="none" rotWithShape="1">
            <a:gsLst>
              <a:gs pos="0">
                <a:schemeClr val="bg1"/>
              </a:gs>
              <a:gs pos="100000">
                <a:schemeClr val="bg1">
                  <a:lumMod val="50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zh-CN"/>
        </a:p>
      </cdr:txBody>
    </cdr:sp>
  </cdr:relSizeAnchor>
  <cdr:relSizeAnchor xmlns:cdr="http://schemas.openxmlformats.org/drawingml/2006/chartDrawing">
    <cdr:from>
      <cdr:x>0.22989</cdr:x>
      <cdr:y>0.08573</cdr:y>
    </cdr:from>
    <cdr:to>
      <cdr:x>0.74115</cdr:x>
      <cdr:y>0.89987</cdr:y>
    </cdr:to>
    <cdr:sp macro="" textlink="">
      <cdr:nvSpPr>
        <cdr:cNvPr id="3" name="椭圆 2"/>
        <cdr:cNvSpPr/>
      </cdr:nvSpPr>
      <cdr:spPr>
        <a:xfrm xmlns:a="http://schemas.openxmlformats.org/drawingml/2006/main">
          <a:off x="599622" y="141676"/>
          <a:ext cx="1333500" cy="1345435"/>
        </a:xfrm>
        <a:prstGeom xmlns:a="http://schemas.openxmlformats.org/drawingml/2006/main" prst="ellipse">
          <a:avLst/>
        </a:prstGeom>
        <a:noFill xmlns:a="http://schemas.openxmlformats.org/drawingml/2006/main"/>
        <a:ln xmlns:a="http://schemas.openxmlformats.org/drawingml/2006/main" w="25400">
          <a:gradFill flip="none" rotWithShape="1">
            <a:gsLst>
              <a:gs pos="100000">
                <a:schemeClr val="bg1"/>
              </a:gs>
              <a:gs pos="0">
                <a:schemeClr val="bg1">
                  <a:lumMod val="65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zh-CN"/>
        </a:p>
      </cdr:txBody>
    </cdr:sp>
  </cdr:relSizeAnchor>
</c:userShapes>
</file>

<file path=ppt/drawings/drawing3.xml><?xml version="1.0" encoding="utf-8"?>
<c:userShapes xmlns:c="http://schemas.openxmlformats.org/drawingml/2006/chart">
  <cdr:relSizeAnchor xmlns:cdr="http://schemas.openxmlformats.org/drawingml/2006/chartDrawing">
    <cdr:from>
      <cdr:x>0.30916</cdr:x>
      <cdr:y>0.22911</cdr:y>
    </cdr:from>
    <cdr:to>
      <cdr:x>0.69311</cdr:x>
      <cdr:y>0.8222</cdr:y>
    </cdr:to>
    <cdr:sp macro="" textlink="">
      <cdr:nvSpPr>
        <cdr:cNvPr id="2" name="椭圆 1"/>
        <cdr:cNvSpPr/>
      </cdr:nvSpPr>
      <cdr:spPr>
        <a:xfrm xmlns:a="http://schemas.openxmlformats.org/drawingml/2006/main">
          <a:off x="806376" y="378620"/>
          <a:ext cx="1001440" cy="980128"/>
        </a:xfrm>
        <a:prstGeom xmlns:a="http://schemas.openxmlformats.org/drawingml/2006/main" prst="ellipse">
          <a:avLst/>
        </a:prstGeom>
        <a:noFill xmlns:a="http://schemas.openxmlformats.org/drawingml/2006/main"/>
        <a:ln xmlns:a="http://schemas.openxmlformats.org/drawingml/2006/main" w="25400">
          <a:gradFill flip="none" rotWithShape="1">
            <a:gsLst>
              <a:gs pos="0">
                <a:schemeClr val="bg1"/>
              </a:gs>
              <a:gs pos="100000">
                <a:schemeClr val="bg1">
                  <a:lumMod val="50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zh-CN"/>
        </a:p>
      </cdr:txBody>
    </cdr:sp>
  </cdr:relSizeAnchor>
  <cdr:relSizeAnchor xmlns:cdr="http://schemas.openxmlformats.org/drawingml/2006/chartDrawing">
    <cdr:from>
      <cdr:x>0.23298</cdr:x>
      <cdr:y>0.11383</cdr:y>
    </cdr:from>
    <cdr:to>
      <cdr:x>0.74424</cdr:x>
      <cdr:y>0.92768</cdr:y>
    </cdr:to>
    <cdr:sp macro="" textlink="">
      <cdr:nvSpPr>
        <cdr:cNvPr id="3" name="椭圆 2"/>
        <cdr:cNvSpPr/>
      </cdr:nvSpPr>
      <cdr:spPr>
        <a:xfrm xmlns:a="http://schemas.openxmlformats.org/drawingml/2006/main">
          <a:off x="607665" y="188119"/>
          <a:ext cx="1333500" cy="1344951"/>
        </a:xfrm>
        <a:prstGeom xmlns:a="http://schemas.openxmlformats.org/drawingml/2006/main" prst="ellipse">
          <a:avLst/>
        </a:prstGeom>
        <a:noFill xmlns:a="http://schemas.openxmlformats.org/drawingml/2006/main"/>
        <a:ln xmlns:a="http://schemas.openxmlformats.org/drawingml/2006/main" w="25400">
          <a:gradFill flip="none" rotWithShape="1">
            <a:gsLst>
              <a:gs pos="100000">
                <a:schemeClr val="bg1"/>
              </a:gs>
              <a:gs pos="0">
                <a:schemeClr val="bg1">
                  <a:lumMod val="65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zh-CN"/>
        </a:p>
      </cdr:txBody>
    </cdr:sp>
  </cdr:relSizeAnchor>
</c:userShapes>
</file>

<file path=ppt/drawings/drawing4.xml><?xml version="1.0" encoding="utf-8"?>
<c:userShapes xmlns:c="http://schemas.openxmlformats.org/drawingml/2006/chart">
  <cdr:relSizeAnchor xmlns:cdr="http://schemas.openxmlformats.org/drawingml/2006/chartDrawing">
    <cdr:from>
      <cdr:x>0.27656</cdr:x>
      <cdr:y>0.1852</cdr:y>
    </cdr:from>
    <cdr:to>
      <cdr:x>0.66533</cdr:x>
      <cdr:y>0.79287</cdr:y>
    </cdr:to>
    <cdr:sp macro="" textlink="">
      <cdr:nvSpPr>
        <cdr:cNvPr id="2" name="椭圆 1"/>
        <cdr:cNvSpPr/>
      </cdr:nvSpPr>
      <cdr:spPr>
        <a:xfrm xmlns:a="http://schemas.openxmlformats.org/drawingml/2006/main">
          <a:off x="721340" y="306059"/>
          <a:ext cx="1014014" cy="1004225"/>
        </a:xfrm>
        <a:prstGeom xmlns:a="http://schemas.openxmlformats.org/drawingml/2006/main" prst="ellipse">
          <a:avLst/>
        </a:prstGeom>
        <a:noFill xmlns:a="http://schemas.openxmlformats.org/drawingml/2006/main"/>
        <a:ln xmlns:a="http://schemas.openxmlformats.org/drawingml/2006/main" w="25400">
          <a:gradFill flip="none" rotWithShape="1">
            <a:gsLst>
              <a:gs pos="0">
                <a:schemeClr val="bg1"/>
              </a:gs>
              <a:gs pos="100000">
                <a:schemeClr val="bg1">
                  <a:lumMod val="50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zh-CN"/>
        </a:p>
      </cdr:txBody>
    </cdr:sp>
  </cdr:relSizeAnchor>
  <cdr:relSizeAnchor xmlns:cdr="http://schemas.openxmlformats.org/drawingml/2006/chartDrawing">
    <cdr:from>
      <cdr:x>0.21998</cdr:x>
      <cdr:y>0.08573</cdr:y>
    </cdr:from>
    <cdr:to>
      <cdr:x>0.74001</cdr:x>
      <cdr:y>0.89987</cdr:y>
    </cdr:to>
    <cdr:sp macro="" textlink="">
      <cdr:nvSpPr>
        <cdr:cNvPr id="3" name="椭圆 2"/>
        <cdr:cNvSpPr/>
      </cdr:nvSpPr>
      <cdr:spPr>
        <a:xfrm xmlns:a="http://schemas.openxmlformats.org/drawingml/2006/main">
          <a:off x="573761" y="141676"/>
          <a:ext cx="1356396" cy="1345435"/>
        </a:xfrm>
        <a:prstGeom xmlns:a="http://schemas.openxmlformats.org/drawingml/2006/main" prst="ellipse">
          <a:avLst/>
        </a:prstGeom>
        <a:noFill xmlns:a="http://schemas.openxmlformats.org/drawingml/2006/main"/>
        <a:ln xmlns:a="http://schemas.openxmlformats.org/drawingml/2006/main" w="25400">
          <a:gradFill flip="none" rotWithShape="1">
            <a:gsLst>
              <a:gs pos="100000">
                <a:schemeClr val="bg1"/>
              </a:gs>
              <a:gs pos="0">
                <a:schemeClr val="bg1">
                  <a:lumMod val="65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zh-CN"/>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6400" cy="496729"/>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sz="quarter" idx="1"/>
          </p:nvPr>
        </p:nvSpPr>
        <p:spPr>
          <a:xfrm>
            <a:off x="3849688" y="0"/>
            <a:ext cx="2946400" cy="496729"/>
          </a:xfrm>
          <a:prstGeom prst="rect">
            <a:avLst/>
          </a:prstGeom>
        </p:spPr>
        <p:txBody>
          <a:bodyPr vert="horz" lIns="91440" tIns="45720" rIns="91440" bIns="45720" rtlCol="0"/>
          <a:lstStyle>
            <a:lvl1pPr algn="r">
              <a:defRPr sz="1200"/>
            </a:lvl1pPr>
          </a:lstStyle>
          <a:p>
            <a:fld id="{C6217941-8C28-48E2-A2E2-95482D2992DF}" type="datetimeFigureOut">
              <a:rPr lang="zh-TW" altLang="en-US" smtClean="0"/>
              <a:t>2024/9/10</a:t>
            </a:fld>
            <a:endParaRPr lang="zh-TW" altLang="en-US"/>
          </a:p>
        </p:txBody>
      </p:sp>
      <p:sp>
        <p:nvSpPr>
          <p:cNvPr id="4" name="頁尾版面配置區 3"/>
          <p:cNvSpPr>
            <a:spLocks noGrp="1"/>
          </p:cNvSpPr>
          <p:nvPr>
            <p:ph type="ftr" sz="quarter" idx="2"/>
          </p:nvPr>
        </p:nvSpPr>
        <p:spPr>
          <a:xfrm>
            <a:off x="0" y="9428323"/>
            <a:ext cx="2946400" cy="496728"/>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p:cNvSpPr>
            <a:spLocks noGrp="1"/>
          </p:cNvSpPr>
          <p:nvPr>
            <p:ph type="sldNum" sz="quarter" idx="3"/>
          </p:nvPr>
        </p:nvSpPr>
        <p:spPr>
          <a:xfrm>
            <a:off x="3849688" y="9428323"/>
            <a:ext cx="2946400" cy="496728"/>
          </a:xfrm>
          <a:prstGeom prst="rect">
            <a:avLst/>
          </a:prstGeom>
        </p:spPr>
        <p:txBody>
          <a:bodyPr vert="horz" lIns="91440" tIns="45720" rIns="91440" bIns="45720" rtlCol="0" anchor="b"/>
          <a:lstStyle>
            <a:lvl1pPr algn="r">
              <a:defRPr sz="1200"/>
            </a:lvl1pPr>
          </a:lstStyle>
          <a:p>
            <a:fld id="{625C4857-EDF6-48C4-8771-DB86ACFC3D3D}" type="slidenum">
              <a:rPr lang="zh-TW" altLang="en-US" smtClean="0"/>
              <a:t>‹#›</a:t>
            </a:fld>
            <a:endParaRPr lang="zh-TW" altLang="en-US"/>
          </a:p>
        </p:txBody>
      </p:sp>
    </p:spTree>
    <p:extLst>
      <p:ext uri="{BB962C8B-B14F-4D97-AF65-F5344CB8AC3E}">
        <p14:creationId xmlns:p14="http://schemas.microsoft.com/office/powerpoint/2010/main" val="15290275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1" y="0"/>
            <a:ext cx="2945659" cy="498056"/>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50444" y="0"/>
            <a:ext cx="2945659" cy="498056"/>
          </a:xfrm>
          <a:prstGeom prst="rect">
            <a:avLst/>
          </a:prstGeom>
        </p:spPr>
        <p:txBody>
          <a:bodyPr vert="horz" lIns="91440" tIns="45720" rIns="91440" bIns="45720" rtlCol="0"/>
          <a:lstStyle>
            <a:lvl1pPr algn="r">
              <a:defRPr sz="1200"/>
            </a:lvl1pPr>
          </a:lstStyle>
          <a:p>
            <a:fld id="{01DB1728-3DC9-AE4B-91BD-8C0231FE2C7D}" type="datetimeFigureOut">
              <a:rPr kumimoji="1" lang="zh-CN" altLang="en-US" smtClean="0"/>
              <a:t>2024/9/10</a:t>
            </a:fld>
            <a:endParaRPr kumimoji="1" lang="zh-CN" altLang="en-US"/>
          </a:p>
        </p:txBody>
      </p:sp>
      <p:sp>
        <p:nvSpPr>
          <p:cNvPr id="4" name="幻灯片图像占位符 3"/>
          <p:cNvSpPr>
            <a:spLocks noGrp="1" noRot="1" noChangeAspect="1"/>
          </p:cNvSpPr>
          <p:nvPr>
            <p:ph type="sldImg" idx="2"/>
          </p:nvPr>
        </p:nvSpPr>
        <p:spPr>
          <a:xfrm>
            <a:off x="420688" y="1241425"/>
            <a:ext cx="5956300" cy="334962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1" y="9428584"/>
            <a:ext cx="2945659" cy="498055"/>
          </a:xfrm>
          <a:prstGeom prst="rect">
            <a:avLst/>
          </a:prstGeom>
        </p:spPr>
        <p:txBody>
          <a:bodyPr vert="horz" lIns="91440" tIns="45720" rIns="91440" bIns="45720" rtlCol="0" anchor="b"/>
          <a:lstStyle>
            <a:lvl1pPr algn="l">
              <a:defRPr sz="1200"/>
            </a:lvl1pPr>
          </a:lstStyle>
          <a:p>
            <a:endParaRPr kumimoji="1" lang="zh-CN" altLang="en-US"/>
          </a:p>
        </p:txBody>
      </p:sp>
      <p:sp>
        <p:nvSpPr>
          <p:cNvPr id="7" name="灯片编号占位符 6"/>
          <p:cNvSpPr>
            <a:spLocks noGrp="1"/>
          </p:cNvSpPr>
          <p:nvPr>
            <p:ph type="sldNum" sz="quarter" idx="5"/>
          </p:nvPr>
        </p:nvSpPr>
        <p:spPr>
          <a:xfrm>
            <a:off x="3850444" y="9428584"/>
            <a:ext cx="2945659" cy="498055"/>
          </a:xfrm>
          <a:prstGeom prst="rect">
            <a:avLst/>
          </a:prstGeom>
        </p:spPr>
        <p:txBody>
          <a:bodyPr vert="horz" lIns="91440" tIns="45720" rIns="91440" bIns="45720" rtlCol="0" anchor="b"/>
          <a:lstStyle>
            <a:lvl1pPr algn="r">
              <a:defRPr sz="1200"/>
            </a:lvl1pPr>
          </a:lstStyle>
          <a:p>
            <a:fld id="{56EAEA14-876D-8C41-9337-8F99BDC5196D}" type="slidenum">
              <a:rPr kumimoji="1" lang="zh-CN" altLang="en-US" smtClean="0"/>
              <a:t>‹#›</a:t>
            </a:fld>
            <a:endParaRPr kumimoji="1" lang="zh-CN" altLang="en-US"/>
          </a:p>
        </p:txBody>
      </p:sp>
    </p:spTree>
    <p:extLst>
      <p:ext uri="{BB962C8B-B14F-4D97-AF65-F5344CB8AC3E}">
        <p14:creationId xmlns:p14="http://schemas.microsoft.com/office/powerpoint/2010/main" val="11873785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56EAEA14-876D-8C41-9337-8F99BDC5196D}" type="slidenum">
              <a:rPr kumimoji="1" lang="zh-CN" altLang="en-US" smtClean="0"/>
              <a:t>3</a:t>
            </a:fld>
            <a:endParaRPr kumimoji="1" lang="zh-CN" altLang="en-US"/>
          </a:p>
        </p:txBody>
      </p:sp>
    </p:spTree>
    <p:extLst>
      <p:ext uri="{BB962C8B-B14F-4D97-AF65-F5344CB8AC3E}">
        <p14:creationId xmlns:p14="http://schemas.microsoft.com/office/powerpoint/2010/main" val="16774467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730F52E8-AF39-43EB-B5D7-B4BD2B33038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矩形 2">
            <a:extLst>
              <a:ext uri="{FF2B5EF4-FFF2-40B4-BE49-F238E27FC236}">
                <a16:creationId xmlns="" xmlns:a16="http://schemas.microsoft.com/office/drawing/2014/main" id="{0A820A2D-F13C-4DCA-A270-55F9A06228ED}"/>
              </a:ext>
            </a:extLst>
          </p:cNvPr>
          <p:cNvSpPr/>
          <p:nvPr userDrawn="1"/>
        </p:nvSpPr>
        <p:spPr>
          <a:xfrm>
            <a:off x="2960914" y="0"/>
            <a:ext cx="9231087" cy="6858000"/>
          </a:xfrm>
          <a:prstGeom prst="rect">
            <a:avLst/>
          </a:prstGeom>
          <a:gradFill>
            <a:gsLst>
              <a:gs pos="0">
                <a:schemeClr val="bg1">
                  <a:alpha val="0"/>
                </a:schemeClr>
              </a:gs>
              <a:gs pos="27000">
                <a:schemeClr val="bg1">
                  <a:alpha val="80000"/>
                </a:schemeClr>
              </a:gs>
            </a:gsLst>
            <a:lin ang="0" scaled="0"/>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52207397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3164A39-DBF4-46A6-AB03-B3B5762A272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C1127934-2F42-4A5C-9D7F-F706B6709F0C}"/>
              </a:ext>
            </a:extLst>
          </p:cNvPr>
          <p:cNvSpPr>
            <a:spLocks noGrp="1"/>
          </p:cNvSpPr>
          <p:nvPr>
            <p:ph type="dt" sz="half" idx="10"/>
          </p:nvPr>
        </p:nvSpPr>
        <p:spPr/>
        <p:txBody>
          <a:bodyPr/>
          <a:lstStyle/>
          <a:p>
            <a:endParaRPr lang="zh-CN" altLang="en-US"/>
          </a:p>
        </p:txBody>
      </p:sp>
      <p:sp>
        <p:nvSpPr>
          <p:cNvPr id="4" name="页脚占位符 3">
            <a:extLst>
              <a:ext uri="{FF2B5EF4-FFF2-40B4-BE49-F238E27FC236}">
                <a16:creationId xmlns="" xmlns:a16="http://schemas.microsoft.com/office/drawing/2014/main" id="{F93BCD7B-8FDE-4A6F-BEC5-394B781547E2}"/>
              </a:ext>
            </a:extLst>
          </p:cNvPr>
          <p:cNvSpPr>
            <a:spLocks noGrp="1"/>
          </p:cNvSpPr>
          <p:nvPr>
            <p:ph type="ftr" sz="quarter" idx="11"/>
          </p:nvPr>
        </p:nvSpPr>
        <p:spPr/>
        <p:txBody>
          <a:bodyPr/>
          <a:lstStyle/>
          <a:p>
            <a:r>
              <a:rPr lang="en-US" altLang="zh-CN" smtClean="0"/>
              <a:t>1</a:t>
            </a:r>
            <a:endParaRPr lang="zh-CN" altLang="en-US"/>
          </a:p>
        </p:txBody>
      </p:sp>
      <p:sp>
        <p:nvSpPr>
          <p:cNvPr id="5" name="灯片编号占位符 4">
            <a:extLst>
              <a:ext uri="{FF2B5EF4-FFF2-40B4-BE49-F238E27FC236}">
                <a16:creationId xmlns="" xmlns:a16="http://schemas.microsoft.com/office/drawing/2014/main" id="{5D5035AD-3D56-47EB-98CA-01538F3AE10C}"/>
              </a:ext>
            </a:extLst>
          </p:cNvPr>
          <p:cNvSpPr>
            <a:spLocks noGrp="1"/>
          </p:cNvSpPr>
          <p:nvPr>
            <p:ph type="sldNum" sz="quarter" idx="12"/>
          </p:nvPr>
        </p:nvSpPr>
        <p:spPr/>
        <p:txBody>
          <a:bodyPr/>
          <a:lstStyle/>
          <a:p>
            <a:fld id="{9EB988DB-C0BC-4211-8BDF-33F88C7B8CBC}" type="slidenum">
              <a:rPr lang="zh-CN" altLang="en-US" smtClean="0"/>
              <a:t>‹#›</a:t>
            </a:fld>
            <a:endParaRPr lang="zh-CN" altLang="en-US"/>
          </a:p>
        </p:txBody>
      </p:sp>
    </p:spTree>
    <p:extLst>
      <p:ext uri="{BB962C8B-B14F-4D97-AF65-F5344CB8AC3E}">
        <p14:creationId xmlns:p14="http://schemas.microsoft.com/office/powerpoint/2010/main" val="187306592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968A29C7-4559-43B7-9B84-53DD8E3A44B0}"/>
              </a:ext>
            </a:extLst>
          </p:cNvPr>
          <p:cNvSpPr>
            <a:spLocks noGrp="1"/>
          </p:cNvSpPr>
          <p:nvPr>
            <p:ph type="dt" sz="half" idx="10"/>
          </p:nvPr>
        </p:nvSpPr>
        <p:spPr/>
        <p:txBody>
          <a:bodyPr/>
          <a:lstStyle/>
          <a:p>
            <a:endParaRPr lang="zh-CN" altLang="en-US"/>
          </a:p>
        </p:txBody>
      </p:sp>
      <p:sp>
        <p:nvSpPr>
          <p:cNvPr id="3" name="页脚占位符 2">
            <a:extLst>
              <a:ext uri="{FF2B5EF4-FFF2-40B4-BE49-F238E27FC236}">
                <a16:creationId xmlns="" xmlns:a16="http://schemas.microsoft.com/office/drawing/2014/main" id="{9645EC36-CE24-4679-A6AD-15340556315D}"/>
              </a:ext>
            </a:extLst>
          </p:cNvPr>
          <p:cNvSpPr>
            <a:spLocks noGrp="1"/>
          </p:cNvSpPr>
          <p:nvPr>
            <p:ph type="ftr" sz="quarter" idx="11"/>
          </p:nvPr>
        </p:nvSpPr>
        <p:spPr/>
        <p:txBody>
          <a:bodyPr/>
          <a:lstStyle/>
          <a:p>
            <a:r>
              <a:rPr lang="en-US" altLang="zh-CN" smtClean="0"/>
              <a:t>1</a:t>
            </a:r>
            <a:endParaRPr lang="zh-CN" altLang="en-US"/>
          </a:p>
        </p:txBody>
      </p:sp>
      <p:sp>
        <p:nvSpPr>
          <p:cNvPr id="4" name="灯片编号占位符 3">
            <a:extLst>
              <a:ext uri="{FF2B5EF4-FFF2-40B4-BE49-F238E27FC236}">
                <a16:creationId xmlns="" xmlns:a16="http://schemas.microsoft.com/office/drawing/2014/main" id="{B2A954A3-27AB-4C3C-859D-52183904B8ED}"/>
              </a:ext>
            </a:extLst>
          </p:cNvPr>
          <p:cNvSpPr>
            <a:spLocks noGrp="1"/>
          </p:cNvSpPr>
          <p:nvPr>
            <p:ph type="sldNum" sz="quarter" idx="12"/>
          </p:nvPr>
        </p:nvSpPr>
        <p:spPr/>
        <p:txBody>
          <a:bodyPr/>
          <a:lstStyle/>
          <a:p>
            <a:fld id="{9EB988DB-C0BC-4211-8BDF-33F88C7B8CBC}" type="slidenum">
              <a:rPr lang="zh-CN" altLang="en-US" smtClean="0"/>
              <a:t>‹#›</a:t>
            </a:fld>
            <a:endParaRPr lang="zh-CN" altLang="en-US"/>
          </a:p>
        </p:txBody>
      </p:sp>
    </p:spTree>
    <p:extLst>
      <p:ext uri="{BB962C8B-B14F-4D97-AF65-F5344CB8AC3E}">
        <p14:creationId xmlns:p14="http://schemas.microsoft.com/office/powerpoint/2010/main" val="53798239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490F6F16-5DD5-4E50-8D5E-231931EDE8B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B38508D1-59B4-4705-A99F-B4C3C7C6EC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 xmlns:a16="http://schemas.microsoft.com/office/drawing/2014/main" id="{9C1183AA-7160-45A4-AEAC-EB9BF1E08B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C21375CA-4242-4EBE-A3B2-89BD72F43B4D}"/>
              </a:ext>
            </a:extLst>
          </p:cNvPr>
          <p:cNvSpPr>
            <a:spLocks noGrp="1"/>
          </p:cNvSpPr>
          <p:nvPr>
            <p:ph type="dt" sz="half" idx="10"/>
          </p:nvPr>
        </p:nvSpPr>
        <p:spPr/>
        <p:txBody>
          <a:bodyPr/>
          <a:lstStyle/>
          <a:p>
            <a:endParaRPr lang="zh-CN" altLang="en-US"/>
          </a:p>
        </p:txBody>
      </p:sp>
      <p:sp>
        <p:nvSpPr>
          <p:cNvPr id="6" name="页脚占位符 5">
            <a:extLst>
              <a:ext uri="{FF2B5EF4-FFF2-40B4-BE49-F238E27FC236}">
                <a16:creationId xmlns="" xmlns:a16="http://schemas.microsoft.com/office/drawing/2014/main" id="{3A46E69B-E4B2-4BF5-A9E0-E1E143B34E89}"/>
              </a:ext>
            </a:extLst>
          </p:cNvPr>
          <p:cNvSpPr>
            <a:spLocks noGrp="1"/>
          </p:cNvSpPr>
          <p:nvPr>
            <p:ph type="ftr" sz="quarter" idx="11"/>
          </p:nvPr>
        </p:nvSpPr>
        <p:spPr/>
        <p:txBody>
          <a:bodyPr/>
          <a:lstStyle/>
          <a:p>
            <a:r>
              <a:rPr lang="en-US" altLang="zh-CN" smtClean="0"/>
              <a:t>1</a:t>
            </a:r>
            <a:endParaRPr lang="zh-CN" altLang="en-US"/>
          </a:p>
        </p:txBody>
      </p:sp>
      <p:sp>
        <p:nvSpPr>
          <p:cNvPr id="7" name="灯片编号占位符 6">
            <a:extLst>
              <a:ext uri="{FF2B5EF4-FFF2-40B4-BE49-F238E27FC236}">
                <a16:creationId xmlns="" xmlns:a16="http://schemas.microsoft.com/office/drawing/2014/main" id="{02BB685D-8BC9-4F37-93BD-4231C3A1BA02}"/>
              </a:ext>
            </a:extLst>
          </p:cNvPr>
          <p:cNvSpPr>
            <a:spLocks noGrp="1"/>
          </p:cNvSpPr>
          <p:nvPr>
            <p:ph type="sldNum" sz="quarter" idx="12"/>
          </p:nvPr>
        </p:nvSpPr>
        <p:spPr/>
        <p:txBody>
          <a:bodyPr/>
          <a:lstStyle/>
          <a:p>
            <a:fld id="{9EB988DB-C0BC-4211-8BDF-33F88C7B8CBC}" type="slidenum">
              <a:rPr lang="zh-CN" altLang="en-US" smtClean="0"/>
              <a:t>‹#›</a:t>
            </a:fld>
            <a:endParaRPr lang="zh-CN" altLang="en-US"/>
          </a:p>
        </p:txBody>
      </p:sp>
    </p:spTree>
    <p:extLst>
      <p:ext uri="{BB962C8B-B14F-4D97-AF65-F5344CB8AC3E}">
        <p14:creationId xmlns:p14="http://schemas.microsoft.com/office/powerpoint/2010/main" val="269649470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B7425C8-B333-40F8-8E2F-80267D9436F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53158780-C78A-4D90-8759-E18F0132064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362C5F2D-0CDC-48E1-AA9D-35149C1DBF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9E6C99CE-255A-406D-A33C-D13EFDF47F90}"/>
              </a:ext>
            </a:extLst>
          </p:cNvPr>
          <p:cNvSpPr>
            <a:spLocks noGrp="1"/>
          </p:cNvSpPr>
          <p:nvPr>
            <p:ph type="dt" sz="half" idx="10"/>
          </p:nvPr>
        </p:nvSpPr>
        <p:spPr/>
        <p:txBody>
          <a:bodyPr/>
          <a:lstStyle/>
          <a:p>
            <a:endParaRPr lang="zh-CN" altLang="en-US"/>
          </a:p>
        </p:txBody>
      </p:sp>
      <p:sp>
        <p:nvSpPr>
          <p:cNvPr id="6" name="页脚占位符 5">
            <a:extLst>
              <a:ext uri="{FF2B5EF4-FFF2-40B4-BE49-F238E27FC236}">
                <a16:creationId xmlns="" xmlns:a16="http://schemas.microsoft.com/office/drawing/2014/main" id="{A10D0A71-519B-4DB4-A8D6-1C0EA2D64BCA}"/>
              </a:ext>
            </a:extLst>
          </p:cNvPr>
          <p:cNvSpPr>
            <a:spLocks noGrp="1"/>
          </p:cNvSpPr>
          <p:nvPr>
            <p:ph type="ftr" sz="quarter" idx="11"/>
          </p:nvPr>
        </p:nvSpPr>
        <p:spPr/>
        <p:txBody>
          <a:bodyPr/>
          <a:lstStyle/>
          <a:p>
            <a:r>
              <a:rPr lang="en-US" altLang="zh-CN" smtClean="0"/>
              <a:t>1</a:t>
            </a:r>
            <a:endParaRPr lang="zh-CN" altLang="en-US"/>
          </a:p>
        </p:txBody>
      </p:sp>
      <p:sp>
        <p:nvSpPr>
          <p:cNvPr id="7" name="灯片编号占位符 6">
            <a:extLst>
              <a:ext uri="{FF2B5EF4-FFF2-40B4-BE49-F238E27FC236}">
                <a16:creationId xmlns="" xmlns:a16="http://schemas.microsoft.com/office/drawing/2014/main" id="{B275A904-D676-404D-93F7-1EDE2AC49A69}"/>
              </a:ext>
            </a:extLst>
          </p:cNvPr>
          <p:cNvSpPr>
            <a:spLocks noGrp="1"/>
          </p:cNvSpPr>
          <p:nvPr>
            <p:ph type="sldNum" sz="quarter" idx="12"/>
          </p:nvPr>
        </p:nvSpPr>
        <p:spPr/>
        <p:txBody>
          <a:bodyPr/>
          <a:lstStyle/>
          <a:p>
            <a:fld id="{9EB988DB-C0BC-4211-8BDF-33F88C7B8CBC}" type="slidenum">
              <a:rPr lang="zh-CN" altLang="en-US" smtClean="0"/>
              <a:t>‹#›</a:t>
            </a:fld>
            <a:endParaRPr lang="zh-CN" altLang="en-US"/>
          </a:p>
        </p:txBody>
      </p:sp>
    </p:spTree>
    <p:extLst>
      <p:ext uri="{BB962C8B-B14F-4D97-AF65-F5344CB8AC3E}">
        <p14:creationId xmlns:p14="http://schemas.microsoft.com/office/powerpoint/2010/main" val="192177706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0288CE8-50EA-4117-846C-81A10ECB1C6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FDE2D1AB-B7A4-4968-AA51-0C46718C2B4D}"/>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24AB9035-473A-4BF2-A552-98016789605B}"/>
              </a:ext>
            </a:extLst>
          </p:cNvPr>
          <p:cNvSpPr>
            <a:spLocks noGrp="1"/>
          </p:cNvSpPr>
          <p:nvPr>
            <p:ph type="dt" sz="half" idx="10"/>
          </p:nvPr>
        </p:nvSpPr>
        <p:spPr/>
        <p:txBody>
          <a:bodyPr/>
          <a:lstStyle/>
          <a:p>
            <a:endParaRPr lang="zh-CN" altLang="en-US"/>
          </a:p>
        </p:txBody>
      </p:sp>
      <p:sp>
        <p:nvSpPr>
          <p:cNvPr id="5" name="页脚占位符 4">
            <a:extLst>
              <a:ext uri="{FF2B5EF4-FFF2-40B4-BE49-F238E27FC236}">
                <a16:creationId xmlns="" xmlns:a16="http://schemas.microsoft.com/office/drawing/2014/main" id="{277A1CEC-7FBF-4BA9-9AB0-D9942A75FBD9}"/>
              </a:ext>
            </a:extLst>
          </p:cNvPr>
          <p:cNvSpPr>
            <a:spLocks noGrp="1"/>
          </p:cNvSpPr>
          <p:nvPr>
            <p:ph type="ftr" sz="quarter" idx="11"/>
          </p:nvPr>
        </p:nvSpPr>
        <p:spPr/>
        <p:txBody>
          <a:bodyPr/>
          <a:lstStyle/>
          <a:p>
            <a:r>
              <a:rPr lang="en-US" altLang="zh-CN" smtClean="0"/>
              <a:t>1</a:t>
            </a:r>
            <a:endParaRPr lang="zh-CN" altLang="en-US"/>
          </a:p>
        </p:txBody>
      </p:sp>
      <p:sp>
        <p:nvSpPr>
          <p:cNvPr id="6" name="灯片编号占位符 5">
            <a:extLst>
              <a:ext uri="{FF2B5EF4-FFF2-40B4-BE49-F238E27FC236}">
                <a16:creationId xmlns="" xmlns:a16="http://schemas.microsoft.com/office/drawing/2014/main" id="{A44CF168-839B-4D04-90B5-5879E577676E}"/>
              </a:ext>
            </a:extLst>
          </p:cNvPr>
          <p:cNvSpPr>
            <a:spLocks noGrp="1"/>
          </p:cNvSpPr>
          <p:nvPr>
            <p:ph type="sldNum" sz="quarter" idx="12"/>
          </p:nvPr>
        </p:nvSpPr>
        <p:spPr/>
        <p:txBody>
          <a:bodyPr/>
          <a:lstStyle/>
          <a:p>
            <a:fld id="{9EB988DB-C0BC-4211-8BDF-33F88C7B8CBC}" type="slidenum">
              <a:rPr lang="zh-CN" altLang="en-US" smtClean="0"/>
              <a:t>‹#›</a:t>
            </a:fld>
            <a:endParaRPr lang="zh-CN" altLang="en-US"/>
          </a:p>
        </p:txBody>
      </p:sp>
    </p:spTree>
    <p:extLst>
      <p:ext uri="{BB962C8B-B14F-4D97-AF65-F5344CB8AC3E}">
        <p14:creationId xmlns:p14="http://schemas.microsoft.com/office/powerpoint/2010/main" val="377668178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732A9800-A045-43DC-87CB-7C4F783B821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ABCF11A8-AB6D-4C36-B9AA-D45437DFDE4F}"/>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BC72C6B0-3B5B-4A0A-B0B2-01BA6A5CB34F}"/>
              </a:ext>
            </a:extLst>
          </p:cNvPr>
          <p:cNvSpPr>
            <a:spLocks noGrp="1"/>
          </p:cNvSpPr>
          <p:nvPr>
            <p:ph type="dt" sz="half" idx="10"/>
          </p:nvPr>
        </p:nvSpPr>
        <p:spPr/>
        <p:txBody>
          <a:bodyPr/>
          <a:lstStyle/>
          <a:p>
            <a:endParaRPr lang="zh-CN" altLang="en-US"/>
          </a:p>
        </p:txBody>
      </p:sp>
      <p:sp>
        <p:nvSpPr>
          <p:cNvPr id="5" name="页脚占位符 4">
            <a:extLst>
              <a:ext uri="{FF2B5EF4-FFF2-40B4-BE49-F238E27FC236}">
                <a16:creationId xmlns="" xmlns:a16="http://schemas.microsoft.com/office/drawing/2014/main" id="{06246561-73E8-4237-8489-A2D1BFA93B4B}"/>
              </a:ext>
            </a:extLst>
          </p:cNvPr>
          <p:cNvSpPr>
            <a:spLocks noGrp="1"/>
          </p:cNvSpPr>
          <p:nvPr>
            <p:ph type="ftr" sz="quarter" idx="11"/>
          </p:nvPr>
        </p:nvSpPr>
        <p:spPr/>
        <p:txBody>
          <a:bodyPr/>
          <a:lstStyle/>
          <a:p>
            <a:r>
              <a:rPr lang="en-US" altLang="zh-CN" smtClean="0"/>
              <a:t>1</a:t>
            </a:r>
            <a:endParaRPr lang="zh-CN" altLang="en-US"/>
          </a:p>
        </p:txBody>
      </p:sp>
      <p:sp>
        <p:nvSpPr>
          <p:cNvPr id="6" name="灯片编号占位符 5">
            <a:extLst>
              <a:ext uri="{FF2B5EF4-FFF2-40B4-BE49-F238E27FC236}">
                <a16:creationId xmlns="" xmlns:a16="http://schemas.microsoft.com/office/drawing/2014/main" id="{E41F0C34-BC88-44EA-B285-218E286364ED}"/>
              </a:ext>
            </a:extLst>
          </p:cNvPr>
          <p:cNvSpPr>
            <a:spLocks noGrp="1"/>
          </p:cNvSpPr>
          <p:nvPr>
            <p:ph type="sldNum" sz="quarter" idx="12"/>
          </p:nvPr>
        </p:nvSpPr>
        <p:spPr/>
        <p:txBody>
          <a:bodyPr/>
          <a:lstStyle/>
          <a:p>
            <a:fld id="{9EB988DB-C0BC-4211-8BDF-33F88C7B8CBC}" type="slidenum">
              <a:rPr lang="zh-CN" altLang="en-US" smtClean="0"/>
              <a:t>‹#›</a:t>
            </a:fld>
            <a:endParaRPr lang="zh-CN" altLang="en-US"/>
          </a:p>
        </p:txBody>
      </p:sp>
    </p:spTree>
    <p:extLst>
      <p:ext uri="{BB962C8B-B14F-4D97-AF65-F5344CB8AC3E}">
        <p14:creationId xmlns:p14="http://schemas.microsoft.com/office/powerpoint/2010/main" val="98343698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自定义版式">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E256ED00-67F2-4E46-8429-315AD7E3485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63944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自定义版式">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008C1D9F-7BDC-404B-89AF-654B458A75B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矩形 2">
            <a:extLst>
              <a:ext uri="{FF2B5EF4-FFF2-40B4-BE49-F238E27FC236}">
                <a16:creationId xmlns="" xmlns:a16="http://schemas.microsoft.com/office/drawing/2014/main" id="{B340BBEF-2938-4ECD-B1B6-FB206AFED62A}"/>
              </a:ext>
            </a:extLst>
          </p:cNvPr>
          <p:cNvSpPr/>
          <p:nvPr userDrawn="1"/>
        </p:nvSpPr>
        <p:spPr>
          <a:xfrm>
            <a:off x="0" y="0"/>
            <a:ext cx="12192000" cy="6858000"/>
          </a:xfrm>
          <a:prstGeom prst="rect">
            <a:avLst/>
          </a:pr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12706435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997913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05A57D72-20FE-4F0E-9DA8-F3B989B65D6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E1D69F46-D1E8-4227-B949-36EBF01F57F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BAE42898-ABA1-4A27-9461-2E23DE09E739}"/>
              </a:ext>
            </a:extLst>
          </p:cNvPr>
          <p:cNvSpPr>
            <a:spLocks noGrp="1"/>
          </p:cNvSpPr>
          <p:nvPr>
            <p:ph type="dt" sz="half" idx="10"/>
          </p:nvPr>
        </p:nvSpPr>
        <p:spPr/>
        <p:txBody>
          <a:bodyPr/>
          <a:lstStyle/>
          <a:p>
            <a:endParaRPr lang="zh-CN" altLang="en-US"/>
          </a:p>
        </p:txBody>
      </p:sp>
      <p:sp>
        <p:nvSpPr>
          <p:cNvPr id="5" name="页脚占位符 4">
            <a:extLst>
              <a:ext uri="{FF2B5EF4-FFF2-40B4-BE49-F238E27FC236}">
                <a16:creationId xmlns="" xmlns:a16="http://schemas.microsoft.com/office/drawing/2014/main" id="{85B48C2A-61D4-4BB2-91AD-C52E33452B73}"/>
              </a:ext>
            </a:extLst>
          </p:cNvPr>
          <p:cNvSpPr>
            <a:spLocks noGrp="1"/>
          </p:cNvSpPr>
          <p:nvPr>
            <p:ph type="ftr" sz="quarter" idx="11"/>
          </p:nvPr>
        </p:nvSpPr>
        <p:spPr/>
        <p:txBody>
          <a:bodyPr/>
          <a:lstStyle/>
          <a:p>
            <a:r>
              <a:rPr lang="en-US" altLang="zh-CN" smtClean="0"/>
              <a:t>1</a:t>
            </a:r>
            <a:endParaRPr lang="zh-CN" altLang="en-US"/>
          </a:p>
        </p:txBody>
      </p:sp>
      <p:sp>
        <p:nvSpPr>
          <p:cNvPr id="6" name="灯片编号占位符 5">
            <a:extLst>
              <a:ext uri="{FF2B5EF4-FFF2-40B4-BE49-F238E27FC236}">
                <a16:creationId xmlns="" xmlns:a16="http://schemas.microsoft.com/office/drawing/2014/main" id="{0FE68D2F-88C2-4C02-AF8A-1C92D050EFCB}"/>
              </a:ext>
            </a:extLst>
          </p:cNvPr>
          <p:cNvSpPr>
            <a:spLocks noGrp="1"/>
          </p:cNvSpPr>
          <p:nvPr>
            <p:ph type="sldNum" sz="quarter" idx="12"/>
          </p:nvPr>
        </p:nvSpPr>
        <p:spPr/>
        <p:txBody>
          <a:bodyPr/>
          <a:lstStyle/>
          <a:p>
            <a:fld id="{9EB988DB-C0BC-4211-8BDF-33F88C7B8CBC}" type="slidenum">
              <a:rPr lang="zh-CN" altLang="en-US" smtClean="0"/>
              <a:t>‹#›</a:t>
            </a:fld>
            <a:endParaRPr lang="zh-CN" altLang="en-US"/>
          </a:p>
        </p:txBody>
      </p:sp>
    </p:spTree>
    <p:extLst>
      <p:ext uri="{BB962C8B-B14F-4D97-AF65-F5344CB8AC3E}">
        <p14:creationId xmlns:p14="http://schemas.microsoft.com/office/powerpoint/2010/main" val="402196473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361FA38-18D5-4E99-98D4-7D0671C306F0}"/>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127DE33C-1D27-4A90-B3FC-4F3A17022B60}"/>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65FBFD0A-AC3E-42DE-9F8A-927B615025B0}"/>
              </a:ext>
            </a:extLst>
          </p:cNvPr>
          <p:cNvSpPr>
            <a:spLocks noGrp="1"/>
          </p:cNvSpPr>
          <p:nvPr>
            <p:ph type="dt" sz="half" idx="10"/>
          </p:nvPr>
        </p:nvSpPr>
        <p:spPr/>
        <p:txBody>
          <a:bodyPr/>
          <a:lstStyle/>
          <a:p>
            <a:endParaRPr lang="zh-CN" altLang="en-US"/>
          </a:p>
        </p:txBody>
      </p:sp>
      <p:sp>
        <p:nvSpPr>
          <p:cNvPr id="5" name="页脚占位符 4">
            <a:extLst>
              <a:ext uri="{FF2B5EF4-FFF2-40B4-BE49-F238E27FC236}">
                <a16:creationId xmlns="" xmlns:a16="http://schemas.microsoft.com/office/drawing/2014/main" id="{EB847F88-237E-4F8E-976D-D93815646ED8}"/>
              </a:ext>
            </a:extLst>
          </p:cNvPr>
          <p:cNvSpPr>
            <a:spLocks noGrp="1"/>
          </p:cNvSpPr>
          <p:nvPr>
            <p:ph type="ftr" sz="quarter" idx="11"/>
          </p:nvPr>
        </p:nvSpPr>
        <p:spPr/>
        <p:txBody>
          <a:bodyPr/>
          <a:lstStyle/>
          <a:p>
            <a:r>
              <a:rPr lang="en-US" altLang="zh-CN" smtClean="0"/>
              <a:t>1</a:t>
            </a:r>
            <a:endParaRPr lang="zh-CN" altLang="en-US"/>
          </a:p>
        </p:txBody>
      </p:sp>
      <p:sp>
        <p:nvSpPr>
          <p:cNvPr id="6" name="灯片编号占位符 5">
            <a:extLst>
              <a:ext uri="{FF2B5EF4-FFF2-40B4-BE49-F238E27FC236}">
                <a16:creationId xmlns="" xmlns:a16="http://schemas.microsoft.com/office/drawing/2014/main" id="{84B943D1-12BB-4E7C-BE10-66CD1431F4B9}"/>
              </a:ext>
            </a:extLst>
          </p:cNvPr>
          <p:cNvSpPr>
            <a:spLocks noGrp="1"/>
          </p:cNvSpPr>
          <p:nvPr>
            <p:ph type="sldNum" sz="quarter" idx="12"/>
          </p:nvPr>
        </p:nvSpPr>
        <p:spPr/>
        <p:txBody>
          <a:bodyPr/>
          <a:lstStyle/>
          <a:p>
            <a:fld id="{9EB988DB-C0BC-4211-8BDF-33F88C7B8CBC}" type="slidenum">
              <a:rPr lang="zh-CN" altLang="en-US" smtClean="0"/>
              <a:t>‹#›</a:t>
            </a:fld>
            <a:endParaRPr lang="zh-CN" altLang="en-US"/>
          </a:p>
        </p:txBody>
      </p:sp>
    </p:spTree>
    <p:extLst>
      <p:ext uri="{BB962C8B-B14F-4D97-AF65-F5344CB8AC3E}">
        <p14:creationId xmlns:p14="http://schemas.microsoft.com/office/powerpoint/2010/main" val="18081225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BD7FE30-00EC-4478-A00A-A337F7AEADB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46DB6435-F04D-4252-B5BE-316D25FA472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 xmlns:a16="http://schemas.microsoft.com/office/drawing/2014/main" id="{4D5B4185-709A-4122-B08B-FA91DC296703}"/>
              </a:ext>
            </a:extLst>
          </p:cNvPr>
          <p:cNvSpPr>
            <a:spLocks noGrp="1"/>
          </p:cNvSpPr>
          <p:nvPr>
            <p:ph type="dt" sz="half" idx="10"/>
          </p:nvPr>
        </p:nvSpPr>
        <p:spPr/>
        <p:txBody>
          <a:bodyPr/>
          <a:lstStyle/>
          <a:p>
            <a:endParaRPr lang="zh-CN" altLang="en-US"/>
          </a:p>
        </p:txBody>
      </p:sp>
      <p:sp>
        <p:nvSpPr>
          <p:cNvPr id="5" name="页脚占位符 4">
            <a:extLst>
              <a:ext uri="{FF2B5EF4-FFF2-40B4-BE49-F238E27FC236}">
                <a16:creationId xmlns="" xmlns:a16="http://schemas.microsoft.com/office/drawing/2014/main" id="{A9DB8BC0-EDF5-4B0B-8CAD-AD2C02215CA8}"/>
              </a:ext>
            </a:extLst>
          </p:cNvPr>
          <p:cNvSpPr>
            <a:spLocks noGrp="1"/>
          </p:cNvSpPr>
          <p:nvPr>
            <p:ph type="ftr" sz="quarter" idx="11"/>
          </p:nvPr>
        </p:nvSpPr>
        <p:spPr/>
        <p:txBody>
          <a:bodyPr/>
          <a:lstStyle/>
          <a:p>
            <a:r>
              <a:rPr lang="en-US" altLang="zh-CN" smtClean="0"/>
              <a:t>1</a:t>
            </a:r>
            <a:endParaRPr lang="zh-CN" altLang="en-US"/>
          </a:p>
        </p:txBody>
      </p:sp>
      <p:sp>
        <p:nvSpPr>
          <p:cNvPr id="6" name="灯片编号占位符 5">
            <a:extLst>
              <a:ext uri="{FF2B5EF4-FFF2-40B4-BE49-F238E27FC236}">
                <a16:creationId xmlns="" xmlns:a16="http://schemas.microsoft.com/office/drawing/2014/main" id="{701B6B18-B58E-4A70-AEC3-666A403145B5}"/>
              </a:ext>
            </a:extLst>
          </p:cNvPr>
          <p:cNvSpPr>
            <a:spLocks noGrp="1"/>
          </p:cNvSpPr>
          <p:nvPr>
            <p:ph type="sldNum" sz="quarter" idx="12"/>
          </p:nvPr>
        </p:nvSpPr>
        <p:spPr/>
        <p:txBody>
          <a:bodyPr/>
          <a:lstStyle/>
          <a:p>
            <a:fld id="{9EB988DB-C0BC-4211-8BDF-33F88C7B8CBC}" type="slidenum">
              <a:rPr lang="zh-CN" altLang="en-US" smtClean="0"/>
              <a:t>‹#›</a:t>
            </a:fld>
            <a:endParaRPr lang="zh-CN" altLang="en-US"/>
          </a:p>
        </p:txBody>
      </p:sp>
    </p:spTree>
    <p:extLst>
      <p:ext uri="{BB962C8B-B14F-4D97-AF65-F5344CB8AC3E}">
        <p14:creationId xmlns:p14="http://schemas.microsoft.com/office/powerpoint/2010/main" val="350578199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F93C73FF-FE38-428D-A21F-678D7CE9CCA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417C6CFB-D477-4C93-9607-12395B12A620}"/>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 xmlns:a16="http://schemas.microsoft.com/office/drawing/2014/main" id="{5CFBB846-7A0C-47D7-B3AD-439ED43F4964}"/>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 xmlns:a16="http://schemas.microsoft.com/office/drawing/2014/main" id="{9A1E858A-06D4-425B-AEC6-9B2A2E366041}"/>
              </a:ext>
            </a:extLst>
          </p:cNvPr>
          <p:cNvSpPr>
            <a:spLocks noGrp="1"/>
          </p:cNvSpPr>
          <p:nvPr>
            <p:ph type="dt" sz="half" idx="10"/>
          </p:nvPr>
        </p:nvSpPr>
        <p:spPr/>
        <p:txBody>
          <a:bodyPr/>
          <a:lstStyle/>
          <a:p>
            <a:endParaRPr lang="zh-CN" altLang="en-US"/>
          </a:p>
        </p:txBody>
      </p:sp>
      <p:sp>
        <p:nvSpPr>
          <p:cNvPr id="6" name="页脚占位符 5">
            <a:extLst>
              <a:ext uri="{FF2B5EF4-FFF2-40B4-BE49-F238E27FC236}">
                <a16:creationId xmlns="" xmlns:a16="http://schemas.microsoft.com/office/drawing/2014/main" id="{6F1DBECB-A106-4E37-89D6-EFEABA61493C}"/>
              </a:ext>
            </a:extLst>
          </p:cNvPr>
          <p:cNvSpPr>
            <a:spLocks noGrp="1"/>
          </p:cNvSpPr>
          <p:nvPr>
            <p:ph type="ftr" sz="quarter" idx="11"/>
          </p:nvPr>
        </p:nvSpPr>
        <p:spPr/>
        <p:txBody>
          <a:bodyPr/>
          <a:lstStyle/>
          <a:p>
            <a:r>
              <a:rPr lang="en-US" altLang="zh-CN" smtClean="0"/>
              <a:t>1</a:t>
            </a:r>
            <a:endParaRPr lang="zh-CN" altLang="en-US"/>
          </a:p>
        </p:txBody>
      </p:sp>
      <p:sp>
        <p:nvSpPr>
          <p:cNvPr id="7" name="灯片编号占位符 6">
            <a:extLst>
              <a:ext uri="{FF2B5EF4-FFF2-40B4-BE49-F238E27FC236}">
                <a16:creationId xmlns="" xmlns:a16="http://schemas.microsoft.com/office/drawing/2014/main" id="{B3F4998A-0E2E-493F-A99B-883C3DEA684C}"/>
              </a:ext>
            </a:extLst>
          </p:cNvPr>
          <p:cNvSpPr>
            <a:spLocks noGrp="1"/>
          </p:cNvSpPr>
          <p:nvPr>
            <p:ph type="sldNum" sz="quarter" idx="12"/>
          </p:nvPr>
        </p:nvSpPr>
        <p:spPr/>
        <p:txBody>
          <a:bodyPr/>
          <a:lstStyle/>
          <a:p>
            <a:fld id="{9EB988DB-C0BC-4211-8BDF-33F88C7B8CBC}" type="slidenum">
              <a:rPr lang="zh-CN" altLang="en-US" smtClean="0"/>
              <a:t>‹#›</a:t>
            </a:fld>
            <a:endParaRPr lang="zh-CN" altLang="en-US"/>
          </a:p>
        </p:txBody>
      </p:sp>
    </p:spTree>
    <p:extLst>
      <p:ext uri="{BB962C8B-B14F-4D97-AF65-F5344CB8AC3E}">
        <p14:creationId xmlns:p14="http://schemas.microsoft.com/office/powerpoint/2010/main" val="236174963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CA8CAA9D-E871-4A07-9B93-E7CC4198C59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C9CE6F36-23DC-4DF2-8F77-046F0ACCE29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 xmlns:a16="http://schemas.microsoft.com/office/drawing/2014/main" id="{31D21C42-C051-473C-82CA-08F81FBBF682}"/>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 xmlns:a16="http://schemas.microsoft.com/office/drawing/2014/main" id="{56FCFBB0-5F2E-414D-8C5C-428CF51C513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 xmlns:a16="http://schemas.microsoft.com/office/drawing/2014/main" id="{FEA8C5F8-A8B9-4978-9862-960BF2CD1620}"/>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 xmlns:a16="http://schemas.microsoft.com/office/drawing/2014/main" id="{8BCBFE47-9F70-4D95-ACAB-931B748694FE}"/>
              </a:ext>
            </a:extLst>
          </p:cNvPr>
          <p:cNvSpPr>
            <a:spLocks noGrp="1"/>
          </p:cNvSpPr>
          <p:nvPr>
            <p:ph type="dt" sz="half" idx="10"/>
          </p:nvPr>
        </p:nvSpPr>
        <p:spPr/>
        <p:txBody>
          <a:bodyPr/>
          <a:lstStyle/>
          <a:p>
            <a:endParaRPr lang="zh-CN" altLang="en-US"/>
          </a:p>
        </p:txBody>
      </p:sp>
      <p:sp>
        <p:nvSpPr>
          <p:cNvPr id="8" name="页脚占位符 7">
            <a:extLst>
              <a:ext uri="{FF2B5EF4-FFF2-40B4-BE49-F238E27FC236}">
                <a16:creationId xmlns="" xmlns:a16="http://schemas.microsoft.com/office/drawing/2014/main" id="{F2C2BCFB-5756-4247-B96C-62EA04E90293}"/>
              </a:ext>
            </a:extLst>
          </p:cNvPr>
          <p:cNvSpPr>
            <a:spLocks noGrp="1"/>
          </p:cNvSpPr>
          <p:nvPr>
            <p:ph type="ftr" sz="quarter" idx="11"/>
          </p:nvPr>
        </p:nvSpPr>
        <p:spPr/>
        <p:txBody>
          <a:bodyPr/>
          <a:lstStyle/>
          <a:p>
            <a:r>
              <a:rPr lang="en-US" altLang="zh-CN" smtClean="0"/>
              <a:t>1</a:t>
            </a:r>
            <a:endParaRPr lang="zh-CN" altLang="en-US"/>
          </a:p>
        </p:txBody>
      </p:sp>
      <p:sp>
        <p:nvSpPr>
          <p:cNvPr id="9" name="灯片编号占位符 8">
            <a:extLst>
              <a:ext uri="{FF2B5EF4-FFF2-40B4-BE49-F238E27FC236}">
                <a16:creationId xmlns="" xmlns:a16="http://schemas.microsoft.com/office/drawing/2014/main" id="{C8F0D96D-DE8D-4005-A320-E3D957200BC4}"/>
              </a:ext>
            </a:extLst>
          </p:cNvPr>
          <p:cNvSpPr>
            <a:spLocks noGrp="1"/>
          </p:cNvSpPr>
          <p:nvPr>
            <p:ph type="sldNum" sz="quarter" idx="12"/>
          </p:nvPr>
        </p:nvSpPr>
        <p:spPr/>
        <p:txBody>
          <a:bodyPr/>
          <a:lstStyle/>
          <a:p>
            <a:fld id="{9EB988DB-C0BC-4211-8BDF-33F88C7B8CBC}" type="slidenum">
              <a:rPr lang="zh-CN" altLang="en-US" smtClean="0"/>
              <a:t>‹#›</a:t>
            </a:fld>
            <a:endParaRPr lang="zh-CN" altLang="en-US"/>
          </a:p>
        </p:txBody>
      </p:sp>
    </p:spTree>
    <p:extLst>
      <p:ext uri="{BB962C8B-B14F-4D97-AF65-F5344CB8AC3E}">
        <p14:creationId xmlns:p14="http://schemas.microsoft.com/office/powerpoint/2010/main" val="124043591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gi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dotDmnd">
          <a:fgClr>
            <a:schemeClr val="accent1">
              <a:lumMod val="20000"/>
              <a:lumOff val="80000"/>
            </a:schemeClr>
          </a:fgClr>
          <a:bgClr>
            <a:schemeClr val="bg1"/>
          </a:bgClr>
        </a:patt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EC3F404D-5F72-4835-B6FE-35838C65A5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54F13B09-1A42-4BF9-948B-15BBE1DE25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73E557DA-E8EC-4C5F-B102-37FE0769269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zh-CN" altLang="en-US"/>
          </a:p>
        </p:txBody>
      </p:sp>
      <p:sp>
        <p:nvSpPr>
          <p:cNvPr id="5" name="页脚占位符 4">
            <a:extLst>
              <a:ext uri="{FF2B5EF4-FFF2-40B4-BE49-F238E27FC236}">
                <a16:creationId xmlns="" xmlns:a16="http://schemas.microsoft.com/office/drawing/2014/main" id="{86AEC15A-1A48-4A3D-AD34-AE5FD2067A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ltLang="zh-CN" smtClean="0"/>
              <a:t>1</a:t>
            </a:r>
            <a:endParaRPr lang="zh-CN" altLang="en-US"/>
          </a:p>
        </p:txBody>
      </p:sp>
      <p:sp>
        <p:nvSpPr>
          <p:cNvPr id="6" name="灯片编号占位符 5">
            <a:extLst>
              <a:ext uri="{FF2B5EF4-FFF2-40B4-BE49-F238E27FC236}">
                <a16:creationId xmlns="" xmlns:a16="http://schemas.microsoft.com/office/drawing/2014/main" id="{D7DB1FD7-6CBA-438A-A35A-882E4C5888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B988DB-C0BC-4211-8BDF-33F88C7B8CBC}" type="slidenum">
              <a:rPr lang="zh-CN" altLang="en-US" smtClean="0"/>
              <a:t>‹#›</a:t>
            </a:fld>
            <a:endParaRPr lang="zh-CN" altLang="en-US"/>
          </a:p>
        </p:txBody>
      </p:sp>
      <p:pic>
        <p:nvPicPr>
          <p:cNvPr id="8" name="圖片 7"/>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52401" y="76200"/>
            <a:ext cx="2305049" cy="1168023"/>
          </a:xfrm>
          <a:prstGeom prst="rect">
            <a:avLst/>
          </a:prstGeom>
        </p:spPr>
      </p:pic>
    </p:spTree>
    <p:extLst>
      <p:ext uri="{BB962C8B-B14F-4D97-AF65-F5344CB8AC3E}">
        <p14:creationId xmlns:p14="http://schemas.microsoft.com/office/powerpoint/2010/main" val="842224105"/>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49" r:id="rId5"/>
    <p:sldLayoutId id="2147483650" r:id="rId6"/>
    <p:sldLayoutId id="2147483651" r:id="rId7"/>
    <p:sldLayoutId id="2147483652" r:id="rId8"/>
    <p:sldLayoutId id="2147483653" r:id="rId9"/>
    <p:sldLayoutId id="2147483654" r:id="rId10"/>
    <p:sldLayoutId id="2147483655" r:id="rId11"/>
    <p:sldLayoutId id="2147483656" r:id="rId12"/>
    <p:sldLayoutId id="2147483657" r:id="rId13"/>
    <p:sldLayoutId id="2147483658" r:id="rId14"/>
    <p:sldLayoutId id="2147483659" r:id="rId15"/>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4.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4.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4.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14.jp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avi"/><Relationship Id="rId1" Type="http://schemas.microsoft.com/office/2007/relationships/media" Target="../media/media2.avi"/><Relationship Id="rId6" Type="http://schemas.openxmlformats.org/officeDocument/2006/relationships/image" Target="../media/image15.png"/><Relationship Id="rId5" Type="http://schemas.microsoft.com/office/2007/relationships/hdphoto" Target="../media/hdphoto1.wdp"/><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tags" Target="../tags/tag3.xml"/><Relationship Id="rId7" Type="http://schemas.openxmlformats.org/officeDocument/2006/relationships/image" Target="../media/image5.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1.xml"/><Relationship Id="rId5" Type="http://schemas.openxmlformats.org/officeDocument/2006/relationships/tags" Target="../tags/tag5.xml"/><Relationship Id="rId4" Type="http://schemas.openxmlformats.org/officeDocument/2006/relationships/tags" Target="../tags/tag4.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Layout" Target="../slideLayouts/slideLayout4.xml"/><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8" Type="http://schemas.openxmlformats.org/officeDocument/2006/relationships/diagramQuickStyle" Target="../diagrams/quickStyle1.xml"/><Relationship Id="rId13" Type="http://schemas.openxmlformats.org/officeDocument/2006/relationships/diagramQuickStyle" Target="../diagrams/quickStyle2.xml"/><Relationship Id="rId18" Type="http://schemas.openxmlformats.org/officeDocument/2006/relationships/diagramQuickStyle" Target="../diagrams/quickStyle3.xml"/><Relationship Id="rId3" Type="http://schemas.openxmlformats.org/officeDocument/2006/relationships/image" Target="../media/image19.emf"/><Relationship Id="rId21" Type="http://schemas.openxmlformats.org/officeDocument/2006/relationships/image" Target="../media/image21.png"/><Relationship Id="rId7" Type="http://schemas.openxmlformats.org/officeDocument/2006/relationships/diagramLayout" Target="../diagrams/layout1.xml"/><Relationship Id="rId12" Type="http://schemas.openxmlformats.org/officeDocument/2006/relationships/diagramLayout" Target="../diagrams/layout2.xml"/><Relationship Id="rId17" Type="http://schemas.openxmlformats.org/officeDocument/2006/relationships/diagramLayout" Target="../diagrams/layout3.xml"/><Relationship Id="rId2" Type="http://schemas.openxmlformats.org/officeDocument/2006/relationships/image" Target="../media/image18.png"/><Relationship Id="rId16" Type="http://schemas.openxmlformats.org/officeDocument/2006/relationships/diagramData" Target="../diagrams/data3.xml"/><Relationship Id="rId20" Type="http://schemas.microsoft.com/office/2007/relationships/diagramDrawing" Target="../diagrams/drawing3.xml"/><Relationship Id="rId1" Type="http://schemas.openxmlformats.org/officeDocument/2006/relationships/slideLayout" Target="../slideLayouts/slideLayout4.xml"/><Relationship Id="rId6" Type="http://schemas.openxmlformats.org/officeDocument/2006/relationships/diagramData" Target="../diagrams/data1.xml"/><Relationship Id="rId11" Type="http://schemas.openxmlformats.org/officeDocument/2006/relationships/diagramData" Target="../diagrams/data2.xml"/><Relationship Id="rId5" Type="http://schemas.microsoft.com/office/2007/relationships/hdphoto" Target="../media/hdphoto1.wdp"/><Relationship Id="rId15" Type="http://schemas.microsoft.com/office/2007/relationships/diagramDrawing" Target="../diagrams/drawing2.xml"/><Relationship Id="rId10" Type="http://schemas.microsoft.com/office/2007/relationships/diagramDrawing" Target="../diagrams/drawing1.xml"/><Relationship Id="rId19" Type="http://schemas.openxmlformats.org/officeDocument/2006/relationships/diagramColors" Target="../diagrams/colors3.xml"/><Relationship Id="rId4" Type="http://schemas.openxmlformats.org/officeDocument/2006/relationships/image" Target="../media/image5.png"/><Relationship Id="rId9" Type="http://schemas.openxmlformats.org/officeDocument/2006/relationships/diagramColors" Target="../diagrams/colors1.xml"/><Relationship Id="rId14" Type="http://schemas.openxmlformats.org/officeDocument/2006/relationships/diagramColors" Target="../diagrams/colors2.xml"/></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6.jpg"/><Relationship Id="rId3" Type="http://schemas.microsoft.com/office/2007/relationships/hdphoto" Target="../media/hdphoto1.wdp"/><Relationship Id="rId7" Type="http://schemas.openxmlformats.org/officeDocument/2006/relationships/chart" Target="../charts/chart4.xml"/><Relationship Id="rId2" Type="http://schemas.openxmlformats.org/officeDocument/2006/relationships/image" Target="../media/image5.png"/><Relationship Id="rId1" Type="http://schemas.openxmlformats.org/officeDocument/2006/relationships/slideLayout" Target="../slideLayouts/slideLayout4.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chart" Target="../charts/char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 name="平行四边形 33">
            <a:extLst>
              <a:ext uri="{FF2B5EF4-FFF2-40B4-BE49-F238E27FC236}">
                <a16:creationId xmlns="" xmlns:a16="http://schemas.microsoft.com/office/drawing/2014/main" id="{86B2D4A7-EE6A-BF42-B6C7-8FA38A66A2CE}"/>
              </a:ext>
            </a:extLst>
          </p:cNvPr>
          <p:cNvSpPr/>
          <p:nvPr/>
        </p:nvSpPr>
        <p:spPr>
          <a:xfrm>
            <a:off x="9431652" y="0"/>
            <a:ext cx="5520696" cy="6858000"/>
          </a:xfrm>
          <a:prstGeom prst="parallelogram">
            <a:avLst>
              <a:gd name="adj" fmla="val 76100"/>
            </a:avLst>
          </a:prstGeom>
          <a:gradFill>
            <a:gsLst>
              <a:gs pos="0">
                <a:srgbClr val="0070C0"/>
              </a:gs>
              <a:gs pos="100000">
                <a:srgbClr val="002060"/>
              </a:gs>
            </a:gsLst>
            <a:lin ang="2700000" scaled="1"/>
          </a:gradFill>
          <a:ln>
            <a:noFill/>
          </a:ln>
          <a:effectLst>
            <a:outerShdw blurRad="76200" dist="762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ea typeface="思源黑体 CN Regular" panose="020B0500000000000000" pitchFamily="34" charset="-122"/>
              <a:sym typeface="Arial" panose="020B0604020202020204" pitchFamily="34" charset="0"/>
            </a:endParaRPr>
          </a:p>
        </p:txBody>
      </p:sp>
      <p:sp>
        <p:nvSpPr>
          <p:cNvPr id="7" name="平行四边形 6">
            <a:extLst>
              <a:ext uri="{FF2B5EF4-FFF2-40B4-BE49-F238E27FC236}">
                <a16:creationId xmlns="" xmlns:a16="http://schemas.microsoft.com/office/drawing/2014/main" id="{6493BD21-3A76-7843-8AAB-8C81407B2E59}"/>
              </a:ext>
            </a:extLst>
          </p:cNvPr>
          <p:cNvSpPr/>
          <p:nvPr/>
        </p:nvSpPr>
        <p:spPr>
          <a:xfrm>
            <a:off x="-2329950" y="1962239"/>
            <a:ext cx="8036596" cy="3394129"/>
          </a:xfrm>
          <a:prstGeom prst="parallelogram">
            <a:avLst>
              <a:gd name="adj" fmla="val 65216"/>
            </a:avLst>
          </a:prstGeom>
          <a:blipFill dpi="0" rotWithShape="1">
            <a:blip r:embed="rId2" cstate="screen">
              <a:extLst>
                <a:ext uri="{28A0092B-C50C-407E-A947-70E740481C1C}">
                  <a14:useLocalDpi xmlns:a14="http://schemas.microsoft.com/office/drawing/2010/main"/>
                </a:ext>
              </a:extLst>
            </a:blip>
            <a:srcRect/>
            <a:stretch>
              <a:fillRect l="25000"/>
            </a:stretch>
          </a:blipFill>
          <a:ln>
            <a:noFill/>
          </a:ln>
          <a:effectLst>
            <a:outerShdw dist="190500" dir="2700000" algn="tl"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ea typeface="思源黑体 CN Regular" panose="020B0500000000000000" pitchFamily="34" charset="-122"/>
              <a:sym typeface="Arial" panose="020B0604020202020204" pitchFamily="34" charset="0"/>
            </a:endParaRPr>
          </a:p>
        </p:txBody>
      </p:sp>
      <p:sp>
        <p:nvSpPr>
          <p:cNvPr id="6" name="文本框 5">
            <a:extLst>
              <a:ext uri="{FF2B5EF4-FFF2-40B4-BE49-F238E27FC236}">
                <a16:creationId xmlns="" xmlns:a16="http://schemas.microsoft.com/office/drawing/2014/main" id="{759FFBCC-456A-F643-ADF2-832D08D88238}"/>
              </a:ext>
            </a:extLst>
          </p:cNvPr>
          <p:cNvSpPr txBox="1"/>
          <p:nvPr/>
        </p:nvSpPr>
        <p:spPr>
          <a:xfrm>
            <a:off x="5904351" y="2521300"/>
            <a:ext cx="5570756" cy="738664"/>
          </a:xfrm>
          <a:prstGeom prst="rect">
            <a:avLst/>
          </a:prstGeom>
          <a:noFill/>
        </p:spPr>
        <p:txBody>
          <a:bodyPr wrap="none" rtlCol="0">
            <a:spAutoFit/>
          </a:bodyPr>
          <a:lstStyle/>
          <a:p>
            <a:r>
              <a:rPr kumimoji="1" lang="zh-TW" altLang="en-US" sz="4200" b="1" dirty="0" smtClean="0">
                <a:gradFill>
                  <a:gsLst>
                    <a:gs pos="0">
                      <a:srgbClr val="0070C0"/>
                    </a:gs>
                    <a:gs pos="100000">
                      <a:srgbClr val="002060"/>
                    </a:gs>
                  </a:gsLst>
                  <a:lin ang="2700000" scaled="1"/>
                </a:gradFill>
                <a:effectLst>
                  <a:outerShdw blurRad="76200" dist="76200" dir="2700000" algn="tl" rotWithShape="0">
                    <a:prstClr val="black">
                      <a:alpha val="30000"/>
                    </a:prstClr>
                  </a:outerShdw>
                </a:effectLst>
                <a:latin typeface="標楷體" panose="03000509000000000000" pitchFamily="65" charset="-120"/>
                <a:ea typeface="標楷體" panose="03000509000000000000" pitchFamily="65" charset="-120"/>
                <a:sym typeface="Arial" panose="020B0604020202020204" pitchFamily="34" charset="0"/>
              </a:rPr>
              <a:t>揚博科技股份有限公司</a:t>
            </a:r>
            <a:endParaRPr kumimoji="1" lang="en-US" altLang="zh-TW" sz="4200" b="1" dirty="0" smtClean="0">
              <a:gradFill>
                <a:gsLst>
                  <a:gs pos="0">
                    <a:srgbClr val="0070C0"/>
                  </a:gs>
                  <a:gs pos="100000">
                    <a:srgbClr val="002060"/>
                  </a:gs>
                </a:gsLst>
                <a:lin ang="2700000" scaled="1"/>
              </a:gradFill>
              <a:effectLst>
                <a:outerShdw blurRad="76200" dist="76200" dir="2700000" algn="tl" rotWithShape="0">
                  <a:prstClr val="black">
                    <a:alpha val="30000"/>
                  </a:prstClr>
                </a:outerShdw>
              </a:effectLst>
              <a:latin typeface="標楷體" panose="03000509000000000000" pitchFamily="65" charset="-120"/>
              <a:ea typeface="標楷體" panose="03000509000000000000" pitchFamily="65" charset="-120"/>
              <a:sym typeface="Arial" panose="020B0604020202020204" pitchFamily="34" charset="0"/>
            </a:endParaRPr>
          </a:p>
        </p:txBody>
      </p:sp>
      <p:sp>
        <p:nvSpPr>
          <p:cNvPr id="14" name="平行四边形 13">
            <a:extLst>
              <a:ext uri="{FF2B5EF4-FFF2-40B4-BE49-F238E27FC236}">
                <a16:creationId xmlns="" xmlns:a16="http://schemas.microsoft.com/office/drawing/2014/main" id="{D823E484-0B40-2142-B031-E0D3C2E285D0}"/>
              </a:ext>
            </a:extLst>
          </p:cNvPr>
          <p:cNvSpPr/>
          <p:nvPr/>
        </p:nvSpPr>
        <p:spPr>
          <a:xfrm>
            <a:off x="-3764727" y="1611824"/>
            <a:ext cx="6973806" cy="5230678"/>
          </a:xfrm>
          <a:prstGeom prst="parallelogram">
            <a:avLst>
              <a:gd name="adj" fmla="val 60655"/>
            </a:avLst>
          </a:prstGeom>
          <a:solidFill>
            <a:srgbClr val="0070C0"/>
          </a:solidFill>
          <a:ln>
            <a:noFill/>
          </a:ln>
          <a:effectLst>
            <a:outerShdw blurRad="508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ea typeface="思源黑体 CN Regular" panose="020B0500000000000000" pitchFamily="34" charset="-122"/>
              <a:sym typeface="Arial" panose="020B0604020202020204" pitchFamily="34" charset="0"/>
            </a:endParaRPr>
          </a:p>
        </p:txBody>
      </p:sp>
      <p:sp>
        <p:nvSpPr>
          <p:cNvPr id="16" name="三角形 15">
            <a:extLst>
              <a:ext uri="{FF2B5EF4-FFF2-40B4-BE49-F238E27FC236}">
                <a16:creationId xmlns="" xmlns:a16="http://schemas.microsoft.com/office/drawing/2014/main" id="{A8E4160F-A117-3742-A80D-C35D1C84BE1D}"/>
              </a:ext>
            </a:extLst>
          </p:cNvPr>
          <p:cNvSpPr/>
          <p:nvPr/>
        </p:nvSpPr>
        <p:spPr>
          <a:xfrm>
            <a:off x="2417286" y="1598573"/>
            <a:ext cx="1627559" cy="1337504"/>
          </a:xfrm>
          <a:prstGeom prst="triangle">
            <a:avLst/>
          </a:prstGeom>
          <a:gradFill flip="none" rotWithShape="1">
            <a:gsLst>
              <a:gs pos="0">
                <a:srgbClr val="0070C0"/>
              </a:gs>
              <a:gs pos="100000">
                <a:srgbClr val="00206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ea typeface="思源黑体 CN Regular" panose="020B0500000000000000" pitchFamily="34" charset="-122"/>
              <a:sym typeface="Arial" panose="020B0604020202020204" pitchFamily="34" charset="0"/>
            </a:endParaRPr>
          </a:p>
        </p:txBody>
      </p:sp>
      <p:sp>
        <p:nvSpPr>
          <p:cNvPr id="30" name="三角形 29">
            <a:extLst>
              <a:ext uri="{FF2B5EF4-FFF2-40B4-BE49-F238E27FC236}">
                <a16:creationId xmlns="" xmlns:a16="http://schemas.microsoft.com/office/drawing/2014/main" id="{62928718-7D9F-894D-B6B3-73F71A130AE1}"/>
              </a:ext>
            </a:extLst>
          </p:cNvPr>
          <p:cNvSpPr/>
          <p:nvPr/>
        </p:nvSpPr>
        <p:spPr>
          <a:xfrm rot="10800000">
            <a:off x="3420036" y="1895979"/>
            <a:ext cx="1266785" cy="1041025"/>
          </a:xfrm>
          <a:prstGeom prst="triangle">
            <a:avLst/>
          </a:prstGeom>
          <a:solidFill>
            <a:srgbClr val="0064C8"/>
          </a:solidFill>
          <a:ln>
            <a:noFill/>
          </a:ln>
          <a:effectLst>
            <a:outerShdw blurRad="762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ea typeface="思源黑体 CN Regular" panose="020B0500000000000000" pitchFamily="34" charset="-122"/>
              <a:sym typeface="Arial" panose="020B0604020202020204" pitchFamily="34" charset="0"/>
            </a:endParaRPr>
          </a:p>
        </p:txBody>
      </p:sp>
      <p:sp>
        <p:nvSpPr>
          <p:cNvPr id="22" name="文本框 21">
            <a:extLst>
              <a:ext uri="{FF2B5EF4-FFF2-40B4-BE49-F238E27FC236}">
                <a16:creationId xmlns="" xmlns:a16="http://schemas.microsoft.com/office/drawing/2014/main" id="{41351371-369F-584F-8C57-03E3A7314A4A}"/>
              </a:ext>
            </a:extLst>
          </p:cNvPr>
          <p:cNvSpPr txBox="1"/>
          <p:nvPr/>
        </p:nvSpPr>
        <p:spPr>
          <a:xfrm>
            <a:off x="6561161" y="4573751"/>
            <a:ext cx="3487694" cy="830997"/>
          </a:xfrm>
          <a:prstGeom prst="rect">
            <a:avLst/>
          </a:prstGeom>
          <a:noFill/>
        </p:spPr>
        <p:txBody>
          <a:bodyPr wrap="square" rtlCol="0">
            <a:spAutoFit/>
          </a:bodyPr>
          <a:lstStyle/>
          <a:p>
            <a:pPr algn="ctr"/>
            <a:r>
              <a:rPr kumimoji="1" lang="en-US" altLang="zh-CN" sz="2400" b="1" dirty="0" smtClean="0">
                <a:gradFill>
                  <a:gsLst>
                    <a:gs pos="0">
                      <a:srgbClr val="0070C0"/>
                    </a:gs>
                    <a:gs pos="100000">
                      <a:srgbClr val="002060"/>
                    </a:gs>
                  </a:gsLst>
                  <a:lin ang="2700000" scaled="1"/>
                </a:gradFill>
                <a:latin typeface="Times New Roman" panose="02020603050405020304" pitchFamily="18" charset="0"/>
                <a:ea typeface="思源黑体 CN Regular" panose="020B0500000000000000" pitchFamily="34" charset="-122"/>
                <a:cs typeface="Times New Roman" panose="02020603050405020304" pitchFamily="18" charset="0"/>
                <a:sym typeface="Arial" panose="020B0604020202020204" pitchFamily="34" charset="0"/>
              </a:rPr>
              <a:t>2024/09/12</a:t>
            </a:r>
            <a:endParaRPr kumimoji="1" lang="en-US" altLang="zh-CN" sz="2400" b="1" dirty="0">
              <a:gradFill>
                <a:gsLst>
                  <a:gs pos="0">
                    <a:srgbClr val="0070C0"/>
                  </a:gs>
                  <a:gs pos="100000">
                    <a:srgbClr val="002060"/>
                  </a:gs>
                </a:gsLst>
                <a:lin ang="2700000" scaled="1"/>
              </a:gradFill>
              <a:latin typeface="Times New Roman" panose="02020603050405020304" pitchFamily="18" charset="0"/>
              <a:ea typeface="標楷體" panose="03000509000000000000" pitchFamily="65" charset="-120"/>
              <a:cs typeface="Times New Roman" panose="02020603050405020304" pitchFamily="18" charset="0"/>
              <a:sym typeface="Arial" panose="020B0604020202020204" pitchFamily="34" charset="0"/>
            </a:endParaRPr>
          </a:p>
          <a:p>
            <a:pPr algn="ctr"/>
            <a:r>
              <a:rPr kumimoji="1" lang="en-US" altLang="zh-CN" sz="2400" b="1" dirty="0" smtClean="0">
                <a:gradFill>
                  <a:gsLst>
                    <a:gs pos="0">
                      <a:srgbClr val="0070C0"/>
                    </a:gs>
                    <a:gs pos="100000">
                      <a:srgbClr val="002060"/>
                    </a:gs>
                  </a:gsLst>
                  <a:lin ang="2700000" scaled="1"/>
                </a:gradFill>
                <a:latin typeface="Times New Roman" panose="02020603050405020304" pitchFamily="18" charset="0"/>
                <a:ea typeface="標楷體" panose="03000509000000000000" pitchFamily="65" charset="-120"/>
                <a:cs typeface="Times New Roman" panose="02020603050405020304" pitchFamily="18" charset="0"/>
                <a:sym typeface="Arial" panose="020B0604020202020204" pitchFamily="34" charset="0"/>
              </a:rPr>
              <a:t>Investor Conference</a:t>
            </a:r>
            <a:endParaRPr kumimoji="1" lang="en-US" altLang="zh-CN" sz="2400" b="1" dirty="0">
              <a:gradFill>
                <a:gsLst>
                  <a:gs pos="0">
                    <a:srgbClr val="0070C0"/>
                  </a:gs>
                  <a:gs pos="100000">
                    <a:srgbClr val="002060"/>
                  </a:gs>
                </a:gsLst>
                <a:lin ang="2700000" scaled="1"/>
              </a:gradFill>
              <a:latin typeface="Times New Roman" panose="02020603050405020304" pitchFamily="18" charset="0"/>
              <a:ea typeface="思源黑体 CN Regular" panose="020B0500000000000000" pitchFamily="34" charset="-122"/>
              <a:cs typeface="Times New Roman" panose="02020603050405020304" pitchFamily="18" charset="0"/>
              <a:sym typeface="Arial" panose="020B0604020202020204" pitchFamily="34" charset="0"/>
            </a:endParaRPr>
          </a:p>
        </p:txBody>
      </p:sp>
      <p:cxnSp>
        <p:nvCxnSpPr>
          <p:cNvPr id="25" name="直线连接符 24">
            <a:extLst>
              <a:ext uri="{FF2B5EF4-FFF2-40B4-BE49-F238E27FC236}">
                <a16:creationId xmlns="" xmlns:a16="http://schemas.microsoft.com/office/drawing/2014/main" id="{37242BB2-26E7-CA49-BE1E-84F60E12B8B6}"/>
              </a:ext>
            </a:extLst>
          </p:cNvPr>
          <p:cNvCxnSpPr>
            <a:cxnSpLocks/>
          </p:cNvCxnSpPr>
          <p:nvPr/>
        </p:nvCxnSpPr>
        <p:spPr>
          <a:xfrm flipH="1">
            <a:off x="11012830" y="5356368"/>
            <a:ext cx="904030" cy="1501632"/>
          </a:xfrm>
          <a:prstGeom prst="line">
            <a:avLst/>
          </a:prstGeom>
          <a:ln w="25400">
            <a:solidFill>
              <a:srgbClr val="0064C8"/>
            </a:solidFill>
          </a:ln>
        </p:spPr>
        <p:style>
          <a:lnRef idx="1">
            <a:schemeClr val="accent1"/>
          </a:lnRef>
          <a:fillRef idx="0">
            <a:schemeClr val="accent1"/>
          </a:fillRef>
          <a:effectRef idx="0">
            <a:schemeClr val="accent1"/>
          </a:effectRef>
          <a:fontRef idx="minor">
            <a:schemeClr val="tx1"/>
          </a:fontRef>
        </p:style>
      </p:cxnSp>
      <p:sp>
        <p:nvSpPr>
          <p:cNvPr id="53" name="文本框 52">
            <a:extLst>
              <a:ext uri="{FF2B5EF4-FFF2-40B4-BE49-F238E27FC236}">
                <a16:creationId xmlns="" xmlns:a16="http://schemas.microsoft.com/office/drawing/2014/main" id="{5B30EBFB-38B9-C344-859D-134DB9A619E2}"/>
              </a:ext>
            </a:extLst>
          </p:cNvPr>
          <p:cNvSpPr txBox="1"/>
          <p:nvPr/>
        </p:nvSpPr>
        <p:spPr>
          <a:xfrm>
            <a:off x="6098859" y="3174788"/>
            <a:ext cx="5181740" cy="646331"/>
          </a:xfrm>
          <a:prstGeom prst="rect">
            <a:avLst/>
          </a:prstGeom>
          <a:noFill/>
        </p:spPr>
        <p:txBody>
          <a:bodyPr wrap="none" rtlCol="0">
            <a:spAutoFit/>
          </a:bodyPr>
          <a:lstStyle>
            <a:defPPr>
              <a:defRPr lang="zh-CN"/>
            </a:defPPr>
            <a:lvl1pPr>
              <a:defRPr kumimoji="1" sz="3600" b="1">
                <a:gradFill>
                  <a:gsLst>
                    <a:gs pos="0">
                      <a:srgbClr val="0070C0"/>
                    </a:gs>
                    <a:gs pos="100000">
                      <a:srgbClr val="002060"/>
                    </a:gs>
                  </a:gsLst>
                  <a:lin ang="2700000" scaled="1"/>
                </a:gradFill>
                <a:effectLst>
                  <a:outerShdw blurRad="76200" dist="76200" dir="2700000" algn="tl" rotWithShape="0">
                    <a:prstClr val="black">
                      <a:alpha val="30000"/>
                    </a:prstClr>
                  </a:outerShdw>
                </a:effectLst>
                <a:latin typeface="標楷體" panose="03000509000000000000" pitchFamily="65" charset="-120"/>
                <a:ea typeface="標楷體" panose="03000509000000000000" pitchFamily="65" charset="-120"/>
              </a:defRPr>
            </a:lvl1pPr>
          </a:lstStyle>
          <a:p>
            <a:r>
              <a:rPr lang="en-US" altLang="zh-TW" dirty="0">
                <a:latin typeface="Times New Roman" panose="02020603050405020304" pitchFamily="18" charset="0"/>
                <a:cs typeface="Times New Roman" panose="02020603050405020304" pitchFamily="18" charset="0"/>
              </a:rPr>
              <a:t>Ampoc Far-East Co., Ltd</a:t>
            </a:r>
            <a:endParaRPr lang="zh-CN" altLang="en-US" dirty="0">
              <a:latin typeface="Times New Roman" panose="02020603050405020304" pitchFamily="18" charset="0"/>
              <a:cs typeface="Times New Roman" panose="02020603050405020304" pitchFamily="18" charset="0"/>
              <a:sym typeface="Arial" panose="020B0604020202020204" pitchFamily="34" charset="0"/>
            </a:endParaRPr>
          </a:p>
        </p:txBody>
      </p:sp>
      <p:cxnSp>
        <p:nvCxnSpPr>
          <p:cNvPr id="54" name="直线连接符 53">
            <a:extLst>
              <a:ext uri="{FF2B5EF4-FFF2-40B4-BE49-F238E27FC236}">
                <a16:creationId xmlns="" xmlns:a16="http://schemas.microsoft.com/office/drawing/2014/main" id="{C9150DC7-FB14-DD4A-B235-3C48BD9D61EF}"/>
              </a:ext>
            </a:extLst>
          </p:cNvPr>
          <p:cNvCxnSpPr>
            <a:cxnSpLocks/>
          </p:cNvCxnSpPr>
          <p:nvPr/>
        </p:nvCxnSpPr>
        <p:spPr>
          <a:xfrm flipH="1">
            <a:off x="5452336" y="1501632"/>
            <a:ext cx="904030" cy="1501632"/>
          </a:xfrm>
          <a:prstGeom prst="line">
            <a:avLst/>
          </a:prstGeom>
          <a:ln w="25400">
            <a:solidFill>
              <a:srgbClr val="0064C8"/>
            </a:solidFill>
          </a:ln>
        </p:spPr>
        <p:style>
          <a:lnRef idx="1">
            <a:schemeClr val="accent1"/>
          </a:lnRef>
          <a:fillRef idx="0">
            <a:schemeClr val="accent1"/>
          </a:fillRef>
          <a:effectRef idx="0">
            <a:schemeClr val="accent1"/>
          </a:effectRef>
          <a:fontRef idx="minor">
            <a:schemeClr val="tx1"/>
          </a:fontRef>
        </p:style>
      </p:cxnSp>
      <p:cxnSp>
        <p:nvCxnSpPr>
          <p:cNvPr id="55" name="直线连接符 54">
            <a:extLst>
              <a:ext uri="{FF2B5EF4-FFF2-40B4-BE49-F238E27FC236}">
                <a16:creationId xmlns="" xmlns:a16="http://schemas.microsoft.com/office/drawing/2014/main" id="{2F21B032-8745-2449-B83A-53B057574FFF}"/>
              </a:ext>
            </a:extLst>
          </p:cNvPr>
          <p:cNvCxnSpPr>
            <a:cxnSpLocks/>
          </p:cNvCxnSpPr>
          <p:nvPr/>
        </p:nvCxnSpPr>
        <p:spPr>
          <a:xfrm flipH="1">
            <a:off x="0" y="5691285"/>
            <a:ext cx="904030" cy="1501632"/>
          </a:xfrm>
          <a:prstGeom prst="line">
            <a:avLst/>
          </a:prstGeom>
          <a:ln w="25400">
            <a:solidFill>
              <a:srgbClr val="0064C8"/>
            </a:solidFill>
          </a:ln>
        </p:spPr>
        <p:style>
          <a:lnRef idx="1">
            <a:schemeClr val="accent1"/>
          </a:lnRef>
          <a:fillRef idx="0">
            <a:schemeClr val="accent1"/>
          </a:fillRef>
          <a:effectRef idx="0">
            <a:schemeClr val="accent1"/>
          </a:effectRef>
          <a:fontRef idx="minor">
            <a:schemeClr val="tx1"/>
          </a:fontRef>
        </p:style>
      </p:cxnSp>
      <p:sp>
        <p:nvSpPr>
          <p:cNvPr id="57" name="平行四边形 56">
            <a:extLst>
              <a:ext uri="{FF2B5EF4-FFF2-40B4-BE49-F238E27FC236}">
                <a16:creationId xmlns="" xmlns:a16="http://schemas.microsoft.com/office/drawing/2014/main" id="{DCF785ED-1755-D64A-A51D-E9D064A726E6}"/>
              </a:ext>
            </a:extLst>
          </p:cNvPr>
          <p:cNvSpPr/>
          <p:nvPr/>
        </p:nvSpPr>
        <p:spPr>
          <a:xfrm>
            <a:off x="-5205579" y="2416492"/>
            <a:ext cx="6973806" cy="5230678"/>
          </a:xfrm>
          <a:prstGeom prst="parallelogram">
            <a:avLst>
              <a:gd name="adj" fmla="val 60655"/>
            </a:avLst>
          </a:prstGeom>
          <a:gradFill flip="none" rotWithShape="1">
            <a:gsLst>
              <a:gs pos="0">
                <a:srgbClr val="0070C0"/>
              </a:gs>
              <a:gs pos="100000">
                <a:srgbClr val="002060"/>
              </a:gs>
            </a:gsLst>
            <a:lin ang="135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ea typeface="思源黑体 CN Regular" panose="020B0500000000000000" pitchFamily="34" charset="-122"/>
              <a:sym typeface="Arial" panose="020B0604020202020204" pitchFamily="34" charset="0"/>
            </a:endParaRPr>
          </a:p>
        </p:txBody>
      </p:sp>
      <p:pic>
        <p:nvPicPr>
          <p:cNvPr id="2" name="圖片 1"/>
          <p:cNvPicPr>
            <a:picLocks noChangeAspect="1"/>
          </p:cNvPicPr>
          <p:nvPr/>
        </p:nvPicPr>
        <p:blipFill>
          <a:blip r:embed="rId3" cstate="print">
            <a:extLst>
              <a:ext uri="{BEBA8EAE-BF5A-486C-A8C5-ECC9F3942E4B}">
                <a14:imgProps xmlns:a14="http://schemas.microsoft.com/office/drawing/2010/main">
                  <a14:imgLayer r:embed="rId4">
                    <a14:imgEffect>
                      <a14:sharpenSoften amount="-70000"/>
                    </a14:imgEffect>
                    <a14:imgEffect>
                      <a14:brightnessContrast bright="44000"/>
                    </a14:imgEffect>
                  </a14:imgLayer>
                </a14:imgProps>
              </a:ext>
              <a:ext uri="{28A0092B-C50C-407E-A947-70E740481C1C}">
                <a14:useLocalDpi xmlns:a14="http://schemas.microsoft.com/office/drawing/2010/main" val="0"/>
              </a:ext>
            </a:extLst>
          </a:blip>
          <a:stretch>
            <a:fillRect/>
          </a:stretch>
        </p:blipFill>
        <p:spPr>
          <a:xfrm>
            <a:off x="10078278" y="1"/>
            <a:ext cx="1973705" cy="1000124"/>
          </a:xfrm>
          <a:prstGeom prst="rect">
            <a:avLst/>
          </a:prstGeom>
        </p:spPr>
      </p:pic>
      <p:sp>
        <p:nvSpPr>
          <p:cNvPr id="3" name="文字方塊 2"/>
          <p:cNvSpPr txBox="1"/>
          <p:nvPr/>
        </p:nvSpPr>
        <p:spPr>
          <a:xfrm>
            <a:off x="11879094" y="6442101"/>
            <a:ext cx="312906" cy="369332"/>
          </a:xfrm>
          <a:prstGeom prst="rect">
            <a:avLst/>
          </a:prstGeom>
          <a:noFill/>
        </p:spPr>
        <p:txBody>
          <a:bodyPr wrap="none" rtlCol="0">
            <a:spAutoFit/>
          </a:bodyPr>
          <a:lstStyle/>
          <a:p>
            <a:r>
              <a:rPr lang="en-US" altLang="zh-TW" dirty="0" smtClean="0"/>
              <a:t>1</a:t>
            </a:r>
            <a:endParaRPr lang="zh-TW" altLang="en-US" dirty="0"/>
          </a:p>
        </p:txBody>
      </p:sp>
    </p:spTree>
    <p:extLst>
      <p:ext uri="{BB962C8B-B14F-4D97-AF65-F5344CB8AC3E}">
        <p14:creationId xmlns:p14="http://schemas.microsoft.com/office/powerpoint/2010/main" val="1781971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ext uri="{E180D4A7-C9FB-4DFB-919C-405C955672EB}">
      <p14:showEvtLst xmlns:p14="http://schemas.microsoft.com/office/powerpoint/2010/main">
        <p14:playEvt time="0" objId="21"/>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a:extLst>
              <a:ext uri="{FF2B5EF4-FFF2-40B4-BE49-F238E27FC236}">
                <a16:creationId xmlns="" xmlns:a16="http://schemas.microsoft.com/office/drawing/2014/main" id="{2B434E9A-E53D-40E0-9760-FDE428F07CFB}"/>
              </a:ext>
            </a:extLst>
          </p:cNvPr>
          <p:cNvSpPr txBox="1"/>
          <p:nvPr/>
        </p:nvSpPr>
        <p:spPr>
          <a:xfrm>
            <a:off x="3363313" y="1533142"/>
            <a:ext cx="5470408" cy="769441"/>
          </a:xfrm>
          <a:prstGeom prst="rect">
            <a:avLst/>
          </a:prstGeom>
          <a:noFill/>
        </p:spPr>
        <p:txBody>
          <a:bodyPr wrap="none" rtlCol="0">
            <a:spAutoFit/>
          </a:bodyPr>
          <a:lstStyle>
            <a:defPPr>
              <a:defRPr lang="zh-CN"/>
            </a:defPPr>
            <a:lvl1pPr>
              <a:defRPr sz="2800" b="1" spc="300">
                <a:gradFill>
                  <a:gsLst>
                    <a:gs pos="0">
                      <a:srgbClr val="004286">
                        <a:alpha val="64000"/>
                      </a:srgbClr>
                    </a:gs>
                    <a:gs pos="100000">
                      <a:srgbClr val="004286"/>
                    </a:gs>
                  </a:gsLst>
                  <a:lin ang="5400000" scaled="1"/>
                </a:gradFill>
              </a:defRPr>
            </a:lvl1pPr>
          </a:lstStyle>
          <a:p>
            <a:pPr algn="ctr"/>
            <a:r>
              <a:rPr lang="en-US" altLang="zh-TW" sz="2400" b="0" dirty="0" smtClean="0">
                <a:latin typeface="Times New Roman" panose="02020603050405020304" pitchFamily="18" charset="0"/>
                <a:ea typeface="標楷體" panose="03000509000000000000" pitchFamily="65" charset="-120"/>
                <a:cs typeface="Times New Roman" panose="02020603050405020304" pitchFamily="18" charset="0"/>
              </a:rPr>
              <a:t>2022~2024H1 Financial Analysis</a:t>
            </a:r>
            <a:r>
              <a:rPr lang="zh-TW" altLang="en-US" sz="2000" dirty="0">
                <a:latin typeface="標楷體" panose="03000509000000000000" pitchFamily="65" charset="-120"/>
                <a:ea typeface="標楷體" panose="03000509000000000000" pitchFamily="65" charset="-120"/>
              </a:rPr>
              <a:t/>
            </a:r>
            <a:br>
              <a:rPr lang="zh-TW" altLang="en-US" sz="2000" dirty="0">
                <a:latin typeface="標楷體" panose="03000509000000000000" pitchFamily="65" charset="-120"/>
                <a:ea typeface="標楷體" panose="03000509000000000000" pitchFamily="65" charset="-120"/>
              </a:rPr>
            </a:br>
            <a:endParaRPr lang="zh-CN" altLang="en-US" sz="2000" dirty="0">
              <a:gradFill>
                <a:gsLst>
                  <a:gs pos="0">
                    <a:srgbClr val="0064C8"/>
                  </a:gs>
                  <a:gs pos="100000">
                    <a:srgbClr val="004286"/>
                  </a:gs>
                </a:gsLst>
                <a:lin ang="5400000" scaled="1"/>
              </a:gradFill>
              <a:latin typeface="標楷體" panose="03000509000000000000" pitchFamily="65" charset="-120"/>
              <a:ea typeface="標楷體" panose="03000509000000000000" pitchFamily="65" charset="-120"/>
              <a:sym typeface="Arial" panose="020B0604020202020204" pitchFamily="34" charset="0"/>
            </a:endParaRPr>
          </a:p>
        </p:txBody>
      </p:sp>
      <p:cxnSp>
        <p:nvCxnSpPr>
          <p:cNvPr id="11" name="直接连接符 10">
            <a:extLst>
              <a:ext uri="{FF2B5EF4-FFF2-40B4-BE49-F238E27FC236}">
                <a16:creationId xmlns="" xmlns:a16="http://schemas.microsoft.com/office/drawing/2014/main" id="{FDE35F34-57FA-40D7-8C20-25B0082E1AF7}"/>
              </a:ext>
            </a:extLst>
          </p:cNvPr>
          <p:cNvCxnSpPr>
            <a:cxnSpLocks/>
          </p:cNvCxnSpPr>
          <p:nvPr/>
        </p:nvCxnSpPr>
        <p:spPr>
          <a:xfrm flipH="1">
            <a:off x="1247775" y="1746779"/>
            <a:ext cx="1145507" cy="0"/>
          </a:xfrm>
          <a:prstGeom prst="line">
            <a:avLst/>
          </a:prstGeom>
          <a:ln w="69850" cmpd="tri">
            <a:gradFill>
              <a:gsLst>
                <a:gs pos="0">
                  <a:srgbClr val="0064C8"/>
                </a:gs>
                <a:gs pos="100000">
                  <a:srgbClr val="004286"/>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 xmlns:a16="http://schemas.microsoft.com/office/drawing/2014/main" id="{B68532FB-A6DA-4BD8-B91E-AB3EFA5D2B09}"/>
              </a:ext>
            </a:extLst>
          </p:cNvPr>
          <p:cNvCxnSpPr>
            <a:cxnSpLocks/>
          </p:cNvCxnSpPr>
          <p:nvPr/>
        </p:nvCxnSpPr>
        <p:spPr>
          <a:xfrm flipH="1">
            <a:off x="9924247" y="1763979"/>
            <a:ext cx="1175502" cy="2"/>
          </a:xfrm>
          <a:prstGeom prst="line">
            <a:avLst/>
          </a:prstGeom>
          <a:ln w="69850" cmpd="tri">
            <a:gradFill>
              <a:gsLst>
                <a:gs pos="0">
                  <a:srgbClr val="0064C8"/>
                </a:gs>
                <a:gs pos="100000">
                  <a:srgbClr val="004286"/>
                </a:gs>
              </a:gsLst>
              <a:lin ang="5400000" scaled="1"/>
            </a:gradFill>
          </a:ln>
        </p:spPr>
        <p:style>
          <a:lnRef idx="1">
            <a:schemeClr val="accent1"/>
          </a:lnRef>
          <a:fillRef idx="0">
            <a:schemeClr val="accent1"/>
          </a:fillRef>
          <a:effectRef idx="0">
            <a:schemeClr val="accent1"/>
          </a:effectRef>
          <a:fontRef idx="minor">
            <a:schemeClr val="tx1"/>
          </a:fontRef>
        </p:style>
      </p:cxnSp>
      <p:sp>
        <p:nvSpPr>
          <p:cNvPr id="16" name="文本框 15">
            <a:extLst>
              <a:ext uri="{FF2B5EF4-FFF2-40B4-BE49-F238E27FC236}">
                <a16:creationId xmlns="" xmlns:a16="http://schemas.microsoft.com/office/drawing/2014/main" id="{A2627AB9-E0F6-AE42-9FEF-E7258F495E44}"/>
              </a:ext>
            </a:extLst>
          </p:cNvPr>
          <p:cNvSpPr txBox="1"/>
          <p:nvPr/>
        </p:nvSpPr>
        <p:spPr>
          <a:xfrm>
            <a:off x="978152" y="115585"/>
            <a:ext cx="4395755" cy="523220"/>
          </a:xfrm>
          <a:prstGeom prst="rect">
            <a:avLst/>
          </a:prstGeom>
          <a:noFill/>
        </p:spPr>
        <p:txBody>
          <a:bodyPr wrap="none" rtlCol="0">
            <a:spAutoFit/>
          </a:bodyPr>
          <a:lstStyle/>
          <a:p>
            <a:r>
              <a:rPr lang="en-US" altLang="zh-TW" sz="2800" b="1" spc="300" dirty="0">
                <a:gradFill>
                  <a:gsLst>
                    <a:gs pos="0">
                      <a:srgbClr val="004286">
                        <a:alpha val="64000"/>
                      </a:srgbClr>
                    </a:gs>
                    <a:gs pos="100000">
                      <a:srgbClr val="004286"/>
                    </a:gs>
                  </a:gsLst>
                  <a:lin ang="5400000" scaled="1"/>
                </a:gradFill>
                <a:latin typeface="Times New Roman" panose="02020603050405020304" pitchFamily="18" charset="0"/>
                <a:ea typeface="標楷體" panose="03000509000000000000" pitchFamily="65" charset="-120"/>
                <a:cs typeface="Times New Roman" panose="02020603050405020304" pitchFamily="18" charset="0"/>
                <a:sym typeface="Arial" panose="020B0604020202020204" pitchFamily="34" charset="0"/>
              </a:rPr>
              <a:t>Financial Information</a:t>
            </a:r>
            <a:endParaRPr lang="zh-CN" altLang="en-US" sz="2800" b="1" spc="300" dirty="0">
              <a:gradFill>
                <a:gsLst>
                  <a:gs pos="0">
                    <a:srgbClr val="004286">
                      <a:alpha val="64000"/>
                    </a:srgbClr>
                  </a:gs>
                  <a:gs pos="100000">
                    <a:srgbClr val="004286"/>
                  </a:gs>
                </a:gsLst>
                <a:lin ang="5400000" scaled="1"/>
              </a:gradFill>
              <a:latin typeface="Times New Roman" panose="02020603050405020304" pitchFamily="18" charset="0"/>
              <a:ea typeface="標楷體" panose="03000509000000000000" pitchFamily="65" charset="-120"/>
              <a:cs typeface="Times New Roman" panose="02020603050405020304" pitchFamily="18" charset="0"/>
              <a:sym typeface="Arial" panose="020B0604020202020204" pitchFamily="34" charset="0"/>
            </a:endParaRPr>
          </a:p>
        </p:txBody>
      </p:sp>
      <p:grpSp>
        <p:nvGrpSpPr>
          <p:cNvPr id="17" name="组合 16">
            <a:extLst>
              <a:ext uri="{FF2B5EF4-FFF2-40B4-BE49-F238E27FC236}">
                <a16:creationId xmlns="" xmlns:a16="http://schemas.microsoft.com/office/drawing/2014/main" id="{B330D917-D565-E149-9849-4A217C3649D3}"/>
              </a:ext>
            </a:extLst>
          </p:cNvPr>
          <p:cNvGrpSpPr/>
          <p:nvPr/>
        </p:nvGrpSpPr>
        <p:grpSpPr>
          <a:xfrm>
            <a:off x="-212033" y="-377866"/>
            <a:ext cx="1092634" cy="1190657"/>
            <a:chOff x="-2790890" y="-3096932"/>
            <a:chExt cx="7190610" cy="7835694"/>
          </a:xfrm>
        </p:grpSpPr>
        <p:grpSp>
          <p:nvGrpSpPr>
            <p:cNvPr id="18" name="组合 17">
              <a:extLst>
                <a:ext uri="{FF2B5EF4-FFF2-40B4-BE49-F238E27FC236}">
                  <a16:creationId xmlns="" xmlns:a16="http://schemas.microsoft.com/office/drawing/2014/main" id="{85FA7703-FF8A-EA4B-A463-373028F33143}"/>
                </a:ext>
              </a:extLst>
            </p:cNvPr>
            <p:cNvGrpSpPr/>
            <p:nvPr/>
          </p:nvGrpSpPr>
          <p:grpSpPr>
            <a:xfrm flipH="1" flipV="1">
              <a:off x="-2790890" y="-1679573"/>
              <a:ext cx="7190610" cy="6418335"/>
              <a:chOff x="3731234" y="478518"/>
              <a:chExt cx="7190610" cy="6418335"/>
            </a:xfrm>
          </p:grpSpPr>
          <p:sp>
            <p:nvSpPr>
              <p:cNvPr id="23" name="平行四边形 22">
                <a:extLst>
                  <a:ext uri="{FF2B5EF4-FFF2-40B4-BE49-F238E27FC236}">
                    <a16:creationId xmlns="" xmlns:a16="http://schemas.microsoft.com/office/drawing/2014/main" id="{ADB93C20-2C14-6142-9944-FF2323C2F37B}"/>
                  </a:ext>
                </a:extLst>
              </p:cNvPr>
              <p:cNvSpPr/>
              <p:nvPr/>
            </p:nvSpPr>
            <p:spPr>
              <a:xfrm>
                <a:off x="3948038" y="1666175"/>
                <a:ext cx="6973806" cy="5230678"/>
              </a:xfrm>
              <a:prstGeom prst="parallelogram">
                <a:avLst>
                  <a:gd name="adj" fmla="val 60655"/>
                </a:avLst>
              </a:prstGeom>
              <a:solidFill>
                <a:srgbClr val="0070C0"/>
              </a:solidFill>
              <a:ln>
                <a:noFill/>
              </a:ln>
              <a:effectLst>
                <a:outerShdw blurRad="508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ea typeface="思源黑体 CN Regular" panose="020B0500000000000000" pitchFamily="34" charset="-122"/>
                  <a:sym typeface="Arial" panose="020B0604020202020204" pitchFamily="34" charset="0"/>
                </a:endParaRPr>
              </a:p>
            </p:txBody>
          </p:sp>
          <p:sp>
            <p:nvSpPr>
              <p:cNvPr id="24" name="三角形 23">
                <a:extLst>
                  <a:ext uri="{FF2B5EF4-FFF2-40B4-BE49-F238E27FC236}">
                    <a16:creationId xmlns="" xmlns:a16="http://schemas.microsoft.com/office/drawing/2014/main" id="{2E686EE4-F9F7-3E4E-B4D7-63F181138B3D}"/>
                  </a:ext>
                </a:extLst>
              </p:cNvPr>
              <p:cNvSpPr/>
              <p:nvPr/>
            </p:nvSpPr>
            <p:spPr>
              <a:xfrm>
                <a:off x="3731234" y="478518"/>
                <a:ext cx="2685751" cy="2207111"/>
              </a:xfrm>
              <a:prstGeom prst="triangle">
                <a:avLst/>
              </a:prstGeom>
              <a:gradFill flip="none" rotWithShape="1">
                <a:gsLst>
                  <a:gs pos="0">
                    <a:srgbClr val="0070C0"/>
                  </a:gs>
                  <a:gs pos="100000">
                    <a:srgbClr val="00206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ea typeface="思源黑体 CN Regular" panose="020B0500000000000000" pitchFamily="34" charset="-122"/>
                  <a:sym typeface="Arial" panose="020B0604020202020204" pitchFamily="34" charset="0"/>
                </a:endParaRPr>
              </a:p>
            </p:txBody>
          </p:sp>
          <p:sp>
            <p:nvSpPr>
              <p:cNvPr id="25" name="三角形 24">
                <a:extLst>
                  <a:ext uri="{FF2B5EF4-FFF2-40B4-BE49-F238E27FC236}">
                    <a16:creationId xmlns="" xmlns:a16="http://schemas.microsoft.com/office/drawing/2014/main" id="{00610984-CADE-B343-98FD-1F4F142B472E}"/>
                  </a:ext>
                </a:extLst>
              </p:cNvPr>
              <p:cNvSpPr/>
              <p:nvPr/>
            </p:nvSpPr>
            <p:spPr>
              <a:xfrm rot="10800000">
                <a:off x="5792175" y="1645530"/>
                <a:ext cx="1266785" cy="1041025"/>
              </a:xfrm>
              <a:prstGeom prst="triangle">
                <a:avLst/>
              </a:prstGeom>
              <a:solidFill>
                <a:srgbClr val="0064C8"/>
              </a:solidFill>
              <a:ln>
                <a:noFill/>
              </a:ln>
              <a:effectLst>
                <a:outerShdw blurRad="762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ea typeface="思源黑体 CN Regular" panose="020B0500000000000000" pitchFamily="34" charset="-122"/>
                  <a:sym typeface="Arial" panose="020B0604020202020204" pitchFamily="34" charset="0"/>
                </a:endParaRPr>
              </a:p>
            </p:txBody>
          </p:sp>
        </p:grpSp>
        <p:sp>
          <p:nvSpPr>
            <p:cNvPr id="19" name="平行四边形 18">
              <a:extLst>
                <a:ext uri="{FF2B5EF4-FFF2-40B4-BE49-F238E27FC236}">
                  <a16:creationId xmlns="" xmlns:a16="http://schemas.microsoft.com/office/drawing/2014/main" id="{FA2FD01C-15C5-5042-96EE-55C25D9F3E57}"/>
                </a:ext>
              </a:extLst>
            </p:cNvPr>
            <p:cNvSpPr/>
            <p:nvPr/>
          </p:nvSpPr>
          <p:spPr>
            <a:xfrm flipH="1" flipV="1">
              <a:off x="-2790890" y="-3096932"/>
              <a:ext cx="6973806" cy="5230678"/>
            </a:xfrm>
            <a:prstGeom prst="parallelogram">
              <a:avLst>
                <a:gd name="adj" fmla="val 60655"/>
              </a:avLst>
            </a:prstGeom>
            <a:gradFill>
              <a:gsLst>
                <a:gs pos="0">
                  <a:srgbClr val="0070C0"/>
                </a:gs>
                <a:gs pos="100000">
                  <a:srgbClr val="002060"/>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ea typeface="思源黑体 CN Regular" panose="020B0500000000000000" pitchFamily="34" charset="-122"/>
                <a:sym typeface="Arial" panose="020B0604020202020204" pitchFamily="34" charset="0"/>
              </a:endParaRPr>
            </a:p>
          </p:txBody>
        </p:sp>
      </p:grpSp>
      <p:graphicFrame>
        <p:nvGraphicFramePr>
          <p:cNvPr id="14" name="內容版面配置區 9"/>
          <p:cNvGraphicFramePr>
            <a:graphicFrameLocks/>
          </p:cNvGraphicFramePr>
          <p:nvPr>
            <p:extLst>
              <p:ext uri="{D42A27DB-BD31-4B8C-83A1-F6EECF244321}">
                <p14:modId xmlns:p14="http://schemas.microsoft.com/office/powerpoint/2010/main" val="3950575061"/>
              </p:ext>
            </p:extLst>
          </p:nvPr>
        </p:nvGraphicFramePr>
        <p:xfrm>
          <a:off x="1076325" y="2049428"/>
          <a:ext cx="10023423" cy="3601868"/>
        </p:xfrm>
        <a:graphic>
          <a:graphicData uri="http://schemas.openxmlformats.org/drawingml/2006/table">
            <a:tbl>
              <a:tblPr firstRow="1" bandRow="1">
                <a:tableStyleId>{6E25E649-3F16-4E02-A733-19D2CDBF48F0}</a:tableStyleId>
              </a:tblPr>
              <a:tblGrid>
                <a:gridCol w="2819400"/>
                <a:gridCol w="2592814"/>
                <a:gridCol w="2219008"/>
                <a:gridCol w="2392201"/>
              </a:tblGrid>
              <a:tr h="1019944">
                <a:tc>
                  <a:txBody>
                    <a:bodyPr/>
                    <a:lstStyle/>
                    <a:p>
                      <a:pPr algn="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Year</a:t>
                      </a:r>
                    </a:p>
                    <a:p>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Item</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a:txBody>
                  <a:tcPr marL="99057" marR="99057" marT="45725" marB="45725" anchor="b"/>
                </a:tc>
                <a:tc>
                  <a:txBody>
                    <a:bodyPr/>
                    <a:lstStyle/>
                    <a:p>
                      <a:pPr algn="ctr">
                        <a:lnSpc>
                          <a:spcPct val="100000"/>
                        </a:lnSpc>
                      </a:pP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2022</a:t>
                      </a:r>
                    </a:p>
                  </a:txBody>
                  <a:tcPr marL="99057" marR="99057" marT="45725" marB="45725" anchor="ctr"/>
                </a:tc>
                <a:tc>
                  <a:txBody>
                    <a:bodyPr/>
                    <a:lstStyle/>
                    <a:p>
                      <a:pPr algn="ctr">
                        <a:lnSpc>
                          <a:spcPct val="100000"/>
                        </a:lnSpc>
                      </a:pP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2023</a:t>
                      </a:r>
                    </a:p>
                  </a:txBody>
                  <a:tcPr marL="99057" marR="99057" marT="45725" marB="45725" anchor="ctr"/>
                </a:tc>
                <a:tc>
                  <a:txBody>
                    <a:bodyPr/>
                    <a:lstStyle/>
                    <a:p>
                      <a:pPr algn="ctr">
                        <a:lnSpc>
                          <a:spcPct val="100000"/>
                        </a:lnSpc>
                      </a:pP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2024 H1</a:t>
                      </a:r>
                    </a:p>
                  </a:txBody>
                  <a:tcPr marL="99057" marR="99057" marT="45725" marB="45725" anchor="ctr"/>
                </a:tc>
              </a:tr>
              <a:tr h="60663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2200" kern="1200" dirty="0" smtClean="0">
                          <a:solidFill>
                            <a:schemeClr val="dk1"/>
                          </a:solidFill>
                          <a:latin typeface="Times New Roman" panose="02020603050405020304" pitchFamily="18" charset="0"/>
                          <a:ea typeface="標楷體" panose="03000509000000000000" pitchFamily="65" charset="-120"/>
                          <a:cs typeface="Times New Roman" panose="02020603050405020304" pitchFamily="18" charset="0"/>
                        </a:rPr>
                        <a:t>Debt Ratio(%)</a:t>
                      </a:r>
                      <a:endParaRPr lang="zh-TW" altLang="en-US" sz="2200" kern="1200" dirty="0" smtClean="0">
                        <a:solidFill>
                          <a:schemeClr val="dk1"/>
                        </a:solidFill>
                        <a:latin typeface="Times New Roman" panose="02020603050405020304" pitchFamily="18" charset="0"/>
                        <a:ea typeface="標楷體" panose="03000509000000000000" pitchFamily="65" charset="-120"/>
                        <a:cs typeface="Times New Roman" panose="02020603050405020304" pitchFamily="18" charset="0"/>
                      </a:endParaRPr>
                    </a:p>
                  </a:txBody>
                  <a:tcPr marL="99057" marR="99057" marT="45725" marB="45725" anchor="ctr"/>
                </a:tc>
                <a:tc>
                  <a:txBody>
                    <a:bodyPr/>
                    <a:lstStyle/>
                    <a:p>
                      <a:pPr algn="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40.23</a:t>
                      </a:r>
                      <a:endParaRPr lang="zh-TW" altLang="en-US" sz="2400" b="1" dirty="0">
                        <a:latin typeface="Times New Roman" panose="02020603050405020304" pitchFamily="18" charset="0"/>
                        <a:ea typeface="標楷體" panose="03000509000000000000" pitchFamily="65" charset="-120"/>
                        <a:cs typeface="Times New Roman" panose="02020603050405020304" pitchFamily="18" charset="0"/>
                      </a:endParaRPr>
                    </a:p>
                  </a:txBody>
                  <a:tcPr marL="99057" marR="99057" marT="45725" marB="45725" anchor="ctr"/>
                </a:tc>
                <a:tc>
                  <a:txBody>
                    <a:bodyPr/>
                    <a:lstStyle/>
                    <a:p>
                      <a:pPr algn="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39.79</a:t>
                      </a:r>
                      <a:endParaRPr lang="zh-TW" altLang="en-US" sz="2400" b="1" dirty="0">
                        <a:latin typeface="Times New Roman" panose="02020603050405020304" pitchFamily="18" charset="0"/>
                        <a:ea typeface="標楷體" panose="03000509000000000000" pitchFamily="65" charset="-120"/>
                        <a:cs typeface="Times New Roman" panose="02020603050405020304" pitchFamily="18" charset="0"/>
                      </a:endParaRPr>
                    </a:p>
                  </a:txBody>
                  <a:tcPr marL="99057" marR="99057" marT="45725" marB="45725" anchor="ctr"/>
                </a:tc>
                <a:tc>
                  <a:txBody>
                    <a:bodyPr/>
                    <a:lstStyle/>
                    <a:p>
                      <a:pPr algn="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43.87</a:t>
                      </a:r>
                      <a:endParaRPr lang="zh-TW" altLang="en-US" sz="2400" b="1" dirty="0">
                        <a:latin typeface="Times New Roman" panose="02020603050405020304" pitchFamily="18" charset="0"/>
                        <a:ea typeface="標楷體" panose="03000509000000000000" pitchFamily="65" charset="-120"/>
                        <a:cs typeface="Times New Roman" panose="02020603050405020304" pitchFamily="18" charset="0"/>
                      </a:endParaRPr>
                    </a:p>
                  </a:txBody>
                  <a:tcPr marL="99057" marR="99057" marT="45725" marB="45725" anchor="ctr"/>
                </a:tc>
              </a:tr>
              <a:tr h="606638">
                <a:tc>
                  <a:txBody>
                    <a:bodyPr/>
                    <a:lstStyle/>
                    <a:p>
                      <a:pPr marL="0" algn="l" defTabSz="914400" rtl="0" eaLnBrk="1" latinLnBrk="0" hangingPunct="1">
                        <a:lnSpc>
                          <a:spcPct val="100000"/>
                        </a:lnSpc>
                        <a:spcBef>
                          <a:spcPts val="0"/>
                        </a:spcBef>
                      </a:pPr>
                      <a:r>
                        <a:rPr lang="en-US" altLang="zh-TW" sz="2200" kern="1200" dirty="0" smtClean="0">
                          <a:solidFill>
                            <a:schemeClr val="dk1"/>
                          </a:solidFill>
                          <a:latin typeface="Times New Roman" panose="02020603050405020304" pitchFamily="18" charset="0"/>
                          <a:ea typeface="標楷體" panose="03000509000000000000" pitchFamily="65" charset="-120"/>
                          <a:cs typeface="Times New Roman" panose="02020603050405020304" pitchFamily="18" charset="0"/>
                        </a:rPr>
                        <a:t>Current Ratio(%)</a:t>
                      </a:r>
                      <a:endParaRPr lang="zh-TW" altLang="en-US" sz="2200" kern="1200" dirty="0">
                        <a:solidFill>
                          <a:schemeClr val="dk1"/>
                        </a:solidFill>
                        <a:latin typeface="Times New Roman" panose="02020603050405020304" pitchFamily="18" charset="0"/>
                        <a:ea typeface="標楷體" panose="03000509000000000000" pitchFamily="65" charset="-120"/>
                        <a:cs typeface="Times New Roman" panose="02020603050405020304" pitchFamily="18" charset="0"/>
                      </a:endParaRPr>
                    </a:p>
                  </a:txBody>
                  <a:tcPr marL="99057" marR="99057" marT="45725" marB="45725" anchor="ctr"/>
                </a:tc>
                <a:tc>
                  <a:txBody>
                    <a:bodyPr/>
                    <a:lstStyle/>
                    <a:p>
                      <a:pPr algn="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226.48</a:t>
                      </a:r>
                      <a:endParaRPr lang="zh-TW" altLang="en-US" sz="2400" b="1" dirty="0">
                        <a:latin typeface="Times New Roman" panose="02020603050405020304" pitchFamily="18" charset="0"/>
                        <a:ea typeface="標楷體" panose="03000509000000000000" pitchFamily="65" charset="-120"/>
                        <a:cs typeface="Times New Roman" panose="02020603050405020304" pitchFamily="18" charset="0"/>
                      </a:endParaRPr>
                    </a:p>
                  </a:txBody>
                  <a:tcPr marL="99057" marR="99057" marT="45725" marB="45725" anchor="ctr"/>
                </a:tc>
                <a:tc>
                  <a:txBody>
                    <a:bodyPr/>
                    <a:lstStyle/>
                    <a:p>
                      <a:pPr algn="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226.35</a:t>
                      </a:r>
                      <a:endParaRPr lang="zh-TW" altLang="en-US" sz="2400" b="1" dirty="0">
                        <a:latin typeface="Times New Roman" panose="02020603050405020304" pitchFamily="18" charset="0"/>
                        <a:ea typeface="標楷體" panose="03000509000000000000" pitchFamily="65" charset="-120"/>
                        <a:cs typeface="Times New Roman" panose="02020603050405020304" pitchFamily="18" charset="0"/>
                      </a:endParaRPr>
                    </a:p>
                  </a:txBody>
                  <a:tcPr marL="99057" marR="99057" marT="45725" marB="45725" anchor="ctr"/>
                </a:tc>
                <a:tc>
                  <a:txBody>
                    <a:bodyPr/>
                    <a:lstStyle/>
                    <a:p>
                      <a:pPr algn="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194.00</a:t>
                      </a:r>
                      <a:endParaRPr lang="zh-TW" altLang="en-US" sz="2400" b="1" dirty="0">
                        <a:latin typeface="Times New Roman" panose="02020603050405020304" pitchFamily="18" charset="0"/>
                        <a:ea typeface="標楷體" panose="03000509000000000000" pitchFamily="65" charset="-120"/>
                        <a:cs typeface="Times New Roman" panose="02020603050405020304" pitchFamily="18" charset="0"/>
                      </a:endParaRPr>
                    </a:p>
                  </a:txBody>
                  <a:tcPr marL="99057" marR="99057" marT="45725" marB="45725" anchor="ctr"/>
                </a:tc>
              </a:tr>
              <a:tr h="606638">
                <a:tc>
                  <a:txBody>
                    <a:bodyPr/>
                    <a:lstStyle/>
                    <a:p>
                      <a:pPr marL="0" algn="l" defTabSz="914400" rtl="0" eaLnBrk="1" latinLnBrk="0" hangingPunct="1">
                        <a:lnSpc>
                          <a:spcPct val="100000"/>
                        </a:lnSpc>
                        <a:spcBef>
                          <a:spcPts val="0"/>
                        </a:spcBef>
                      </a:pPr>
                      <a:r>
                        <a:rPr lang="en-US" altLang="zh-TW" sz="2200" kern="1200" dirty="0" smtClean="0">
                          <a:solidFill>
                            <a:schemeClr val="dk1"/>
                          </a:solidFill>
                          <a:latin typeface="Times New Roman" panose="02020603050405020304" pitchFamily="18" charset="0"/>
                          <a:ea typeface="標楷體" panose="03000509000000000000" pitchFamily="65" charset="-120"/>
                          <a:cs typeface="Times New Roman" panose="02020603050405020304" pitchFamily="18" charset="0"/>
                        </a:rPr>
                        <a:t>Average Inventory Turnover(Times)</a:t>
                      </a:r>
                      <a:endParaRPr lang="zh-TW" altLang="en-US" sz="2200" kern="1200" dirty="0">
                        <a:solidFill>
                          <a:schemeClr val="dk1"/>
                        </a:solidFill>
                        <a:latin typeface="Times New Roman" panose="02020603050405020304" pitchFamily="18" charset="0"/>
                        <a:ea typeface="標楷體" panose="03000509000000000000" pitchFamily="65" charset="-120"/>
                        <a:cs typeface="Times New Roman" panose="02020603050405020304" pitchFamily="18" charset="0"/>
                      </a:endParaRPr>
                    </a:p>
                  </a:txBody>
                  <a:tcPr marL="99057" marR="99057" marT="45725" marB="45725" anchor="ctr"/>
                </a:tc>
                <a:tc>
                  <a:txBody>
                    <a:bodyPr/>
                    <a:lstStyle/>
                    <a:p>
                      <a:pPr algn="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1.91</a:t>
                      </a:r>
                      <a:endParaRPr lang="zh-TW" altLang="en-US" sz="2400" b="1" dirty="0">
                        <a:latin typeface="Times New Roman" panose="02020603050405020304" pitchFamily="18" charset="0"/>
                        <a:ea typeface="標楷體" panose="03000509000000000000" pitchFamily="65" charset="-120"/>
                        <a:cs typeface="Times New Roman" panose="02020603050405020304" pitchFamily="18" charset="0"/>
                      </a:endParaRPr>
                    </a:p>
                  </a:txBody>
                  <a:tcPr marL="99057" marR="99057" marT="45725" marB="45725" anchor="ctr"/>
                </a:tc>
                <a:tc>
                  <a:txBody>
                    <a:bodyPr/>
                    <a:lstStyle/>
                    <a:p>
                      <a:pPr algn="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1.86</a:t>
                      </a:r>
                      <a:endParaRPr lang="zh-TW" altLang="en-US" sz="2400" b="1" dirty="0">
                        <a:latin typeface="Times New Roman" panose="02020603050405020304" pitchFamily="18" charset="0"/>
                        <a:ea typeface="標楷體" panose="03000509000000000000" pitchFamily="65" charset="-120"/>
                        <a:cs typeface="Times New Roman" panose="02020603050405020304" pitchFamily="18" charset="0"/>
                      </a:endParaRPr>
                    </a:p>
                  </a:txBody>
                  <a:tcPr marL="99057" marR="99057" marT="45725" marB="45725" anchor="ctr"/>
                </a:tc>
                <a:tc>
                  <a:txBody>
                    <a:bodyPr/>
                    <a:lstStyle/>
                    <a:p>
                      <a:pPr algn="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2.19</a:t>
                      </a:r>
                      <a:endParaRPr lang="en-US" altLang="zh-TW" sz="2400" b="1" dirty="0" smtClean="0">
                        <a:latin typeface="Times New Roman" panose="02020603050405020304" pitchFamily="18" charset="0"/>
                        <a:ea typeface="標楷體" panose="03000509000000000000" pitchFamily="65" charset="-120"/>
                        <a:cs typeface="Times New Roman" panose="02020603050405020304" pitchFamily="18" charset="0"/>
                      </a:endParaRPr>
                    </a:p>
                  </a:txBody>
                  <a:tcPr marL="99057" marR="99057" marT="45725" marB="45725" anchor="ctr"/>
                </a:tc>
              </a:tr>
              <a:tr h="606638">
                <a:tc>
                  <a:txBody>
                    <a:bodyPr/>
                    <a:lstStyle/>
                    <a:p>
                      <a:pPr marL="0" algn="l" defTabSz="914400" rtl="0" eaLnBrk="1" latinLnBrk="0" hangingPunct="1">
                        <a:lnSpc>
                          <a:spcPct val="100000"/>
                        </a:lnSpc>
                        <a:spcBef>
                          <a:spcPts val="0"/>
                        </a:spcBef>
                      </a:pPr>
                      <a:r>
                        <a:rPr lang="en-US" altLang="zh-TW" sz="2200" kern="1200" dirty="0" smtClean="0">
                          <a:solidFill>
                            <a:schemeClr val="dk1"/>
                          </a:solidFill>
                          <a:latin typeface="Times New Roman" panose="02020603050405020304" pitchFamily="18" charset="0"/>
                          <a:ea typeface="標楷體" panose="03000509000000000000" pitchFamily="65" charset="-120"/>
                          <a:cs typeface="Times New Roman" panose="02020603050405020304" pitchFamily="18" charset="0"/>
                        </a:rPr>
                        <a:t>Return on Equity (%)</a:t>
                      </a:r>
                      <a:endParaRPr lang="zh-TW" altLang="en-US" sz="2200" kern="1200" dirty="0">
                        <a:solidFill>
                          <a:schemeClr val="dk1"/>
                        </a:solidFill>
                        <a:latin typeface="Times New Roman" panose="02020603050405020304" pitchFamily="18" charset="0"/>
                        <a:ea typeface="標楷體" panose="03000509000000000000" pitchFamily="65" charset="-120"/>
                        <a:cs typeface="Times New Roman" panose="02020603050405020304" pitchFamily="18" charset="0"/>
                      </a:endParaRPr>
                    </a:p>
                  </a:txBody>
                  <a:tcPr marL="99057" marR="99057" marT="45725" marB="45725" anchor="ctr"/>
                </a:tc>
                <a:tc>
                  <a:txBody>
                    <a:bodyPr/>
                    <a:lstStyle/>
                    <a:p>
                      <a:pPr algn="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22.76</a:t>
                      </a:r>
                      <a:endParaRPr lang="zh-TW" altLang="en-US" sz="2400" b="1" dirty="0">
                        <a:latin typeface="Times New Roman" panose="02020603050405020304" pitchFamily="18" charset="0"/>
                        <a:ea typeface="標楷體" panose="03000509000000000000" pitchFamily="65" charset="-120"/>
                        <a:cs typeface="Times New Roman" panose="02020603050405020304" pitchFamily="18" charset="0"/>
                      </a:endParaRPr>
                    </a:p>
                  </a:txBody>
                  <a:tcPr marL="99057" marR="99057" marT="45725" marB="45725" anchor="ctr"/>
                </a:tc>
                <a:tc>
                  <a:txBody>
                    <a:bodyPr/>
                    <a:lstStyle/>
                    <a:p>
                      <a:pPr algn="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23.95</a:t>
                      </a:r>
                      <a:endParaRPr lang="zh-TW" altLang="en-US" sz="2400" b="1" dirty="0">
                        <a:latin typeface="Times New Roman" panose="02020603050405020304" pitchFamily="18" charset="0"/>
                        <a:ea typeface="標楷體" panose="03000509000000000000" pitchFamily="65" charset="-120"/>
                        <a:cs typeface="Times New Roman" panose="02020603050405020304" pitchFamily="18" charset="0"/>
                      </a:endParaRPr>
                    </a:p>
                  </a:txBody>
                  <a:tcPr marL="99057" marR="99057" marT="45725" marB="45725" anchor="ctr"/>
                </a:tc>
                <a:tc>
                  <a:txBody>
                    <a:bodyPr/>
                    <a:lstStyle/>
                    <a:p>
                      <a:pPr algn="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12.09</a:t>
                      </a:r>
                      <a:endParaRPr lang="zh-TW" altLang="en-US" sz="2400" b="1" dirty="0">
                        <a:latin typeface="Times New Roman" panose="02020603050405020304" pitchFamily="18" charset="0"/>
                        <a:ea typeface="標楷體" panose="03000509000000000000" pitchFamily="65" charset="-120"/>
                        <a:cs typeface="Times New Roman" panose="02020603050405020304" pitchFamily="18" charset="0"/>
                      </a:endParaRPr>
                    </a:p>
                  </a:txBody>
                  <a:tcPr marL="99057" marR="99057" marT="45725" marB="45725" anchor="ctr"/>
                </a:tc>
              </a:tr>
            </a:tbl>
          </a:graphicData>
        </a:graphic>
      </p:graphicFrame>
      <p:pic>
        <p:nvPicPr>
          <p:cNvPr id="21" name="圖片 20"/>
          <p:cNvPicPr>
            <a:picLocks noChangeAspect="1"/>
          </p:cNvPicPr>
          <p:nvPr/>
        </p:nvPicPr>
        <p:blipFill>
          <a:blip r:embed="rId2" cstate="print">
            <a:extLst>
              <a:ext uri="{BEBA8EAE-BF5A-486C-A8C5-ECC9F3942E4B}">
                <a14:imgProps xmlns:a14="http://schemas.microsoft.com/office/drawing/2010/main">
                  <a14:imgLayer r:embed="rId3">
                    <a14:imgEffect>
                      <a14:sharpenSoften amount="-70000"/>
                    </a14:imgEffect>
                    <a14:imgEffect>
                      <a14:brightnessContrast bright="44000"/>
                    </a14:imgEffect>
                  </a14:imgLayer>
                </a14:imgProps>
              </a:ext>
              <a:ext uri="{28A0092B-C50C-407E-A947-70E740481C1C}">
                <a14:useLocalDpi xmlns:a14="http://schemas.microsoft.com/office/drawing/2010/main" val="0"/>
              </a:ext>
            </a:extLst>
          </a:blip>
          <a:stretch>
            <a:fillRect/>
          </a:stretch>
        </p:blipFill>
        <p:spPr>
          <a:xfrm>
            <a:off x="10218295" y="0"/>
            <a:ext cx="1973705" cy="1000124"/>
          </a:xfrm>
          <a:prstGeom prst="rect">
            <a:avLst/>
          </a:prstGeom>
        </p:spPr>
      </p:pic>
      <p:sp>
        <p:nvSpPr>
          <p:cNvPr id="22" name="文字方塊 21"/>
          <p:cNvSpPr txBox="1"/>
          <p:nvPr/>
        </p:nvSpPr>
        <p:spPr>
          <a:xfrm>
            <a:off x="11750854" y="6442101"/>
            <a:ext cx="441146" cy="369332"/>
          </a:xfrm>
          <a:prstGeom prst="rect">
            <a:avLst/>
          </a:prstGeom>
          <a:noFill/>
        </p:spPr>
        <p:txBody>
          <a:bodyPr wrap="none" rtlCol="0">
            <a:spAutoFit/>
          </a:bodyPr>
          <a:lstStyle/>
          <a:p>
            <a:r>
              <a:rPr lang="en-US" altLang="zh-TW" dirty="0" smtClean="0"/>
              <a:t>10</a:t>
            </a:r>
            <a:endParaRPr lang="zh-TW" altLang="en-US" dirty="0"/>
          </a:p>
        </p:txBody>
      </p:sp>
    </p:spTree>
    <p:extLst>
      <p:ext uri="{BB962C8B-B14F-4D97-AF65-F5344CB8AC3E}">
        <p14:creationId xmlns:p14="http://schemas.microsoft.com/office/powerpoint/2010/main" val="99844616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left)">
                                      <p:cBhvr>
                                        <p:cTn id="13" dur="500"/>
                                        <p:tgtEl>
                                          <p:spTgt spid="27"/>
                                        </p:tgtEl>
                                      </p:cBhvr>
                                    </p:animEffect>
                                  </p:childTnLst>
                                </p:cTn>
                              </p:par>
                              <p:par>
                                <p:cTn id="14" presetID="22" presetClass="entr" presetSubtype="2"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right)">
                                      <p:cBhvr>
                                        <p:cTn id="16" dur="500"/>
                                        <p:tgtEl>
                                          <p:spTgt spid="11"/>
                                        </p:tgtEl>
                                      </p:cBhvr>
                                    </p:animEffect>
                                  </p:childTnLst>
                                </p:cTn>
                              </p:par>
                            </p:childTnLst>
                          </p:cTn>
                        </p:par>
                        <p:par>
                          <p:cTn id="17" fill="hold">
                            <p:stCondLst>
                              <p:cond delay="1000"/>
                            </p:stCondLst>
                            <p:childTnLst>
                              <p:par>
                                <p:cTn id="18" presetID="40" presetClass="entr" presetSubtype="0"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anim calcmode="lin" valueType="num">
                                      <p:cBhvr>
                                        <p:cTn id="21" dur="1000" fill="hold"/>
                                        <p:tgtEl>
                                          <p:spTgt spid="16"/>
                                        </p:tgtEl>
                                        <p:attrNameLst>
                                          <p:attrName>ppt_x</p:attrName>
                                        </p:attrNameLst>
                                      </p:cBhvr>
                                      <p:tavLst>
                                        <p:tav tm="0">
                                          <p:val>
                                            <p:strVal val="#ppt_x-.1"/>
                                          </p:val>
                                        </p:tav>
                                        <p:tav tm="100000">
                                          <p:val>
                                            <p:strVal val="#ppt_x"/>
                                          </p:val>
                                        </p:tav>
                                      </p:tavLst>
                                    </p:anim>
                                    <p:anim calcmode="lin" valueType="num">
                                      <p:cBhvr>
                                        <p:cTn id="22"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a:extLst>
              <a:ext uri="{FF2B5EF4-FFF2-40B4-BE49-F238E27FC236}">
                <a16:creationId xmlns="" xmlns:a16="http://schemas.microsoft.com/office/drawing/2014/main" id="{2B47A908-2AAB-7D43-8C9B-25229BD23B77}"/>
              </a:ext>
            </a:extLst>
          </p:cNvPr>
          <p:cNvGrpSpPr/>
          <p:nvPr/>
        </p:nvGrpSpPr>
        <p:grpSpPr>
          <a:xfrm flipH="1" flipV="1">
            <a:off x="-2790890" y="-1679573"/>
            <a:ext cx="7190610" cy="6418335"/>
            <a:chOff x="3731234" y="478518"/>
            <a:chExt cx="7190610" cy="6418335"/>
          </a:xfrm>
        </p:grpSpPr>
        <p:sp>
          <p:nvSpPr>
            <p:cNvPr id="11" name="平行四边形 10">
              <a:extLst>
                <a:ext uri="{FF2B5EF4-FFF2-40B4-BE49-F238E27FC236}">
                  <a16:creationId xmlns="" xmlns:a16="http://schemas.microsoft.com/office/drawing/2014/main" id="{C274A1F8-533D-9B45-84FE-DC39C603FB4E}"/>
                </a:ext>
              </a:extLst>
            </p:cNvPr>
            <p:cNvSpPr/>
            <p:nvPr/>
          </p:nvSpPr>
          <p:spPr>
            <a:xfrm>
              <a:off x="3948038" y="1666175"/>
              <a:ext cx="6973806" cy="5230678"/>
            </a:xfrm>
            <a:prstGeom prst="parallelogram">
              <a:avLst>
                <a:gd name="adj" fmla="val 60655"/>
              </a:avLst>
            </a:prstGeom>
            <a:solidFill>
              <a:srgbClr val="0070C0"/>
            </a:solidFill>
            <a:ln>
              <a:noFill/>
            </a:ln>
            <a:effectLst>
              <a:outerShdw blurRad="508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ea typeface="思源黑体 CN Regular" panose="020B0500000000000000" pitchFamily="34" charset="-122"/>
                <a:sym typeface="Arial" panose="020B0604020202020204" pitchFamily="34" charset="0"/>
              </a:endParaRPr>
            </a:p>
          </p:txBody>
        </p:sp>
        <p:sp>
          <p:nvSpPr>
            <p:cNvPr id="12" name="三角形 11">
              <a:extLst>
                <a:ext uri="{FF2B5EF4-FFF2-40B4-BE49-F238E27FC236}">
                  <a16:creationId xmlns="" xmlns:a16="http://schemas.microsoft.com/office/drawing/2014/main" id="{DFB3AABD-2136-B445-9EA3-A5B600065997}"/>
                </a:ext>
              </a:extLst>
            </p:cNvPr>
            <p:cNvSpPr/>
            <p:nvPr/>
          </p:nvSpPr>
          <p:spPr>
            <a:xfrm>
              <a:off x="3731234" y="478518"/>
              <a:ext cx="2685751" cy="2207111"/>
            </a:xfrm>
            <a:prstGeom prst="triangle">
              <a:avLst/>
            </a:prstGeom>
            <a:gradFill flip="none" rotWithShape="1">
              <a:gsLst>
                <a:gs pos="0">
                  <a:srgbClr val="0070C0"/>
                </a:gs>
                <a:gs pos="100000">
                  <a:srgbClr val="00206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ea typeface="思源黑体 CN Regular" panose="020B0500000000000000" pitchFamily="34" charset="-122"/>
                <a:sym typeface="Arial" panose="020B0604020202020204" pitchFamily="34" charset="0"/>
              </a:endParaRPr>
            </a:p>
          </p:txBody>
        </p:sp>
        <p:sp>
          <p:nvSpPr>
            <p:cNvPr id="13" name="三角形 12">
              <a:extLst>
                <a:ext uri="{FF2B5EF4-FFF2-40B4-BE49-F238E27FC236}">
                  <a16:creationId xmlns="" xmlns:a16="http://schemas.microsoft.com/office/drawing/2014/main" id="{7BE56A49-22EA-2841-9449-3F66ADAFAF5A}"/>
                </a:ext>
              </a:extLst>
            </p:cNvPr>
            <p:cNvSpPr/>
            <p:nvPr/>
          </p:nvSpPr>
          <p:spPr>
            <a:xfrm rot="10800000">
              <a:off x="5792175" y="1645530"/>
              <a:ext cx="1266785" cy="1041025"/>
            </a:xfrm>
            <a:prstGeom prst="triangle">
              <a:avLst/>
            </a:prstGeom>
            <a:solidFill>
              <a:srgbClr val="0064C8"/>
            </a:solidFill>
            <a:ln>
              <a:noFill/>
            </a:ln>
            <a:effectLst>
              <a:outerShdw blurRad="762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ea typeface="思源黑体 CN Regular" panose="020B0500000000000000" pitchFamily="34" charset="-122"/>
                <a:sym typeface="Arial" panose="020B0604020202020204" pitchFamily="34" charset="0"/>
              </a:endParaRPr>
            </a:p>
          </p:txBody>
        </p:sp>
      </p:grpSp>
      <p:sp>
        <p:nvSpPr>
          <p:cNvPr id="14" name="平行四边形 13">
            <a:extLst>
              <a:ext uri="{FF2B5EF4-FFF2-40B4-BE49-F238E27FC236}">
                <a16:creationId xmlns="" xmlns:a16="http://schemas.microsoft.com/office/drawing/2014/main" id="{B827FF95-7B11-D446-BB9A-60519182D106}"/>
              </a:ext>
            </a:extLst>
          </p:cNvPr>
          <p:cNvSpPr/>
          <p:nvPr/>
        </p:nvSpPr>
        <p:spPr>
          <a:xfrm>
            <a:off x="9961739" y="437322"/>
            <a:ext cx="5520696" cy="6858000"/>
          </a:xfrm>
          <a:prstGeom prst="parallelogram">
            <a:avLst>
              <a:gd name="adj" fmla="val 76100"/>
            </a:avLst>
          </a:prstGeom>
          <a:gradFill>
            <a:gsLst>
              <a:gs pos="0">
                <a:srgbClr val="0070C0"/>
              </a:gs>
              <a:gs pos="100000">
                <a:srgbClr val="002060"/>
              </a:gs>
            </a:gsLst>
            <a:lin ang="2700000" scaled="1"/>
          </a:gradFill>
          <a:ln>
            <a:noFill/>
          </a:ln>
          <a:effectLst>
            <a:outerShdw blurRad="76200" dist="762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ea typeface="思源黑体 CN Regular" panose="020B0500000000000000" pitchFamily="34" charset="-122"/>
              <a:sym typeface="Arial" panose="020B0604020202020204" pitchFamily="34" charset="0"/>
            </a:endParaRPr>
          </a:p>
        </p:txBody>
      </p:sp>
      <p:sp>
        <p:nvSpPr>
          <p:cNvPr id="15" name="文本框 14">
            <a:extLst>
              <a:ext uri="{FF2B5EF4-FFF2-40B4-BE49-F238E27FC236}">
                <a16:creationId xmlns="" xmlns:a16="http://schemas.microsoft.com/office/drawing/2014/main" id="{B6802953-568C-8E44-AB13-1C025D7B49F8}"/>
              </a:ext>
            </a:extLst>
          </p:cNvPr>
          <p:cNvSpPr txBox="1"/>
          <p:nvPr/>
        </p:nvSpPr>
        <p:spPr>
          <a:xfrm>
            <a:off x="2440010" y="2758326"/>
            <a:ext cx="1127232" cy="1107996"/>
          </a:xfrm>
          <a:prstGeom prst="rect">
            <a:avLst/>
          </a:prstGeom>
          <a:noFill/>
        </p:spPr>
        <p:txBody>
          <a:bodyPr wrap="none" rtlCol="0">
            <a:spAutoFit/>
          </a:bodyPr>
          <a:lstStyle/>
          <a:p>
            <a:r>
              <a:rPr kumimoji="1" lang="en-US" altLang="zh-CN" sz="6600" b="1" dirty="0" smtClean="0">
                <a:solidFill>
                  <a:schemeClr val="bg1"/>
                </a:solidFill>
                <a:latin typeface="Arial" panose="020B0604020202020204" pitchFamily="34" charset="0"/>
                <a:ea typeface="思源黑体 CN Regular" panose="020B0500000000000000" pitchFamily="34" charset="-122"/>
                <a:cs typeface="Arial Black" panose="020B0604020202020204" pitchFamily="34" charset="0"/>
                <a:sym typeface="Arial" panose="020B0604020202020204" pitchFamily="34" charset="0"/>
              </a:rPr>
              <a:t>04</a:t>
            </a:r>
            <a:endParaRPr kumimoji="1" lang="zh-CN" altLang="en-US" sz="6600" b="1" dirty="0">
              <a:solidFill>
                <a:schemeClr val="bg1"/>
              </a:solidFill>
              <a:latin typeface="Arial" panose="020B0604020202020204" pitchFamily="34" charset="0"/>
              <a:ea typeface="思源黑体 CN Regular" panose="020B0500000000000000" pitchFamily="34" charset="-122"/>
              <a:cs typeface="Arial Black" panose="020B0604020202020204" pitchFamily="34" charset="0"/>
              <a:sym typeface="Arial" panose="020B0604020202020204" pitchFamily="34" charset="0"/>
            </a:endParaRPr>
          </a:p>
        </p:txBody>
      </p:sp>
      <p:sp>
        <p:nvSpPr>
          <p:cNvPr id="16" name="文本框 15">
            <a:extLst>
              <a:ext uri="{FF2B5EF4-FFF2-40B4-BE49-F238E27FC236}">
                <a16:creationId xmlns="" xmlns:a16="http://schemas.microsoft.com/office/drawing/2014/main" id="{61FDECA0-C822-5148-AE65-8EB7F72F930C}"/>
              </a:ext>
            </a:extLst>
          </p:cNvPr>
          <p:cNvSpPr txBox="1"/>
          <p:nvPr/>
        </p:nvSpPr>
        <p:spPr>
          <a:xfrm>
            <a:off x="4182916" y="2619543"/>
            <a:ext cx="7751785" cy="1323439"/>
          </a:xfrm>
          <a:prstGeom prst="rect">
            <a:avLst/>
          </a:prstGeom>
          <a:noFill/>
        </p:spPr>
        <p:txBody>
          <a:bodyPr wrap="square" rtlCol="0">
            <a:spAutoFit/>
          </a:bodyPr>
          <a:lstStyle/>
          <a:p>
            <a:r>
              <a:rPr lang="en-US" altLang="zh-TW" sz="4000" b="1" spc="300" dirty="0">
                <a:gradFill>
                  <a:gsLst>
                    <a:gs pos="0">
                      <a:srgbClr val="0070C0"/>
                    </a:gs>
                    <a:gs pos="100000">
                      <a:srgbClr val="002060"/>
                    </a:gs>
                  </a:gsLst>
                  <a:lin ang="2700000" scaled="1"/>
                </a:gradFill>
                <a:latin typeface="Times New Roman" panose="02020603050405020304" pitchFamily="18" charset="0"/>
                <a:ea typeface="標楷體" panose="03000509000000000000" pitchFamily="65" charset="-120"/>
                <a:cs typeface="Times New Roman" panose="02020603050405020304" pitchFamily="18" charset="0"/>
              </a:rPr>
              <a:t>Own Brand Equipment</a:t>
            </a:r>
          </a:p>
          <a:p>
            <a:r>
              <a:rPr lang="en-US" altLang="zh-TW" sz="4000" b="1" spc="300" dirty="0">
                <a:gradFill>
                  <a:gsLst>
                    <a:gs pos="0">
                      <a:srgbClr val="0070C0"/>
                    </a:gs>
                    <a:gs pos="100000">
                      <a:srgbClr val="002060"/>
                    </a:gs>
                  </a:gsLst>
                  <a:lin ang="2700000" scaled="1"/>
                </a:gra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4000" b="1" spc="300" dirty="0" smtClean="0">
                <a:gradFill>
                  <a:gsLst>
                    <a:gs pos="0">
                      <a:srgbClr val="0070C0"/>
                    </a:gs>
                    <a:gs pos="100000">
                      <a:srgbClr val="002060"/>
                    </a:gs>
                  </a:gsLst>
                  <a:lin ang="2700000" scaled="1"/>
                </a:gra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4000" b="1" spc="300" dirty="0">
                <a:gradFill>
                  <a:gsLst>
                    <a:gs pos="0">
                      <a:srgbClr val="0070C0"/>
                    </a:gs>
                    <a:gs pos="100000">
                      <a:srgbClr val="002060"/>
                    </a:gs>
                  </a:gsLst>
                  <a:lin ang="2700000" scaled="1"/>
                </a:gradFill>
                <a:latin typeface="Times New Roman" panose="02020603050405020304" pitchFamily="18" charset="0"/>
                <a:ea typeface="標楷體" panose="03000509000000000000" pitchFamily="65" charset="-120"/>
                <a:cs typeface="Times New Roman" panose="02020603050405020304" pitchFamily="18" charset="0"/>
              </a:rPr>
              <a:t>- Introduction </a:t>
            </a:r>
            <a:r>
              <a:rPr lang="en-US" altLang="zh-TW" sz="4000" b="1" spc="300" dirty="0" smtClean="0">
                <a:gradFill>
                  <a:gsLst>
                    <a:gs pos="0">
                      <a:srgbClr val="0070C0"/>
                    </a:gs>
                    <a:gs pos="100000">
                      <a:srgbClr val="002060"/>
                    </a:gs>
                  </a:gsLst>
                  <a:lin ang="2700000" scaled="1"/>
                </a:gradFill>
                <a:latin typeface="Times New Roman" panose="02020603050405020304" pitchFamily="18" charset="0"/>
                <a:ea typeface="標楷體" panose="03000509000000000000" pitchFamily="65" charset="-120"/>
                <a:cs typeface="Times New Roman" panose="02020603050405020304" pitchFamily="18" charset="0"/>
              </a:rPr>
              <a:t>and</a:t>
            </a:r>
            <a:r>
              <a:rPr lang="zh-TW" altLang="en-US" sz="4000" b="1" spc="300" dirty="0">
                <a:gradFill>
                  <a:gsLst>
                    <a:gs pos="0">
                      <a:srgbClr val="0070C0"/>
                    </a:gs>
                    <a:gs pos="100000">
                      <a:srgbClr val="002060"/>
                    </a:gs>
                  </a:gsLst>
                  <a:lin ang="2700000" scaled="1"/>
                </a:gra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4000" b="1" spc="300" dirty="0" smtClean="0">
                <a:gradFill>
                  <a:gsLst>
                    <a:gs pos="0">
                      <a:srgbClr val="0070C0"/>
                    </a:gs>
                    <a:gs pos="100000">
                      <a:srgbClr val="002060"/>
                    </a:gs>
                  </a:gsLst>
                  <a:lin ang="2700000" scaled="1"/>
                </a:gradFill>
                <a:latin typeface="Times New Roman" panose="02020603050405020304" pitchFamily="18" charset="0"/>
                <a:ea typeface="標楷體" panose="03000509000000000000" pitchFamily="65" charset="-120"/>
                <a:cs typeface="Times New Roman" panose="02020603050405020304" pitchFamily="18" charset="0"/>
              </a:rPr>
              <a:t>Prospect</a:t>
            </a:r>
            <a:endParaRPr lang="en-US" altLang="zh-TW" sz="4000" b="1" spc="300" dirty="0">
              <a:gradFill>
                <a:gsLst>
                  <a:gs pos="0">
                    <a:srgbClr val="0070C0"/>
                  </a:gs>
                  <a:gs pos="100000">
                    <a:srgbClr val="002060"/>
                  </a:gs>
                </a:gsLst>
                <a:lin ang="2700000" scaled="1"/>
              </a:gra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7" name="平行四边形 16">
            <a:extLst>
              <a:ext uri="{FF2B5EF4-FFF2-40B4-BE49-F238E27FC236}">
                <a16:creationId xmlns="" xmlns:a16="http://schemas.microsoft.com/office/drawing/2014/main" id="{FD6754BF-22BD-F641-BEE0-976CF2073595}"/>
              </a:ext>
            </a:extLst>
          </p:cNvPr>
          <p:cNvSpPr/>
          <p:nvPr/>
        </p:nvSpPr>
        <p:spPr>
          <a:xfrm flipH="1" flipV="1">
            <a:off x="-2790890" y="-3096932"/>
            <a:ext cx="6973806" cy="5230678"/>
          </a:xfrm>
          <a:prstGeom prst="parallelogram">
            <a:avLst>
              <a:gd name="adj" fmla="val 60655"/>
            </a:avLst>
          </a:prstGeom>
          <a:gradFill>
            <a:gsLst>
              <a:gs pos="0">
                <a:srgbClr val="0070C0"/>
              </a:gs>
              <a:gs pos="100000">
                <a:srgbClr val="002060"/>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ea typeface="思源黑体 CN Regular" panose="020B0500000000000000" pitchFamily="34" charset="-122"/>
              <a:sym typeface="Arial" panose="020B0604020202020204" pitchFamily="34" charset="0"/>
            </a:endParaRPr>
          </a:p>
        </p:txBody>
      </p:sp>
      <p:sp>
        <p:nvSpPr>
          <p:cNvPr id="18" name="文字方塊 17"/>
          <p:cNvSpPr txBox="1"/>
          <p:nvPr/>
        </p:nvSpPr>
        <p:spPr>
          <a:xfrm>
            <a:off x="11850519" y="6442101"/>
            <a:ext cx="424027" cy="369332"/>
          </a:xfrm>
          <a:prstGeom prst="rect">
            <a:avLst/>
          </a:prstGeom>
          <a:noFill/>
        </p:spPr>
        <p:txBody>
          <a:bodyPr wrap="none" rtlCol="0">
            <a:spAutoFit/>
          </a:bodyPr>
          <a:lstStyle/>
          <a:p>
            <a:r>
              <a:rPr lang="en-US" altLang="zh-TW" dirty="0" smtClean="0"/>
              <a:t>11</a:t>
            </a:r>
            <a:endParaRPr lang="zh-TW" altLang="en-US" dirty="0"/>
          </a:p>
        </p:txBody>
      </p:sp>
    </p:spTree>
    <p:extLst>
      <p:ext uri="{BB962C8B-B14F-4D97-AF65-F5344CB8AC3E}">
        <p14:creationId xmlns:p14="http://schemas.microsoft.com/office/powerpoint/2010/main" val="376092134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a:extLst>
              <a:ext uri="{FF2B5EF4-FFF2-40B4-BE49-F238E27FC236}">
                <a16:creationId xmlns="" xmlns:a16="http://schemas.microsoft.com/office/drawing/2014/main" id="{2B47A908-2AAB-7D43-8C9B-25229BD23B77}"/>
              </a:ext>
            </a:extLst>
          </p:cNvPr>
          <p:cNvGrpSpPr/>
          <p:nvPr/>
        </p:nvGrpSpPr>
        <p:grpSpPr>
          <a:xfrm flipH="1" flipV="1">
            <a:off x="-2790890" y="-1679573"/>
            <a:ext cx="7190610" cy="6418335"/>
            <a:chOff x="3731234" y="478518"/>
            <a:chExt cx="7190610" cy="6418335"/>
          </a:xfrm>
        </p:grpSpPr>
        <p:sp>
          <p:nvSpPr>
            <p:cNvPr id="11" name="平行四边形 10">
              <a:extLst>
                <a:ext uri="{FF2B5EF4-FFF2-40B4-BE49-F238E27FC236}">
                  <a16:creationId xmlns="" xmlns:a16="http://schemas.microsoft.com/office/drawing/2014/main" id="{C274A1F8-533D-9B45-84FE-DC39C603FB4E}"/>
                </a:ext>
              </a:extLst>
            </p:cNvPr>
            <p:cNvSpPr/>
            <p:nvPr/>
          </p:nvSpPr>
          <p:spPr>
            <a:xfrm>
              <a:off x="3948038" y="1666175"/>
              <a:ext cx="6973806" cy="5230678"/>
            </a:xfrm>
            <a:prstGeom prst="parallelogram">
              <a:avLst>
                <a:gd name="adj" fmla="val 60655"/>
              </a:avLst>
            </a:prstGeom>
            <a:solidFill>
              <a:srgbClr val="0070C0"/>
            </a:solidFill>
            <a:ln>
              <a:noFill/>
            </a:ln>
            <a:effectLst>
              <a:outerShdw blurRad="508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ea typeface="思源黑体 CN Regular" panose="020B0500000000000000" pitchFamily="34" charset="-122"/>
                <a:sym typeface="Arial" panose="020B0604020202020204" pitchFamily="34" charset="0"/>
              </a:endParaRPr>
            </a:p>
          </p:txBody>
        </p:sp>
        <p:sp>
          <p:nvSpPr>
            <p:cNvPr id="12" name="三角形 11">
              <a:extLst>
                <a:ext uri="{FF2B5EF4-FFF2-40B4-BE49-F238E27FC236}">
                  <a16:creationId xmlns="" xmlns:a16="http://schemas.microsoft.com/office/drawing/2014/main" id="{DFB3AABD-2136-B445-9EA3-A5B600065997}"/>
                </a:ext>
              </a:extLst>
            </p:cNvPr>
            <p:cNvSpPr/>
            <p:nvPr/>
          </p:nvSpPr>
          <p:spPr>
            <a:xfrm>
              <a:off x="3731234" y="478518"/>
              <a:ext cx="2685751" cy="2207111"/>
            </a:xfrm>
            <a:prstGeom prst="triangle">
              <a:avLst/>
            </a:prstGeom>
            <a:gradFill flip="none" rotWithShape="1">
              <a:gsLst>
                <a:gs pos="0">
                  <a:srgbClr val="0070C0"/>
                </a:gs>
                <a:gs pos="100000">
                  <a:srgbClr val="00206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ea typeface="思源黑体 CN Regular" panose="020B0500000000000000" pitchFamily="34" charset="-122"/>
                <a:sym typeface="Arial" panose="020B0604020202020204" pitchFamily="34" charset="0"/>
              </a:endParaRPr>
            </a:p>
          </p:txBody>
        </p:sp>
        <p:sp>
          <p:nvSpPr>
            <p:cNvPr id="13" name="三角形 12">
              <a:extLst>
                <a:ext uri="{FF2B5EF4-FFF2-40B4-BE49-F238E27FC236}">
                  <a16:creationId xmlns="" xmlns:a16="http://schemas.microsoft.com/office/drawing/2014/main" id="{7BE56A49-22EA-2841-9449-3F66ADAFAF5A}"/>
                </a:ext>
              </a:extLst>
            </p:cNvPr>
            <p:cNvSpPr/>
            <p:nvPr/>
          </p:nvSpPr>
          <p:spPr>
            <a:xfrm rot="10800000">
              <a:off x="5792175" y="1645530"/>
              <a:ext cx="1266785" cy="1041025"/>
            </a:xfrm>
            <a:prstGeom prst="triangle">
              <a:avLst/>
            </a:prstGeom>
            <a:solidFill>
              <a:srgbClr val="0064C8"/>
            </a:solidFill>
            <a:ln>
              <a:noFill/>
            </a:ln>
            <a:effectLst>
              <a:outerShdw blurRad="762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ea typeface="思源黑体 CN Regular" panose="020B0500000000000000" pitchFamily="34" charset="-122"/>
                <a:sym typeface="Arial" panose="020B0604020202020204" pitchFamily="34" charset="0"/>
              </a:endParaRPr>
            </a:p>
          </p:txBody>
        </p:sp>
      </p:grpSp>
      <p:sp>
        <p:nvSpPr>
          <p:cNvPr id="14" name="平行四边形 13">
            <a:extLst>
              <a:ext uri="{FF2B5EF4-FFF2-40B4-BE49-F238E27FC236}">
                <a16:creationId xmlns="" xmlns:a16="http://schemas.microsoft.com/office/drawing/2014/main" id="{B827FF95-7B11-D446-BB9A-60519182D106}"/>
              </a:ext>
            </a:extLst>
          </p:cNvPr>
          <p:cNvSpPr/>
          <p:nvPr/>
        </p:nvSpPr>
        <p:spPr>
          <a:xfrm>
            <a:off x="9961739" y="437322"/>
            <a:ext cx="5520696" cy="6858000"/>
          </a:xfrm>
          <a:prstGeom prst="parallelogram">
            <a:avLst>
              <a:gd name="adj" fmla="val 76100"/>
            </a:avLst>
          </a:prstGeom>
          <a:gradFill>
            <a:gsLst>
              <a:gs pos="0">
                <a:srgbClr val="0070C0"/>
              </a:gs>
              <a:gs pos="100000">
                <a:srgbClr val="002060"/>
              </a:gs>
            </a:gsLst>
            <a:lin ang="2700000" scaled="1"/>
          </a:gradFill>
          <a:ln>
            <a:noFill/>
          </a:ln>
          <a:effectLst>
            <a:outerShdw blurRad="76200" dist="762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ea typeface="思源黑体 CN Regular" panose="020B0500000000000000" pitchFamily="34" charset="-122"/>
              <a:sym typeface="Arial" panose="020B0604020202020204" pitchFamily="34" charset="0"/>
            </a:endParaRPr>
          </a:p>
        </p:txBody>
      </p:sp>
      <p:sp>
        <p:nvSpPr>
          <p:cNvPr id="15" name="文本框 14">
            <a:extLst>
              <a:ext uri="{FF2B5EF4-FFF2-40B4-BE49-F238E27FC236}">
                <a16:creationId xmlns="" xmlns:a16="http://schemas.microsoft.com/office/drawing/2014/main" id="{B6802953-568C-8E44-AB13-1C025D7B49F8}"/>
              </a:ext>
            </a:extLst>
          </p:cNvPr>
          <p:cNvSpPr txBox="1"/>
          <p:nvPr/>
        </p:nvSpPr>
        <p:spPr>
          <a:xfrm>
            <a:off x="2440010" y="2758326"/>
            <a:ext cx="1127232" cy="1107996"/>
          </a:xfrm>
          <a:prstGeom prst="rect">
            <a:avLst/>
          </a:prstGeom>
          <a:noFill/>
        </p:spPr>
        <p:txBody>
          <a:bodyPr wrap="none" rtlCol="0">
            <a:spAutoFit/>
          </a:bodyPr>
          <a:lstStyle/>
          <a:p>
            <a:r>
              <a:rPr kumimoji="1" lang="en-US" altLang="zh-CN" sz="6600" b="1" dirty="0" smtClean="0">
                <a:solidFill>
                  <a:schemeClr val="bg1"/>
                </a:solidFill>
                <a:latin typeface="Arial" panose="020B0604020202020204" pitchFamily="34" charset="0"/>
                <a:ea typeface="思源黑体 CN Regular" panose="020B0500000000000000" pitchFamily="34" charset="-122"/>
                <a:cs typeface="Arial Black" panose="020B0604020202020204" pitchFamily="34" charset="0"/>
                <a:sym typeface="Arial" panose="020B0604020202020204" pitchFamily="34" charset="0"/>
              </a:rPr>
              <a:t>04</a:t>
            </a:r>
            <a:endParaRPr kumimoji="1" lang="zh-CN" altLang="en-US" sz="6600" b="1" dirty="0">
              <a:solidFill>
                <a:schemeClr val="bg1"/>
              </a:solidFill>
              <a:latin typeface="Arial" panose="020B0604020202020204" pitchFamily="34" charset="0"/>
              <a:ea typeface="思源黑体 CN Regular" panose="020B0500000000000000" pitchFamily="34" charset="-122"/>
              <a:cs typeface="Arial Black" panose="020B0604020202020204" pitchFamily="34" charset="0"/>
              <a:sym typeface="Arial" panose="020B0604020202020204" pitchFamily="34" charset="0"/>
            </a:endParaRPr>
          </a:p>
        </p:txBody>
      </p:sp>
      <p:sp>
        <p:nvSpPr>
          <p:cNvPr id="16" name="文本框 15">
            <a:extLst>
              <a:ext uri="{FF2B5EF4-FFF2-40B4-BE49-F238E27FC236}">
                <a16:creationId xmlns="" xmlns:a16="http://schemas.microsoft.com/office/drawing/2014/main" id="{61FDECA0-C822-5148-AE65-8EB7F72F930C}"/>
              </a:ext>
            </a:extLst>
          </p:cNvPr>
          <p:cNvSpPr txBox="1"/>
          <p:nvPr/>
        </p:nvSpPr>
        <p:spPr>
          <a:xfrm>
            <a:off x="4182916" y="2619543"/>
            <a:ext cx="7751785" cy="1323439"/>
          </a:xfrm>
          <a:prstGeom prst="rect">
            <a:avLst/>
          </a:prstGeom>
          <a:noFill/>
        </p:spPr>
        <p:txBody>
          <a:bodyPr wrap="square" rtlCol="0">
            <a:spAutoFit/>
          </a:bodyPr>
          <a:lstStyle/>
          <a:p>
            <a:r>
              <a:rPr lang="en-US" altLang="zh-TW" sz="4000" b="1" spc="300" dirty="0">
                <a:gradFill>
                  <a:gsLst>
                    <a:gs pos="0">
                      <a:srgbClr val="0070C0"/>
                    </a:gs>
                    <a:gs pos="100000">
                      <a:srgbClr val="002060"/>
                    </a:gs>
                  </a:gsLst>
                  <a:lin ang="2700000" scaled="1"/>
                </a:gradFill>
                <a:latin typeface="Times New Roman" panose="02020603050405020304" pitchFamily="18" charset="0"/>
                <a:ea typeface="標楷體" panose="03000509000000000000" pitchFamily="65" charset="-120"/>
                <a:cs typeface="Times New Roman" panose="02020603050405020304" pitchFamily="18" charset="0"/>
              </a:rPr>
              <a:t>Own Brand Equipment</a:t>
            </a:r>
          </a:p>
          <a:p>
            <a:r>
              <a:rPr lang="en-US" altLang="zh-TW" sz="4000" b="1" spc="300" dirty="0" smtClean="0">
                <a:gradFill>
                  <a:gsLst>
                    <a:gs pos="0">
                      <a:srgbClr val="0070C0"/>
                    </a:gs>
                    <a:gs pos="100000">
                      <a:srgbClr val="002060"/>
                    </a:gs>
                  </a:gsLst>
                  <a:lin ang="2700000" scaled="1"/>
                </a:gradFill>
                <a:latin typeface="Times New Roman" panose="02020603050405020304" pitchFamily="18" charset="0"/>
                <a:ea typeface="標楷體" panose="03000509000000000000" pitchFamily="65" charset="-120"/>
                <a:cs typeface="Times New Roman" panose="02020603050405020304" pitchFamily="18" charset="0"/>
              </a:rPr>
              <a:t>Introduction</a:t>
            </a:r>
            <a:endParaRPr lang="en-US" altLang="zh-TW" sz="4000" b="1" spc="300" dirty="0">
              <a:gradFill>
                <a:gsLst>
                  <a:gs pos="0">
                    <a:srgbClr val="0070C0"/>
                  </a:gs>
                  <a:gs pos="100000">
                    <a:srgbClr val="002060"/>
                  </a:gs>
                </a:gsLst>
                <a:lin ang="2700000" scaled="1"/>
              </a:gra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7" name="平行四边形 16">
            <a:extLst>
              <a:ext uri="{FF2B5EF4-FFF2-40B4-BE49-F238E27FC236}">
                <a16:creationId xmlns="" xmlns:a16="http://schemas.microsoft.com/office/drawing/2014/main" id="{FD6754BF-22BD-F641-BEE0-976CF2073595}"/>
              </a:ext>
            </a:extLst>
          </p:cNvPr>
          <p:cNvSpPr/>
          <p:nvPr/>
        </p:nvSpPr>
        <p:spPr>
          <a:xfrm flipH="1" flipV="1">
            <a:off x="-2790890" y="-3096932"/>
            <a:ext cx="6973806" cy="5230678"/>
          </a:xfrm>
          <a:prstGeom prst="parallelogram">
            <a:avLst>
              <a:gd name="adj" fmla="val 60655"/>
            </a:avLst>
          </a:prstGeom>
          <a:gradFill>
            <a:gsLst>
              <a:gs pos="0">
                <a:srgbClr val="0070C0"/>
              </a:gs>
              <a:gs pos="100000">
                <a:srgbClr val="002060"/>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ea typeface="思源黑体 CN Regular" panose="020B0500000000000000" pitchFamily="34" charset="-122"/>
              <a:sym typeface="Arial" panose="020B0604020202020204" pitchFamily="34" charset="0"/>
            </a:endParaRPr>
          </a:p>
        </p:txBody>
      </p:sp>
      <p:sp>
        <p:nvSpPr>
          <p:cNvPr id="18" name="文字方塊 17"/>
          <p:cNvSpPr txBox="1"/>
          <p:nvPr/>
        </p:nvSpPr>
        <p:spPr>
          <a:xfrm>
            <a:off x="11850519" y="6442101"/>
            <a:ext cx="441146" cy="369332"/>
          </a:xfrm>
          <a:prstGeom prst="rect">
            <a:avLst/>
          </a:prstGeom>
          <a:noFill/>
        </p:spPr>
        <p:txBody>
          <a:bodyPr wrap="none" rtlCol="0">
            <a:spAutoFit/>
          </a:bodyPr>
          <a:lstStyle/>
          <a:p>
            <a:r>
              <a:rPr lang="en-US" altLang="zh-TW" dirty="0" smtClean="0"/>
              <a:t>12</a:t>
            </a:r>
            <a:endParaRPr lang="zh-TW" altLang="en-US" dirty="0"/>
          </a:p>
        </p:txBody>
      </p:sp>
    </p:spTree>
    <p:extLst>
      <p:ext uri="{BB962C8B-B14F-4D97-AF65-F5344CB8AC3E}">
        <p14:creationId xmlns:p14="http://schemas.microsoft.com/office/powerpoint/2010/main" val="124574619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 name="文本框 46">
            <a:extLst>
              <a:ext uri="{FF2B5EF4-FFF2-40B4-BE49-F238E27FC236}">
                <a16:creationId xmlns="" xmlns:a16="http://schemas.microsoft.com/office/drawing/2014/main" id="{FC9B6B78-A98E-49F5-BE93-06B4E2499BC4}"/>
              </a:ext>
            </a:extLst>
          </p:cNvPr>
          <p:cNvSpPr txBox="1"/>
          <p:nvPr/>
        </p:nvSpPr>
        <p:spPr>
          <a:xfrm>
            <a:off x="978152" y="115585"/>
            <a:ext cx="1018227" cy="523220"/>
          </a:xfrm>
          <a:prstGeom prst="rect">
            <a:avLst/>
          </a:prstGeom>
          <a:noFill/>
        </p:spPr>
        <p:txBody>
          <a:bodyPr wrap="none" rtlCol="0">
            <a:spAutoFit/>
          </a:bodyPr>
          <a:lstStyle/>
          <a:p>
            <a:r>
              <a:rPr lang="en-US" altLang="zh-TW" sz="2800" b="1" spc="300" dirty="0" smtClean="0">
                <a:gradFill>
                  <a:gsLst>
                    <a:gs pos="0">
                      <a:srgbClr val="004286">
                        <a:alpha val="64000"/>
                      </a:srgbClr>
                    </a:gs>
                    <a:gs pos="100000">
                      <a:srgbClr val="004286"/>
                    </a:gs>
                  </a:gsLst>
                  <a:lin ang="5400000" scaled="1"/>
                </a:gradFill>
                <a:latin typeface="Times New Roman" panose="02020603050405020304" pitchFamily="18" charset="0"/>
                <a:ea typeface="標楷體" panose="03000509000000000000" pitchFamily="65" charset="-120"/>
                <a:cs typeface="Times New Roman" panose="02020603050405020304" pitchFamily="18" charset="0"/>
                <a:sym typeface="Arial" panose="020B0604020202020204" pitchFamily="34" charset="0"/>
              </a:rPr>
              <a:t>ESG</a:t>
            </a:r>
            <a:endParaRPr lang="zh-CN" altLang="en-US" sz="2800" b="1" spc="300" dirty="0">
              <a:gradFill>
                <a:gsLst>
                  <a:gs pos="0">
                    <a:srgbClr val="004286">
                      <a:alpha val="64000"/>
                    </a:srgbClr>
                  </a:gs>
                  <a:gs pos="100000">
                    <a:srgbClr val="004286"/>
                  </a:gs>
                </a:gsLst>
                <a:lin ang="5400000" scaled="1"/>
              </a:gradFill>
              <a:latin typeface="Times New Roman" panose="02020603050405020304" pitchFamily="18" charset="0"/>
              <a:ea typeface="標楷體" panose="03000509000000000000" pitchFamily="65" charset="-120"/>
              <a:cs typeface="Times New Roman" panose="02020603050405020304" pitchFamily="18" charset="0"/>
              <a:sym typeface="Arial" panose="020B0604020202020204" pitchFamily="34" charset="0"/>
            </a:endParaRPr>
          </a:p>
        </p:txBody>
      </p:sp>
      <p:grpSp>
        <p:nvGrpSpPr>
          <p:cNvPr id="2" name="组合 1">
            <a:extLst>
              <a:ext uri="{FF2B5EF4-FFF2-40B4-BE49-F238E27FC236}">
                <a16:creationId xmlns="" xmlns:a16="http://schemas.microsoft.com/office/drawing/2014/main" id="{E4856149-BBB5-934F-93A4-A16422146CC6}"/>
              </a:ext>
            </a:extLst>
          </p:cNvPr>
          <p:cNvGrpSpPr/>
          <p:nvPr/>
        </p:nvGrpSpPr>
        <p:grpSpPr>
          <a:xfrm>
            <a:off x="-212033" y="-377866"/>
            <a:ext cx="1092634" cy="1190657"/>
            <a:chOff x="-2790890" y="-3096932"/>
            <a:chExt cx="7190610" cy="7835694"/>
          </a:xfrm>
        </p:grpSpPr>
        <p:grpSp>
          <p:nvGrpSpPr>
            <p:cNvPr id="28" name="组合 27">
              <a:extLst>
                <a:ext uri="{FF2B5EF4-FFF2-40B4-BE49-F238E27FC236}">
                  <a16:creationId xmlns="" xmlns:a16="http://schemas.microsoft.com/office/drawing/2014/main" id="{223604B7-3CCF-FE43-8B12-8B13AAB1E835}"/>
                </a:ext>
              </a:extLst>
            </p:cNvPr>
            <p:cNvGrpSpPr/>
            <p:nvPr/>
          </p:nvGrpSpPr>
          <p:grpSpPr>
            <a:xfrm flipH="1" flipV="1">
              <a:off x="-2790890" y="-1679573"/>
              <a:ext cx="7190610" cy="6418335"/>
              <a:chOff x="3731234" y="478518"/>
              <a:chExt cx="7190610" cy="6418335"/>
            </a:xfrm>
          </p:grpSpPr>
          <p:sp>
            <p:nvSpPr>
              <p:cNvPr id="29" name="平行四边形 28">
                <a:extLst>
                  <a:ext uri="{FF2B5EF4-FFF2-40B4-BE49-F238E27FC236}">
                    <a16:creationId xmlns="" xmlns:a16="http://schemas.microsoft.com/office/drawing/2014/main" id="{53B5AE48-9959-E64B-BF0C-9BA75101CD2F}"/>
                  </a:ext>
                </a:extLst>
              </p:cNvPr>
              <p:cNvSpPr/>
              <p:nvPr/>
            </p:nvSpPr>
            <p:spPr>
              <a:xfrm>
                <a:off x="3948038" y="1666175"/>
                <a:ext cx="6973806" cy="5230678"/>
              </a:xfrm>
              <a:prstGeom prst="parallelogram">
                <a:avLst>
                  <a:gd name="adj" fmla="val 60655"/>
                </a:avLst>
              </a:prstGeom>
              <a:solidFill>
                <a:srgbClr val="0070C0"/>
              </a:solidFill>
              <a:ln>
                <a:noFill/>
              </a:ln>
              <a:effectLst>
                <a:outerShdw blurRad="508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ea typeface="思源黑体 CN Regular" panose="020B0500000000000000" pitchFamily="34" charset="-122"/>
                  <a:sym typeface="Arial" panose="020B0604020202020204" pitchFamily="34" charset="0"/>
                </a:endParaRPr>
              </a:p>
            </p:txBody>
          </p:sp>
          <p:sp>
            <p:nvSpPr>
              <p:cNvPr id="30" name="三角形 29">
                <a:extLst>
                  <a:ext uri="{FF2B5EF4-FFF2-40B4-BE49-F238E27FC236}">
                    <a16:creationId xmlns="" xmlns:a16="http://schemas.microsoft.com/office/drawing/2014/main" id="{482D57B9-B91C-5341-A676-0824F1D19671}"/>
                  </a:ext>
                </a:extLst>
              </p:cNvPr>
              <p:cNvSpPr/>
              <p:nvPr/>
            </p:nvSpPr>
            <p:spPr>
              <a:xfrm>
                <a:off x="3731234" y="478518"/>
                <a:ext cx="2685751" cy="2207111"/>
              </a:xfrm>
              <a:prstGeom prst="triangle">
                <a:avLst/>
              </a:prstGeom>
              <a:gradFill flip="none" rotWithShape="1">
                <a:gsLst>
                  <a:gs pos="0">
                    <a:srgbClr val="0070C0"/>
                  </a:gs>
                  <a:gs pos="100000">
                    <a:srgbClr val="00206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ea typeface="思源黑体 CN Regular" panose="020B0500000000000000" pitchFamily="34" charset="-122"/>
                  <a:sym typeface="Arial" panose="020B0604020202020204" pitchFamily="34" charset="0"/>
                </a:endParaRPr>
              </a:p>
            </p:txBody>
          </p:sp>
          <p:sp>
            <p:nvSpPr>
              <p:cNvPr id="31" name="三角形 30">
                <a:extLst>
                  <a:ext uri="{FF2B5EF4-FFF2-40B4-BE49-F238E27FC236}">
                    <a16:creationId xmlns="" xmlns:a16="http://schemas.microsoft.com/office/drawing/2014/main" id="{5CC33B4E-75CB-4B4D-86B6-6FD94DAE1DB6}"/>
                  </a:ext>
                </a:extLst>
              </p:cNvPr>
              <p:cNvSpPr/>
              <p:nvPr/>
            </p:nvSpPr>
            <p:spPr>
              <a:xfrm rot="10800000">
                <a:off x="5792175" y="1645530"/>
                <a:ext cx="1266785" cy="1041025"/>
              </a:xfrm>
              <a:prstGeom prst="triangle">
                <a:avLst/>
              </a:prstGeom>
              <a:solidFill>
                <a:srgbClr val="0064C8"/>
              </a:solidFill>
              <a:ln>
                <a:noFill/>
              </a:ln>
              <a:effectLst>
                <a:outerShdw blurRad="762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ea typeface="思源黑体 CN Regular" panose="020B0500000000000000" pitchFamily="34" charset="-122"/>
                  <a:sym typeface="Arial" panose="020B0604020202020204" pitchFamily="34" charset="0"/>
                </a:endParaRPr>
              </a:p>
            </p:txBody>
          </p:sp>
        </p:grpSp>
        <p:sp>
          <p:nvSpPr>
            <p:cNvPr id="32" name="平行四边形 31">
              <a:extLst>
                <a:ext uri="{FF2B5EF4-FFF2-40B4-BE49-F238E27FC236}">
                  <a16:creationId xmlns="" xmlns:a16="http://schemas.microsoft.com/office/drawing/2014/main" id="{665B7D7A-BBD4-A74A-9920-63FCB55A8FDD}"/>
                </a:ext>
              </a:extLst>
            </p:cNvPr>
            <p:cNvSpPr/>
            <p:nvPr/>
          </p:nvSpPr>
          <p:spPr>
            <a:xfrm flipH="1" flipV="1">
              <a:off x="-2790890" y="-3096932"/>
              <a:ext cx="6973806" cy="5230678"/>
            </a:xfrm>
            <a:prstGeom prst="parallelogram">
              <a:avLst>
                <a:gd name="adj" fmla="val 60655"/>
              </a:avLst>
            </a:prstGeom>
            <a:gradFill>
              <a:gsLst>
                <a:gs pos="0">
                  <a:srgbClr val="0070C0"/>
                </a:gs>
                <a:gs pos="100000">
                  <a:srgbClr val="002060"/>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ea typeface="思源黑体 CN Regular" panose="020B0500000000000000" pitchFamily="34" charset="-122"/>
                <a:sym typeface="Arial" panose="020B0604020202020204" pitchFamily="34" charset="0"/>
              </a:endParaRPr>
            </a:p>
          </p:txBody>
        </p:sp>
      </p:grpSp>
      <p:sp>
        <p:nvSpPr>
          <p:cNvPr id="64" name="椭圆 24"/>
          <p:cNvSpPr/>
          <p:nvPr/>
        </p:nvSpPr>
        <p:spPr>
          <a:xfrm rot="21574610">
            <a:off x="7026851" y="1341213"/>
            <a:ext cx="2806637" cy="2806633"/>
          </a:xfrm>
          <a:prstGeom prst="ellipse">
            <a:avLst/>
          </a:prstGeom>
          <a:gradFill flip="none" rotWithShape="1">
            <a:gsLst>
              <a:gs pos="0">
                <a:schemeClr val="accent1">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2">
                    <a:lumMod val="60000"/>
                    <a:lumOff val="40000"/>
                  </a:schemeClr>
                </a:gs>
              </a:gsLst>
              <a:lin ang="13500000" scaled="1"/>
              <a:tileRect/>
            </a:gradFill>
          </a:ln>
          <a:effectLst>
            <a:outerShdw blurRad="114300" dist="177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zihun70hao-lingyueheiti" panose="00000500000000000000" pitchFamily="2" charset="-122"/>
              <a:ea typeface="字魂58号-创中黑" panose="00000500000000000000" pitchFamily="2" charset="-122"/>
              <a:sym typeface="zihun70hao-lingyueheiti" panose="00000500000000000000" pitchFamily="2" charset="-122"/>
            </a:endParaRPr>
          </a:p>
        </p:txBody>
      </p:sp>
      <p:sp>
        <p:nvSpPr>
          <p:cNvPr id="65" name="椭圆 23"/>
          <p:cNvSpPr/>
          <p:nvPr/>
        </p:nvSpPr>
        <p:spPr>
          <a:xfrm rot="14374610">
            <a:off x="5963631" y="3214579"/>
            <a:ext cx="2806633" cy="2806637"/>
          </a:xfrm>
          <a:prstGeom prst="ellipse">
            <a:avLst/>
          </a:prstGeom>
          <a:gradFill flip="none" rotWithShape="1">
            <a:gsLst>
              <a:gs pos="0">
                <a:schemeClr val="accent1">
                  <a:lumMod val="5000"/>
                  <a:lumOff val="95000"/>
                </a:schemeClr>
              </a:gs>
              <a:gs pos="100000">
                <a:schemeClr val="bg1">
                  <a:lumMod val="65000"/>
                </a:schemeClr>
              </a:gs>
            </a:gsLst>
            <a:lin ang="9600000" scaled="0"/>
            <a:tileRect/>
          </a:gradFill>
          <a:ln w="25400">
            <a:gradFill flip="none" rotWithShape="1">
              <a:gsLst>
                <a:gs pos="0">
                  <a:schemeClr val="accent1">
                    <a:lumMod val="5000"/>
                    <a:lumOff val="95000"/>
                  </a:schemeClr>
                </a:gs>
                <a:gs pos="100000">
                  <a:schemeClr val="bg2">
                    <a:lumMod val="60000"/>
                    <a:lumOff val="40000"/>
                  </a:schemeClr>
                </a:gs>
              </a:gsLst>
              <a:lin ang="18000000" scaled="0"/>
              <a:tileRect/>
            </a:gradFill>
          </a:ln>
          <a:effectLst>
            <a:outerShdw blurRad="114300" dist="177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zihun70hao-lingyueheiti" panose="00000500000000000000" pitchFamily="2" charset="-122"/>
              <a:ea typeface="字魂58号-创中黑" panose="00000500000000000000" pitchFamily="2" charset="-122"/>
              <a:sym typeface="zihun70hao-lingyueheiti" panose="00000500000000000000" pitchFamily="2" charset="-122"/>
            </a:endParaRPr>
          </a:p>
        </p:txBody>
      </p:sp>
      <p:sp>
        <p:nvSpPr>
          <p:cNvPr id="66" name="椭圆 25"/>
          <p:cNvSpPr/>
          <p:nvPr/>
        </p:nvSpPr>
        <p:spPr>
          <a:xfrm rot="7174610">
            <a:off x="8117629" y="3198669"/>
            <a:ext cx="2806633" cy="2806637"/>
          </a:xfrm>
          <a:prstGeom prst="ellipse">
            <a:avLst/>
          </a:prstGeom>
          <a:gradFill flip="none" rotWithShape="1">
            <a:gsLst>
              <a:gs pos="0">
                <a:schemeClr val="accent1">
                  <a:lumMod val="5000"/>
                  <a:lumOff val="95000"/>
                </a:schemeClr>
              </a:gs>
              <a:gs pos="100000">
                <a:schemeClr val="bg1">
                  <a:lumMod val="65000"/>
                </a:schemeClr>
              </a:gs>
            </a:gsLst>
            <a:lin ang="16200000" scaled="0"/>
            <a:tileRect/>
          </a:gradFill>
          <a:ln w="25400">
            <a:gradFill flip="none" rotWithShape="1">
              <a:gsLst>
                <a:gs pos="0">
                  <a:schemeClr val="accent1">
                    <a:lumMod val="5000"/>
                    <a:lumOff val="95000"/>
                  </a:schemeClr>
                </a:gs>
                <a:gs pos="100000">
                  <a:schemeClr val="bg2">
                    <a:lumMod val="60000"/>
                    <a:lumOff val="40000"/>
                  </a:schemeClr>
                </a:gs>
              </a:gsLst>
              <a:lin ang="7200000" scaled="0"/>
              <a:tileRect/>
            </a:gradFill>
          </a:ln>
          <a:effectLst>
            <a:outerShdw blurRad="114300" dist="177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zihun70hao-lingyueheiti" panose="00000500000000000000" pitchFamily="2" charset="-122"/>
              <a:ea typeface="字魂58号-创中黑" panose="00000500000000000000" pitchFamily="2" charset="-122"/>
              <a:sym typeface="zihun70hao-lingyueheiti" panose="00000500000000000000" pitchFamily="2" charset="-122"/>
            </a:endParaRPr>
          </a:p>
        </p:txBody>
      </p:sp>
      <p:sp>
        <p:nvSpPr>
          <p:cNvPr id="67" name="任意多边形 15"/>
          <p:cNvSpPr/>
          <p:nvPr/>
        </p:nvSpPr>
        <p:spPr>
          <a:xfrm rot="7174610">
            <a:off x="7677563" y="4138977"/>
            <a:ext cx="1554648" cy="941405"/>
          </a:xfrm>
          <a:custGeom>
            <a:avLst/>
            <a:gdLst>
              <a:gd name="connsiteX0" fmla="*/ 0 w 1254201"/>
              <a:gd name="connsiteY0" fmla="*/ 741887 h 759470"/>
              <a:gd name="connsiteX1" fmla="*/ 28289 w 1254201"/>
              <a:gd name="connsiteY1" fmla="*/ 669414 h 759470"/>
              <a:gd name="connsiteX2" fmla="*/ 81103 w 1254201"/>
              <a:gd name="connsiteY2" fmla="*/ 566247 h 759470"/>
              <a:gd name="connsiteX3" fmla="*/ 1201486 w 1254201"/>
              <a:gd name="connsiteY3" fmla="*/ 8577 h 759470"/>
              <a:gd name="connsiteX4" fmla="*/ 1254201 w 1254201"/>
              <a:gd name="connsiteY4" fmla="*/ 17775 h 759470"/>
              <a:gd name="connsiteX5" fmla="*/ 1235809 w 1254201"/>
              <a:gd name="connsiteY5" fmla="*/ 68025 h 759470"/>
              <a:gd name="connsiteX6" fmla="*/ 192661 w 1254201"/>
              <a:gd name="connsiteY6" fmla="*/ 759470 h 759470"/>
              <a:gd name="connsiteX7" fmla="*/ 76909 w 1254201"/>
              <a:gd name="connsiteY7" fmla="*/ 753625 h 759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4201" h="759470">
                <a:moveTo>
                  <a:pt x="0" y="741887"/>
                </a:moveTo>
                <a:lnTo>
                  <a:pt x="28289" y="669414"/>
                </a:lnTo>
                <a:cubicBezTo>
                  <a:pt x="43971" y="634522"/>
                  <a:pt x="61564" y="600090"/>
                  <a:pt x="81103" y="566247"/>
                </a:cubicBezTo>
                <a:cubicBezTo>
                  <a:pt x="315572" y="160135"/>
                  <a:pt x="763659" y="-45751"/>
                  <a:pt x="1201486" y="8577"/>
                </a:cubicBezTo>
                <a:lnTo>
                  <a:pt x="1254201" y="17775"/>
                </a:lnTo>
                <a:lnTo>
                  <a:pt x="1235809" y="68025"/>
                </a:lnTo>
                <a:cubicBezTo>
                  <a:pt x="1063944" y="474359"/>
                  <a:pt x="661599" y="759470"/>
                  <a:pt x="192661" y="759470"/>
                </a:cubicBezTo>
                <a:cubicBezTo>
                  <a:pt x="153583" y="759470"/>
                  <a:pt x="114967" y="757490"/>
                  <a:pt x="76909" y="753625"/>
                </a:cubicBezTo>
                <a:close/>
              </a:path>
            </a:pathLst>
          </a:custGeom>
          <a:solidFill>
            <a:schemeClr val="accent5"/>
          </a:solidFill>
          <a:ln>
            <a:noFill/>
          </a:ln>
          <a:effectLst>
            <a:innerShdw blurRad="152400" dist="177800" dir="7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zihun70hao-lingyueheiti" panose="00000500000000000000" pitchFamily="2" charset="-122"/>
              <a:ea typeface="字魂58号-创中黑" panose="00000500000000000000" pitchFamily="2" charset="-122"/>
              <a:sym typeface="zihun70hao-lingyueheiti" panose="00000500000000000000" pitchFamily="2" charset="-122"/>
            </a:endParaRPr>
          </a:p>
        </p:txBody>
      </p:sp>
      <p:sp>
        <p:nvSpPr>
          <p:cNvPr id="68" name="任意多边形 22"/>
          <p:cNvSpPr/>
          <p:nvPr/>
        </p:nvSpPr>
        <p:spPr>
          <a:xfrm rot="14374610">
            <a:off x="7103316" y="3199030"/>
            <a:ext cx="1554650" cy="941405"/>
          </a:xfrm>
          <a:custGeom>
            <a:avLst/>
            <a:gdLst>
              <a:gd name="connsiteX0" fmla="*/ 1254202 w 1254202"/>
              <a:gd name="connsiteY0" fmla="*/ 17774 h 759470"/>
              <a:gd name="connsiteX1" fmla="*/ 1235810 w 1254202"/>
              <a:gd name="connsiteY1" fmla="*/ 68025 h 759470"/>
              <a:gd name="connsiteX2" fmla="*/ 192662 w 1254202"/>
              <a:gd name="connsiteY2" fmla="*/ 759470 h 759470"/>
              <a:gd name="connsiteX3" fmla="*/ 76910 w 1254202"/>
              <a:gd name="connsiteY3" fmla="*/ 753625 h 759470"/>
              <a:gd name="connsiteX4" fmla="*/ 0 w 1254202"/>
              <a:gd name="connsiteY4" fmla="*/ 741887 h 759470"/>
              <a:gd name="connsiteX5" fmla="*/ 28289 w 1254202"/>
              <a:gd name="connsiteY5" fmla="*/ 669414 h 759470"/>
              <a:gd name="connsiteX6" fmla="*/ 81103 w 1254202"/>
              <a:gd name="connsiteY6" fmla="*/ 566247 h 759470"/>
              <a:gd name="connsiteX7" fmla="*/ 1201486 w 1254202"/>
              <a:gd name="connsiteY7" fmla="*/ 8577 h 759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4202" h="759470">
                <a:moveTo>
                  <a:pt x="1254202" y="17774"/>
                </a:moveTo>
                <a:lnTo>
                  <a:pt x="1235810" y="68025"/>
                </a:lnTo>
                <a:cubicBezTo>
                  <a:pt x="1063945" y="474358"/>
                  <a:pt x="661600" y="759470"/>
                  <a:pt x="192662" y="759470"/>
                </a:cubicBezTo>
                <a:cubicBezTo>
                  <a:pt x="153584" y="759470"/>
                  <a:pt x="114968" y="757490"/>
                  <a:pt x="76910" y="753625"/>
                </a:cubicBezTo>
                <a:lnTo>
                  <a:pt x="0" y="741887"/>
                </a:lnTo>
                <a:lnTo>
                  <a:pt x="28289" y="669414"/>
                </a:lnTo>
                <a:cubicBezTo>
                  <a:pt x="43971" y="634522"/>
                  <a:pt x="61564" y="600090"/>
                  <a:pt x="81103" y="566247"/>
                </a:cubicBezTo>
                <a:cubicBezTo>
                  <a:pt x="315572" y="160136"/>
                  <a:pt x="763659" y="-45751"/>
                  <a:pt x="1201486" y="8577"/>
                </a:cubicBezTo>
                <a:close/>
              </a:path>
            </a:pathLst>
          </a:custGeom>
          <a:solidFill>
            <a:schemeClr val="accent2"/>
          </a:solidFill>
          <a:ln>
            <a:noFill/>
          </a:ln>
          <a:effectLst>
            <a:innerShdw blurRad="152400" dist="177800" dir="19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zihun70hao-lingyueheiti" panose="00000500000000000000" pitchFamily="2" charset="-122"/>
              <a:ea typeface="字魂58号-创中黑" panose="00000500000000000000" pitchFamily="2" charset="-122"/>
              <a:sym typeface="zihun70hao-lingyueheiti" panose="00000500000000000000" pitchFamily="2" charset="-122"/>
            </a:endParaRPr>
          </a:p>
        </p:txBody>
      </p:sp>
      <p:sp>
        <p:nvSpPr>
          <p:cNvPr id="69" name="任意多边形 30"/>
          <p:cNvSpPr/>
          <p:nvPr/>
        </p:nvSpPr>
        <p:spPr>
          <a:xfrm rot="21574610">
            <a:off x="8199635" y="3199695"/>
            <a:ext cx="1550432" cy="941403"/>
          </a:xfrm>
          <a:custGeom>
            <a:avLst/>
            <a:gdLst>
              <a:gd name="connsiteX0" fmla="*/ 565035 w 1250798"/>
              <a:gd name="connsiteY0" fmla="*/ 114747 h 759470"/>
              <a:gd name="connsiteX1" fmla="*/ 1201486 w 1250798"/>
              <a:gd name="connsiteY1" fmla="*/ 8577 h 759470"/>
              <a:gd name="connsiteX2" fmla="*/ 1250798 w 1250798"/>
              <a:gd name="connsiteY2" fmla="*/ 19739 h 759470"/>
              <a:gd name="connsiteX3" fmla="*/ 1235810 w 1250798"/>
              <a:gd name="connsiteY3" fmla="*/ 68025 h 759470"/>
              <a:gd name="connsiteX4" fmla="*/ 192662 w 1250798"/>
              <a:gd name="connsiteY4" fmla="*/ 759470 h 759470"/>
              <a:gd name="connsiteX5" fmla="*/ 76910 w 1250798"/>
              <a:gd name="connsiteY5" fmla="*/ 753625 h 759470"/>
              <a:gd name="connsiteX6" fmla="*/ 0 w 1250798"/>
              <a:gd name="connsiteY6" fmla="*/ 741887 h 759470"/>
              <a:gd name="connsiteX7" fmla="*/ 28289 w 1250798"/>
              <a:gd name="connsiteY7" fmla="*/ 669414 h 759470"/>
              <a:gd name="connsiteX8" fmla="*/ 81103 w 1250798"/>
              <a:gd name="connsiteY8" fmla="*/ 566247 h 759470"/>
              <a:gd name="connsiteX9" fmla="*/ 565035 w 1250798"/>
              <a:gd name="connsiteY9" fmla="*/ 114747 h 759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50798" h="759470">
                <a:moveTo>
                  <a:pt x="565035" y="114747"/>
                </a:moveTo>
                <a:cubicBezTo>
                  <a:pt x="761094" y="19302"/>
                  <a:pt x="982573" y="-18587"/>
                  <a:pt x="1201486" y="8577"/>
                </a:cubicBezTo>
                <a:lnTo>
                  <a:pt x="1250798" y="19739"/>
                </a:lnTo>
                <a:lnTo>
                  <a:pt x="1235810" y="68025"/>
                </a:lnTo>
                <a:cubicBezTo>
                  <a:pt x="1063946" y="474359"/>
                  <a:pt x="661599" y="759470"/>
                  <a:pt x="192662" y="759470"/>
                </a:cubicBezTo>
                <a:cubicBezTo>
                  <a:pt x="153584" y="759470"/>
                  <a:pt x="114968" y="757490"/>
                  <a:pt x="76910" y="753625"/>
                </a:cubicBezTo>
                <a:lnTo>
                  <a:pt x="0" y="741887"/>
                </a:lnTo>
                <a:lnTo>
                  <a:pt x="28289" y="669414"/>
                </a:lnTo>
                <a:cubicBezTo>
                  <a:pt x="43971" y="634522"/>
                  <a:pt x="61564" y="600089"/>
                  <a:pt x="81103" y="566247"/>
                </a:cubicBezTo>
                <a:cubicBezTo>
                  <a:pt x="198338" y="363191"/>
                  <a:pt x="368977" y="210191"/>
                  <a:pt x="565035" y="114747"/>
                </a:cubicBezTo>
                <a:close/>
              </a:path>
            </a:pathLst>
          </a:custGeom>
          <a:solidFill>
            <a:schemeClr val="accent3"/>
          </a:solidFill>
          <a:ln>
            <a:noFill/>
          </a:ln>
          <a:effectLst>
            <a:innerShdw blurRad="152400" dist="177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zihun70hao-lingyueheiti" panose="00000500000000000000" pitchFamily="2" charset="-122"/>
              <a:ea typeface="字魂58号-创中黑" panose="00000500000000000000" pitchFamily="2" charset="-122"/>
              <a:sym typeface="zihun70hao-lingyueheiti" panose="00000500000000000000" pitchFamily="2" charset="-122"/>
            </a:endParaRPr>
          </a:p>
        </p:txBody>
      </p:sp>
      <p:sp>
        <p:nvSpPr>
          <p:cNvPr id="70" name="任意多边形 10"/>
          <p:cNvSpPr/>
          <p:nvPr/>
        </p:nvSpPr>
        <p:spPr>
          <a:xfrm rot="14374610">
            <a:off x="8161319" y="3795446"/>
            <a:ext cx="477571" cy="435309"/>
          </a:xfrm>
          <a:custGeom>
            <a:avLst/>
            <a:gdLst>
              <a:gd name="connsiteX0" fmla="*/ 385277 w 385277"/>
              <a:gd name="connsiteY0" fmla="*/ 333481 h 351182"/>
              <a:gd name="connsiteX1" fmla="*/ 365072 w 385277"/>
              <a:gd name="connsiteY1" fmla="*/ 338138 h 351182"/>
              <a:gd name="connsiteX2" fmla="*/ 192662 w 385277"/>
              <a:gd name="connsiteY2" fmla="*/ 351182 h 351182"/>
              <a:gd name="connsiteX3" fmla="*/ 76910 w 385277"/>
              <a:gd name="connsiteY3" fmla="*/ 345337 h 351182"/>
              <a:gd name="connsiteX4" fmla="*/ 0 w 385277"/>
              <a:gd name="connsiteY4" fmla="*/ 333599 h 351182"/>
              <a:gd name="connsiteX5" fmla="*/ 28289 w 385277"/>
              <a:gd name="connsiteY5" fmla="*/ 261126 h 351182"/>
              <a:gd name="connsiteX6" fmla="*/ 81104 w 385277"/>
              <a:gd name="connsiteY6" fmla="*/ 157959 h 351182"/>
              <a:gd name="connsiteX7" fmla="*/ 178605 w 385277"/>
              <a:gd name="connsiteY7" fmla="*/ 15170 h 351182"/>
              <a:gd name="connsiteX8" fmla="*/ 192741 w 385277"/>
              <a:gd name="connsiteY8" fmla="*/ 0 h 351182"/>
              <a:gd name="connsiteX9" fmla="*/ 241281 w 385277"/>
              <a:gd name="connsiteY9" fmla="*/ 60637 h 351182"/>
              <a:gd name="connsiteX10" fmla="*/ 304219 w 385277"/>
              <a:gd name="connsiteY10" fmla="*/ 157958 h 351182"/>
              <a:gd name="connsiteX11" fmla="*/ 357033 w 385277"/>
              <a:gd name="connsiteY11" fmla="*/ 261125 h 351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5277" h="351182">
                <a:moveTo>
                  <a:pt x="385277" y="333481"/>
                </a:moveTo>
                <a:lnTo>
                  <a:pt x="365072" y="338138"/>
                </a:lnTo>
                <a:cubicBezTo>
                  <a:pt x="308856" y="346727"/>
                  <a:pt x="251279" y="351182"/>
                  <a:pt x="192662" y="351182"/>
                </a:cubicBezTo>
                <a:cubicBezTo>
                  <a:pt x="153584" y="351182"/>
                  <a:pt x="114968" y="349202"/>
                  <a:pt x="76910" y="345337"/>
                </a:cubicBezTo>
                <a:lnTo>
                  <a:pt x="0" y="333599"/>
                </a:lnTo>
                <a:lnTo>
                  <a:pt x="28289" y="261126"/>
                </a:lnTo>
                <a:cubicBezTo>
                  <a:pt x="43971" y="226234"/>
                  <a:pt x="61565" y="191802"/>
                  <a:pt x="81104" y="157959"/>
                </a:cubicBezTo>
                <a:cubicBezTo>
                  <a:pt x="110412" y="107195"/>
                  <a:pt x="143059" y="59560"/>
                  <a:pt x="178605" y="15170"/>
                </a:cubicBezTo>
                <a:lnTo>
                  <a:pt x="192741" y="0"/>
                </a:lnTo>
                <a:lnTo>
                  <a:pt x="241281" y="60637"/>
                </a:lnTo>
                <a:cubicBezTo>
                  <a:pt x="263658" y="91664"/>
                  <a:pt x="284680" y="124116"/>
                  <a:pt x="304219" y="157958"/>
                </a:cubicBezTo>
                <a:cubicBezTo>
                  <a:pt x="323758" y="191801"/>
                  <a:pt x="341351" y="226233"/>
                  <a:pt x="357033" y="261125"/>
                </a:cubicBezTo>
                <a:close/>
              </a:path>
            </a:pathLst>
          </a:custGeom>
          <a:solidFill>
            <a:schemeClr val="accent6"/>
          </a:solidFill>
          <a:ln>
            <a:noFill/>
          </a:ln>
          <a:effectLst>
            <a:innerShdw blurRad="1905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zihun70hao-lingyueheiti" panose="00000500000000000000" pitchFamily="2" charset="-122"/>
              <a:ea typeface="字魂58号-创中黑" panose="00000500000000000000" pitchFamily="2" charset="-122"/>
              <a:sym typeface="zihun70hao-lingyueheiti" panose="00000500000000000000" pitchFamily="2" charset="-122"/>
            </a:endParaRPr>
          </a:p>
        </p:txBody>
      </p:sp>
      <p:sp>
        <p:nvSpPr>
          <p:cNvPr id="215" name="文本框 177"/>
          <p:cNvSpPr txBox="1"/>
          <p:nvPr/>
        </p:nvSpPr>
        <p:spPr>
          <a:xfrm>
            <a:off x="7381915" y="2374045"/>
            <a:ext cx="1956626" cy="369332"/>
          </a:xfrm>
          <a:prstGeom prst="rect">
            <a:avLst/>
          </a:prstGeom>
          <a:noFill/>
        </p:spPr>
        <p:txBody>
          <a:bodyPr wrap="none" rtlCol="0">
            <a:spAutoFit/>
          </a:bodyPr>
          <a:lstStyle/>
          <a:p>
            <a:pPr marL="285750" indent="-285750">
              <a:spcBef>
                <a:spcPct val="50000"/>
              </a:spcBef>
              <a:buFont typeface="Arial" panose="020B0604020202020204" pitchFamily="34" charset="0"/>
              <a:buChar char="•"/>
            </a:pPr>
            <a:r>
              <a:rPr lang="en-US" altLang="zh-TW" b="1" dirty="0">
                <a:solidFill>
                  <a:srgbClr val="03237D"/>
                </a:solidFill>
                <a:latin typeface="Times New Roman" panose="02020603050405020304" pitchFamily="18" charset="0"/>
                <a:cs typeface="Times New Roman" panose="02020603050405020304" pitchFamily="18" charset="0"/>
              </a:rPr>
              <a:t>Environmental</a:t>
            </a:r>
          </a:p>
        </p:txBody>
      </p:sp>
      <p:sp>
        <p:nvSpPr>
          <p:cNvPr id="216" name="文本框 178"/>
          <p:cNvSpPr txBox="1"/>
          <p:nvPr/>
        </p:nvSpPr>
        <p:spPr>
          <a:xfrm>
            <a:off x="8196179" y="1700129"/>
            <a:ext cx="553357" cy="830997"/>
          </a:xfrm>
          <a:prstGeom prst="rect">
            <a:avLst/>
          </a:prstGeom>
          <a:noFill/>
        </p:spPr>
        <p:txBody>
          <a:bodyPr wrap="none" rtlCol="0">
            <a:spAutoFit/>
          </a:bodyPr>
          <a:lstStyle/>
          <a:p>
            <a:r>
              <a:rPr lang="en-US" altLang="zh-CN" sz="4800" dirty="0">
                <a:solidFill>
                  <a:schemeClr val="accent2"/>
                </a:solidFill>
                <a:latin typeface="zihun70hao-lingyueheiti" panose="00000500000000000000" pitchFamily="2" charset="-122"/>
                <a:ea typeface="字魂58号-创中黑" panose="00000500000000000000" pitchFamily="2" charset="-122"/>
                <a:sym typeface="zihun70hao-lingyueheiti" panose="00000500000000000000" pitchFamily="2" charset="-122"/>
              </a:rPr>
              <a:t>E</a:t>
            </a:r>
            <a:endParaRPr lang="zh-CN" altLang="en-US" sz="4800" dirty="0">
              <a:solidFill>
                <a:schemeClr val="accent2"/>
              </a:solidFill>
              <a:latin typeface="zihun70hao-lingyueheiti" panose="00000500000000000000" pitchFamily="2" charset="-122"/>
              <a:ea typeface="字魂58号-创中黑" panose="00000500000000000000" pitchFamily="2" charset="-122"/>
              <a:sym typeface="zihun70hao-lingyueheiti" panose="00000500000000000000" pitchFamily="2" charset="-122"/>
            </a:endParaRPr>
          </a:p>
        </p:txBody>
      </p:sp>
      <p:sp>
        <p:nvSpPr>
          <p:cNvPr id="217" name="文本框 179"/>
          <p:cNvSpPr txBox="1"/>
          <p:nvPr/>
        </p:nvSpPr>
        <p:spPr>
          <a:xfrm>
            <a:off x="6723368" y="4495914"/>
            <a:ext cx="774571" cy="369332"/>
          </a:xfrm>
          <a:prstGeom prst="rect">
            <a:avLst/>
          </a:prstGeom>
          <a:noFill/>
        </p:spPr>
        <p:txBody>
          <a:bodyPr wrap="none" rtlCol="0">
            <a:spAutoFit/>
          </a:bodyPr>
          <a:lstStyle/>
          <a:p>
            <a:r>
              <a:rPr lang="en-US" altLang="zh-TW" b="1" dirty="0" smtClean="0">
                <a:solidFill>
                  <a:srgbClr val="03237D"/>
                </a:solidFill>
                <a:latin typeface="Times New Roman" panose="02020603050405020304" pitchFamily="18" charset="0"/>
                <a:cs typeface="Times New Roman" panose="02020603050405020304" pitchFamily="18" charset="0"/>
              </a:rPr>
              <a:t>Social</a:t>
            </a:r>
            <a:endParaRPr lang="en-US" altLang="zh-TW" b="1" dirty="0">
              <a:solidFill>
                <a:srgbClr val="03237D"/>
              </a:solidFill>
              <a:latin typeface="Times New Roman" panose="02020603050405020304" pitchFamily="18" charset="0"/>
              <a:cs typeface="Times New Roman" panose="02020603050405020304" pitchFamily="18" charset="0"/>
            </a:endParaRPr>
          </a:p>
        </p:txBody>
      </p:sp>
      <p:sp>
        <p:nvSpPr>
          <p:cNvPr id="218" name="文本框 180"/>
          <p:cNvSpPr txBox="1"/>
          <p:nvPr/>
        </p:nvSpPr>
        <p:spPr>
          <a:xfrm>
            <a:off x="6878860" y="3802543"/>
            <a:ext cx="553357" cy="830997"/>
          </a:xfrm>
          <a:prstGeom prst="rect">
            <a:avLst/>
          </a:prstGeom>
          <a:noFill/>
        </p:spPr>
        <p:txBody>
          <a:bodyPr wrap="none" rtlCol="0">
            <a:spAutoFit/>
          </a:bodyPr>
          <a:lstStyle/>
          <a:p>
            <a:r>
              <a:rPr lang="en-US" altLang="zh-CN" sz="4800" dirty="0">
                <a:solidFill>
                  <a:schemeClr val="accent5"/>
                </a:solidFill>
                <a:latin typeface="zihun70hao-lingyueheiti" panose="00000500000000000000" pitchFamily="2" charset="-122"/>
                <a:ea typeface="字魂58号-创中黑" panose="00000500000000000000" pitchFamily="2" charset="-122"/>
                <a:sym typeface="zihun70hao-lingyueheiti" panose="00000500000000000000" pitchFamily="2" charset="-122"/>
              </a:rPr>
              <a:t>S</a:t>
            </a:r>
            <a:endParaRPr lang="zh-CN" altLang="en-US" sz="4800" dirty="0">
              <a:solidFill>
                <a:schemeClr val="accent5"/>
              </a:solidFill>
              <a:latin typeface="zihun70hao-lingyueheiti" panose="00000500000000000000" pitchFamily="2" charset="-122"/>
              <a:ea typeface="字魂58号-创中黑" panose="00000500000000000000" pitchFamily="2" charset="-122"/>
              <a:sym typeface="zihun70hao-lingyueheiti" panose="00000500000000000000" pitchFamily="2" charset="-122"/>
            </a:endParaRPr>
          </a:p>
        </p:txBody>
      </p:sp>
      <p:sp>
        <p:nvSpPr>
          <p:cNvPr id="219" name="文本框 181"/>
          <p:cNvSpPr txBox="1"/>
          <p:nvPr/>
        </p:nvSpPr>
        <p:spPr>
          <a:xfrm>
            <a:off x="9119027" y="4510674"/>
            <a:ext cx="1377300" cy="369332"/>
          </a:xfrm>
          <a:prstGeom prst="rect">
            <a:avLst/>
          </a:prstGeom>
          <a:noFill/>
        </p:spPr>
        <p:txBody>
          <a:bodyPr wrap="none" rtlCol="0">
            <a:spAutoFit/>
          </a:bodyPr>
          <a:lstStyle/>
          <a:p>
            <a:pPr algn="ctr">
              <a:spcBef>
                <a:spcPct val="50000"/>
              </a:spcBef>
            </a:pPr>
            <a:r>
              <a:rPr lang="en-US" altLang="zh-TW" b="1" dirty="0">
                <a:solidFill>
                  <a:srgbClr val="03237D"/>
                </a:solidFill>
                <a:latin typeface="Times New Roman" panose="02020603050405020304" pitchFamily="18" charset="0"/>
                <a:cs typeface="Times New Roman" panose="02020603050405020304" pitchFamily="18" charset="0"/>
              </a:rPr>
              <a:t>Governance</a:t>
            </a:r>
            <a:endParaRPr lang="zh-TW" altLang="en-US" b="1" dirty="0">
              <a:solidFill>
                <a:srgbClr val="03237D"/>
              </a:solidFill>
              <a:latin typeface="Times New Roman" panose="02020603050405020304" pitchFamily="18" charset="0"/>
              <a:cs typeface="Times New Roman" panose="02020603050405020304" pitchFamily="18" charset="0"/>
            </a:endParaRPr>
          </a:p>
        </p:txBody>
      </p:sp>
      <p:sp>
        <p:nvSpPr>
          <p:cNvPr id="220" name="文本框 182"/>
          <p:cNvSpPr txBox="1"/>
          <p:nvPr/>
        </p:nvSpPr>
        <p:spPr>
          <a:xfrm>
            <a:off x="9392705" y="3802543"/>
            <a:ext cx="553357" cy="830997"/>
          </a:xfrm>
          <a:prstGeom prst="rect">
            <a:avLst/>
          </a:prstGeom>
          <a:noFill/>
        </p:spPr>
        <p:txBody>
          <a:bodyPr wrap="none" rtlCol="0">
            <a:spAutoFit/>
          </a:bodyPr>
          <a:lstStyle/>
          <a:p>
            <a:r>
              <a:rPr lang="en-US" altLang="zh-CN" sz="4800" dirty="0">
                <a:solidFill>
                  <a:schemeClr val="accent3"/>
                </a:solidFill>
                <a:latin typeface="zihun70hao-lingyueheiti" panose="00000500000000000000" pitchFamily="2" charset="-122"/>
                <a:ea typeface="字魂58号-创中黑" panose="00000500000000000000" pitchFamily="2" charset="-122"/>
                <a:sym typeface="zihun70hao-lingyueheiti" panose="00000500000000000000" pitchFamily="2" charset="-122"/>
              </a:rPr>
              <a:t>G</a:t>
            </a:r>
            <a:endParaRPr lang="zh-CN" altLang="en-US" sz="4800" dirty="0">
              <a:solidFill>
                <a:schemeClr val="accent3"/>
              </a:solidFill>
              <a:latin typeface="zihun70hao-lingyueheiti" panose="00000500000000000000" pitchFamily="2" charset="-122"/>
              <a:ea typeface="字魂58号-创中黑" panose="00000500000000000000" pitchFamily="2" charset="-122"/>
              <a:sym typeface="zihun70hao-lingyueheiti" panose="00000500000000000000" pitchFamily="2" charset="-122"/>
            </a:endParaRPr>
          </a:p>
        </p:txBody>
      </p:sp>
      <p:sp>
        <p:nvSpPr>
          <p:cNvPr id="221" name="Freeform 5"/>
          <p:cNvSpPr>
            <a:spLocks noEditPoints="1"/>
          </p:cNvSpPr>
          <p:nvPr/>
        </p:nvSpPr>
        <p:spPr bwMode="auto">
          <a:xfrm>
            <a:off x="7601289" y="3399546"/>
            <a:ext cx="446088" cy="400050"/>
          </a:xfrm>
          <a:custGeom>
            <a:avLst/>
            <a:gdLst>
              <a:gd name="T0" fmla="*/ 24 w 116"/>
              <a:gd name="T1" fmla="*/ 42 h 104"/>
              <a:gd name="T2" fmla="*/ 36 w 116"/>
              <a:gd name="T3" fmla="*/ 58 h 104"/>
              <a:gd name="T4" fmla="*/ 52 w 116"/>
              <a:gd name="T5" fmla="*/ 47 h 104"/>
              <a:gd name="T6" fmla="*/ 40 w 116"/>
              <a:gd name="T7" fmla="*/ 31 h 104"/>
              <a:gd name="T8" fmla="*/ 53 w 116"/>
              <a:gd name="T9" fmla="*/ 24 h 104"/>
              <a:gd name="T10" fmla="*/ 7 w 116"/>
              <a:gd name="T11" fmla="*/ 0 h 104"/>
              <a:gd name="T12" fmla="*/ 11 w 116"/>
              <a:gd name="T13" fmla="*/ 51 h 104"/>
              <a:gd name="T14" fmla="*/ 24 w 116"/>
              <a:gd name="T15" fmla="*/ 42 h 104"/>
              <a:gd name="T16" fmla="*/ 93 w 116"/>
              <a:gd name="T17" fmla="*/ 43 h 104"/>
              <a:gd name="T18" fmla="*/ 106 w 116"/>
              <a:gd name="T19" fmla="*/ 52 h 104"/>
              <a:gd name="T20" fmla="*/ 111 w 116"/>
              <a:gd name="T21" fmla="*/ 1 h 104"/>
              <a:gd name="T22" fmla="*/ 65 w 116"/>
              <a:gd name="T23" fmla="*/ 24 h 104"/>
              <a:gd name="T24" fmla="*/ 77 w 116"/>
              <a:gd name="T25" fmla="*/ 32 h 104"/>
              <a:gd name="T26" fmla="*/ 0 w 116"/>
              <a:gd name="T27" fmla="*/ 83 h 104"/>
              <a:gd name="T28" fmla="*/ 3 w 116"/>
              <a:gd name="T29" fmla="*/ 102 h 104"/>
              <a:gd name="T30" fmla="*/ 93 w 116"/>
              <a:gd name="T31" fmla="*/ 43 h 104"/>
              <a:gd name="T32" fmla="*/ 81 w 116"/>
              <a:gd name="T33" fmla="*/ 70 h 104"/>
              <a:gd name="T34" fmla="*/ 65 w 116"/>
              <a:gd name="T35" fmla="*/ 83 h 104"/>
              <a:gd name="T36" fmla="*/ 111 w 116"/>
              <a:gd name="T37" fmla="*/ 104 h 104"/>
              <a:gd name="T38" fmla="*/ 116 w 116"/>
              <a:gd name="T39" fmla="*/ 85 h 104"/>
              <a:gd name="T40" fmla="*/ 81 w 116"/>
              <a:gd name="T41" fmla="*/ 7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6" h="104">
                <a:moveTo>
                  <a:pt x="24" y="42"/>
                </a:moveTo>
                <a:cubicBezTo>
                  <a:pt x="28" y="48"/>
                  <a:pt x="32" y="53"/>
                  <a:pt x="36" y="58"/>
                </a:cubicBezTo>
                <a:cubicBezTo>
                  <a:pt x="41" y="55"/>
                  <a:pt x="47" y="51"/>
                  <a:pt x="52" y="47"/>
                </a:cubicBezTo>
                <a:cubicBezTo>
                  <a:pt x="48" y="42"/>
                  <a:pt x="44" y="37"/>
                  <a:pt x="40" y="31"/>
                </a:cubicBezTo>
                <a:cubicBezTo>
                  <a:pt x="53" y="24"/>
                  <a:pt x="53" y="24"/>
                  <a:pt x="53" y="24"/>
                </a:cubicBezTo>
                <a:cubicBezTo>
                  <a:pt x="7" y="0"/>
                  <a:pt x="7" y="0"/>
                  <a:pt x="7" y="0"/>
                </a:cubicBezTo>
                <a:cubicBezTo>
                  <a:pt x="11" y="51"/>
                  <a:pt x="11" y="51"/>
                  <a:pt x="11" y="51"/>
                </a:cubicBezTo>
                <a:lnTo>
                  <a:pt x="24" y="42"/>
                </a:lnTo>
                <a:close/>
                <a:moveTo>
                  <a:pt x="93" y="43"/>
                </a:moveTo>
                <a:cubicBezTo>
                  <a:pt x="106" y="52"/>
                  <a:pt x="106" y="52"/>
                  <a:pt x="106" y="52"/>
                </a:cubicBezTo>
                <a:cubicBezTo>
                  <a:pt x="111" y="1"/>
                  <a:pt x="111" y="1"/>
                  <a:pt x="111" y="1"/>
                </a:cubicBezTo>
                <a:cubicBezTo>
                  <a:pt x="65" y="24"/>
                  <a:pt x="65" y="24"/>
                  <a:pt x="65" y="24"/>
                </a:cubicBezTo>
                <a:cubicBezTo>
                  <a:pt x="77" y="32"/>
                  <a:pt x="77" y="32"/>
                  <a:pt x="77" y="32"/>
                </a:cubicBezTo>
                <a:cubicBezTo>
                  <a:pt x="49" y="72"/>
                  <a:pt x="0" y="82"/>
                  <a:pt x="0" y="83"/>
                </a:cubicBezTo>
                <a:cubicBezTo>
                  <a:pt x="3" y="102"/>
                  <a:pt x="3" y="102"/>
                  <a:pt x="3" y="102"/>
                </a:cubicBezTo>
                <a:cubicBezTo>
                  <a:pt x="6" y="102"/>
                  <a:pt x="60" y="90"/>
                  <a:pt x="93" y="43"/>
                </a:cubicBezTo>
                <a:close/>
                <a:moveTo>
                  <a:pt x="81" y="70"/>
                </a:moveTo>
                <a:cubicBezTo>
                  <a:pt x="76" y="75"/>
                  <a:pt x="71" y="79"/>
                  <a:pt x="65" y="83"/>
                </a:cubicBezTo>
                <a:cubicBezTo>
                  <a:pt x="88" y="98"/>
                  <a:pt x="110" y="104"/>
                  <a:pt x="111" y="104"/>
                </a:cubicBezTo>
                <a:cubicBezTo>
                  <a:pt x="116" y="85"/>
                  <a:pt x="116" y="85"/>
                  <a:pt x="116" y="85"/>
                </a:cubicBezTo>
                <a:cubicBezTo>
                  <a:pt x="115" y="85"/>
                  <a:pt x="100" y="81"/>
                  <a:pt x="81" y="7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latin typeface="zihun70hao-lingyueheiti" panose="00000500000000000000" pitchFamily="2" charset="-122"/>
              <a:ea typeface="字魂58号-创中黑" panose="00000500000000000000" pitchFamily="2" charset="-122"/>
              <a:sym typeface="zihun70hao-lingyueheiti" panose="00000500000000000000" pitchFamily="2" charset="-122"/>
            </a:endParaRPr>
          </a:p>
        </p:txBody>
      </p:sp>
      <p:sp>
        <p:nvSpPr>
          <p:cNvPr id="222" name="Freeform 27"/>
          <p:cNvSpPr>
            <a:spLocks noChangeAspect="1" noEditPoints="1"/>
          </p:cNvSpPr>
          <p:nvPr/>
        </p:nvSpPr>
        <p:spPr bwMode="auto">
          <a:xfrm>
            <a:off x="8171044" y="4376006"/>
            <a:ext cx="497953" cy="504000"/>
          </a:xfrm>
          <a:custGeom>
            <a:avLst/>
            <a:gdLst>
              <a:gd name="T0" fmla="*/ 59 w 104"/>
              <a:gd name="T1" fmla="*/ 46 h 105"/>
              <a:gd name="T2" fmla="*/ 59 w 104"/>
              <a:gd name="T3" fmla="*/ 23 h 105"/>
              <a:gd name="T4" fmla="*/ 46 w 104"/>
              <a:gd name="T5" fmla="*/ 23 h 105"/>
              <a:gd name="T6" fmla="*/ 46 w 104"/>
              <a:gd name="T7" fmla="*/ 46 h 105"/>
              <a:gd name="T8" fmla="*/ 24 w 104"/>
              <a:gd name="T9" fmla="*/ 46 h 105"/>
              <a:gd name="T10" fmla="*/ 24 w 104"/>
              <a:gd name="T11" fmla="*/ 59 h 105"/>
              <a:gd name="T12" fmla="*/ 46 w 104"/>
              <a:gd name="T13" fmla="*/ 59 h 105"/>
              <a:gd name="T14" fmla="*/ 46 w 104"/>
              <a:gd name="T15" fmla="*/ 82 h 105"/>
              <a:gd name="T16" fmla="*/ 59 w 104"/>
              <a:gd name="T17" fmla="*/ 82 h 105"/>
              <a:gd name="T18" fmla="*/ 59 w 104"/>
              <a:gd name="T19" fmla="*/ 59 h 105"/>
              <a:gd name="T20" fmla="*/ 81 w 104"/>
              <a:gd name="T21" fmla="*/ 59 h 105"/>
              <a:gd name="T22" fmla="*/ 81 w 104"/>
              <a:gd name="T23" fmla="*/ 46 h 105"/>
              <a:gd name="T24" fmla="*/ 59 w 104"/>
              <a:gd name="T25" fmla="*/ 46 h 105"/>
              <a:gd name="T26" fmla="*/ 52 w 104"/>
              <a:gd name="T27" fmla="*/ 0 h 105"/>
              <a:gd name="T28" fmla="*/ 0 w 104"/>
              <a:gd name="T29" fmla="*/ 53 h 105"/>
              <a:gd name="T30" fmla="*/ 52 w 104"/>
              <a:gd name="T31" fmla="*/ 105 h 105"/>
              <a:gd name="T32" fmla="*/ 104 w 104"/>
              <a:gd name="T33" fmla="*/ 53 h 105"/>
              <a:gd name="T34" fmla="*/ 52 w 104"/>
              <a:gd name="T35" fmla="*/ 0 h 105"/>
              <a:gd name="T36" fmla="*/ 52 w 104"/>
              <a:gd name="T37" fmla="*/ 93 h 105"/>
              <a:gd name="T38" fmla="*/ 12 w 104"/>
              <a:gd name="T39" fmla="*/ 53 h 105"/>
              <a:gd name="T40" fmla="*/ 52 w 104"/>
              <a:gd name="T41" fmla="*/ 12 h 105"/>
              <a:gd name="T42" fmla="*/ 93 w 104"/>
              <a:gd name="T43" fmla="*/ 53 h 105"/>
              <a:gd name="T44" fmla="*/ 52 w 104"/>
              <a:gd name="T45" fmla="*/ 9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4" h="105">
                <a:moveTo>
                  <a:pt x="59" y="46"/>
                </a:moveTo>
                <a:cubicBezTo>
                  <a:pt x="59" y="23"/>
                  <a:pt x="59" y="23"/>
                  <a:pt x="59" y="23"/>
                </a:cubicBezTo>
                <a:cubicBezTo>
                  <a:pt x="46" y="23"/>
                  <a:pt x="46" y="23"/>
                  <a:pt x="46" y="23"/>
                </a:cubicBezTo>
                <a:cubicBezTo>
                  <a:pt x="46" y="46"/>
                  <a:pt x="46" y="46"/>
                  <a:pt x="46" y="46"/>
                </a:cubicBezTo>
                <a:cubicBezTo>
                  <a:pt x="24" y="46"/>
                  <a:pt x="24" y="46"/>
                  <a:pt x="24" y="46"/>
                </a:cubicBezTo>
                <a:cubicBezTo>
                  <a:pt x="24" y="59"/>
                  <a:pt x="24" y="59"/>
                  <a:pt x="24" y="59"/>
                </a:cubicBezTo>
                <a:cubicBezTo>
                  <a:pt x="46" y="59"/>
                  <a:pt x="46" y="59"/>
                  <a:pt x="46" y="59"/>
                </a:cubicBezTo>
                <a:cubicBezTo>
                  <a:pt x="46" y="82"/>
                  <a:pt x="46" y="82"/>
                  <a:pt x="46" y="82"/>
                </a:cubicBezTo>
                <a:cubicBezTo>
                  <a:pt x="59" y="82"/>
                  <a:pt x="59" y="82"/>
                  <a:pt x="59" y="82"/>
                </a:cubicBezTo>
                <a:cubicBezTo>
                  <a:pt x="59" y="59"/>
                  <a:pt x="59" y="59"/>
                  <a:pt x="59" y="59"/>
                </a:cubicBezTo>
                <a:cubicBezTo>
                  <a:pt x="81" y="59"/>
                  <a:pt x="81" y="59"/>
                  <a:pt x="81" y="59"/>
                </a:cubicBezTo>
                <a:cubicBezTo>
                  <a:pt x="81" y="46"/>
                  <a:pt x="81" y="46"/>
                  <a:pt x="81" y="46"/>
                </a:cubicBezTo>
                <a:lnTo>
                  <a:pt x="59" y="46"/>
                </a:lnTo>
                <a:close/>
                <a:moveTo>
                  <a:pt x="52" y="0"/>
                </a:moveTo>
                <a:cubicBezTo>
                  <a:pt x="23" y="0"/>
                  <a:pt x="0" y="24"/>
                  <a:pt x="0" y="53"/>
                </a:cubicBezTo>
                <a:cubicBezTo>
                  <a:pt x="0" y="81"/>
                  <a:pt x="23" y="105"/>
                  <a:pt x="52" y="105"/>
                </a:cubicBezTo>
                <a:cubicBezTo>
                  <a:pt x="81" y="105"/>
                  <a:pt x="104" y="81"/>
                  <a:pt x="104" y="53"/>
                </a:cubicBezTo>
                <a:cubicBezTo>
                  <a:pt x="104" y="24"/>
                  <a:pt x="81" y="0"/>
                  <a:pt x="52" y="0"/>
                </a:cubicBezTo>
                <a:close/>
                <a:moveTo>
                  <a:pt x="52" y="93"/>
                </a:moveTo>
                <a:cubicBezTo>
                  <a:pt x="30" y="93"/>
                  <a:pt x="12" y="75"/>
                  <a:pt x="12" y="53"/>
                </a:cubicBezTo>
                <a:cubicBezTo>
                  <a:pt x="12" y="30"/>
                  <a:pt x="30" y="12"/>
                  <a:pt x="52" y="12"/>
                </a:cubicBezTo>
                <a:cubicBezTo>
                  <a:pt x="74" y="12"/>
                  <a:pt x="93" y="30"/>
                  <a:pt x="93" y="53"/>
                </a:cubicBezTo>
                <a:cubicBezTo>
                  <a:pt x="93" y="75"/>
                  <a:pt x="74" y="93"/>
                  <a:pt x="52" y="93"/>
                </a:cubicBezTo>
                <a:close/>
              </a:path>
            </a:pathLst>
          </a:custGeom>
          <a:solidFill>
            <a:schemeClr val="bg1">
              <a:alpha val="88000"/>
            </a:schemeClr>
          </a:solidFill>
          <a:ln>
            <a:noFill/>
          </a:ln>
        </p:spPr>
        <p:txBody>
          <a:bodyPr vert="horz" wrap="square" lIns="91440" tIns="45720" rIns="91440" bIns="45720" numCol="1" anchor="t" anchorCtr="0" compatLnSpc="1">
            <a:prstTxWarp prst="textNoShape">
              <a:avLst/>
            </a:prstTxWarp>
          </a:bodyPr>
          <a:lstStyle/>
          <a:p>
            <a:endParaRPr lang="zh-CN" altLang="en-US">
              <a:latin typeface="zihun70hao-lingyueheiti" panose="00000500000000000000" pitchFamily="2" charset="-122"/>
              <a:ea typeface="字魂58号-创中黑" panose="00000500000000000000" pitchFamily="2" charset="-122"/>
              <a:sym typeface="zihun70hao-lingyueheiti" panose="00000500000000000000" pitchFamily="2" charset="-122"/>
            </a:endParaRPr>
          </a:p>
        </p:txBody>
      </p:sp>
      <p:sp>
        <p:nvSpPr>
          <p:cNvPr id="223" name="Freeform 13"/>
          <p:cNvSpPr>
            <a:spLocks noChangeAspect="1" noEditPoints="1"/>
          </p:cNvSpPr>
          <p:nvPr/>
        </p:nvSpPr>
        <p:spPr bwMode="auto">
          <a:xfrm>
            <a:off x="8685773" y="3458356"/>
            <a:ext cx="558310" cy="504000"/>
          </a:xfrm>
          <a:custGeom>
            <a:avLst/>
            <a:gdLst>
              <a:gd name="T0" fmla="*/ 52 w 106"/>
              <a:gd name="T1" fmla="*/ 61 h 95"/>
              <a:gd name="T2" fmla="*/ 37 w 106"/>
              <a:gd name="T3" fmla="*/ 72 h 95"/>
              <a:gd name="T4" fmla="*/ 37 w 106"/>
              <a:gd name="T5" fmla="*/ 56 h 95"/>
              <a:gd name="T6" fmla="*/ 20 w 106"/>
              <a:gd name="T7" fmla="*/ 31 h 95"/>
              <a:gd name="T8" fmla="*/ 0 w 106"/>
              <a:gd name="T9" fmla="*/ 55 h 95"/>
              <a:gd name="T10" fmla="*/ 40 w 106"/>
              <a:gd name="T11" fmla="*/ 82 h 95"/>
              <a:gd name="T12" fmla="*/ 53 w 106"/>
              <a:gd name="T13" fmla="*/ 81 h 95"/>
              <a:gd name="T14" fmla="*/ 67 w 106"/>
              <a:gd name="T15" fmla="*/ 95 h 95"/>
              <a:gd name="T16" fmla="*/ 63 w 106"/>
              <a:gd name="T17" fmla="*/ 78 h 95"/>
              <a:gd name="T18" fmla="*/ 80 w 106"/>
              <a:gd name="T19" fmla="*/ 60 h 95"/>
              <a:gd name="T20" fmla="*/ 64 w 106"/>
              <a:gd name="T21" fmla="*/ 62 h 95"/>
              <a:gd name="T22" fmla="*/ 52 w 106"/>
              <a:gd name="T23" fmla="*/ 61 h 95"/>
              <a:gd name="T24" fmla="*/ 66 w 106"/>
              <a:gd name="T25" fmla="*/ 0 h 95"/>
              <a:gd name="T26" fmla="*/ 26 w 106"/>
              <a:gd name="T27" fmla="*/ 27 h 95"/>
              <a:gd name="T28" fmla="*/ 43 w 106"/>
              <a:gd name="T29" fmla="*/ 50 h 95"/>
              <a:gd name="T30" fmla="*/ 43 w 106"/>
              <a:gd name="T31" fmla="*/ 61 h 95"/>
              <a:gd name="T32" fmla="*/ 54 w 106"/>
              <a:gd name="T33" fmla="*/ 53 h 95"/>
              <a:gd name="T34" fmla="*/ 66 w 106"/>
              <a:gd name="T35" fmla="*/ 55 h 95"/>
              <a:gd name="T36" fmla="*/ 106 w 106"/>
              <a:gd name="T37" fmla="*/ 27 h 95"/>
              <a:gd name="T38" fmla="*/ 66 w 106"/>
              <a:gd name="T39"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6" h="95">
                <a:moveTo>
                  <a:pt x="52" y="61"/>
                </a:moveTo>
                <a:cubicBezTo>
                  <a:pt x="50" y="62"/>
                  <a:pt x="37" y="72"/>
                  <a:pt x="37" y="72"/>
                </a:cubicBezTo>
                <a:cubicBezTo>
                  <a:pt x="37" y="72"/>
                  <a:pt x="37" y="59"/>
                  <a:pt x="37" y="56"/>
                </a:cubicBezTo>
                <a:cubicBezTo>
                  <a:pt x="26" y="50"/>
                  <a:pt x="20" y="41"/>
                  <a:pt x="20" y="31"/>
                </a:cubicBezTo>
                <a:cubicBezTo>
                  <a:pt x="8" y="36"/>
                  <a:pt x="0" y="45"/>
                  <a:pt x="0" y="55"/>
                </a:cubicBezTo>
                <a:cubicBezTo>
                  <a:pt x="0" y="70"/>
                  <a:pt x="18" y="82"/>
                  <a:pt x="40" y="82"/>
                </a:cubicBezTo>
                <a:cubicBezTo>
                  <a:pt x="45" y="82"/>
                  <a:pt x="49" y="82"/>
                  <a:pt x="53" y="81"/>
                </a:cubicBezTo>
                <a:cubicBezTo>
                  <a:pt x="67" y="95"/>
                  <a:pt x="67" y="95"/>
                  <a:pt x="67" y="95"/>
                </a:cubicBezTo>
                <a:cubicBezTo>
                  <a:pt x="63" y="78"/>
                  <a:pt x="63" y="78"/>
                  <a:pt x="63" y="78"/>
                </a:cubicBezTo>
                <a:cubicBezTo>
                  <a:pt x="72" y="74"/>
                  <a:pt x="78" y="67"/>
                  <a:pt x="80" y="60"/>
                </a:cubicBezTo>
                <a:cubicBezTo>
                  <a:pt x="75" y="61"/>
                  <a:pt x="69" y="62"/>
                  <a:pt x="64" y="62"/>
                </a:cubicBezTo>
                <a:cubicBezTo>
                  <a:pt x="60" y="62"/>
                  <a:pt x="56" y="62"/>
                  <a:pt x="52" y="61"/>
                </a:cubicBezTo>
                <a:close/>
                <a:moveTo>
                  <a:pt x="66" y="0"/>
                </a:moveTo>
                <a:cubicBezTo>
                  <a:pt x="44" y="0"/>
                  <a:pt x="26" y="12"/>
                  <a:pt x="26" y="27"/>
                </a:cubicBezTo>
                <a:cubicBezTo>
                  <a:pt x="26" y="36"/>
                  <a:pt x="33" y="45"/>
                  <a:pt x="43" y="50"/>
                </a:cubicBezTo>
                <a:cubicBezTo>
                  <a:pt x="43" y="61"/>
                  <a:pt x="43" y="61"/>
                  <a:pt x="43" y="61"/>
                </a:cubicBezTo>
                <a:cubicBezTo>
                  <a:pt x="54" y="53"/>
                  <a:pt x="54" y="53"/>
                  <a:pt x="54" y="53"/>
                </a:cubicBezTo>
                <a:cubicBezTo>
                  <a:pt x="57" y="54"/>
                  <a:pt x="62" y="55"/>
                  <a:pt x="66" y="55"/>
                </a:cubicBezTo>
                <a:cubicBezTo>
                  <a:pt x="88" y="55"/>
                  <a:pt x="106" y="42"/>
                  <a:pt x="106" y="27"/>
                </a:cubicBezTo>
                <a:cubicBezTo>
                  <a:pt x="106" y="12"/>
                  <a:pt x="88" y="0"/>
                  <a:pt x="6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latin typeface="zihun70hao-lingyueheiti" panose="00000500000000000000" pitchFamily="2" charset="-122"/>
              <a:ea typeface="字魂58号-创中黑" panose="00000500000000000000" pitchFamily="2" charset="-122"/>
              <a:sym typeface="zihun70hao-lingyueheiti" panose="00000500000000000000" pitchFamily="2" charset="-122"/>
            </a:endParaRPr>
          </a:p>
        </p:txBody>
      </p:sp>
      <p:pic>
        <p:nvPicPr>
          <p:cNvPr id="22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1188" y="1894596"/>
            <a:ext cx="5366187" cy="35441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 name="圖片 224"/>
          <p:cNvPicPr>
            <a:picLocks noChangeAspect="1"/>
          </p:cNvPicPr>
          <p:nvPr/>
        </p:nvPicPr>
        <p:blipFill>
          <a:blip r:embed="rId3" cstate="print">
            <a:extLst>
              <a:ext uri="{BEBA8EAE-BF5A-486C-A8C5-ECC9F3942E4B}">
                <a14:imgProps xmlns:a14="http://schemas.microsoft.com/office/drawing/2010/main">
                  <a14:imgLayer r:embed="rId4">
                    <a14:imgEffect>
                      <a14:sharpenSoften amount="-70000"/>
                    </a14:imgEffect>
                    <a14:imgEffect>
                      <a14:brightnessContrast bright="44000"/>
                    </a14:imgEffect>
                  </a14:imgLayer>
                </a14:imgProps>
              </a:ext>
              <a:ext uri="{28A0092B-C50C-407E-A947-70E740481C1C}">
                <a14:useLocalDpi xmlns:a14="http://schemas.microsoft.com/office/drawing/2010/main" val="0"/>
              </a:ext>
            </a:extLst>
          </a:blip>
          <a:stretch>
            <a:fillRect/>
          </a:stretch>
        </p:blipFill>
        <p:spPr>
          <a:xfrm>
            <a:off x="10218295" y="0"/>
            <a:ext cx="1973705" cy="1000124"/>
          </a:xfrm>
          <a:prstGeom prst="rect">
            <a:avLst/>
          </a:prstGeom>
        </p:spPr>
      </p:pic>
      <p:sp>
        <p:nvSpPr>
          <p:cNvPr id="226" name="文字方塊 225"/>
          <p:cNvSpPr txBox="1"/>
          <p:nvPr/>
        </p:nvSpPr>
        <p:spPr>
          <a:xfrm>
            <a:off x="11750854" y="6442101"/>
            <a:ext cx="441146" cy="369332"/>
          </a:xfrm>
          <a:prstGeom prst="rect">
            <a:avLst/>
          </a:prstGeom>
          <a:noFill/>
        </p:spPr>
        <p:txBody>
          <a:bodyPr wrap="none" rtlCol="0">
            <a:spAutoFit/>
          </a:bodyPr>
          <a:lstStyle/>
          <a:p>
            <a:r>
              <a:rPr lang="en-US" altLang="zh-TW" dirty="0" smtClean="0"/>
              <a:t>13</a:t>
            </a:r>
            <a:endParaRPr lang="zh-TW" altLang="en-US" dirty="0"/>
          </a:p>
        </p:txBody>
      </p:sp>
    </p:spTree>
    <p:extLst>
      <p:ext uri="{BB962C8B-B14F-4D97-AF65-F5344CB8AC3E}">
        <p14:creationId xmlns:p14="http://schemas.microsoft.com/office/powerpoint/2010/main" val="135751672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0" presetClass="entr" presetSubtype="0" fill="hold" grpId="0" nodeType="after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1000"/>
                                        <p:tgtEl>
                                          <p:spTgt spid="47"/>
                                        </p:tgtEl>
                                      </p:cBhvr>
                                    </p:animEffect>
                                    <p:anim calcmode="lin" valueType="num">
                                      <p:cBhvr>
                                        <p:cTn id="8" dur="1000" fill="hold"/>
                                        <p:tgtEl>
                                          <p:spTgt spid="47"/>
                                        </p:tgtEl>
                                        <p:attrNameLst>
                                          <p:attrName>ppt_x</p:attrName>
                                        </p:attrNameLst>
                                      </p:cBhvr>
                                      <p:tavLst>
                                        <p:tav tm="0">
                                          <p:val>
                                            <p:strVal val="#ppt_x-.1"/>
                                          </p:val>
                                        </p:tav>
                                        <p:tav tm="100000">
                                          <p:val>
                                            <p:strVal val="#ppt_x"/>
                                          </p:val>
                                        </p:tav>
                                      </p:tavLst>
                                    </p:anim>
                                    <p:anim calcmode="lin" valueType="num">
                                      <p:cBhvr>
                                        <p:cTn id="9" dur="1000" fill="hold"/>
                                        <p:tgtEl>
                                          <p:spTgt spid="47"/>
                                        </p:tgtEl>
                                        <p:attrNameLst>
                                          <p:attrName>ppt_y</p:attrName>
                                        </p:attrNameLst>
                                      </p:cBhvr>
                                      <p:tavLst>
                                        <p:tav tm="0">
                                          <p:val>
                                            <p:strVal val="#ppt_y"/>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4"/>
                                        </p:tgtEl>
                                        <p:attrNameLst>
                                          <p:attrName>style.visibility</p:attrName>
                                        </p:attrNameLst>
                                      </p:cBhvr>
                                      <p:to>
                                        <p:strVal val="visible"/>
                                      </p:to>
                                    </p:set>
                                    <p:anim calcmode="lin" valueType="num">
                                      <p:cBhvr>
                                        <p:cTn id="14" dur="500" fill="hold"/>
                                        <p:tgtEl>
                                          <p:spTgt spid="64"/>
                                        </p:tgtEl>
                                        <p:attrNameLst>
                                          <p:attrName>ppt_w</p:attrName>
                                        </p:attrNameLst>
                                      </p:cBhvr>
                                      <p:tavLst>
                                        <p:tav tm="0">
                                          <p:val>
                                            <p:fltVal val="0"/>
                                          </p:val>
                                        </p:tav>
                                        <p:tav tm="100000">
                                          <p:val>
                                            <p:strVal val="#ppt_w"/>
                                          </p:val>
                                        </p:tav>
                                      </p:tavLst>
                                    </p:anim>
                                    <p:anim calcmode="lin" valueType="num">
                                      <p:cBhvr>
                                        <p:cTn id="15" dur="500" fill="hold"/>
                                        <p:tgtEl>
                                          <p:spTgt spid="64"/>
                                        </p:tgtEl>
                                        <p:attrNameLst>
                                          <p:attrName>ppt_h</p:attrName>
                                        </p:attrNameLst>
                                      </p:cBhvr>
                                      <p:tavLst>
                                        <p:tav tm="0">
                                          <p:val>
                                            <p:fltVal val="0"/>
                                          </p:val>
                                        </p:tav>
                                        <p:tav tm="100000">
                                          <p:val>
                                            <p:strVal val="#ppt_h"/>
                                          </p:val>
                                        </p:tav>
                                      </p:tavLst>
                                    </p:anim>
                                    <p:animEffect transition="in" filter="fade">
                                      <p:cBhvr>
                                        <p:cTn id="16" dur="500"/>
                                        <p:tgtEl>
                                          <p:spTgt spid="64"/>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66"/>
                                        </p:tgtEl>
                                        <p:attrNameLst>
                                          <p:attrName>style.visibility</p:attrName>
                                        </p:attrNameLst>
                                      </p:cBhvr>
                                      <p:to>
                                        <p:strVal val="visible"/>
                                      </p:to>
                                    </p:set>
                                    <p:anim calcmode="lin" valueType="num">
                                      <p:cBhvr>
                                        <p:cTn id="19" dur="500" fill="hold"/>
                                        <p:tgtEl>
                                          <p:spTgt spid="66"/>
                                        </p:tgtEl>
                                        <p:attrNameLst>
                                          <p:attrName>ppt_w</p:attrName>
                                        </p:attrNameLst>
                                      </p:cBhvr>
                                      <p:tavLst>
                                        <p:tav tm="0">
                                          <p:val>
                                            <p:fltVal val="0"/>
                                          </p:val>
                                        </p:tav>
                                        <p:tav tm="100000">
                                          <p:val>
                                            <p:strVal val="#ppt_w"/>
                                          </p:val>
                                        </p:tav>
                                      </p:tavLst>
                                    </p:anim>
                                    <p:anim calcmode="lin" valueType="num">
                                      <p:cBhvr>
                                        <p:cTn id="20" dur="500" fill="hold"/>
                                        <p:tgtEl>
                                          <p:spTgt spid="66"/>
                                        </p:tgtEl>
                                        <p:attrNameLst>
                                          <p:attrName>ppt_h</p:attrName>
                                        </p:attrNameLst>
                                      </p:cBhvr>
                                      <p:tavLst>
                                        <p:tav tm="0">
                                          <p:val>
                                            <p:fltVal val="0"/>
                                          </p:val>
                                        </p:tav>
                                        <p:tav tm="100000">
                                          <p:val>
                                            <p:strVal val="#ppt_h"/>
                                          </p:val>
                                        </p:tav>
                                      </p:tavLst>
                                    </p:anim>
                                    <p:animEffect transition="in" filter="fade">
                                      <p:cBhvr>
                                        <p:cTn id="21" dur="500"/>
                                        <p:tgtEl>
                                          <p:spTgt spid="66"/>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65"/>
                                        </p:tgtEl>
                                        <p:attrNameLst>
                                          <p:attrName>style.visibility</p:attrName>
                                        </p:attrNameLst>
                                      </p:cBhvr>
                                      <p:to>
                                        <p:strVal val="visible"/>
                                      </p:to>
                                    </p:set>
                                    <p:anim calcmode="lin" valueType="num">
                                      <p:cBhvr>
                                        <p:cTn id="24" dur="500" fill="hold"/>
                                        <p:tgtEl>
                                          <p:spTgt spid="65"/>
                                        </p:tgtEl>
                                        <p:attrNameLst>
                                          <p:attrName>ppt_w</p:attrName>
                                        </p:attrNameLst>
                                      </p:cBhvr>
                                      <p:tavLst>
                                        <p:tav tm="0">
                                          <p:val>
                                            <p:fltVal val="0"/>
                                          </p:val>
                                        </p:tav>
                                        <p:tav tm="100000">
                                          <p:val>
                                            <p:strVal val="#ppt_w"/>
                                          </p:val>
                                        </p:tav>
                                      </p:tavLst>
                                    </p:anim>
                                    <p:anim calcmode="lin" valueType="num">
                                      <p:cBhvr>
                                        <p:cTn id="25" dur="500" fill="hold"/>
                                        <p:tgtEl>
                                          <p:spTgt spid="65"/>
                                        </p:tgtEl>
                                        <p:attrNameLst>
                                          <p:attrName>ppt_h</p:attrName>
                                        </p:attrNameLst>
                                      </p:cBhvr>
                                      <p:tavLst>
                                        <p:tav tm="0">
                                          <p:val>
                                            <p:fltVal val="0"/>
                                          </p:val>
                                        </p:tav>
                                        <p:tav tm="100000">
                                          <p:val>
                                            <p:strVal val="#ppt_h"/>
                                          </p:val>
                                        </p:tav>
                                      </p:tavLst>
                                    </p:anim>
                                    <p:animEffect transition="in" filter="fade">
                                      <p:cBhvr>
                                        <p:cTn id="26" dur="500"/>
                                        <p:tgtEl>
                                          <p:spTgt spid="65"/>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68"/>
                                        </p:tgtEl>
                                        <p:attrNameLst>
                                          <p:attrName>style.visibility</p:attrName>
                                        </p:attrNameLst>
                                      </p:cBhvr>
                                      <p:to>
                                        <p:strVal val="visible"/>
                                      </p:to>
                                    </p:set>
                                    <p:anim calcmode="lin" valueType="num">
                                      <p:cBhvr>
                                        <p:cTn id="31" dur="500" fill="hold"/>
                                        <p:tgtEl>
                                          <p:spTgt spid="68"/>
                                        </p:tgtEl>
                                        <p:attrNameLst>
                                          <p:attrName>ppt_w</p:attrName>
                                        </p:attrNameLst>
                                      </p:cBhvr>
                                      <p:tavLst>
                                        <p:tav tm="0">
                                          <p:val>
                                            <p:fltVal val="0"/>
                                          </p:val>
                                        </p:tav>
                                        <p:tav tm="100000">
                                          <p:val>
                                            <p:strVal val="#ppt_w"/>
                                          </p:val>
                                        </p:tav>
                                      </p:tavLst>
                                    </p:anim>
                                    <p:anim calcmode="lin" valueType="num">
                                      <p:cBhvr>
                                        <p:cTn id="32" dur="500" fill="hold"/>
                                        <p:tgtEl>
                                          <p:spTgt spid="68"/>
                                        </p:tgtEl>
                                        <p:attrNameLst>
                                          <p:attrName>ppt_h</p:attrName>
                                        </p:attrNameLst>
                                      </p:cBhvr>
                                      <p:tavLst>
                                        <p:tav tm="0">
                                          <p:val>
                                            <p:fltVal val="0"/>
                                          </p:val>
                                        </p:tav>
                                        <p:tav tm="100000">
                                          <p:val>
                                            <p:strVal val="#ppt_h"/>
                                          </p:val>
                                        </p:tav>
                                      </p:tavLst>
                                    </p:anim>
                                    <p:animEffect transition="in" filter="fade">
                                      <p:cBhvr>
                                        <p:cTn id="33" dur="500"/>
                                        <p:tgtEl>
                                          <p:spTgt spid="68"/>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69"/>
                                        </p:tgtEl>
                                        <p:attrNameLst>
                                          <p:attrName>style.visibility</p:attrName>
                                        </p:attrNameLst>
                                      </p:cBhvr>
                                      <p:to>
                                        <p:strVal val="visible"/>
                                      </p:to>
                                    </p:set>
                                    <p:anim calcmode="lin" valueType="num">
                                      <p:cBhvr>
                                        <p:cTn id="36" dur="500" fill="hold"/>
                                        <p:tgtEl>
                                          <p:spTgt spid="69"/>
                                        </p:tgtEl>
                                        <p:attrNameLst>
                                          <p:attrName>ppt_w</p:attrName>
                                        </p:attrNameLst>
                                      </p:cBhvr>
                                      <p:tavLst>
                                        <p:tav tm="0">
                                          <p:val>
                                            <p:fltVal val="0"/>
                                          </p:val>
                                        </p:tav>
                                        <p:tav tm="100000">
                                          <p:val>
                                            <p:strVal val="#ppt_w"/>
                                          </p:val>
                                        </p:tav>
                                      </p:tavLst>
                                    </p:anim>
                                    <p:anim calcmode="lin" valueType="num">
                                      <p:cBhvr>
                                        <p:cTn id="37" dur="500" fill="hold"/>
                                        <p:tgtEl>
                                          <p:spTgt spid="69"/>
                                        </p:tgtEl>
                                        <p:attrNameLst>
                                          <p:attrName>ppt_h</p:attrName>
                                        </p:attrNameLst>
                                      </p:cBhvr>
                                      <p:tavLst>
                                        <p:tav tm="0">
                                          <p:val>
                                            <p:fltVal val="0"/>
                                          </p:val>
                                        </p:tav>
                                        <p:tav tm="100000">
                                          <p:val>
                                            <p:strVal val="#ppt_h"/>
                                          </p:val>
                                        </p:tav>
                                      </p:tavLst>
                                    </p:anim>
                                    <p:animEffect transition="in" filter="fade">
                                      <p:cBhvr>
                                        <p:cTn id="38" dur="500"/>
                                        <p:tgtEl>
                                          <p:spTgt spid="69"/>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222"/>
                                        </p:tgtEl>
                                        <p:attrNameLst>
                                          <p:attrName>style.visibility</p:attrName>
                                        </p:attrNameLst>
                                      </p:cBhvr>
                                      <p:to>
                                        <p:strVal val="visible"/>
                                      </p:to>
                                    </p:set>
                                    <p:anim calcmode="lin" valueType="num">
                                      <p:cBhvr>
                                        <p:cTn id="41" dur="500" fill="hold"/>
                                        <p:tgtEl>
                                          <p:spTgt spid="222"/>
                                        </p:tgtEl>
                                        <p:attrNameLst>
                                          <p:attrName>ppt_w</p:attrName>
                                        </p:attrNameLst>
                                      </p:cBhvr>
                                      <p:tavLst>
                                        <p:tav tm="0">
                                          <p:val>
                                            <p:fltVal val="0"/>
                                          </p:val>
                                        </p:tav>
                                        <p:tav tm="100000">
                                          <p:val>
                                            <p:strVal val="#ppt_w"/>
                                          </p:val>
                                        </p:tav>
                                      </p:tavLst>
                                    </p:anim>
                                    <p:anim calcmode="lin" valueType="num">
                                      <p:cBhvr>
                                        <p:cTn id="42" dur="500" fill="hold"/>
                                        <p:tgtEl>
                                          <p:spTgt spid="222"/>
                                        </p:tgtEl>
                                        <p:attrNameLst>
                                          <p:attrName>ppt_h</p:attrName>
                                        </p:attrNameLst>
                                      </p:cBhvr>
                                      <p:tavLst>
                                        <p:tav tm="0">
                                          <p:val>
                                            <p:fltVal val="0"/>
                                          </p:val>
                                        </p:tav>
                                        <p:tav tm="100000">
                                          <p:val>
                                            <p:strVal val="#ppt_h"/>
                                          </p:val>
                                        </p:tav>
                                      </p:tavLst>
                                    </p:anim>
                                    <p:animEffect transition="in" filter="fade">
                                      <p:cBhvr>
                                        <p:cTn id="43" dur="500"/>
                                        <p:tgtEl>
                                          <p:spTgt spid="222"/>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67"/>
                                        </p:tgtEl>
                                        <p:attrNameLst>
                                          <p:attrName>style.visibility</p:attrName>
                                        </p:attrNameLst>
                                      </p:cBhvr>
                                      <p:to>
                                        <p:strVal val="visible"/>
                                      </p:to>
                                    </p:set>
                                    <p:anim calcmode="lin" valueType="num">
                                      <p:cBhvr>
                                        <p:cTn id="46" dur="500" fill="hold"/>
                                        <p:tgtEl>
                                          <p:spTgt spid="67"/>
                                        </p:tgtEl>
                                        <p:attrNameLst>
                                          <p:attrName>ppt_w</p:attrName>
                                        </p:attrNameLst>
                                      </p:cBhvr>
                                      <p:tavLst>
                                        <p:tav tm="0">
                                          <p:val>
                                            <p:fltVal val="0"/>
                                          </p:val>
                                        </p:tav>
                                        <p:tav tm="100000">
                                          <p:val>
                                            <p:strVal val="#ppt_w"/>
                                          </p:val>
                                        </p:tav>
                                      </p:tavLst>
                                    </p:anim>
                                    <p:anim calcmode="lin" valueType="num">
                                      <p:cBhvr>
                                        <p:cTn id="47" dur="500" fill="hold"/>
                                        <p:tgtEl>
                                          <p:spTgt spid="67"/>
                                        </p:tgtEl>
                                        <p:attrNameLst>
                                          <p:attrName>ppt_h</p:attrName>
                                        </p:attrNameLst>
                                      </p:cBhvr>
                                      <p:tavLst>
                                        <p:tav tm="0">
                                          <p:val>
                                            <p:fltVal val="0"/>
                                          </p:val>
                                        </p:tav>
                                        <p:tav tm="100000">
                                          <p:val>
                                            <p:strVal val="#ppt_h"/>
                                          </p:val>
                                        </p:tav>
                                      </p:tavLst>
                                    </p:anim>
                                    <p:animEffect transition="in" filter="fade">
                                      <p:cBhvr>
                                        <p:cTn id="48" dur="500"/>
                                        <p:tgtEl>
                                          <p:spTgt spid="67"/>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221"/>
                                        </p:tgtEl>
                                        <p:attrNameLst>
                                          <p:attrName>style.visibility</p:attrName>
                                        </p:attrNameLst>
                                      </p:cBhvr>
                                      <p:to>
                                        <p:strVal val="visible"/>
                                      </p:to>
                                    </p:set>
                                    <p:anim calcmode="lin" valueType="num">
                                      <p:cBhvr>
                                        <p:cTn id="51" dur="500" fill="hold"/>
                                        <p:tgtEl>
                                          <p:spTgt spid="221"/>
                                        </p:tgtEl>
                                        <p:attrNameLst>
                                          <p:attrName>ppt_w</p:attrName>
                                        </p:attrNameLst>
                                      </p:cBhvr>
                                      <p:tavLst>
                                        <p:tav tm="0">
                                          <p:val>
                                            <p:fltVal val="0"/>
                                          </p:val>
                                        </p:tav>
                                        <p:tav tm="100000">
                                          <p:val>
                                            <p:strVal val="#ppt_w"/>
                                          </p:val>
                                        </p:tav>
                                      </p:tavLst>
                                    </p:anim>
                                    <p:anim calcmode="lin" valueType="num">
                                      <p:cBhvr>
                                        <p:cTn id="52" dur="500" fill="hold"/>
                                        <p:tgtEl>
                                          <p:spTgt spid="221"/>
                                        </p:tgtEl>
                                        <p:attrNameLst>
                                          <p:attrName>ppt_h</p:attrName>
                                        </p:attrNameLst>
                                      </p:cBhvr>
                                      <p:tavLst>
                                        <p:tav tm="0">
                                          <p:val>
                                            <p:fltVal val="0"/>
                                          </p:val>
                                        </p:tav>
                                        <p:tav tm="100000">
                                          <p:val>
                                            <p:strVal val="#ppt_h"/>
                                          </p:val>
                                        </p:tav>
                                      </p:tavLst>
                                    </p:anim>
                                    <p:animEffect transition="in" filter="fade">
                                      <p:cBhvr>
                                        <p:cTn id="53" dur="500"/>
                                        <p:tgtEl>
                                          <p:spTgt spid="221"/>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223"/>
                                        </p:tgtEl>
                                        <p:attrNameLst>
                                          <p:attrName>style.visibility</p:attrName>
                                        </p:attrNameLst>
                                      </p:cBhvr>
                                      <p:to>
                                        <p:strVal val="visible"/>
                                      </p:to>
                                    </p:set>
                                    <p:anim calcmode="lin" valueType="num">
                                      <p:cBhvr>
                                        <p:cTn id="56" dur="500" fill="hold"/>
                                        <p:tgtEl>
                                          <p:spTgt spid="223"/>
                                        </p:tgtEl>
                                        <p:attrNameLst>
                                          <p:attrName>ppt_w</p:attrName>
                                        </p:attrNameLst>
                                      </p:cBhvr>
                                      <p:tavLst>
                                        <p:tav tm="0">
                                          <p:val>
                                            <p:fltVal val="0"/>
                                          </p:val>
                                        </p:tav>
                                        <p:tav tm="100000">
                                          <p:val>
                                            <p:strVal val="#ppt_w"/>
                                          </p:val>
                                        </p:tav>
                                      </p:tavLst>
                                    </p:anim>
                                    <p:anim calcmode="lin" valueType="num">
                                      <p:cBhvr>
                                        <p:cTn id="57" dur="500" fill="hold"/>
                                        <p:tgtEl>
                                          <p:spTgt spid="223"/>
                                        </p:tgtEl>
                                        <p:attrNameLst>
                                          <p:attrName>ppt_h</p:attrName>
                                        </p:attrNameLst>
                                      </p:cBhvr>
                                      <p:tavLst>
                                        <p:tav tm="0">
                                          <p:val>
                                            <p:fltVal val="0"/>
                                          </p:val>
                                        </p:tav>
                                        <p:tav tm="100000">
                                          <p:val>
                                            <p:strVal val="#ppt_h"/>
                                          </p:val>
                                        </p:tav>
                                      </p:tavLst>
                                    </p:anim>
                                    <p:animEffect transition="in" filter="fade">
                                      <p:cBhvr>
                                        <p:cTn id="58" dur="500"/>
                                        <p:tgtEl>
                                          <p:spTgt spid="223"/>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218"/>
                                        </p:tgtEl>
                                        <p:attrNameLst>
                                          <p:attrName>style.visibility</p:attrName>
                                        </p:attrNameLst>
                                      </p:cBhvr>
                                      <p:to>
                                        <p:strVal val="visible"/>
                                      </p:to>
                                    </p:set>
                                    <p:animEffect transition="in" filter="barn(inVertical)">
                                      <p:cBhvr>
                                        <p:cTn id="67" dur="500"/>
                                        <p:tgtEl>
                                          <p:spTgt spid="218"/>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216"/>
                                        </p:tgtEl>
                                        <p:attrNameLst>
                                          <p:attrName>style.visibility</p:attrName>
                                        </p:attrNameLst>
                                      </p:cBhvr>
                                      <p:to>
                                        <p:strVal val="visible"/>
                                      </p:to>
                                    </p:set>
                                    <p:animEffect transition="in" filter="barn(inVertical)">
                                      <p:cBhvr>
                                        <p:cTn id="70" dur="500"/>
                                        <p:tgtEl>
                                          <p:spTgt spid="216"/>
                                        </p:tgtEl>
                                      </p:cBhvr>
                                    </p:animEffect>
                                  </p:childTnLst>
                                </p:cTn>
                              </p:par>
                              <p:par>
                                <p:cTn id="71" presetID="16" presetClass="entr" presetSubtype="21" fill="hold" grpId="0" nodeType="withEffect">
                                  <p:stCondLst>
                                    <p:cond delay="0"/>
                                  </p:stCondLst>
                                  <p:childTnLst>
                                    <p:set>
                                      <p:cBhvr>
                                        <p:cTn id="72" dur="1" fill="hold">
                                          <p:stCondLst>
                                            <p:cond delay="0"/>
                                          </p:stCondLst>
                                        </p:cTn>
                                        <p:tgtEl>
                                          <p:spTgt spid="217"/>
                                        </p:tgtEl>
                                        <p:attrNameLst>
                                          <p:attrName>style.visibility</p:attrName>
                                        </p:attrNameLst>
                                      </p:cBhvr>
                                      <p:to>
                                        <p:strVal val="visible"/>
                                      </p:to>
                                    </p:set>
                                    <p:animEffect transition="in" filter="barn(inVertical)">
                                      <p:cBhvr>
                                        <p:cTn id="73" dur="500"/>
                                        <p:tgtEl>
                                          <p:spTgt spid="217"/>
                                        </p:tgtEl>
                                      </p:cBhvr>
                                    </p:animEffect>
                                  </p:childTnLst>
                                </p:cTn>
                              </p:par>
                              <p:par>
                                <p:cTn id="74" presetID="16" presetClass="entr" presetSubtype="21" fill="hold" grpId="0" nodeType="withEffect">
                                  <p:stCondLst>
                                    <p:cond delay="0"/>
                                  </p:stCondLst>
                                  <p:childTnLst>
                                    <p:set>
                                      <p:cBhvr>
                                        <p:cTn id="75" dur="1" fill="hold">
                                          <p:stCondLst>
                                            <p:cond delay="0"/>
                                          </p:stCondLst>
                                        </p:cTn>
                                        <p:tgtEl>
                                          <p:spTgt spid="219"/>
                                        </p:tgtEl>
                                        <p:attrNameLst>
                                          <p:attrName>style.visibility</p:attrName>
                                        </p:attrNameLst>
                                      </p:cBhvr>
                                      <p:to>
                                        <p:strVal val="visible"/>
                                      </p:to>
                                    </p:set>
                                    <p:animEffect transition="in" filter="barn(inVertical)">
                                      <p:cBhvr>
                                        <p:cTn id="76" dur="500"/>
                                        <p:tgtEl>
                                          <p:spTgt spid="219"/>
                                        </p:tgtEl>
                                      </p:cBhvr>
                                    </p:animEffect>
                                  </p:childTnLst>
                                </p:cTn>
                              </p:par>
                              <p:par>
                                <p:cTn id="77" presetID="16" presetClass="entr" presetSubtype="21" fill="hold" grpId="0" nodeType="withEffect">
                                  <p:stCondLst>
                                    <p:cond delay="0"/>
                                  </p:stCondLst>
                                  <p:childTnLst>
                                    <p:set>
                                      <p:cBhvr>
                                        <p:cTn id="78" dur="1" fill="hold">
                                          <p:stCondLst>
                                            <p:cond delay="0"/>
                                          </p:stCondLst>
                                        </p:cTn>
                                        <p:tgtEl>
                                          <p:spTgt spid="220"/>
                                        </p:tgtEl>
                                        <p:attrNameLst>
                                          <p:attrName>style.visibility</p:attrName>
                                        </p:attrNameLst>
                                      </p:cBhvr>
                                      <p:to>
                                        <p:strVal val="visible"/>
                                      </p:to>
                                    </p:set>
                                    <p:animEffect transition="in" filter="barn(inVertical)">
                                      <p:cBhvr>
                                        <p:cTn id="79" dur="500"/>
                                        <p:tgtEl>
                                          <p:spTgt spid="220"/>
                                        </p:tgtEl>
                                      </p:cBhvr>
                                    </p:animEffect>
                                  </p:childTnLst>
                                </p:cTn>
                              </p:par>
                              <p:par>
                                <p:cTn id="80" presetID="16" presetClass="entr" presetSubtype="21" fill="hold" grpId="0" nodeType="withEffect">
                                  <p:stCondLst>
                                    <p:cond delay="0"/>
                                  </p:stCondLst>
                                  <p:childTnLst>
                                    <p:set>
                                      <p:cBhvr>
                                        <p:cTn id="81" dur="1" fill="hold">
                                          <p:stCondLst>
                                            <p:cond delay="0"/>
                                          </p:stCondLst>
                                        </p:cTn>
                                        <p:tgtEl>
                                          <p:spTgt spid="215"/>
                                        </p:tgtEl>
                                        <p:attrNameLst>
                                          <p:attrName>style.visibility</p:attrName>
                                        </p:attrNameLst>
                                      </p:cBhvr>
                                      <p:to>
                                        <p:strVal val="visible"/>
                                      </p:to>
                                    </p:set>
                                    <p:animEffect transition="in" filter="barn(inVertical)">
                                      <p:cBhvr>
                                        <p:cTn id="82" dur="500"/>
                                        <p:tgtEl>
                                          <p:spTgt spid="2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64" grpId="0" animBg="1"/>
      <p:bldP spid="65" grpId="0" animBg="1"/>
      <p:bldP spid="66" grpId="0" animBg="1"/>
      <p:bldP spid="67" grpId="0" animBg="1"/>
      <p:bldP spid="68" grpId="0" animBg="1"/>
      <p:bldP spid="69" grpId="0" animBg="1"/>
      <p:bldP spid="70" grpId="0" animBg="1"/>
      <p:bldP spid="215" grpId="0"/>
      <p:bldP spid="216" grpId="0"/>
      <p:bldP spid="217" grpId="0"/>
      <p:bldP spid="218" grpId="0"/>
      <p:bldP spid="219" grpId="0"/>
      <p:bldP spid="220" grpId="0"/>
      <p:bldP spid="221" grpId="0" animBg="1"/>
      <p:bldP spid="222" grpId="0" animBg="1"/>
      <p:bldP spid="223"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 name="文本框 45">
            <a:extLst>
              <a:ext uri="{FF2B5EF4-FFF2-40B4-BE49-F238E27FC236}">
                <a16:creationId xmlns="" xmlns:a16="http://schemas.microsoft.com/office/drawing/2014/main" id="{FB820B72-4253-754E-BF93-CE356F2E1EE4}"/>
              </a:ext>
            </a:extLst>
          </p:cNvPr>
          <p:cNvSpPr txBox="1"/>
          <p:nvPr/>
        </p:nvSpPr>
        <p:spPr>
          <a:xfrm>
            <a:off x="978152" y="115585"/>
            <a:ext cx="4655442" cy="523220"/>
          </a:xfrm>
          <a:prstGeom prst="rect">
            <a:avLst/>
          </a:prstGeom>
          <a:noFill/>
        </p:spPr>
        <p:txBody>
          <a:bodyPr wrap="none" rtlCol="0">
            <a:spAutoFit/>
          </a:bodyPr>
          <a:lstStyle/>
          <a:p>
            <a:r>
              <a:rPr lang="en-US" altLang="zh-CN" sz="2800" b="1" spc="300" dirty="0" smtClean="0">
                <a:gradFill>
                  <a:gsLst>
                    <a:gs pos="0">
                      <a:srgbClr val="004286">
                        <a:alpha val="64000"/>
                      </a:srgbClr>
                    </a:gs>
                    <a:gs pos="100000">
                      <a:srgbClr val="004286"/>
                    </a:gs>
                  </a:gsLst>
                  <a:lin ang="5400000" scaled="1"/>
                </a:gradFill>
                <a:latin typeface="Times New Roman" panose="02020603050405020304" pitchFamily="18" charset="0"/>
                <a:ea typeface="標楷體" panose="03000509000000000000" pitchFamily="65" charset="-120"/>
                <a:cs typeface="Times New Roman" panose="02020603050405020304" pitchFamily="18" charset="0"/>
                <a:sym typeface="Arial" panose="020B0604020202020204" pitchFamily="34" charset="0"/>
              </a:rPr>
              <a:t>Patents on ECO System</a:t>
            </a:r>
            <a:endParaRPr lang="zh-CN" altLang="en-US" sz="2800" b="1" spc="300" dirty="0">
              <a:gradFill>
                <a:gsLst>
                  <a:gs pos="0">
                    <a:srgbClr val="004286">
                      <a:alpha val="64000"/>
                    </a:srgbClr>
                  </a:gs>
                  <a:gs pos="100000">
                    <a:srgbClr val="004286"/>
                  </a:gs>
                </a:gsLst>
                <a:lin ang="5400000" scaled="1"/>
              </a:gradFill>
              <a:latin typeface="Times New Roman" panose="02020603050405020304" pitchFamily="18" charset="0"/>
              <a:ea typeface="標楷體" panose="03000509000000000000" pitchFamily="65" charset="-120"/>
              <a:cs typeface="Times New Roman" panose="02020603050405020304" pitchFamily="18" charset="0"/>
              <a:sym typeface="Arial" panose="020B0604020202020204" pitchFamily="34" charset="0"/>
            </a:endParaRPr>
          </a:p>
        </p:txBody>
      </p:sp>
      <p:grpSp>
        <p:nvGrpSpPr>
          <p:cNvPr id="48" name="组合 47">
            <a:extLst>
              <a:ext uri="{FF2B5EF4-FFF2-40B4-BE49-F238E27FC236}">
                <a16:creationId xmlns="" xmlns:a16="http://schemas.microsoft.com/office/drawing/2014/main" id="{C6C80918-3FF2-0F4E-96B4-03396C2C947B}"/>
              </a:ext>
            </a:extLst>
          </p:cNvPr>
          <p:cNvGrpSpPr/>
          <p:nvPr/>
        </p:nvGrpSpPr>
        <p:grpSpPr>
          <a:xfrm>
            <a:off x="-212033" y="-377866"/>
            <a:ext cx="1092634" cy="1190657"/>
            <a:chOff x="-2790890" y="-3096932"/>
            <a:chExt cx="7190610" cy="7835694"/>
          </a:xfrm>
        </p:grpSpPr>
        <p:grpSp>
          <p:nvGrpSpPr>
            <p:cNvPr id="49" name="组合 48">
              <a:extLst>
                <a:ext uri="{FF2B5EF4-FFF2-40B4-BE49-F238E27FC236}">
                  <a16:creationId xmlns="" xmlns:a16="http://schemas.microsoft.com/office/drawing/2014/main" id="{E26F7AB5-6F18-4046-9312-0D4188F0CF47}"/>
                </a:ext>
              </a:extLst>
            </p:cNvPr>
            <p:cNvGrpSpPr/>
            <p:nvPr/>
          </p:nvGrpSpPr>
          <p:grpSpPr>
            <a:xfrm flipH="1" flipV="1">
              <a:off x="-2790890" y="-1679573"/>
              <a:ext cx="7190610" cy="6418335"/>
              <a:chOff x="3731234" y="478518"/>
              <a:chExt cx="7190610" cy="6418335"/>
            </a:xfrm>
          </p:grpSpPr>
          <p:sp>
            <p:nvSpPr>
              <p:cNvPr id="51" name="平行四边形 50">
                <a:extLst>
                  <a:ext uri="{FF2B5EF4-FFF2-40B4-BE49-F238E27FC236}">
                    <a16:creationId xmlns="" xmlns:a16="http://schemas.microsoft.com/office/drawing/2014/main" id="{FF0BAE10-2405-BB48-B98F-A7091611B08A}"/>
                  </a:ext>
                </a:extLst>
              </p:cNvPr>
              <p:cNvSpPr/>
              <p:nvPr/>
            </p:nvSpPr>
            <p:spPr>
              <a:xfrm>
                <a:off x="3948038" y="1666175"/>
                <a:ext cx="6973806" cy="5230678"/>
              </a:xfrm>
              <a:prstGeom prst="parallelogram">
                <a:avLst>
                  <a:gd name="adj" fmla="val 60655"/>
                </a:avLst>
              </a:prstGeom>
              <a:solidFill>
                <a:srgbClr val="0070C0"/>
              </a:solidFill>
              <a:ln>
                <a:noFill/>
              </a:ln>
              <a:effectLst>
                <a:outerShdw blurRad="508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ea typeface="思源黑体 CN Regular" panose="020B0500000000000000" pitchFamily="34" charset="-122"/>
                  <a:sym typeface="Arial" panose="020B0604020202020204" pitchFamily="34" charset="0"/>
                </a:endParaRPr>
              </a:p>
            </p:txBody>
          </p:sp>
          <p:sp>
            <p:nvSpPr>
              <p:cNvPr id="52" name="三角形 51">
                <a:extLst>
                  <a:ext uri="{FF2B5EF4-FFF2-40B4-BE49-F238E27FC236}">
                    <a16:creationId xmlns="" xmlns:a16="http://schemas.microsoft.com/office/drawing/2014/main" id="{08699737-D295-F944-919F-C56A7E2E9C55}"/>
                  </a:ext>
                </a:extLst>
              </p:cNvPr>
              <p:cNvSpPr/>
              <p:nvPr/>
            </p:nvSpPr>
            <p:spPr>
              <a:xfrm>
                <a:off x="3731234" y="478518"/>
                <a:ext cx="2685751" cy="2207111"/>
              </a:xfrm>
              <a:prstGeom prst="triangle">
                <a:avLst/>
              </a:prstGeom>
              <a:gradFill flip="none" rotWithShape="1">
                <a:gsLst>
                  <a:gs pos="0">
                    <a:srgbClr val="0070C0"/>
                  </a:gs>
                  <a:gs pos="100000">
                    <a:srgbClr val="00206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ea typeface="思源黑体 CN Regular" panose="020B0500000000000000" pitchFamily="34" charset="-122"/>
                  <a:sym typeface="Arial" panose="020B0604020202020204" pitchFamily="34" charset="0"/>
                </a:endParaRPr>
              </a:p>
            </p:txBody>
          </p:sp>
          <p:sp>
            <p:nvSpPr>
              <p:cNvPr id="53" name="三角形 52">
                <a:extLst>
                  <a:ext uri="{FF2B5EF4-FFF2-40B4-BE49-F238E27FC236}">
                    <a16:creationId xmlns="" xmlns:a16="http://schemas.microsoft.com/office/drawing/2014/main" id="{D839EB0C-A179-4C41-AE93-12900B0C6228}"/>
                  </a:ext>
                </a:extLst>
              </p:cNvPr>
              <p:cNvSpPr/>
              <p:nvPr/>
            </p:nvSpPr>
            <p:spPr>
              <a:xfrm rot="10800000">
                <a:off x="5792175" y="1645530"/>
                <a:ext cx="1266785" cy="1041025"/>
              </a:xfrm>
              <a:prstGeom prst="triangle">
                <a:avLst/>
              </a:prstGeom>
              <a:solidFill>
                <a:srgbClr val="0064C8"/>
              </a:solidFill>
              <a:ln>
                <a:noFill/>
              </a:ln>
              <a:effectLst>
                <a:outerShdw blurRad="762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ea typeface="思源黑体 CN Regular" panose="020B0500000000000000" pitchFamily="34" charset="-122"/>
                  <a:sym typeface="Arial" panose="020B0604020202020204" pitchFamily="34" charset="0"/>
                </a:endParaRPr>
              </a:p>
            </p:txBody>
          </p:sp>
        </p:grpSp>
        <p:sp>
          <p:nvSpPr>
            <p:cNvPr id="50" name="平行四边形 49">
              <a:extLst>
                <a:ext uri="{FF2B5EF4-FFF2-40B4-BE49-F238E27FC236}">
                  <a16:creationId xmlns="" xmlns:a16="http://schemas.microsoft.com/office/drawing/2014/main" id="{9BBEB6E9-A3FC-5C44-98DE-5388F72F92DC}"/>
                </a:ext>
              </a:extLst>
            </p:cNvPr>
            <p:cNvSpPr/>
            <p:nvPr/>
          </p:nvSpPr>
          <p:spPr>
            <a:xfrm flipH="1" flipV="1">
              <a:off x="-2790890" y="-3096932"/>
              <a:ext cx="6973806" cy="5230678"/>
            </a:xfrm>
            <a:prstGeom prst="parallelogram">
              <a:avLst>
                <a:gd name="adj" fmla="val 60655"/>
              </a:avLst>
            </a:prstGeom>
            <a:gradFill>
              <a:gsLst>
                <a:gs pos="0">
                  <a:srgbClr val="0070C0"/>
                </a:gs>
                <a:gs pos="100000">
                  <a:srgbClr val="002060"/>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ea typeface="思源黑体 CN Regular" panose="020B0500000000000000" pitchFamily="34" charset="-122"/>
                <a:sym typeface="Arial" panose="020B0604020202020204" pitchFamily="34" charset="0"/>
              </a:endParaRPr>
            </a:p>
          </p:txBody>
        </p:sp>
      </p:grpSp>
      <p:pic>
        <p:nvPicPr>
          <p:cNvPr id="47" name="圖片 46"/>
          <p:cNvPicPr preferRelativeResize="0">
            <a:picLocks/>
          </p:cNvPicPr>
          <p:nvPr/>
        </p:nvPicPr>
        <p:blipFill>
          <a:blip r:embed="rId2">
            <a:extLst>
              <a:ext uri="{28A0092B-C50C-407E-A947-70E740481C1C}">
                <a14:useLocalDpi xmlns:a14="http://schemas.microsoft.com/office/drawing/2010/main" val="0"/>
              </a:ext>
            </a:extLst>
          </a:blip>
          <a:stretch>
            <a:fillRect/>
          </a:stretch>
        </p:blipFill>
        <p:spPr>
          <a:xfrm>
            <a:off x="374942" y="1220737"/>
            <a:ext cx="3671190" cy="4967625"/>
          </a:xfrm>
          <a:prstGeom prst="rect">
            <a:avLst/>
          </a:prstGeom>
          <a:ln>
            <a:solidFill>
              <a:schemeClr val="bg2"/>
            </a:solidFill>
          </a:ln>
        </p:spPr>
      </p:pic>
      <p:pic>
        <p:nvPicPr>
          <p:cNvPr id="54" name="內容版面配置區 7"/>
          <p:cNvPicPr preferRelativeResize="0">
            <a:picLocks/>
          </p:cNvPicPr>
          <p:nvPr/>
        </p:nvPicPr>
        <p:blipFill>
          <a:blip r:embed="rId3" cstate="print">
            <a:extLst>
              <a:ext uri="{28A0092B-C50C-407E-A947-70E740481C1C}">
                <a14:useLocalDpi xmlns:a14="http://schemas.microsoft.com/office/drawing/2010/main" val="0"/>
              </a:ext>
            </a:extLst>
          </a:blip>
          <a:stretch>
            <a:fillRect/>
          </a:stretch>
        </p:blipFill>
        <p:spPr>
          <a:xfrm>
            <a:off x="4212660" y="1220737"/>
            <a:ext cx="3635940" cy="4967625"/>
          </a:xfrm>
          <a:prstGeom prst="rect">
            <a:avLst/>
          </a:prstGeom>
          <a:ln>
            <a:solidFill>
              <a:schemeClr val="bg2"/>
            </a:solidFill>
          </a:ln>
        </p:spPr>
      </p:pic>
      <p:pic>
        <p:nvPicPr>
          <p:cNvPr id="55" name="內容版面配置區 4"/>
          <p:cNvPicPr preferRelativeResize="0">
            <a:picLocks noGrp="1"/>
          </p:cNvPicPr>
          <p:nvPr/>
        </p:nvPicPr>
        <p:blipFill>
          <a:blip r:embed="rId4" cstate="print">
            <a:extLst>
              <a:ext uri="{28A0092B-C50C-407E-A947-70E740481C1C}">
                <a14:useLocalDpi xmlns:a14="http://schemas.microsoft.com/office/drawing/2010/main" val="0"/>
              </a:ext>
            </a:extLst>
          </a:blip>
          <a:stretch>
            <a:fillRect/>
          </a:stretch>
        </p:blipFill>
        <p:spPr bwMode="auto">
          <a:xfrm>
            <a:off x="8162926" y="1220735"/>
            <a:ext cx="3818324" cy="4967627"/>
          </a:xfrm>
          <a:prstGeom prst="rect">
            <a:avLst/>
          </a:prstGeom>
          <a:noFill/>
          <a:ln>
            <a:solidFill>
              <a:schemeClr val="bg2"/>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6" name="圖片 55"/>
          <p:cNvPicPr>
            <a:picLocks noChangeAspect="1"/>
          </p:cNvPicPr>
          <p:nvPr/>
        </p:nvPicPr>
        <p:blipFill>
          <a:blip r:embed="rId5" cstate="print">
            <a:extLst>
              <a:ext uri="{BEBA8EAE-BF5A-486C-A8C5-ECC9F3942E4B}">
                <a14:imgProps xmlns:a14="http://schemas.microsoft.com/office/drawing/2010/main">
                  <a14:imgLayer r:embed="rId6">
                    <a14:imgEffect>
                      <a14:sharpenSoften amount="-70000"/>
                    </a14:imgEffect>
                    <a14:imgEffect>
                      <a14:brightnessContrast bright="44000"/>
                    </a14:imgEffect>
                  </a14:imgLayer>
                </a14:imgProps>
              </a:ext>
              <a:ext uri="{28A0092B-C50C-407E-A947-70E740481C1C}">
                <a14:useLocalDpi xmlns:a14="http://schemas.microsoft.com/office/drawing/2010/main" val="0"/>
              </a:ext>
            </a:extLst>
          </a:blip>
          <a:stretch>
            <a:fillRect/>
          </a:stretch>
        </p:blipFill>
        <p:spPr>
          <a:xfrm>
            <a:off x="10218295" y="0"/>
            <a:ext cx="1973705" cy="1000124"/>
          </a:xfrm>
          <a:prstGeom prst="rect">
            <a:avLst/>
          </a:prstGeom>
        </p:spPr>
      </p:pic>
      <p:sp>
        <p:nvSpPr>
          <p:cNvPr id="57" name="文字方塊 56"/>
          <p:cNvSpPr txBox="1"/>
          <p:nvPr/>
        </p:nvSpPr>
        <p:spPr>
          <a:xfrm>
            <a:off x="11760677" y="6442101"/>
            <a:ext cx="441146" cy="369332"/>
          </a:xfrm>
          <a:prstGeom prst="rect">
            <a:avLst/>
          </a:prstGeom>
          <a:noFill/>
        </p:spPr>
        <p:txBody>
          <a:bodyPr wrap="none" rtlCol="0">
            <a:spAutoFit/>
          </a:bodyPr>
          <a:lstStyle/>
          <a:p>
            <a:r>
              <a:rPr lang="en-US" altLang="zh-TW" dirty="0" smtClean="0"/>
              <a:t>14</a:t>
            </a:r>
            <a:endParaRPr lang="zh-TW" altLang="en-US" dirty="0"/>
          </a:p>
        </p:txBody>
      </p:sp>
    </p:spTree>
    <p:extLst>
      <p:ext uri="{BB962C8B-B14F-4D97-AF65-F5344CB8AC3E}">
        <p14:creationId xmlns:p14="http://schemas.microsoft.com/office/powerpoint/2010/main" val="331002775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0" presetClass="entr" presetSubtype="0" fill="hold" grpId="0" nodeType="after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1000"/>
                                        <p:tgtEl>
                                          <p:spTgt spid="46"/>
                                        </p:tgtEl>
                                      </p:cBhvr>
                                    </p:animEffect>
                                    <p:anim calcmode="lin" valueType="num">
                                      <p:cBhvr>
                                        <p:cTn id="8" dur="1000" fill="hold"/>
                                        <p:tgtEl>
                                          <p:spTgt spid="46"/>
                                        </p:tgtEl>
                                        <p:attrNameLst>
                                          <p:attrName>ppt_x</p:attrName>
                                        </p:attrNameLst>
                                      </p:cBhvr>
                                      <p:tavLst>
                                        <p:tav tm="0">
                                          <p:val>
                                            <p:strVal val="#ppt_x-.1"/>
                                          </p:val>
                                        </p:tav>
                                        <p:tav tm="100000">
                                          <p:val>
                                            <p:strVal val="#ppt_x"/>
                                          </p:val>
                                        </p:tav>
                                      </p:tavLst>
                                    </p:anim>
                                    <p:anim calcmode="lin" valueType="num">
                                      <p:cBhvr>
                                        <p:cTn id="9" dur="1000" fill="hold"/>
                                        <p:tgtEl>
                                          <p:spTgt spid="46"/>
                                        </p:tgtEl>
                                        <p:attrNameLst>
                                          <p:attrName>ppt_y</p:attrName>
                                        </p:attrNameLst>
                                      </p:cBhvr>
                                      <p:tavLst>
                                        <p:tav tm="0">
                                          <p:val>
                                            <p:strVal val="#ppt_y"/>
                                          </p:val>
                                        </p:tav>
                                        <p:tav tm="100000">
                                          <p:val>
                                            <p:strVal val="#ppt_y"/>
                                          </p:val>
                                        </p:tav>
                                      </p:tavLst>
                                    </p:anim>
                                  </p:childTnLst>
                                </p:cTn>
                              </p:par>
                            </p:childTnLst>
                          </p:cTn>
                        </p:par>
                        <p:par>
                          <p:cTn id="10" fill="hold">
                            <p:stCondLst>
                              <p:cond delay="1000"/>
                            </p:stCondLst>
                            <p:childTnLst>
                              <p:par>
                                <p:cTn id="11" presetID="2" presetClass="entr" presetSubtype="8" fill="hold" nodeType="afterEffect">
                                  <p:stCondLst>
                                    <p:cond delay="0"/>
                                  </p:stCondLst>
                                  <p:childTnLst>
                                    <p:set>
                                      <p:cBhvr>
                                        <p:cTn id="12" dur="1" fill="hold">
                                          <p:stCondLst>
                                            <p:cond delay="0"/>
                                          </p:stCondLst>
                                        </p:cTn>
                                        <p:tgtEl>
                                          <p:spTgt spid="47"/>
                                        </p:tgtEl>
                                        <p:attrNameLst>
                                          <p:attrName>style.visibility</p:attrName>
                                        </p:attrNameLst>
                                      </p:cBhvr>
                                      <p:to>
                                        <p:strVal val="visible"/>
                                      </p:to>
                                    </p:set>
                                    <p:anim calcmode="lin" valueType="num">
                                      <p:cBhvr additive="base">
                                        <p:cTn id="13" dur="1000" fill="hold"/>
                                        <p:tgtEl>
                                          <p:spTgt spid="47"/>
                                        </p:tgtEl>
                                        <p:attrNameLst>
                                          <p:attrName>ppt_x</p:attrName>
                                        </p:attrNameLst>
                                      </p:cBhvr>
                                      <p:tavLst>
                                        <p:tav tm="0">
                                          <p:val>
                                            <p:strVal val="0-#ppt_w/2"/>
                                          </p:val>
                                        </p:tav>
                                        <p:tav tm="100000">
                                          <p:val>
                                            <p:strVal val="#ppt_x"/>
                                          </p:val>
                                        </p:tav>
                                      </p:tavLst>
                                    </p:anim>
                                    <p:anim calcmode="lin" valueType="num">
                                      <p:cBhvr additive="base">
                                        <p:cTn id="14" dur="1000" fill="hold"/>
                                        <p:tgtEl>
                                          <p:spTgt spid="47"/>
                                        </p:tgtEl>
                                        <p:attrNameLst>
                                          <p:attrName>ppt_y</p:attrName>
                                        </p:attrNameLst>
                                      </p:cBhvr>
                                      <p:tavLst>
                                        <p:tav tm="0">
                                          <p:val>
                                            <p:strVal val="#ppt_y"/>
                                          </p:val>
                                        </p:tav>
                                        <p:tav tm="100000">
                                          <p:val>
                                            <p:strVal val="#ppt_y"/>
                                          </p:val>
                                        </p:tav>
                                      </p:tavLst>
                                    </p:anim>
                                  </p:childTnLst>
                                </p:cTn>
                              </p:par>
                            </p:childTnLst>
                          </p:cTn>
                        </p:par>
                        <p:par>
                          <p:cTn id="15" fill="hold">
                            <p:stCondLst>
                              <p:cond delay="2000"/>
                            </p:stCondLst>
                            <p:childTnLst>
                              <p:par>
                                <p:cTn id="16" presetID="2" presetClass="entr" presetSubtype="8" fill="hold" nodeType="afterEffect">
                                  <p:stCondLst>
                                    <p:cond delay="0"/>
                                  </p:stCondLst>
                                  <p:childTnLst>
                                    <p:set>
                                      <p:cBhvr>
                                        <p:cTn id="17" dur="1" fill="hold">
                                          <p:stCondLst>
                                            <p:cond delay="0"/>
                                          </p:stCondLst>
                                        </p:cTn>
                                        <p:tgtEl>
                                          <p:spTgt spid="54"/>
                                        </p:tgtEl>
                                        <p:attrNameLst>
                                          <p:attrName>style.visibility</p:attrName>
                                        </p:attrNameLst>
                                      </p:cBhvr>
                                      <p:to>
                                        <p:strVal val="visible"/>
                                      </p:to>
                                    </p:set>
                                    <p:anim calcmode="lin" valueType="num">
                                      <p:cBhvr additive="base">
                                        <p:cTn id="18" dur="1000" fill="hold"/>
                                        <p:tgtEl>
                                          <p:spTgt spid="54"/>
                                        </p:tgtEl>
                                        <p:attrNameLst>
                                          <p:attrName>ppt_x</p:attrName>
                                        </p:attrNameLst>
                                      </p:cBhvr>
                                      <p:tavLst>
                                        <p:tav tm="0">
                                          <p:val>
                                            <p:strVal val="0-#ppt_w/2"/>
                                          </p:val>
                                        </p:tav>
                                        <p:tav tm="100000">
                                          <p:val>
                                            <p:strVal val="#ppt_x"/>
                                          </p:val>
                                        </p:tav>
                                      </p:tavLst>
                                    </p:anim>
                                    <p:anim calcmode="lin" valueType="num">
                                      <p:cBhvr additive="base">
                                        <p:cTn id="19" dur="1000" fill="hold"/>
                                        <p:tgtEl>
                                          <p:spTgt spid="5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a:extLst>
              <a:ext uri="{FF2B5EF4-FFF2-40B4-BE49-F238E27FC236}">
                <a16:creationId xmlns="" xmlns:a16="http://schemas.microsoft.com/office/drawing/2014/main" id="{3D3BC392-26FC-184D-8B6C-848AF14C3BB6}"/>
              </a:ext>
            </a:extLst>
          </p:cNvPr>
          <p:cNvGrpSpPr/>
          <p:nvPr/>
        </p:nvGrpSpPr>
        <p:grpSpPr>
          <a:xfrm>
            <a:off x="-212033" y="-377866"/>
            <a:ext cx="1092634" cy="1190657"/>
            <a:chOff x="-2790890" y="-3096932"/>
            <a:chExt cx="7190610" cy="7835694"/>
          </a:xfrm>
        </p:grpSpPr>
        <p:grpSp>
          <p:nvGrpSpPr>
            <p:cNvPr id="32" name="组合 31">
              <a:extLst>
                <a:ext uri="{FF2B5EF4-FFF2-40B4-BE49-F238E27FC236}">
                  <a16:creationId xmlns="" xmlns:a16="http://schemas.microsoft.com/office/drawing/2014/main" id="{00585F53-A27E-C04E-A321-FB6DAE6A8769}"/>
                </a:ext>
              </a:extLst>
            </p:cNvPr>
            <p:cNvGrpSpPr/>
            <p:nvPr/>
          </p:nvGrpSpPr>
          <p:grpSpPr>
            <a:xfrm flipH="1" flipV="1">
              <a:off x="-2790890" y="-1679573"/>
              <a:ext cx="7190610" cy="6418335"/>
              <a:chOff x="3731234" y="478518"/>
              <a:chExt cx="7190610" cy="6418335"/>
            </a:xfrm>
          </p:grpSpPr>
          <p:sp>
            <p:nvSpPr>
              <p:cNvPr id="34" name="平行四边形 33">
                <a:extLst>
                  <a:ext uri="{FF2B5EF4-FFF2-40B4-BE49-F238E27FC236}">
                    <a16:creationId xmlns="" xmlns:a16="http://schemas.microsoft.com/office/drawing/2014/main" id="{DB851EC0-C63C-7A4D-AA0C-C17EDA39794C}"/>
                  </a:ext>
                </a:extLst>
              </p:cNvPr>
              <p:cNvSpPr/>
              <p:nvPr/>
            </p:nvSpPr>
            <p:spPr>
              <a:xfrm>
                <a:off x="3948038" y="1666175"/>
                <a:ext cx="6973806" cy="5230678"/>
              </a:xfrm>
              <a:prstGeom prst="parallelogram">
                <a:avLst>
                  <a:gd name="adj" fmla="val 60655"/>
                </a:avLst>
              </a:prstGeom>
              <a:solidFill>
                <a:srgbClr val="0070C0"/>
              </a:solidFill>
              <a:ln>
                <a:noFill/>
              </a:ln>
              <a:effectLst>
                <a:outerShdw blurRad="508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ea typeface="思源黑体 CN Regular" panose="020B0500000000000000" pitchFamily="34" charset="-122"/>
                  <a:sym typeface="Arial" panose="020B0604020202020204" pitchFamily="34" charset="0"/>
                </a:endParaRPr>
              </a:p>
            </p:txBody>
          </p:sp>
          <p:sp>
            <p:nvSpPr>
              <p:cNvPr id="35" name="三角形 34">
                <a:extLst>
                  <a:ext uri="{FF2B5EF4-FFF2-40B4-BE49-F238E27FC236}">
                    <a16:creationId xmlns="" xmlns:a16="http://schemas.microsoft.com/office/drawing/2014/main" id="{67086C1A-0254-C544-83B3-27A81793A347}"/>
                  </a:ext>
                </a:extLst>
              </p:cNvPr>
              <p:cNvSpPr/>
              <p:nvPr/>
            </p:nvSpPr>
            <p:spPr>
              <a:xfrm>
                <a:off x="3731234" y="478518"/>
                <a:ext cx="2685751" cy="2207111"/>
              </a:xfrm>
              <a:prstGeom prst="triangle">
                <a:avLst/>
              </a:prstGeom>
              <a:gradFill flip="none" rotWithShape="1">
                <a:gsLst>
                  <a:gs pos="0">
                    <a:srgbClr val="0070C0"/>
                  </a:gs>
                  <a:gs pos="100000">
                    <a:srgbClr val="00206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ea typeface="思源黑体 CN Regular" panose="020B0500000000000000" pitchFamily="34" charset="-122"/>
                  <a:sym typeface="Arial" panose="020B0604020202020204" pitchFamily="34" charset="0"/>
                </a:endParaRPr>
              </a:p>
            </p:txBody>
          </p:sp>
          <p:sp>
            <p:nvSpPr>
              <p:cNvPr id="36" name="三角形 35">
                <a:extLst>
                  <a:ext uri="{FF2B5EF4-FFF2-40B4-BE49-F238E27FC236}">
                    <a16:creationId xmlns="" xmlns:a16="http://schemas.microsoft.com/office/drawing/2014/main" id="{38944DB9-A22A-2B44-B79D-1E780A7B4481}"/>
                  </a:ext>
                </a:extLst>
              </p:cNvPr>
              <p:cNvSpPr/>
              <p:nvPr/>
            </p:nvSpPr>
            <p:spPr>
              <a:xfrm rot="10800000">
                <a:off x="5792175" y="1645530"/>
                <a:ext cx="1266785" cy="1041025"/>
              </a:xfrm>
              <a:prstGeom prst="triangle">
                <a:avLst/>
              </a:prstGeom>
              <a:solidFill>
                <a:srgbClr val="0064C8"/>
              </a:solidFill>
              <a:ln>
                <a:noFill/>
              </a:ln>
              <a:effectLst>
                <a:outerShdw blurRad="762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ea typeface="思源黑体 CN Regular" panose="020B0500000000000000" pitchFamily="34" charset="-122"/>
                  <a:sym typeface="Arial" panose="020B0604020202020204" pitchFamily="34" charset="0"/>
                </a:endParaRPr>
              </a:p>
            </p:txBody>
          </p:sp>
        </p:grpSp>
        <p:sp>
          <p:nvSpPr>
            <p:cNvPr id="33" name="平行四边形 32">
              <a:extLst>
                <a:ext uri="{FF2B5EF4-FFF2-40B4-BE49-F238E27FC236}">
                  <a16:creationId xmlns="" xmlns:a16="http://schemas.microsoft.com/office/drawing/2014/main" id="{5681EBA5-0FF2-C14F-BB68-5B5952E85597}"/>
                </a:ext>
              </a:extLst>
            </p:cNvPr>
            <p:cNvSpPr/>
            <p:nvPr/>
          </p:nvSpPr>
          <p:spPr>
            <a:xfrm flipH="1" flipV="1">
              <a:off x="-2790890" y="-3096932"/>
              <a:ext cx="6973806" cy="5230678"/>
            </a:xfrm>
            <a:prstGeom prst="parallelogram">
              <a:avLst>
                <a:gd name="adj" fmla="val 60655"/>
              </a:avLst>
            </a:prstGeom>
            <a:gradFill>
              <a:gsLst>
                <a:gs pos="0">
                  <a:srgbClr val="0070C0"/>
                </a:gs>
                <a:gs pos="100000">
                  <a:srgbClr val="002060"/>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ea typeface="思源黑体 CN Regular" panose="020B0500000000000000" pitchFamily="34" charset="-122"/>
                <a:sym typeface="Arial" panose="020B0604020202020204" pitchFamily="34" charset="0"/>
              </a:endParaRPr>
            </a:p>
          </p:txBody>
        </p:sp>
      </p:grpSp>
      <p:sp>
        <p:nvSpPr>
          <p:cNvPr id="37" name="文本框 45">
            <a:extLst>
              <a:ext uri="{FF2B5EF4-FFF2-40B4-BE49-F238E27FC236}">
                <a16:creationId xmlns="" xmlns:a16="http://schemas.microsoft.com/office/drawing/2014/main" id="{FB820B72-4253-754E-BF93-CE356F2E1EE4}"/>
              </a:ext>
            </a:extLst>
          </p:cNvPr>
          <p:cNvSpPr txBox="1"/>
          <p:nvPr/>
        </p:nvSpPr>
        <p:spPr>
          <a:xfrm>
            <a:off x="978152" y="115585"/>
            <a:ext cx="4493538" cy="646331"/>
          </a:xfrm>
          <a:prstGeom prst="rect">
            <a:avLst/>
          </a:prstGeom>
          <a:noFill/>
        </p:spPr>
        <p:txBody>
          <a:bodyPr wrap="none" rtlCol="0">
            <a:spAutoFit/>
          </a:bodyPr>
          <a:lstStyle>
            <a:defPPr>
              <a:defRPr lang="zh-CN"/>
            </a:defPPr>
            <a:lvl1pPr>
              <a:defRPr sz="3600" b="1" spc="300">
                <a:gradFill>
                  <a:gsLst>
                    <a:gs pos="0">
                      <a:srgbClr val="004286">
                        <a:alpha val="64000"/>
                      </a:srgbClr>
                    </a:gs>
                    <a:gs pos="100000">
                      <a:srgbClr val="004286"/>
                    </a:gs>
                  </a:gsLst>
                  <a:lin ang="5400000" scaled="1"/>
                </a:gradFill>
                <a:latin typeface="標楷體" panose="03000509000000000000" pitchFamily="65" charset="-120"/>
                <a:ea typeface="標楷體" panose="03000509000000000000" pitchFamily="65" charset="-120"/>
              </a:defRPr>
            </a:lvl1pPr>
          </a:lstStyle>
          <a:p>
            <a:r>
              <a:rPr lang="en-US" altLang="zh-CN" dirty="0">
                <a:latin typeface="Times New Roman" panose="02020603050405020304" pitchFamily="18" charset="0"/>
                <a:cs typeface="Times New Roman" panose="02020603050405020304" pitchFamily="18" charset="0"/>
                <a:sym typeface="Arial" panose="020B0604020202020204" pitchFamily="34" charset="0"/>
              </a:rPr>
              <a:t>ECO System</a:t>
            </a:r>
            <a:r>
              <a:rPr lang="zh-TW" altLang="en-US" dirty="0">
                <a:latin typeface="Times New Roman" panose="02020603050405020304" pitchFamily="18" charset="0"/>
                <a:cs typeface="Times New Roman" panose="02020603050405020304" pitchFamily="18" charset="0"/>
                <a:sym typeface="Arial" panose="020B0604020202020204" pitchFamily="34" charset="0"/>
              </a:rPr>
              <a:t> </a:t>
            </a:r>
            <a:r>
              <a:rPr lang="en-US" altLang="zh-TW" dirty="0">
                <a:latin typeface="Times New Roman" panose="02020603050405020304" pitchFamily="18" charset="0"/>
                <a:cs typeface="Times New Roman" panose="02020603050405020304" pitchFamily="18" charset="0"/>
                <a:sym typeface="Arial" panose="020B0604020202020204" pitchFamily="34" charset="0"/>
              </a:rPr>
              <a:t>video</a:t>
            </a:r>
            <a:endParaRPr lang="zh-CN" altLang="en-US" dirty="0">
              <a:latin typeface="Times New Roman" panose="02020603050405020304" pitchFamily="18" charset="0"/>
              <a:cs typeface="Times New Roman" panose="02020603050405020304" pitchFamily="18" charset="0"/>
              <a:sym typeface="Arial" panose="020B0604020202020204" pitchFamily="34" charset="0"/>
            </a:endParaRPr>
          </a:p>
        </p:txBody>
      </p:sp>
      <p:pic>
        <p:nvPicPr>
          <p:cNvPr id="79" name="圖片 78"/>
          <p:cNvPicPr>
            <a:picLocks noChangeAspect="1"/>
          </p:cNvPicPr>
          <p:nvPr/>
        </p:nvPicPr>
        <p:blipFill>
          <a:blip r:embed="rId4" cstate="print">
            <a:extLst>
              <a:ext uri="{BEBA8EAE-BF5A-486C-A8C5-ECC9F3942E4B}">
                <a14:imgProps xmlns:a14="http://schemas.microsoft.com/office/drawing/2010/main">
                  <a14:imgLayer r:embed="rId5">
                    <a14:imgEffect>
                      <a14:sharpenSoften amount="-70000"/>
                    </a14:imgEffect>
                    <a14:imgEffect>
                      <a14:brightnessContrast bright="44000"/>
                    </a14:imgEffect>
                  </a14:imgLayer>
                </a14:imgProps>
              </a:ext>
              <a:ext uri="{28A0092B-C50C-407E-A947-70E740481C1C}">
                <a14:useLocalDpi xmlns:a14="http://schemas.microsoft.com/office/drawing/2010/main" val="0"/>
              </a:ext>
            </a:extLst>
          </a:blip>
          <a:stretch>
            <a:fillRect/>
          </a:stretch>
        </p:blipFill>
        <p:spPr>
          <a:xfrm>
            <a:off x="10218295" y="0"/>
            <a:ext cx="1973705" cy="1000124"/>
          </a:xfrm>
          <a:prstGeom prst="rect">
            <a:avLst/>
          </a:prstGeom>
        </p:spPr>
      </p:pic>
      <p:sp>
        <p:nvSpPr>
          <p:cNvPr id="80" name="文字方塊 79"/>
          <p:cNvSpPr txBox="1"/>
          <p:nvPr/>
        </p:nvSpPr>
        <p:spPr>
          <a:xfrm>
            <a:off x="11821944" y="6445302"/>
            <a:ext cx="441146" cy="369332"/>
          </a:xfrm>
          <a:prstGeom prst="rect">
            <a:avLst/>
          </a:prstGeom>
          <a:noFill/>
        </p:spPr>
        <p:txBody>
          <a:bodyPr wrap="none" rtlCol="0">
            <a:spAutoFit/>
          </a:bodyPr>
          <a:lstStyle/>
          <a:p>
            <a:r>
              <a:rPr lang="en-US" altLang="zh-TW" dirty="0" smtClean="0"/>
              <a:t>15</a:t>
            </a:r>
            <a:endParaRPr lang="zh-TW" altLang="en-US" dirty="0"/>
          </a:p>
        </p:txBody>
      </p:sp>
      <p:pic>
        <p:nvPicPr>
          <p:cNvPr id="4" name="ECO SYSTEM-short.avi">
            <a:hlinkClick r:id="" action="ppaction://media"/>
          </p:cNvPr>
          <p:cNvPicPr>
            <a:picLocks noGrp="1" noChangeAspect="1"/>
          </p:cNvPicPr>
          <p:nvPr>
            <p:ph idx="4294967295"/>
            <a:videoFile r:link="rId2"/>
            <p:extLst>
              <p:ext uri="{DAA4B4D4-6D71-4841-9C94-3DE7FCFB9230}">
                <p14:media xmlns:p14="http://schemas.microsoft.com/office/powerpoint/2010/main" r:embed="rId1"/>
              </p:ext>
            </p:extLst>
          </p:nvPr>
        </p:nvPicPr>
        <p:blipFill>
          <a:blip r:embed="rId6"/>
          <a:stretch>
            <a:fillRect/>
          </a:stretch>
        </p:blipFill>
        <p:spPr>
          <a:xfrm>
            <a:off x="978152" y="857941"/>
            <a:ext cx="9541975" cy="5367239"/>
          </a:xfrm>
        </p:spPr>
      </p:pic>
    </p:spTree>
    <p:extLst>
      <p:ext uri="{BB962C8B-B14F-4D97-AF65-F5344CB8AC3E}">
        <p14:creationId xmlns:p14="http://schemas.microsoft.com/office/powerpoint/2010/main" val="20979546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0" presetClass="entr" presetSubtype="0"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1"/>
                                          </p:val>
                                        </p:tav>
                                        <p:tav tm="100000">
                                          <p:val>
                                            <p:strVal val="#ppt_x"/>
                                          </p:val>
                                        </p:tav>
                                      </p:tavLst>
                                    </p:anim>
                                    <p:anim calcmode="lin" valueType="num">
                                      <p:cBhvr>
                                        <p:cTn id="9" dur="1000" fill="hold"/>
                                        <p:tgtEl>
                                          <p:spTgt spid="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4"/>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4"/>
                                        </p:tgtEl>
                                      </p:cBhvr>
                                    </p:cmd>
                                  </p:childTnLst>
                                </p:cTn>
                              </p:par>
                            </p:childTnLst>
                          </p:cTn>
                        </p:par>
                      </p:childTnLst>
                    </p:cTn>
                  </p:par>
                </p:childTnLst>
              </p:cTn>
              <p:nextCondLst>
                <p:cond evt="onClick" delay="0">
                  <p:tgtEl>
                    <p:spTgt spid="4"/>
                  </p:tgtEl>
                </p:cond>
              </p:nextCondLst>
            </p:seq>
            <p:video>
              <p:cMediaNode vol="80000">
                <p:cTn id="15" fill="hold" display="0">
                  <p:stCondLst>
                    <p:cond delay="indefinite"/>
                  </p:stCondLst>
                </p:cTn>
                <p:tgtEl>
                  <p:spTgt spid="4"/>
                </p:tgtEl>
              </p:cMediaNode>
            </p:video>
          </p:childTnLst>
        </p:cTn>
      </p:par>
    </p:tnLst>
    <p:bldLst>
      <p:bldP spid="3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文本框 45">
            <a:extLst>
              <a:ext uri="{FF2B5EF4-FFF2-40B4-BE49-F238E27FC236}">
                <a16:creationId xmlns="" xmlns:a16="http://schemas.microsoft.com/office/drawing/2014/main" id="{FB820B72-4253-754E-BF93-CE356F2E1EE4}"/>
              </a:ext>
            </a:extLst>
          </p:cNvPr>
          <p:cNvSpPr txBox="1"/>
          <p:nvPr/>
        </p:nvSpPr>
        <p:spPr>
          <a:xfrm>
            <a:off x="978152" y="115585"/>
            <a:ext cx="5613909" cy="646331"/>
          </a:xfrm>
          <a:prstGeom prst="rect">
            <a:avLst/>
          </a:prstGeom>
          <a:noFill/>
        </p:spPr>
        <p:txBody>
          <a:bodyPr wrap="none" rtlCol="0">
            <a:spAutoFit/>
          </a:bodyPr>
          <a:lstStyle>
            <a:defPPr>
              <a:defRPr lang="zh-CN"/>
            </a:defPPr>
            <a:lvl1pPr>
              <a:defRPr sz="3600" b="1" spc="300">
                <a:gradFill>
                  <a:gsLst>
                    <a:gs pos="0">
                      <a:srgbClr val="004286">
                        <a:alpha val="64000"/>
                      </a:srgbClr>
                    </a:gs>
                    <a:gs pos="100000">
                      <a:srgbClr val="004286"/>
                    </a:gs>
                  </a:gsLst>
                  <a:lin ang="5400000" scaled="1"/>
                </a:gradFill>
                <a:latin typeface="標楷體" panose="03000509000000000000" pitchFamily="65" charset="-120"/>
                <a:ea typeface="標楷體" panose="03000509000000000000" pitchFamily="65" charset="-120"/>
              </a:defRPr>
            </a:lvl1pPr>
          </a:lstStyle>
          <a:p>
            <a:r>
              <a:rPr lang="en-US" altLang="zh-TW" dirty="0" smtClean="0">
                <a:latin typeface="Times New Roman" panose="02020603050405020304" pitchFamily="18" charset="0"/>
                <a:cs typeface="Times New Roman" panose="02020603050405020304" pitchFamily="18" charset="0"/>
                <a:sym typeface="Arial" panose="020B0604020202020204" pitchFamily="34" charset="0"/>
              </a:rPr>
              <a:t>Patents on Ampoc Pure</a:t>
            </a:r>
            <a:endParaRPr lang="zh-CN" altLang="en-US" dirty="0">
              <a:latin typeface="Times New Roman" panose="02020603050405020304" pitchFamily="18" charset="0"/>
              <a:cs typeface="Times New Roman" panose="02020603050405020304" pitchFamily="18" charset="0"/>
              <a:sym typeface="Arial" panose="020B0604020202020204" pitchFamily="34" charset="0"/>
            </a:endParaRPr>
          </a:p>
        </p:txBody>
      </p:sp>
      <p:grpSp>
        <p:nvGrpSpPr>
          <p:cNvPr id="48" name="组合 47">
            <a:extLst>
              <a:ext uri="{FF2B5EF4-FFF2-40B4-BE49-F238E27FC236}">
                <a16:creationId xmlns="" xmlns:a16="http://schemas.microsoft.com/office/drawing/2014/main" id="{C6C80918-3FF2-0F4E-96B4-03396C2C947B}"/>
              </a:ext>
            </a:extLst>
          </p:cNvPr>
          <p:cNvGrpSpPr/>
          <p:nvPr/>
        </p:nvGrpSpPr>
        <p:grpSpPr>
          <a:xfrm>
            <a:off x="-212033" y="-377866"/>
            <a:ext cx="1092634" cy="1190657"/>
            <a:chOff x="-2790890" y="-3096932"/>
            <a:chExt cx="7190610" cy="7835694"/>
          </a:xfrm>
        </p:grpSpPr>
        <p:grpSp>
          <p:nvGrpSpPr>
            <p:cNvPr id="49" name="组合 48">
              <a:extLst>
                <a:ext uri="{FF2B5EF4-FFF2-40B4-BE49-F238E27FC236}">
                  <a16:creationId xmlns="" xmlns:a16="http://schemas.microsoft.com/office/drawing/2014/main" id="{E26F7AB5-6F18-4046-9312-0D4188F0CF47}"/>
                </a:ext>
              </a:extLst>
            </p:cNvPr>
            <p:cNvGrpSpPr/>
            <p:nvPr/>
          </p:nvGrpSpPr>
          <p:grpSpPr>
            <a:xfrm flipH="1" flipV="1">
              <a:off x="-2790890" y="-1679573"/>
              <a:ext cx="7190610" cy="6418335"/>
              <a:chOff x="3731234" y="478518"/>
              <a:chExt cx="7190610" cy="6418335"/>
            </a:xfrm>
          </p:grpSpPr>
          <p:sp>
            <p:nvSpPr>
              <p:cNvPr id="51" name="平行四边形 50">
                <a:extLst>
                  <a:ext uri="{FF2B5EF4-FFF2-40B4-BE49-F238E27FC236}">
                    <a16:creationId xmlns="" xmlns:a16="http://schemas.microsoft.com/office/drawing/2014/main" id="{FF0BAE10-2405-BB48-B98F-A7091611B08A}"/>
                  </a:ext>
                </a:extLst>
              </p:cNvPr>
              <p:cNvSpPr/>
              <p:nvPr/>
            </p:nvSpPr>
            <p:spPr>
              <a:xfrm>
                <a:off x="3948038" y="1666175"/>
                <a:ext cx="6973806" cy="5230678"/>
              </a:xfrm>
              <a:prstGeom prst="parallelogram">
                <a:avLst>
                  <a:gd name="adj" fmla="val 60655"/>
                </a:avLst>
              </a:prstGeom>
              <a:solidFill>
                <a:srgbClr val="0070C0"/>
              </a:solidFill>
              <a:ln>
                <a:noFill/>
              </a:ln>
              <a:effectLst>
                <a:outerShdw blurRad="508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ea typeface="思源黑体 CN Regular" panose="020B0500000000000000" pitchFamily="34" charset="-122"/>
                  <a:sym typeface="Arial" panose="020B0604020202020204" pitchFamily="34" charset="0"/>
                </a:endParaRPr>
              </a:p>
            </p:txBody>
          </p:sp>
          <p:sp>
            <p:nvSpPr>
              <p:cNvPr id="52" name="三角形 51">
                <a:extLst>
                  <a:ext uri="{FF2B5EF4-FFF2-40B4-BE49-F238E27FC236}">
                    <a16:creationId xmlns="" xmlns:a16="http://schemas.microsoft.com/office/drawing/2014/main" id="{08699737-D295-F944-919F-C56A7E2E9C55}"/>
                  </a:ext>
                </a:extLst>
              </p:cNvPr>
              <p:cNvSpPr/>
              <p:nvPr/>
            </p:nvSpPr>
            <p:spPr>
              <a:xfrm>
                <a:off x="3731234" y="478518"/>
                <a:ext cx="2685751" cy="2207111"/>
              </a:xfrm>
              <a:prstGeom prst="triangle">
                <a:avLst/>
              </a:prstGeom>
              <a:gradFill flip="none" rotWithShape="1">
                <a:gsLst>
                  <a:gs pos="0">
                    <a:srgbClr val="0070C0"/>
                  </a:gs>
                  <a:gs pos="100000">
                    <a:srgbClr val="00206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ea typeface="思源黑体 CN Regular" panose="020B0500000000000000" pitchFamily="34" charset="-122"/>
                  <a:sym typeface="Arial" panose="020B0604020202020204" pitchFamily="34" charset="0"/>
                </a:endParaRPr>
              </a:p>
            </p:txBody>
          </p:sp>
          <p:sp>
            <p:nvSpPr>
              <p:cNvPr id="53" name="三角形 52">
                <a:extLst>
                  <a:ext uri="{FF2B5EF4-FFF2-40B4-BE49-F238E27FC236}">
                    <a16:creationId xmlns="" xmlns:a16="http://schemas.microsoft.com/office/drawing/2014/main" id="{D839EB0C-A179-4C41-AE93-12900B0C6228}"/>
                  </a:ext>
                </a:extLst>
              </p:cNvPr>
              <p:cNvSpPr/>
              <p:nvPr/>
            </p:nvSpPr>
            <p:spPr>
              <a:xfrm rot="10800000">
                <a:off x="5792175" y="1645530"/>
                <a:ext cx="1266785" cy="1041025"/>
              </a:xfrm>
              <a:prstGeom prst="triangle">
                <a:avLst/>
              </a:prstGeom>
              <a:solidFill>
                <a:srgbClr val="0064C8"/>
              </a:solidFill>
              <a:ln>
                <a:noFill/>
              </a:ln>
              <a:effectLst>
                <a:outerShdw blurRad="762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ea typeface="思源黑体 CN Regular" panose="020B0500000000000000" pitchFamily="34" charset="-122"/>
                  <a:sym typeface="Arial" panose="020B0604020202020204" pitchFamily="34" charset="0"/>
                </a:endParaRPr>
              </a:p>
            </p:txBody>
          </p:sp>
        </p:grpSp>
        <p:sp>
          <p:nvSpPr>
            <p:cNvPr id="50" name="平行四边形 49">
              <a:extLst>
                <a:ext uri="{FF2B5EF4-FFF2-40B4-BE49-F238E27FC236}">
                  <a16:creationId xmlns="" xmlns:a16="http://schemas.microsoft.com/office/drawing/2014/main" id="{9BBEB6E9-A3FC-5C44-98DE-5388F72F92DC}"/>
                </a:ext>
              </a:extLst>
            </p:cNvPr>
            <p:cNvSpPr/>
            <p:nvPr/>
          </p:nvSpPr>
          <p:spPr>
            <a:xfrm flipH="1" flipV="1">
              <a:off x="-2790890" y="-3096932"/>
              <a:ext cx="6973806" cy="5230678"/>
            </a:xfrm>
            <a:prstGeom prst="parallelogram">
              <a:avLst>
                <a:gd name="adj" fmla="val 60655"/>
              </a:avLst>
            </a:prstGeom>
            <a:gradFill>
              <a:gsLst>
                <a:gs pos="0">
                  <a:srgbClr val="0070C0"/>
                </a:gs>
                <a:gs pos="100000">
                  <a:srgbClr val="002060"/>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ea typeface="思源黑体 CN Regular" panose="020B0500000000000000" pitchFamily="34" charset="-122"/>
                <a:sym typeface="Arial" panose="020B0604020202020204" pitchFamily="34" charset="0"/>
              </a:endParaRPr>
            </a:p>
          </p:txBody>
        </p:sp>
      </p:grpSp>
      <p:pic>
        <p:nvPicPr>
          <p:cNvPr id="47" name="圖片 46"/>
          <p:cNvPicPr preferRelativeResize="0">
            <a:picLocks/>
          </p:cNvPicPr>
          <p:nvPr/>
        </p:nvPicPr>
        <p:blipFill>
          <a:blip r:embed="rId2">
            <a:extLst>
              <a:ext uri="{28A0092B-C50C-407E-A947-70E740481C1C}">
                <a14:useLocalDpi xmlns:a14="http://schemas.microsoft.com/office/drawing/2010/main" val="0"/>
              </a:ext>
            </a:extLst>
          </a:blip>
          <a:stretch>
            <a:fillRect/>
          </a:stretch>
        </p:blipFill>
        <p:spPr>
          <a:xfrm>
            <a:off x="428853" y="1220737"/>
            <a:ext cx="3563368" cy="4967625"/>
          </a:xfrm>
          <a:prstGeom prst="rect">
            <a:avLst/>
          </a:prstGeom>
          <a:ln>
            <a:solidFill>
              <a:schemeClr val="bg2"/>
            </a:solidFill>
          </a:ln>
        </p:spPr>
      </p:pic>
      <p:pic>
        <p:nvPicPr>
          <p:cNvPr id="54" name="內容版面配置區 7"/>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4267567" y="1220737"/>
            <a:ext cx="3526126" cy="4967625"/>
          </a:xfrm>
          <a:prstGeom prst="rect">
            <a:avLst/>
          </a:prstGeom>
          <a:ln>
            <a:solidFill>
              <a:schemeClr val="bg2"/>
            </a:solidFill>
          </a:ln>
        </p:spPr>
      </p:pic>
      <p:pic>
        <p:nvPicPr>
          <p:cNvPr id="55" name="內容版面配置區 4"/>
          <p:cNvPicPr preferRelativeResize="0">
            <a:picLocks noGrp="1"/>
          </p:cNvPicPr>
          <p:nvPr/>
        </p:nvPicPr>
        <p:blipFill>
          <a:blip r:embed="rId4">
            <a:extLst>
              <a:ext uri="{28A0092B-C50C-407E-A947-70E740481C1C}">
                <a14:useLocalDpi xmlns:a14="http://schemas.microsoft.com/office/drawing/2010/main" val="0"/>
              </a:ext>
            </a:extLst>
          </a:blip>
          <a:stretch>
            <a:fillRect/>
          </a:stretch>
        </p:blipFill>
        <p:spPr bwMode="auto">
          <a:xfrm>
            <a:off x="8298728" y="1220735"/>
            <a:ext cx="3546719" cy="4967627"/>
          </a:xfrm>
          <a:prstGeom prst="rect">
            <a:avLst/>
          </a:prstGeom>
          <a:noFill/>
          <a:ln>
            <a:solidFill>
              <a:schemeClr val="bg2"/>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6" name="圖片 55"/>
          <p:cNvPicPr>
            <a:picLocks noChangeAspect="1"/>
          </p:cNvPicPr>
          <p:nvPr/>
        </p:nvPicPr>
        <p:blipFill>
          <a:blip r:embed="rId5" cstate="print">
            <a:extLst>
              <a:ext uri="{BEBA8EAE-BF5A-486C-A8C5-ECC9F3942E4B}">
                <a14:imgProps xmlns:a14="http://schemas.microsoft.com/office/drawing/2010/main">
                  <a14:imgLayer r:embed="rId6">
                    <a14:imgEffect>
                      <a14:sharpenSoften amount="-70000"/>
                    </a14:imgEffect>
                    <a14:imgEffect>
                      <a14:brightnessContrast bright="44000"/>
                    </a14:imgEffect>
                  </a14:imgLayer>
                </a14:imgProps>
              </a:ext>
              <a:ext uri="{28A0092B-C50C-407E-A947-70E740481C1C}">
                <a14:useLocalDpi xmlns:a14="http://schemas.microsoft.com/office/drawing/2010/main" val="0"/>
              </a:ext>
            </a:extLst>
          </a:blip>
          <a:stretch>
            <a:fillRect/>
          </a:stretch>
        </p:blipFill>
        <p:spPr>
          <a:xfrm>
            <a:off x="10218295" y="0"/>
            <a:ext cx="1973705" cy="1000124"/>
          </a:xfrm>
          <a:prstGeom prst="rect">
            <a:avLst/>
          </a:prstGeom>
        </p:spPr>
      </p:pic>
      <p:sp>
        <p:nvSpPr>
          <p:cNvPr id="57" name="文字方塊 56"/>
          <p:cNvSpPr txBox="1"/>
          <p:nvPr/>
        </p:nvSpPr>
        <p:spPr>
          <a:xfrm>
            <a:off x="11760677" y="6442101"/>
            <a:ext cx="441146" cy="369332"/>
          </a:xfrm>
          <a:prstGeom prst="rect">
            <a:avLst/>
          </a:prstGeom>
          <a:noFill/>
        </p:spPr>
        <p:txBody>
          <a:bodyPr wrap="none" rtlCol="0">
            <a:spAutoFit/>
          </a:bodyPr>
          <a:lstStyle/>
          <a:p>
            <a:r>
              <a:rPr lang="en-US" altLang="zh-TW" dirty="0" smtClean="0"/>
              <a:t>16</a:t>
            </a:r>
            <a:endParaRPr lang="zh-TW" altLang="en-US" dirty="0"/>
          </a:p>
        </p:txBody>
      </p:sp>
    </p:spTree>
    <p:extLst>
      <p:ext uri="{BB962C8B-B14F-4D97-AF65-F5344CB8AC3E}">
        <p14:creationId xmlns:p14="http://schemas.microsoft.com/office/powerpoint/2010/main" val="128543180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0" presetClass="entr" presetSubtype="0" fill="hold" grpId="0" nodeType="after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1000"/>
                                        <p:tgtEl>
                                          <p:spTgt spid="46"/>
                                        </p:tgtEl>
                                      </p:cBhvr>
                                    </p:animEffect>
                                    <p:anim calcmode="lin" valueType="num">
                                      <p:cBhvr>
                                        <p:cTn id="8" dur="1000" fill="hold"/>
                                        <p:tgtEl>
                                          <p:spTgt spid="46"/>
                                        </p:tgtEl>
                                        <p:attrNameLst>
                                          <p:attrName>ppt_x</p:attrName>
                                        </p:attrNameLst>
                                      </p:cBhvr>
                                      <p:tavLst>
                                        <p:tav tm="0">
                                          <p:val>
                                            <p:strVal val="#ppt_x-.1"/>
                                          </p:val>
                                        </p:tav>
                                        <p:tav tm="100000">
                                          <p:val>
                                            <p:strVal val="#ppt_x"/>
                                          </p:val>
                                        </p:tav>
                                      </p:tavLst>
                                    </p:anim>
                                    <p:anim calcmode="lin" valueType="num">
                                      <p:cBhvr>
                                        <p:cTn id="9" dur="1000" fill="hold"/>
                                        <p:tgtEl>
                                          <p:spTgt spid="46"/>
                                        </p:tgtEl>
                                        <p:attrNameLst>
                                          <p:attrName>ppt_y</p:attrName>
                                        </p:attrNameLst>
                                      </p:cBhvr>
                                      <p:tavLst>
                                        <p:tav tm="0">
                                          <p:val>
                                            <p:strVal val="#ppt_y"/>
                                          </p:val>
                                        </p:tav>
                                        <p:tav tm="100000">
                                          <p:val>
                                            <p:strVal val="#ppt_y"/>
                                          </p:val>
                                        </p:tav>
                                      </p:tavLst>
                                    </p:anim>
                                  </p:childTnLst>
                                </p:cTn>
                              </p:par>
                            </p:childTnLst>
                          </p:cTn>
                        </p:par>
                        <p:par>
                          <p:cTn id="10" fill="hold">
                            <p:stCondLst>
                              <p:cond delay="1000"/>
                            </p:stCondLst>
                            <p:childTnLst>
                              <p:par>
                                <p:cTn id="11" presetID="2" presetClass="entr" presetSubtype="8" fill="hold" nodeType="afterEffect">
                                  <p:stCondLst>
                                    <p:cond delay="0"/>
                                  </p:stCondLst>
                                  <p:childTnLst>
                                    <p:set>
                                      <p:cBhvr>
                                        <p:cTn id="12" dur="1" fill="hold">
                                          <p:stCondLst>
                                            <p:cond delay="0"/>
                                          </p:stCondLst>
                                        </p:cTn>
                                        <p:tgtEl>
                                          <p:spTgt spid="47"/>
                                        </p:tgtEl>
                                        <p:attrNameLst>
                                          <p:attrName>style.visibility</p:attrName>
                                        </p:attrNameLst>
                                      </p:cBhvr>
                                      <p:to>
                                        <p:strVal val="visible"/>
                                      </p:to>
                                    </p:set>
                                    <p:anim calcmode="lin" valueType="num">
                                      <p:cBhvr additive="base">
                                        <p:cTn id="13" dur="1000" fill="hold"/>
                                        <p:tgtEl>
                                          <p:spTgt spid="47"/>
                                        </p:tgtEl>
                                        <p:attrNameLst>
                                          <p:attrName>ppt_x</p:attrName>
                                        </p:attrNameLst>
                                      </p:cBhvr>
                                      <p:tavLst>
                                        <p:tav tm="0">
                                          <p:val>
                                            <p:strVal val="0-#ppt_w/2"/>
                                          </p:val>
                                        </p:tav>
                                        <p:tav tm="100000">
                                          <p:val>
                                            <p:strVal val="#ppt_x"/>
                                          </p:val>
                                        </p:tav>
                                      </p:tavLst>
                                    </p:anim>
                                    <p:anim calcmode="lin" valueType="num">
                                      <p:cBhvr additive="base">
                                        <p:cTn id="14" dur="1000" fill="hold"/>
                                        <p:tgtEl>
                                          <p:spTgt spid="47"/>
                                        </p:tgtEl>
                                        <p:attrNameLst>
                                          <p:attrName>ppt_y</p:attrName>
                                        </p:attrNameLst>
                                      </p:cBhvr>
                                      <p:tavLst>
                                        <p:tav tm="0">
                                          <p:val>
                                            <p:strVal val="#ppt_y"/>
                                          </p:val>
                                        </p:tav>
                                        <p:tav tm="100000">
                                          <p:val>
                                            <p:strVal val="#ppt_y"/>
                                          </p:val>
                                        </p:tav>
                                      </p:tavLst>
                                    </p:anim>
                                  </p:childTnLst>
                                </p:cTn>
                              </p:par>
                            </p:childTnLst>
                          </p:cTn>
                        </p:par>
                        <p:par>
                          <p:cTn id="15" fill="hold">
                            <p:stCondLst>
                              <p:cond delay="2000"/>
                            </p:stCondLst>
                            <p:childTnLst>
                              <p:par>
                                <p:cTn id="16" presetID="2" presetClass="entr" presetSubtype="8" fill="hold" nodeType="afterEffect">
                                  <p:stCondLst>
                                    <p:cond delay="0"/>
                                  </p:stCondLst>
                                  <p:childTnLst>
                                    <p:set>
                                      <p:cBhvr>
                                        <p:cTn id="17" dur="1" fill="hold">
                                          <p:stCondLst>
                                            <p:cond delay="0"/>
                                          </p:stCondLst>
                                        </p:cTn>
                                        <p:tgtEl>
                                          <p:spTgt spid="54"/>
                                        </p:tgtEl>
                                        <p:attrNameLst>
                                          <p:attrName>style.visibility</p:attrName>
                                        </p:attrNameLst>
                                      </p:cBhvr>
                                      <p:to>
                                        <p:strVal val="visible"/>
                                      </p:to>
                                    </p:set>
                                    <p:anim calcmode="lin" valueType="num">
                                      <p:cBhvr additive="base">
                                        <p:cTn id="18" dur="1000" fill="hold"/>
                                        <p:tgtEl>
                                          <p:spTgt spid="54"/>
                                        </p:tgtEl>
                                        <p:attrNameLst>
                                          <p:attrName>ppt_x</p:attrName>
                                        </p:attrNameLst>
                                      </p:cBhvr>
                                      <p:tavLst>
                                        <p:tav tm="0">
                                          <p:val>
                                            <p:strVal val="0-#ppt_w/2"/>
                                          </p:val>
                                        </p:tav>
                                        <p:tav tm="100000">
                                          <p:val>
                                            <p:strVal val="#ppt_x"/>
                                          </p:val>
                                        </p:tav>
                                      </p:tavLst>
                                    </p:anim>
                                    <p:anim calcmode="lin" valueType="num">
                                      <p:cBhvr additive="base">
                                        <p:cTn id="19" dur="1000" fill="hold"/>
                                        <p:tgtEl>
                                          <p:spTgt spid="5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a:extLst>
              <a:ext uri="{FF2B5EF4-FFF2-40B4-BE49-F238E27FC236}">
                <a16:creationId xmlns="" xmlns:a16="http://schemas.microsoft.com/office/drawing/2014/main" id="{3D3BC392-26FC-184D-8B6C-848AF14C3BB6}"/>
              </a:ext>
            </a:extLst>
          </p:cNvPr>
          <p:cNvGrpSpPr/>
          <p:nvPr/>
        </p:nvGrpSpPr>
        <p:grpSpPr>
          <a:xfrm>
            <a:off x="-212033" y="-377866"/>
            <a:ext cx="1092634" cy="1190657"/>
            <a:chOff x="-2790890" y="-3096932"/>
            <a:chExt cx="7190610" cy="7835694"/>
          </a:xfrm>
        </p:grpSpPr>
        <p:grpSp>
          <p:nvGrpSpPr>
            <p:cNvPr id="32" name="组合 31">
              <a:extLst>
                <a:ext uri="{FF2B5EF4-FFF2-40B4-BE49-F238E27FC236}">
                  <a16:creationId xmlns="" xmlns:a16="http://schemas.microsoft.com/office/drawing/2014/main" id="{00585F53-A27E-C04E-A321-FB6DAE6A8769}"/>
                </a:ext>
              </a:extLst>
            </p:cNvPr>
            <p:cNvGrpSpPr/>
            <p:nvPr/>
          </p:nvGrpSpPr>
          <p:grpSpPr>
            <a:xfrm flipH="1" flipV="1">
              <a:off x="-2790890" y="-1679573"/>
              <a:ext cx="7190610" cy="6418335"/>
              <a:chOff x="3731234" y="478518"/>
              <a:chExt cx="7190610" cy="6418335"/>
            </a:xfrm>
          </p:grpSpPr>
          <p:sp>
            <p:nvSpPr>
              <p:cNvPr id="34" name="平行四边形 33">
                <a:extLst>
                  <a:ext uri="{FF2B5EF4-FFF2-40B4-BE49-F238E27FC236}">
                    <a16:creationId xmlns="" xmlns:a16="http://schemas.microsoft.com/office/drawing/2014/main" id="{DB851EC0-C63C-7A4D-AA0C-C17EDA39794C}"/>
                  </a:ext>
                </a:extLst>
              </p:cNvPr>
              <p:cNvSpPr/>
              <p:nvPr/>
            </p:nvSpPr>
            <p:spPr>
              <a:xfrm>
                <a:off x="3948038" y="1666175"/>
                <a:ext cx="6973806" cy="5230678"/>
              </a:xfrm>
              <a:prstGeom prst="parallelogram">
                <a:avLst>
                  <a:gd name="adj" fmla="val 60655"/>
                </a:avLst>
              </a:prstGeom>
              <a:solidFill>
                <a:srgbClr val="0070C0"/>
              </a:solidFill>
              <a:ln>
                <a:noFill/>
              </a:ln>
              <a:effectLst>
                <a:outerShdw blurRad="508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ea typeface="思源黑体 CN Regular" panose="020B0500000000000000" pitchFamily="34" charset="-122"/>
                  <a:sym typeface="Arial" panose="020B0604020202020204" pitchFamily="34" charset="0"/>
                </a:endParaRPr>
              </a:p>
            </p:txBody>
          </p:sp>
          <p:sp>
            <p:nvSpPr>
              <p:cNvPr id="35" name="三角形 34">
                <a:extLst>
                  <a:ext uri="{FF2B5EF4-FFF2-40B4-BE49-F238E27FC236}">
                    <a16:creationId xmlns="" xmlns:a16="http://schemas.microsoft.com/office/drawing/2014/main" id="{67086C1A-0254-C544-83B3-27A81793A347}"/>
                  </a:ext>
                </a:extLst>
              </p:cNvPr>
              <p:cNvSpPr/>
              <p:nvPr/>
            </p:nvSpPr>
            <p:spPr>
              <a:xfrm>
                <a:off x="3731234" y="478518"/>
                <a:ext cx="2685751" cy="2207111"/>
              </a:xfrm>
              <a:prstGeom prst="triangle">
                <a:avLst/>
              </a:prstGeom>
              <a:gradFill flip="none" rotWithShape="1">
                <a:gsLst>
                  <a:gs pos="0">
                    <a:srgbClr val="0070C0"/>
                  </a:gs>
                  <a:gs pos="100000">
                    <a:srgbClr val="00206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ea typeface="思源黑体 CN Regular" panose="020B0500000000000000" pitchFamily="34" charset="-122"/>
                  <a:sym typeface="Arial" panose="020B0604020202020204" pitchFamily="34" charset="0"/>
                </a:endParaRPr>
              </a:p>
            </p:txBody>
          </p:sp>
          <p:sp>
            <p:nvSpPr>
              <p:cNvPr id="36" name="三角形 35">
                <a:extLst>
                  <a:ext uri="{FF2B5EF4-FFF2-40B4-BE49-F238E27FC236}">
                    <a16:creationId xmlns="" xmlns:a16="http://schemas.microsoft.com/office/drawing/2014/main" id="{38944DB9-A22A-2B44-B79D-1E780A7B4481}"/>
                  </a:ext>
                </a:extLst>
              </p:cNvPr>
              <p:cNvSpPr/>
              <p:nvPr/>
            </p:nvSpPr>
            <p:spPr>
              <a:xfrm rot="10800000">
                <a:off x="5792175" y="1645530"/>
                <a:ext cx="1266785" cy="1041025"/>
              </a:xfrm>
              <a:prstGeom prst="triangle">
                <a:avLst/>
              </a:prstGeom>
              <a:solidFill>
                <a:srgbClr val="0064C8"/>
              </a:solidFill>
              <a:ln>
                <a:noFill/>
              </a:ln>
              <a:effectLst>
                <a:outerShdw blurRad="762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ea typeface="思源黑体 CN Regular" panose="020B0500000000000000" pitchFamily="34" charset="-122"/>
                  <a:sym typeface="Arial" panose="020B0604020202020204" pitchFamily="34" charset="0"/>
                </a:endParaRPr>
              </a:p>
            </p:txBody>
          </p:sp>
        </p:grpSp>
        <p:sp>
          <p:nvSpPr>
            <p:cNvPr id="33" name="平行四边形 32">
              <a:extLst>
                <a:ext uri="{FF2B5EF4-FFF2-40B4-BE49-F238E27FC236}">
                  <a16:creationId xmlns="" xmlns:a16="http://schemas.microsoft.com/office/drawing/2014/main" id="{5681EBA5-0FF2-C14F-BB68-5B5952E85597}"/>
                </a:ext>
              </a:extLst>
            </p:cNvPr>
            <p:cNvSpPr/>
            <p:nvPr/>
          </p:nvSpPr>
          <p:spPr>
            <a:xfrm flipH="1" flipV="1">
              <a:off x="-2790890" y="-3096932"/>
              <a:ext cx="6973806" cy="5230678"/>
            </a:xfrm>
            <a:prstGeom prst="parallelogram">
              <a:avLst>
                <a:gd name="adj" fmla="val 60655"/>
              </a:avLst>
            </a:prstGeom>
            <a:gradFill>
              <a:gsLst>
                <a:gs pos="0">
                  <a:srgbClr val="0070C0"/>
                </a:gs>
                <a:gs pos="100000">
                  <a:srgbClr val="002060"/>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ea typeface="思源黑体 CN Regular" panose="020B0500000000000000" pitchFamily="34" charset="-122"/>
                <a:sym typeface="Arial" panose="020B0604020202020204" pitchFamily="34" charset="0"/>
              </a:endParaRPr>
            </a:p>
          </p:txBody>
        </p:sp>
      </p:grpSp>
      <p:sp>
        <p:nvSpPr>
          <p:cNvPr id="37" name="文本框 45">
            <a:extLst>
              <a:ext uri="{FF2B5EF4-FFF2-40B4-BE49-F238E27FC236}">
                <a16:creationId xmlns="" xmlns:a16="http://schemas.microsoft.com/office/drawing/2014/main" id="{FB820B72-4253-754E-BF93-CE356F2E1EE4}"/>
              </a:ext>
            </a:extLst>
          </p:cNvPr>
          <p:cNvSpPr txBox="1"/>
          <p:nvPr/>
        </p:nvSpPr>
        <p:spPr>
          <a:xfrm>
            <a:off x="978152" y="115585"/>
            <a:ext cx="7960513" cy="646331"/>
          </a:xfrm>
          <a:prstGeom prst="rect">
            <a:avLst/>
          </a:prstGeom>
          <a:noFill/>
        </p:spPr>
        <p:txBody>
          <a:bodyPr wrap="none" rtlCol="0">
            <a:spAutoFit/>
          </a:bodyPr>
          <a:lstStyle>
            <a:defPPr>
              <a:defRPr lang="zh-CN"/>
            </a:defPPr>
            <a:lvl1pPr>
              <a:defRPr sz="3600" b="1" spc="300">
                <a:gradFill>
                  <a:gsLst>
                    <a:gs pos="0">
                      <a:srgbClr val="004286">
                        <a:alpha val="64000"/>
                      </a:srgbClr>
                    </a:gs>
                    <a:gs pos="100000">
                      <a:srgbClr val="004286"/>
                    </a:gs>
                  </a:gsLst>
                  <a:lin ang="5400000" scaled="1"/>
                </a:gradFill>
                <a:latin typeface="標楷體" panose="03000509000000000000" pitchFamily="65" charset="-120"/>
                <a:ea typeface="標楷體" panose="03000509000000000000" pitchFamily="65" charset="-120"/>
              </a:defRPr>
            </a:lvl1pPr>
          </a:lstStyle>
          <a:p>
            <a:r>
              <a:rPr lang="en-US" altLang="zh-TW" dirty="0" smtClean="0">
                <a:latin typeface="Times New Roman" panose="02020603050405020304" pitchFamily="18" charset="0"/>
                <a:cs typeface="Times New Roman" panose="02020603050405020304" pitchFamily="18" charset="0"/>
                <a:sym typeface="Arial" panose="020B0604020202020204" pitchFamily="34" charset="0"/>
              </a:rPr>
              <a:t>Ampoc Pure Purification System</a:t>
            </a:r>
            <a:endParaRPr lang="zh-CN" altLang="en-US" dirty="0">
              <a:sym typeface="Arial" panose="020B0604020202020204" pitchFamily="34" charset="0"/>
            </a:endParaRPr>
          </a:p>
        </p:txBody>
      </p:sp>
      <p:pic>
        <p:nvPicPr>
          <p:cNvPr id="79" name="圖片 78"/>
          <p:cNvPicPr>
            <a:picLocks noChangeAspect="1"/>
          </p:cNvPicPr>
          <p:nvPr/>
        </p:nvPicPr>
        <p:blipFill>
          <a:blip r:embed="rId4" cstate="print">
            <a:extLst>
              <a:ext uri="{BEBA8EAE-BF5A-486C-A8C5-ECC9F3942E4B}">
                <a14:imgProps xmlns:a14="http://schemas.microsoft.com/office/drawing/2010/main">
                  <a14:imgLayer r:embed="rId5">
                    <a14:imgEffect>
                      <a14:sharpenSoften amount="-70000"/>
                    </a14:imgEffect>
                    <a14:imgEffect>
                      <a14:brightnessContrast bright="44000"/>
                    </a14:imgEffect>
                  </a14:imgLayer>
                </a14:imgProps>
              </a:ext>
              <a:ext uri="{28A0092B-C50C-407E-A947-70E740481C1C}">
                <a14:useLocalDpi xmlns:a14="http://schemas.microsoft.com/office/drawing/2010/main" val="0"/>
              </a:ext>
            </a:extLst>
          </a:blip>
          <a:stretch>
            <a:fillRect/>
          </a:stretch>
        </p:blipFill>
        <p:spPr>
          <a:xfrm>
            <a:off x="10218295" y="0"/>
            <a:ext cx="1973705" cy="1000124"/>
          </a:xfrm>
          <a:prstGeom prst="rect">
            <a:avLst/>
          </a:prstGeom>
        </p:spPr>
      </p:pic>
      <p:sp>
        <p:nvSpPr>
          <p:cNvPr id="80" name="文字方塊 79"/>
          <p:cNvSpPr txBox="1"/>
          <p:nvPr/>
        </p:nvSpPr>
        <p:spPr>
          <a:xfrm>
            <a:off x="11750854" y="6445302"/>
            <a:ext cx="441146" cy="369332"/>
          </a:xfrm>
          <a:prstGeom prst="rect">
            <a:avLst/>
          </a:prstGeom>
          <a:noFill/>
        </p:spPr>
        <p:txBody>
          <a:bodyPr wrap="none" rtlCol="0">
            <a:spAutoFit/>
          </a:bodyPr>
          <a:lstStyle/>
          <a:p>
            <a:r>
              <a:rPr lang="en-US" altLang="zh-TW" dirty="0" smtClean="0"/>
              <a:t>17</a:t>
            </a:r>
            <a:endParaRPr lang="zh-TW" altLang="en-US" dirty="0"/>
          </a:p>
        </p:txBody>
      </p:sp>
      <p:pic>
        <p:nvPicPr>
          <p:cNvPr id="2" name="AMPOC PURE-short.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828232" y="892334"/>
            <a:ext cx="3238406" cy="5757166"/>
          </a:xfrm>
          <a:prstGeom prst="rect">
            <a:avLst/>
          </a:prstGeom>
        </p:spPr>
      </p:pic>
    </p:spTree>
    <p:extLst>
      <p:ext uri="{BB962C8B-B14F-4D97-AF65-F5344CB8AC3E}">
        <p14:creationId xmlns:p14="http://schemas.microsoft.com/office/powerpoint/2010/main" val="284924636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0" presetClass="entr" presetSubtype="0"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1"/>
                                          </p:val>
                                        </p:tav>
                                        <p:tav tm="100000">
                                          <p:val>
                                            <p:strVal val="#ppt_x"/>
                                          </p:val>
                                        </p:tav>
                                      </p:tavLst>
                                    </p:anim>
                                    <p:anim calcmode="lin" valueType="num">
                                      <p:cBhvr>
                                        <p:cTn id="9" dur="1000" fill="hold"/>
                                        <p:tgtEl>
                                          <p:spTgt spid="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2"/>
                                        </p:tgtEl>
                                      </p:cBhvr>
                                    </p:cmd>
                                  </p:childTnLst>
                                </p:cTn>
                              </p:par>
                            </p:childTnLst>
                          </p:cTn>
                        </p:par>
                      </p:childTnLst>
                    </p:cTn>
                  </p:par>
                </p:childTnLst>
              </p:cTn>
              <p:nextCondLst>
                <p:cond evt="onClick" delay="0">
                  <p:tgtEl>
                    <p:spTgt spid="2"/>
                  </p:tgtEl>
                </p:cond>
              </p:nextCondLst>
            </p:seq>
            <p:video>
              <p:cMediaNode vol="80000">
                <p:cTn id="15" fill="hold" display="0">
                  <p:stCondLst>
                    <p:cond delay="indefinite"/>
                  </p:stCondLst>
                </p:cTn>
                <p:tgtEl>
                  <p:spTgt spid="2"/>
                </p:tgtEl>
              </p:cMediaNode>
            </p:video>
          </p:childTnLst>
        </p:cTn>
      </p:par>
    </p:tnLst>
    <p:bldLst>
      <p:bldP spid="3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497724" y="2619645"/>
            <a:ext cx="9585435" cy="1569660"/>
          </a:xfrm>
          <a:prstGeom prst="rect">
            <a:avLst/>
          </a:prstGeom>
        </p:spPr>
        <p:txBody>
          <a:bodyPr wrap="square">
            <a:spAutoFit/>
          </a:bodyPr>
          <a:lstStyle/>
          <a:p>
            <a:r>
              <a:rPr lang="en-US" altLang="zh-TW" sz="4800" b="1" spc="300" dirty="0">
                <a:gradFill>
                  <a:gsLst>
                    <a:gs pos="0">
                      <a:srgbClr val="0070C0"/>
                    </a:gs>
                    <a:gs pos="100000">
                      <a:srgbClr val="002060"/>
                    </a:gs>
                  </a:gsLst>
                  <a:lin ang="2700000" scaled="1"/>
                </a:gradFill>
                <a:latin typeface="Times New Roman" panose="02020603050405020304" pitchFamily="18" charset="0"/>
                <a:ea typeface="標楷體" panose="03000509000000000000" pitchFamily="65" charset="-120"/>
                <a:cs typeface="Times New Roman" panose="02020603050405020304" pitchFamily="18" charset="0"/>
                <a:sym typeface="Arial" panose="020B0604020202020204" pitchFamily="34" charset="0"/>
              </a:rPr>
              <a:t>Own Brand Equipment</a:t>
            </a:r>
          </a:p>
          <a:p>
            <a:r>
              <a:rPr lang="en-US" altLang="zh-TW" sz="4800" b="1" spc="300" dirty="0">
                <a:gradFill>
                  <a:gsLst>
                    <a:gs pos="0">
                      <a:srgbClr val="0070C0"/>
                    </a:gs>
                    <a:gs pos="100000">
                      <a:srgbClr val="002060"/>
                    </a:gs>
                  </a:gsLst>
                  <a:lin ang="2700000" scaled="1"/>
                </a:gradFill>
                <a:latin typeface="Times New Roman" panose="02020603050405020304" pitchFamily="18" charset="0"/>
                <a:ea typeface="標楷體" panose="03000509000000000000" pitchFamily="65" charset="-120"/>
                <a:cs typeface="Times New Roman" panose="02020603050405020304" pitchFamily="18" charset="0"/>
                <a:sym typeface="Arial" panose="020B0604020202020204" pitchFamily="34" charset="0"/>
              </a:rPr>
              <a:t>  - </a:t>
            </a:r>
            <a:r>
              <a:rPr lang="en-US" altLang="zh-TW" sz="4800" b="1" spc="300" dirty="0" smtClean="0">
                <a:gradFill>
                  <a:gsLst>
                    <a:gs pos="0">
                      <a:srgbClr val="0070C0"/>
                    </a:gs>
                    <a:gs pos="100000">
                      <a:srgbClr val="002060"/>
                    </a:gs>
                  </a:gsLst>
                  <a:lin ang="2700000" scaled="1"/>
                </a:gradFill>
                <a:latin typeface="Times New Roman" panose="02020603050405020304" pitchFamily="18" charset="0"/>
                <a:ea typeface="標楷體" panose="03000509000000000000" pitchFamily="65" charset="-120"/>
                <a:cs typeface="Times New Roman" panose="02020603050405020304" pitchFamily="18" charset="0"/>
                <a:sym typeface="Arial" panose="020B0604020202020204" pitchFamily="34" charset="0"/>
              </a:rPr>
              <a:t>Retrospect </a:t>
            </a:r>
            <a:r>
              <a:rPr lang="en-US" altLang="zh-TW" sz="4800" b="1" spc="300" dirty="0">
                <a:gradFill>
                  <a:gsLst>
                    <a:gs pos="0">
                      <a:srgbClr val="0070C0"/>
                    </a:gs>
                    <a:gs pos="100000">
                      <a:srgbClr val="002060"/>
                    </a:gs>
                  </a:gsLst>
                  <a:lin ang="2700000" scaled="1"/>
                </a:gradFill>
                <a:latin typeface="Times New Roman" panose="02020603050405020304" pitchFamily="18" charset="0"/>
                <a:ea typeface="標楷體" panose="03000509000000000000" pitchFamily="65" charset="-120"/>
                <a:cs typeface="Times New Roman" panose="02020603050405020304" pitchFamily="18" charset="0"/>
                <a:sym typeface="Arial" panose="020B0604020202020204" pitchFamily="34" charset="0"/>
              </a:rPr>
              <a:t>and </a:t>
            </a:r>
            <a:r>
              <a:rPr lang="en-US" altLang="zh-TW" sz="4800" b="1" spc="300" dirty="0" smtClean="0">
                <a:gradFill>
                  <a:gsLst>
                    <a:gs pos="0">
                      <a:srgbClr val="0070C0"/>
                    </a:gs>
                    <a:gs pos="100000">
                      <a:srgbClr val="002060"/>
                    </a:gs>
                  </a:gsLst>
                  <a:lin ang="2700000" scaled="1"/>
                </a:gradFill>
                <a:latin typeface="Times New Roman" panose="02020603050405020304" pitchFamily="18" charset="0"/>
                <a:ea typeface="標楷體" panose="03000509000000000000" pitchFamily="65" charset="-120"/>
                <a:cs typeface="Times New Roman" panose="02020603050405020304" pitchFamily="18" charset="0"/>
                <a:sym typeface="Arial" panose="020B0604020202020204" pitchFamily="34" charset="0"/>
              </a:rPr>
              <a:t>Prospect</a:t>
            </a:r>
            <a:endParaRPr lang="en-US" altLang="zh-TW" sz="4800" b="1" spc="300" dirty="0">
              <a:gradFill>
                <a:gsLst>
                  <a:gs pos="0">
                    <a:srgbClr val="0070C0"/>
                  </a:gs>
                  <a:gs pos="100000">
                    <a:srgbClr val="002060"/>
                  </a:gs>
                </a:gsLst>
                <a:lin ang="2700000" scaled="1"/>
              </a:gradFill>
              <a:latin typeface="Times New Roman" panose="02020603050405020304" pitchFamily="18" charset="0"/>
              <a:ea typeface="標楷體" panose="03000509000000000000" pitchFamily="65" charset="-120"/>
              <a:cs typeface="Times New Roman" panose="02020603050405020304" pitchFamily="18" charset="0"/>
              <a:sym typeface="Arial" panose="020B0604020202020204" pitchFamily="34" charset="0"/>
            </a:endParaRPr>
          </a:p>
        </p:txBody>
      </p:sp>
      <p:pic>
        <p:nvPicPr>
          <p:cNvPr id="3" name="圖片 2"/>
          <p:cNvPicPr>
            <a:picLocks noChangeAspect="1"/>
          </p:cNvPicPr>
          <p:nvPr/>
        </p:nvPicPr>
        <p:blipFill>
          <a:blip r:embed="rId2" cstate="print">
            <a:extLst>
              <a:ext uri="{BEBA8EAE-BF5A-486C-A8C5-ECC9F3942E4B}">
                <a14:imgProps xmlns:a14="http://schemas.microsoft.com/office/drawing/2010/main">
                  <a14:imgLayer r:embed="rId3">
                    <a14:imgEffect>
                      <a14:sharpenSoften amount="-70000"/>
                    </a14:imgEffect>
                    <a14:imgEffect>
                      <a14:brightnessContrast bright="44000"/>
                    </a14:imgEffect>
                  </a14:imgLayer>
                </a14:imgProps>
              </a:ext>
              <a:ext uri="{28A0092B-C50C-407E-A947-70E740481C1C}">
                <a14:useLocalDpi xmlns:a14="http://schemas.microsoft.com/office/drawing/2010/main" val="0"/>
              </a:ext>
            </a:extLst>
          </a:blip>
          <a:stretch>
            <a:fillRect/>
          </a:stretch>
        </p:blipFill>
        <p:spPr>
          <a:xfrm>
            <a:off x="10218293" y="149767"/>
            <a:ext cx="1973705" cy="1000124"/>
          </a:xfrm>
          <a:prstGeom prst="rect">
            <a:avLst/>
          </a:prstGeom>
        </p:spPr>
      </p:pic>
      <p:sp>
        <p:nvSpPr>
          <p:cNvPr id="4" name="文字方塊 3"/>
          <p:cNvSpPr txBox="1"/>
          <p:nvPr/>
        </p:nvSpPr>
        <p:spPr>
          <a:xfrm>
            <a:off x="11750854" y="6445302"/>
            <a:ext cx="441146" cy="369332"/>
          </a:xfrm>
          <a:prstGeom prst="rect">
            <a:avLst/>
          </a:prstGeom>
          <a:noFill/>
        </p:spPr>
        <p:txBody>
          <a:bodyPr wrap="none" rtlCol="0">
            <a:spAutoFit/>
          </a:bodyPr>
          <a:lstStyle/>
          <a:p>
            <a:r>
              <a:rPr lang="en-US" altLang="zh-TW" dirty="0" smtClean="0"/>
              <a:t>18</a:t>
            </a:r>
            <a:endParaRPr lang="zh-TW" altLang="en-US" dirty="0"/>
          </a:p>
        </p:txBody>
      </p:sp>
    </p:spTree>
    <p:extLst>
      <p:ext uri="{BB962C8B-B14F-4D97-AF65-F5344CB8AC3E}">
        <p14:creationId xmlns:p14="http://schemas.microsoft.com/office/powerpoint/2010/main" val="234592049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文本框 45">
            <a:extLst>
              <a:ext uri="{FF2B5EF4-FFF2-40B4-BE49-F238E27FC236}">
                <a16:creationId xmlns="" xmlns:a16="http://schemas.microsoft.com/office/drawing/2014/main" id="{FB820B72-4253-754E-BF93-CE356F2E1EE4}"/>
              </a:ext>
            </a:extLst>
          </p:cNvPr>
          <p:cNvSpPr txBox="1"/>
          <p:nvPr/>
        </p:nvSpPr>
        <p:spPr>
          <a:xfrm>
            <a:off x="978152" y="370713"/>
            <a:ext cx="7558479" cy="646331"/>
          </a:xfrm>
          <a:prstGeom prst="rect">
            <a:avLst/>
          </a:prstGeom>
          <a:noFill/>
        </p:spPr>
        <p:txBody>
          <a:bodyPr wrap="none" rtlCol="0">
            <a:spAutoFit/>
          </a:bodyPr>
          <a:lstStyle/>
          <a:p>
            <a:r>
              <a:rPr lang="en-US" altLang="zh-TW" sz="3600" spc="300" dirty="0" smtClean="0">
                <a:gradFill>
                  <a:gsLst>
                    <a:gs pos="0">
                      <a:srgbClr val="004286">
                        <a:alpha val="64000"/>
                      </a:srgbClr>
                    </a:gs>
                    <a:gs pos="100000">
                      <a:srgbClr val="004286"/>
                    </a:gs>
                  </a:gsLst>
                  <a:lin ang="5400000" scaled="1"/>
                </a:gradFill>
                <a:latin typeface="Times New Roman" panose="02020603050405020304" pitchFamily="18" charset="0"/>
                <a:ea typeface="標楷體" panose="03000509000000000000" pitchFamily="65" charset="-120"/>
                <a:cs typeface="Times New Roman" panose="02020603050405020304" pitchFamily="18" charset="0"/>
                <a:sym typeface="Arial" panose="020B0604020202020204" pitchFamily="34" charset="0"/>
              </a:rPr>
              <a:t>2024 H1</a:t>
            </a:r>
            <a:r>
              <a:rPr lang="zh-TW" altLang="en-US" sz="3600" spc="300" dirty="0" smtClean="0">
                <a:gradFill>
                  <a:gsLst>
                    <a:gs pos="0">
                      <a:srgbClr val="004286">
                        <a:alpha val="64000"/>
                      </a:srgbClr>
                    </a:gs>
                    <a:gs pos="100000">
                      <a:srgbClr val="004286"/>
                    </a:gs>
                  </a:gsLst>
                  <a:lin ang="5400000" scaled="1"/>
                </a:gradFill>
                <a:latin typeface="Times New Roman" panose="02020603050405020304" pitchFamily="18" charset="0"/>
                <a:ea typeface="標楷體" panose="03000509000000000000" pitchFamily="65" charset="-120"/>
                <a:cs typeface="Times New Roman" panose="02020603050405020304" pitchFamily="18" charset="0"/>
                <a:sym typeface="Arial" panose="020B0604020202020204" pitchFamily="34" charset="0"/>
              </a:rPr>
              <a:t> </a:t>
            </a:r>
            <a:r>
              <a:rPr lang="en-US" altLang="zh-TW" sz="3600" spc="300" dirty="0" smtClean="0">
                <a:gradFill>
                  <a:gsLst>
                    <a:gs pos="0">
                      <a:srgbClr val="004286">
                        <a:alpha val="64000"/>
                      </a:srgbClr>
                    </a:gs>
                    <a:gs pos="100000">
                      <a:srgbClr val="004286"/>
                    </a:gs>
                  </a:gsLst>
                  <a:lin ang="5400000" scaled="1"/>
                </a:gradFill>
                <a:latin typeface="Times New Roman" panose="02020603050405020304" pitchFamily="18" charset="0"/>
                <a:ea typeface="標楷體" panose="03000509000000000000" pitchFamily="65" charset="-120"/>
                <a:cs typeface="Times New Roman" panose="02020603050405020304" pitchFamily="18" charset="0"/>
                <a:sym typeface="Arial" panose="020B0604020202020204" pitchFamily="34" charset="0"/>
              </a:rPr>
              <a:t>Retrospect and Prospect</a:t>
            </a:r>
            <a:endParaRPr lang="zh-CN" altLang="en-US" sz="3600" spc="300" dirty="0">
              <a:gradFill>
                <a:gsLst>
                  <a:gs pos="0">
                    <a:srgbClr val="004286">
                      <a:alpha val="64000"/>
                    </a:srgbClr>
                  </a:gs>
                  <a:gs pos="100000">
                    <a:srgbClr val="004286"/>
                  </a:gs>
                </a:gsLst>
                <a:lin ang="5400000" scaled="1"/>
              </a:gradFill>
              <a:latin typeface="Times New Roman" panose="02020603050405020304" pitchFamily="18" charset="0"/>
              <a:ea typeface="標楷體" panose="03000509000000000000" pitchFamily="65" charset="-120"/>
              <a:cs typeface="Times New Roman" panose="02020603050405020304" pitchFamily="18" charset="0"/>
              <a:sym typeface="Arial" panose="020B0604020202020204" pitchFamily="34" charset="0"/>
            </a:endParaRPr>
          </a:p>
        </p:txBody>
      </p:sp>
      <p:grpSp>
        <p:nvGrpSpPr>
          <p:cNvPr id="48" name="组合 47">
            <a:extLst>
              <a:ext uri="{FF2B5EF4-FFF2-40B4-BE49-F238E27FC236}">
                <a16:creationId xmlns="" xmlns:a16="http://schemas.microsoft.com/office/drawing/2014/main" id="{C6C80918-3FF2-0F4E-96B4-03396C2C947B}"/>
              </a:ext>
            </a:extLst>
          </p:cNvPr>
          <p:cNvGrpSpPr/>
          <p:nvPr/>
        </p:nvGrpSpPr>
        <p:grpSpPr>
          <a:xfrm>
            <a:off x="-212033" y="-377866"/>
            <a:ext cx="1092634" cy="1190657"/>
            <a:chOff x="-2790890" y="-3096932"/>
            <a:chExt cx="7190610" cy="7835694"/>
          </a:xfrm>
        </p:grpSpPr>
        <p:grpSp>
          <p:nvGrpSpPr>
            <p:cNvPr id="49" name="组合 48">
              <a:extLst>
                <a:ext uri="{FF2B5EF4-FFF2-40B4-BE49-F238E27FC236}">
                  <a16:creationId xmlns="" xmlns:a16="http://schemas.microsoft.com/office/drawing/2014/main" id="{E26F7AB5-6F18-4046-9312-0D4188F0CF47}"/>
                </a:ext>
              </a:extLst>
            </p:cNvPr>
            <p:cNvGrpSpPr/>
            <p:nvPr/>
          </p:nvGrpSpPr>
          <p:grpSpPr>
            <a:xfrm flipH="1" flipV="1">
              <a:off x="-2790890" y="-1679573"/>
              <a:ext cx="7190610" cy="6418335"/>
              <a:chOff x="3731234" y="478518"/>
              <a:chExt cx="7190610" cy="6418335"/>
            </a:xfrm>
          </p:grpSpPr>
          <p:sp>
            <p:nvSpPr>
              <p:cNvPr id="51" name="平行四边形 50">
                <a:extLst>
                  <a:ext uri="{FF2B5EF4-FFF2-40B4-BE49-F238E27FC236}">
                    <a16:creationId xmlns="" xmlns:a16="http://schemas.microsoft.com/office/drawing/2014/main" id="{FF0BAE10-2405-BB48-B98F-A7091611B08A}"/>
                  </a:ext>
                </a:extLst>
              </p:cNvPr>
              <p:cNvSpPr/>
              <p:nvPr/>
            </p:nvSpPr>
            <p:spPr>
              <a:xfrm>
                <a:off x="3948038" y="1666175"/>
                <a:ext cx="6973806" cy="5230678"/>
              </a:xfrm>
              <a:prstGeom prst="parallelogram">
                <a:avLst>
                  <a:gd name="adj" fmla="val 60655"/>
                </a:avLst>
              </a:prstGeom>
              <a:solidFill>
                <a:srgbClr val="0070C0"/>
              </a:solidFill>
              <a:ln>
                <a:noFill/>
              </a:ln>
              <a:effectLst>
                <a:outerShdw blurRad="508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ea typeface="思源黑体 CN Regular" panose="020B0500000000000000" pitchFamily="34" charset="-122"/>
                  <a:sym typeface="Arial" panose="020B0604020202020204" pitchFamily="34" charset="0"/>
                </a:endParaRPr>
              </a:p>
            </p:txBody>
          </p:sp>
          <p:sp>
            <p:nvSpPr>
              <p:cNvPr id="52" name="三角形 51">
                <a:extLst>
                  <a:ext uri="{FF2B5EF4-FFF2-40B4-BE49-F238E27FC236}">
                    <a16:creationId xmlns="" xmlns:a16="http://schemas.microsoft.com/office/drawing/2014/main" id="{08699737-D295-F944-919F-C56A7E2E9C55}"/>
                  </a:ext>
                </a:extLst>
              </p:cNvPr>
              <p:cNvSpPr/>
              <p:nvPr/>
            </p:nvSpPr>
            <p:spPr>
              <a:xfrm>
                <a:off x="3731234" y="478518"/>
                <a:ext cx="2685751" cy="2207111"/>
              </a:xfrm>
              <a:prstGeom prst="triangle">
                <a:avLst/>
              </a:prstGeom>
              <a:gradFill flip="none" rotWithShape="1">
                <a:gsLst>
                  <a:gs pos="0">
                    <a:srgbClr val="0070C0"/>
                  </a:gs>
                  <a:gs pos="100000">
                    <a:srgbClr val="00206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ea typeface="思源黑体 CN Regular" panose="020B0500000000000000" pitchFamily="34" charset="-122"/>
                  <a:sym typeface="Arial" panose="020B0604020202020204" pitchFamily="34" charset="0"/>
                </a:endParaRPr>
              </a:p>
            </p:txBody>
          </p:sp>
          <p:sp>
            <p:nvSpPr>
              <p:cNvPr id="53" name="三角形 52">
                <a:extLst>
                  <a:ext uri="{FF2B5EF4-FFF2-40B4-BE49-F238E27FC236}">
                    <a16:creationId xmlns="" xmlns:a16="http://schemas.microsoft.com/office/drawing/2014/main" id="{D839EB0C-A179-4C41-AE93-12900B0C6228}"/>
                  </a:ext>
                </a:extLst>
              </p:cNvPr>
              <p:cNvSpPr/>
              <p:nvPr/>
            </p:nvSpPr>
            <p:spPr>
              <a:xfrm rot="10800000">
                <a:off x="5792175" y="1645530"/>
                <a:ext cx="1266785" cy="1041025"/>
              </a:xfrm>
              <a:prstGeom prst="triangle">
                <a:avLst/>
              </a:prstGeom>
              <a:solidFill>
                <a:srgbClr val="0064C8"/>
              </a:solidFill>
              <a:ln>
                <a:noFill/>
              </a:ln>
              <a:effectLst>
                <a:outerShdw blurRad="762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ea typeface="思源黑体 CN Regular" panose="020B0500000000000000" pitchFamily="34" charset="-122"/>
                  <a:sym typeface="Arial" panose="020B0604020202020204" pitchFamily="34" charset="0"/>
                </a:endParaRPr>
              </a:p>
            </p:txBody>
          </p:sp>
        </p:grpSp>
        <p:sp>
          <p:nvSpPr>
            <p:cNvPr id="50" name="平行四边形 49">
              <a:extLst>
                <a:ext uri="{FF2B5EF4-FFF2-40B4-BE49-F238E27FC236}">
                  <a16:creationId xmlns="" xmlns:a16="http://schemas.microsoft.com/office/drawing/2014/main" id="{9BBEB6E9-A3FC-5C44-98DE-5388F72F92DC}"/>
                </a:ext>
              </a:extLst>
            </p:cNvPr>
            <p:cNvSpPr/>
            <p:nvPr/>
          </p:nvSpPr>
          <p:spPr>
            <a:xfrm flipH="1" flipV="1">
              <a:off x="-2790890" y="-3096932"/>
              <a:ext cx="6973806" cy="5230678"/>
            </a:xfrm>
            <a:prstGeom prst="parallelogram">
              <a:avLst>
                <a:gd name="adj" fmla="val 60655"/>
              </a:avLst>
            </a:prstGeom>
            <a:gradFill>
              <a:gsLst>
                <a:gs pos="0">
                  <a:srgbClr val="0070C0"/>
                </a:gs>
                <a:gs pos="100000">
                  <a:srgbClr val="002060"/>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ea typeface="思源黑体 CN Regular" panose="020B0500000000000000" pitchFamily="34" charset="-122"/>
                <a:sym typeface="Arial" panose="020B0604020202020204" pitchFamily="34" charset="0"/>
              </a:endParaRPr>
            </a:p>
          </p:txBody>
        </p:sp>
      </p:grpSp>
      <p:sp>
        <p:nvSpPr>
          <p:cNvPr id="11" name="內容版面配置區 1"/>
          <p:cNvSpPr txBox="1">
            <a:spLocks/>
          </p:cNvSpPr>
          <p:nvPr/>
        </p:nvSpPr>
        <p:spPr>
          <a:xfrm>
            <a:off x="845176" y="1466662"/>
            <a:ext cx="10905678" cy="47055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0" lvl="1" indent="-457200">
              <a:buFont typeface="+mj-lt"/>
              <a:buAutoNum type="arabicPeriod"/>
              <a:defRPr/>
            </a:pP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In </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the first half of 2024, the primary self-manufactured equipment usage will be focused on substrates and HDI, and there is a significant proportion in substrate-like applications. The market applications include smartphones, automotive electronics, servers, and other product </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markets.</a:t>
            </a:r>
          </a:p>
          <a:p>
            <a:pPr marL="914400" lvl="1" indent="-457200">
              <a:buFont typeface="+mj-lt"/>
              <a:buAutoNum type="arabicPeriod"/>
              <a:defRPr/>
            </a:pP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The </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Ampoc 7A (Arrows) patented new product will be launched, which will be publicly presented at TPCA from Oct. 23-25 this year. Besides addressing glass substrate equipment, the two patented designs, the ECO heat recovery system and the Ampoc PURE purification system, contribute significantly to energy saving and carbon reduction in response to global warming </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trends.</a:t>
            </a:r>
          </a:p>
          <a:p>
            <a:pPr marL="914400" lvl="1" indent="-457200">
              <a:buFont typeface="+mj-lt"/>
              <a:buAutoNum type="arabicPeriod"/>
              <a:defRPr/>
            </a:pP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In </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response to customers moving their factories to Southeast Asia, we are progressively installing equipment and will establish a service point in Thailand to closely communicate with customers, provide after-sales service, and seize business opportunities</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2000" dirty="0" smtClean="0">
              <a:latin typeface="Times New Roman" panose="02020603050405020304" pitchFamily="18" charset="0"/>
              <a:ea typeface="標楷體" panose="03000509000000000000" pitchFamily="65" charset="-120"/>
              <a:cs typeface="Times New Roman" panose="02020603050405020304" pitchFamily="18" charset="0"/>
            </a:endParaRPr>
          </a:p>
          <a:p>
            <a:pPr marL="0" indent="0">
              <a:buFont typeface="Arial" panose="020B0604020202020204" pitchFamily="34" charset="0"/>
              <a:buNone/>
              <a:defRPr/>
            </a:pP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    </a:t>
            </a:r>
          </a:p>
          <a:p>
            <a:pPr marL="0" indent="0">
              <a:buFont typeface="Arial" panose="020B0604020202020204" pitchFamily="34" charset="0"/>
              <a:buNone/>
              <a:defRPr/>
            </a:pPr>
            <a:endParaRPr lang="zh-TW" altLang="en-US" sz="1800" dirty="0" smtClean="0">
              <a:latin typeface="+mj-lt"/>
            </a:endParaRPr>
          </a:p>
        </p:txBody>
      </p:sp>
      <p:pic>
        <p:nvPicPr>
          <p:cNvPr id="12" name="圖片 11"/>
          <p:cNvPicPr>
            <a:picLocks noChangeAspect="1"/>
          </p:cNvPicPr>
          <p:nvPr/>
        </p:nvPicPr>
        <p:blipFill>
          <a:blip r:embed="rId2" cstate="print">
            <a:extLst>
              <a:ext uri="{BEBA8EAE-BF5A-486C-A8C5-ECC9F3942E4B}">
                <a14:imgProps xmlns:a14="http://schemas.microsoft.com/office/drawing/2010/main">
                  <a14:imgLayer r:embed="rId3">
                    <a14:imgEffect>
                      <a14:sharpenSoften amount="-70000"/>
                    </a14:imgEffect>
                    <a14:imgEffect>
                      <a14:brightnessContrast bright="44000"/>
                    </a14:imgEffect>
                  </a14:imgLayer>
                </a14:imgProps>
              </a:ext>
              <a:ext uri="{28A0092B-C50C-407E-A947-70E740481C1C}">
                <a14:useLocalDpi xmlns:a14="http://schemas.microsoft.com/office/drawing/2010/main" val="0"/>
              </a:ext>
            </a:extLst>
          </a:blip>
          <a:stretch>
            <a:fillRect/>
          </a:stretch>
        </p:blipFill>
        <p:spPr>
          <a:xfrm>
            <a:off x="10218294" y="312729"/>
            <a:ext cx="1973705" cy="1000124"/>
          </a:xfrm>
          <a:prstGeom prst="rect">
            <a:avLst/>
          </a:prstGeom>
        </p:spPr>
      </p:pic>
      <p:sp>
        <p:nvSpPr>
          <p:cNvPr id="13" name="文字方塊 12"/>
          <p:cNvSpPr txBox="1"/>
          <p:nvPr/>
        </p:nvSpPr>
        <p:spPr>
          <a:xfrm>
            <a:off x="11750854" y="6442101"/>
            <a:ext cx="441146" cy="369332"/>
          </a:xfrm>
          <a:prstGeom prst="rect">
            <a:avLst/>
          </a:prstGeom>
          <a:noFill/>
        </p:spPr>
        <p:txBody>
          <a:bodyPr wrap="none" rtlCol="0">
            <a:spAutoFit/>
          </a:bodyPr>
          <a:lstStyle/>
          <a:p>
            <a:r>
              <a:rPr lang="en-US" altLang="zh-TW" dirty="0" smtClean="0"/>
              <a:t>19</a:t>
            </a:r>
            <a:endParaRPr lang="zh-TW" altLang="en-US" dirty="0"/>
          </a:p>
        </p:txBody>
      </p:sp>
    </p:spTree>
    <p:extLst>
      <p:ext uri="{BB962C8B-B14F-4D97-AF65-F5344CB8AC3E}">
        <p14:creationId xmlns:p14="http://schemas.microsoft.com/office/powerpoint/2010/main" val="21585837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0" presetClass="entr" presetSubtype="0" fill="hold" grpId="0" nodeType="after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1000"/>
                                        <p:tgtEl>
                                          <p:spTgt spid="46"/>
                                        </p:tgtEl>
                                      </p:cBhvr>
                                    </p:animEffect>
                                    <p:anim calcmode="lin" valueType="num">
                                      <p:cBhvr>
                                        <p:cTn id="8" dur="1000" fill="hold"/>
                                        <p:tgtEl>
                                          <p:spTgt spid="46"/>
                                        </p:tgtEl>
                                        <p:attrNameLst>
                                          <p:attrName>ppt_x</p:attrName>
                                        </p:attrNameLst>
                                      </p:cBhvr>
                                      <p:tavLst>
                                        <p:tav tm="0">
                                          <p:val>
                                            <p:strVal val="#ppt_x-.1"/>
                                          </p:val>
                                        </p:tav>
                                        <p:tav tm="100000">
                                          <p:val>
                                            <p:strVal val="#ppt_x"/>
                                          </p:val>
                                        </p:tav>
                                      </p:tavLst>
                                    </p:anim>
                                    <p:anim calcmode="lin" valueType="num">
                                      <p:cBhvr>
                                        <p:cTn id="9" dur="1000" fill="hold"/>
                                        <p:tgtEl>
                                          <p:spTgt spid="4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5" name="组合 14">
            <a:extLst>
              <a:ext uri="{FF2B5EF4-FFF2-40B4-BE49-F238E27FC236}">
                <a16:creationId xmlns="" xmlns:a16="http://schemas.microsoft.com/office/drawing/2014/main" id="{17D8DCD8-0FC8-CF48-A759-4CAAD1A6D8F5}"/>
              </a:ext>
            </a:extLst>
          </p:cNvPr>
          <p:cNvGrpSpPr/>
          <p:nvPr/>
        </p:nvGrpSpPr>
        <p:grpSpPr>
          <a:xfrm flipH="1" flipV="1">
            <a:off x="8062514" y="1600820"/>
            <a:ext cx="8451548" cy="5243929"/>
            <a:chOff x="3948038" y="1652924"/>
            <a:chExt cx="8451548" cy="5243929"/>
          </a:xfrm>
        </p:grpSpPr>
        <p:sp>
          <p:nvSpPr>
            <p:cNvPr id="83" name="平行四边形 82">
              <a:extLst>
                <a:ext uri="{FF2B5EF4-FFF2-40B4-BE49-F238E27FC236}">
                  <a16:creationId xmlns="" xmlns:a16="http://schemas.microsoft.com/office/drawing/2014/main" id="{0094D6F2-BD06-414E-8078-60DC6EC0FA9A}"/>
                </a:ext>
              </a:extLst>
            </p:cNvPr>
            <p:cNvSpPr/>
            <p:nvPr/>
          </p:nvSpPr>
          <p:spPr>
            <a:xfrm>
              <a:off x="3948038" y="1666175"/>
              <a:ext cx="6973806" cy="5230678"/>
            </a:xfrm>
            <a:prstGeom prst="parallelogram">
              <a:avLst>
                <a:gd name="adj" fmla="val 60655"/>
              </a:avLst>
            </a:prstGeom>
            <a:solidFill>
              <a:srgbClr val="0070C0"/>
            </a:solidFill>
            <a:ln>
              <a:noFill/>
            </a:ln>
            <a:effectLst>
              <a:outerShdw blurRad="508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ea typeface="思源黑体 CN Regular" panose="020B0500000000000000" pitchFamily="34" charset="-122"/>
                <a:sym typeface="Arial" panose="020B0604020202020204" pitchFamily="34" charset="0"/>
              </a:endParaRPr>
            </a:p>
          </p:txBody>
        </p:sp>
        <p:sp>
          <p:nvSpPr>
            <p:cNvPr id="93" name="三角形 92">
              <a:extLst>
                <a:ext uri="{FF2B5EF4-FFF2-40B4-BE49-F238E27FC236}">
                  <a16:creationId xmlns="" xmlns:a16="http://schemas.microsoft.com/office/drawing/2014/main" id="{411E1FC6-A3A2-AD48-9041-5B9193128D5E}"/>
                </a:ext>
              </a:extLst>
            </p:cNvPr>
            <p:cNvSpPr/>
            <p:nvPr/>
          </p:nvSpPr>
          <p:spPr>
            <a:xfrm>
              <a:off x="10130051" y="1652924"/>
              <a:ext cx="1627559" cy="1337504"/>
            </a:xfrm>
            <a:prstGeom prst="triangle">
              <a:avLst/>
            </a:prstGeom>
            <a:gradFill flip="none" rotWithShape="1">
              <a:gsLst>
                <a:gs pos="0">
                  <a:srgbClr val="0070C0"/>
                </a:gs>
                <a:gs pos="100000">
                  <a:srgbClr val="00206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ea typeface="思源黑体 CN Regular" panose="020B0500000000000000" pitchFamily="34" charset="-122"/>
                <a:sym typeface="Arial" panose="020B0604020202020204" pitchFamily="34" charset="0"/>
              </a:endParaRPr>
            </a:p>
          </p:txBody>
        </p:sp>
        <p:sp>
          <p:nvSpPr>
            <p:cNvPr id="103" name="三角形 102">
              <a:extLst>
                <a:ext uri="{FF2B5EF4-FFF2-40B4-BE49-F238E27FC236}">
                  <a16:creationId xmlns="" xmlns:a16="http://schemas.microsoft.com/office/drawing/2014/main" id="{17A0FF8B-99C6-814F-83E4-FAE5AB43E562}"/>
                </a:ext>
              </a:extLst>
            </p:cNvPr>
            <p:cNvSpPr/>
            <p:nvPr/>
          </p:nvSpPr>
          <p:spPr>
            <a:xfrm rot="10800000">
              <a:off x="11132801" y="1950330"/>
              <a:ext cx="1266785" cy="1041025"/>
            </a:xfrm>
            <a:prstGeom prst="triangle">
              <a:avLst/>
            </a:prstGeom>
            <a:solidFill>
              <a:srgbClr val="0064C8"/>
            </a:solidFill>
            <a:ln>
              <a:noFill/>
            </a:ln>
            <a:effectLst>
              <a:outerShdw blurRad="762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ea typeface="思源黑体 CN Regular" panose="020B0500000000000000" pitchFamily="34" charset="-122"/>
                <a:sym typeface="Arial" panose="020B0604020202020204" pitchFamily="34" charset="0"/>
              </a:endParaRPr>
            </a:p>
          </p:txBody>
        </p:sp>
      </p:grpSp>
      <p:sp>
        <p:nvSpPr>
          <p:cNvPr id="62" name="PA-文本框 61">
            <a:extLst>
              <a:ext uri="{FF2B5EF4-FFF2-40B4-BE49-F238E27FC236}">
                <a16:creationId xmlns="" xmlns:a16="http://schemas.microsoft.com/office/drawing/2014/main" id="{7AB9361D-753C-4A3C-BC24-8406ED6D69CF}"/>
              </a:ext>
            </a:extLst>
          </p:cNvPr>
          <p:cNvSpPr txBox="1"/>
          <p:nvPr>
            <p:custDataLst>
              <p:tags r:id="rId1"/>
            </p:custDataLst>
          </p:nvPr>
        </p:nvSpPr>
        <p:spPr>
          <a:xfrm>
            <a:off x="1517022" y="1684872"/>
            <a:ext cx="3813865" cy="584775"/>
          </a:xfrm>
          <a:prstGeom prst="rect">
            <a:avLst/>
          </a:prstGeom>
          <a:noFill/>
        </p:spPr>
        <p:txBody>
          <a:bodyPr wrap="none" rtlCol="0">
            <a:spAutoFit/>
          </a:bodyPr>
          <a:lstStyle/>
          <a:p>
            <a:pPr marL="457200" indent="-457200">
              <a:buFont typeface="Wingdings" pitchFamily="2" charset="2"/>
              <a:buChar char="Ø"/>
            </a:pPr>
            <a:r>
              <a:rPr lang="en-US" altLang="zh-TW" sz="3200" b="1" spc="300" dirty="0">
                <a:gradFill>
                  <a:gsLst>
                    <a:gs pos="0">
                      <a:srgbClr val="0070C0"/>
                    </a:gs>
                    <a:gs pos="100000">
                      <a:srgbClr val="002060"/>
                    </a:gs>
                  </a:gsLst>
                  <a:lin ang="2700000" scaled="1"/>
                </a:gradFill>
                <a:latin typeface="Times New Roman" panose="02020603050405020304" pitchFamily="18" charset="0"/>
                <a:ea typeface="標楷體" panose="03000509000000000000" pitchFamily="65" charset="-120"/>
                <a:cs typeface="Times New Roman" panose="02020603050405020304" pitchFamily="18" charset="0"/>
                <a:sym typeface="Arial" panose="020B0604020202020204" pitchFamily="34" charset="0"/>
              </a:rPr>
              <a:t>Ampoc Profile</a:t>
            </a:r>
            <a:endParaRPr lang="zh-CN" altLang="en-US" sz="3200" b="1" spc="300" dirty="0">
              <a:gradFill>
                <a:gsLst>
                  <a:gs pos="0">
                    <a:srgbClr val="0070C0"/>
                  </a:gs>
                  <a:gs pos="100000">
                    <a:srgbClr val="002060"/>
                  </a:gs>
                </a:gsLst>
                <a:lin ang="2700000" scaled="1"/>
              </a:gradFill>
              <a:latin typeface="Times New Roman" panose="02020603050405020304" pitchFamily="18" charset="0"/>
              <a:ea typeface="標楷體" panose="03000509000000000000" pitchFamily="65" charset="-120"/>
              <a:cs typeface="Times New Roman" panose="02020603050405020304" pitchFamily="18" charset="0"/>
              <a:sym typeface="Arial" panose="020B0604020202020204" pitchFamily="34" charset="0"/>
            </a:endParaRPr>
          </a:p>
        </p:txBody>
      </p:sp>
      <p:sp>
        <p:nvSpPr>
          <p:cNvPr id="66" name="PA-文本框 65">
            <a:extLst>
              <a:ext uri="{FF2B5EF4-FFF2-40B4-BE49-F238E27FC236}">
                <a16:creationId xmlns="" xmlns:a16="http://schemas.microsoft.com/office/drawing/2014/main" id="{3D8F11F5-CAF5-4C8A-9160-B29C6DEC4630}"/>
              </a:ext>
            </a:extLst>
          </p:cNvPr>
          <p:cNvSpPr txBox="1"/>
          <p:nvPr>
            <p:custDataLst>
              <p:tags r:id="rId2"/>
            </p:custDataLst>
          </p:nvPr>
        </p:nvSpPr>
        <p:spPr>
          <a:xfrm>
            <a:off x="1512521" y="2269647"/>
            <a:ext cx="4089581" cy="584775"/>
          </a:xfrm>
          <a:prstGeom prst="rect">
            <a:avLst/>
          </a:prstGeom>
          <a:noFill/>
        </p:spPr>
        <p:txBody>
          <a:bodyPr wrap="none" rtlCol="0">
            <a:spAutoFit/>
          </a:bodyPr>
          <a:lstStyle>
            <a:defPPr>
              <a:defRPr lang="zh-CN"/>
            </a:defPPr>
            <a:lvl1pPr marL="457200" indent="-457200">
              <a:buFont typeface="Wingdings" pitchFamily="2" charset="2"/>
              <a:buChar char="Ø"/>
              <a:defRPr sz="3200" b="1" spc="300">
                <a:gradFill>
                  <a:gsLst>
                    <a:gs pos="0">
                      <a:srgbClr val="0070C0"/>
                    </a:gs>
                    <a:gs pos="100000">
                      <a:srgbClr val="002060"/>
                    </a:gs>
                  </a:gsLst>
                  <a:lin ang="2700000" scaled="1"/>
                </a:gradFill>
                <a:latin typeface="標楷體" panose="03000509000000000000" pitchFamily="65" charset="-120"/>
                <a:ea typeface="標楷體" panose="03000509000000000000" pitchFamily="65" charset="-120"/>
              </a:defRPr>
            </a:lvl1pPr>
          </a:lstStyle>
          <a:p>
            <a:r>
              <a:rPr lang="en-US" altLang="zh-TW" dirty="0">
                <a:latin typeface="Times New Roman" panose="02020603050405020304" pitchFamily="18" charset="0"/>
                <a:cs typeface="Times New Roman" panose="02020603050405020304" pitchFamily="18" charset="0"/>
                <a:sym typeface="Arial" panose="020B0604020202020204" pitchFamily="34" charset="0"/>
              </a:rPr>
              <a:t>Company </a:t>
            </a:r>
            <a:r>
              <a:rPr lang="en-US" altLang="zh-TW" dirty="0" smtClean="0">
                <a:latin typeface="Times New Roman" panose="02020603050405020304" pitchFamily="18" charset="0"/>
                <a:cs typeface="Times New Roman" panose="02020603050405020304" pitchFamily="18" charset="0"/>
                <a:sym typeface="Arial" panose="020B0604020202020204" pitchFamily="34" charset="0"/>
              </a:rPr>
              <a:t>Status</a:t>
            </a:r>
            <a:endParaRPr lang="zh-CN" altLang="en-US" dirty="0">
              <a:latin typeface="Times New Roman" panose="02020603050405020304" pitchFamily="18" charset="0"/>
              <a:cs typeface="Times New Roman" panose="02020603050405020304" pitchFamily="18" charset="0"/>
              <a:sym typeface="Arial" panose="020B0604020202020204" pitchFamily="34" charset="0"/>
            </a:endParaRPr>
          </a:p>
        </p:txBody>
      </p:sp>
      <p:sp>
        <p:nvSpPr>
          <p:cNvPr id="76" name="PA-文本框 75">
            <a:extLst>
              <a:ext uri="{FF2B5EF4-FFF2-40B4-BE49-F238E27FC236}">
                <a16:creationId xmlns="" xmlns:a16="http://schemas.microsoft.com/office/drawing/2014/main" id="{721BC325-82A1-4D79-B989-664FD35B9119}"/>
              </a:ext>
            </a:extLst>
          </p:cNvPr>
          <p:cNvSpPr txBox="1"/>
          <p:nvPr>
            <p:custDataLst>
              <p:tags r:id="rId3"/>
            </p:custDataLst>
          </p:nvPr>
        </p:nvSpPr>
        <p:spPr>
          <a:xfrm>
            <a:off x="1549641" y="2924862"/>
            <a:ext cx="5338321" cy="584775"/>
          </a:xfrm>
          <a:prstGeom prst="rect">
            <a:avLst/>
          </a:prstGeom>
          <a:noFill/>
        </p:spPr>
        <p:txBody>
          <a:bodyPr wrap="none" rtlCol="0">
            <a:spAutoFit/>
          </a:bodyPr>
          <a:lstStyle>
            <a:defPPr>
              <a:defRPr lang="zh-CN"/>
            </a:defPPr>
            <a:lvl1pPr marL="457200" indent="-457200">
              <a:buFont typeface="Wingdings" pitchFamily="2" charset="2"/>
              <a:buChar char="Ø"/>
              <a:defRPr sz="3200" b="1" spc="300">
                <a:gradFill>
                  <a:gsLst>
                    <a:gs pos="0">
                      <a:srgbClr val="0070C0"/>
                    </a:gs>
                    <a:gs pos="100000">
                      <a:srgbClr val="002060"/>
                    </a:gs>
                  </a:gsLst>
                  <a:lin ang="2700000" scaled="1"/>
                </a:gradFill>
                <a:latin typeface="標楷體" panose="03000509000000000000" pitchFamily="65" charset="-120"/>
                <a:ea typeface="標楷體" panose="03000509000000000000" pitchFamily="65" charset="-120"/>
              </a:defRPr>
            </a:lvl1pPr>
          </a:lstStyle>
          <a:p>
            <a:r>
              <a:rPr lang="en-US" altLang="zh-TW" dirty="0">
                <a:latin typeface="Times New Roman" panose="02020603050405020304" pitchFamily="18" charset="0"/>
                <a:cs typeface="Times New Roman" panose="02020603050405020304" pitchFamily="18" charset="0"/>
                <a:sym typeface="Arial" panose="020B0604020202020204" pitchFamily="34" charset="0"/>
              </a:rPr>
              <a:t>Financial Information</a:t>
            </a:r>
          </a:p>
        </p:txBody>
      </p:sp>
      <p:sp>
        <p:nvSpPr>
          <p:cNvPr id="96" name="PA-文本框 95">
            <a:extLst>
              <a:ext uri="{FF2B5EF4-FFF2-40B4-BE49-F238E27FC236}">
                <a16:creationId xmlns="" xmlns:a16="http://schemas.microsoft.com/office/drawing/2014/main" id="{6DBE978B-31B0-497A-B22D-69D0A958CC26}"/>
              </a:ext>
            </a:extLst>
          </p:cNvPr>
          <p:cNvSpPr txBox="1"/>
          <p:nvPr>
            <p:custDataLst>
              <p:tags r:id="rId4"/>
            </p:custDataLst>
          </p:nvPr>
        </p:nvSpPr>
        <p:spPr>
          <a:xfrm>
            <a:off x="1549641" y="4751862"/>
            <a:ext cx="6512873" cy="1077218"/>
          </a:xfrm>
          <a:prstGeom prst="rect">
            <a:avLst/>
          </a:prstGeom>
          <a:noFill/>
        </p:spPr>
        <p:txBody>
          <a:bodyPr wrap="none" rtlCol="0">
            <a:spAutoFit/>
          </a:bodyPr>
          <a:lstStyle>
            <a:defPPr>
              <a:defRPr lang="zh-CN"/>
            </a:defPPr>
            <a:lvl1pPr marL="457200" indent="-457200">
              <a:buFont typeface="Wingdings" pitchFamily="2" charset="2"/>
              <a:buChar char="Ø"/>
              <a:defRPr sz="3200" b="1" spc="300">
                <a:gradFill>
                  <a:gsLst>
                    <a:gs pos="0">
                      <a:srgbClr val="0070C0"/>
                    </a:gs>
                    <a:gs pos="100000">
                      <a:srgbClr val="002060"/>
                    </a:gs>
                  </a:gsLst>
                  <a:lin ang="2700000" scaled="1"/>
                </a:gradFill>
                <a:latin typeface="Times New Roman" panose="02020603050405020304" pitchFamily="18" charset="0"/>
                <a:ea typeface="標楷體" panose="03000509000000000000" pitchFamily="65" charset="-120"/>
                <a:cs typeface="Times New Roman" panose="02020603050405020304" pitchFamily="18" charset="0"/>
              </a:defRPr>
            </a:lvl1pPr>
          </a:lstStyle>
          <a:p>
            <a:r>
              <a:rPr lang="en-US" altLang="zh-TW" dirty="0">
                <a:sym typeface="Arial" panose="020B0604020202020204" pitchFamily="34" charset="0"/>
              </a:rPr>
              <a:t>Distribution </a:t>
            </a:r>
            <a:r>
              <a:rPr lang="en-US" altLang="zh-TW" dirty="0" smtClean="0">
                <a:sym typeface="Arial" panose="020B0604020202020204" pitchFamily="34" charset="0"/>
              </a:rPr>
              <a:t>Business</a:t>
            </a:r>
            <a:r>
              <a:rPr lang="en-US" altLang="zh-TW" dirty="0">
                <a:sym typeface="Arial" panose="020B0604020202020204" pitchFamily="34" charset="0"/>
              </a:rPr>
              <a:t/>
            </a:r>
            <a:br>
              <a:rPr lang="en-US" altLang="zh-TW" dirty="0">
                <a:sym typeface="Arial" panose="020B0604020202020204" pitchFamily="34" charset="0"/>
              </a:rPr>
            </a:br>
            <a:r>
              <a:rPr lang="en-US" altLang="zh-TW" dirty="0">
                <a:sym typeface="Arial" panose="020B0604020202020204" pitchFamily="34" charset="0"/>
              </a:rPr>
              <a:t>- Introduction and </a:t>
            </a:r>
            <a:r>
              <a:rPr lang="en-US" altLang="zh-TW" dirty="0" smtClean="0">
                <a:sym typeface="Arial" panose="020B0604020202020204" pitchFamily="34" charset="0"/>
              </a:rPr>
              <a:t>Prospect</a:t>
            </a:r>
            <a:endParaRPr lang="en-US" altLang="zh-TW" dirty="0">
              <a:sym typeface="Arial" panose="020B0604020202020204" pitchFamily="34" charset="0"/>
            </a:endParaRPr>
          </a:p>
        </p:txBody>
      </p:sp>
      <p:sp>
        <p:nvSpPr>
          <p:cNvPr id="19" name="文本框 18">
            <a:extLst>
              <a:ext uri="{FF2B5EF4-FFF2-40B4-BE49-F238E27FC236}">
                <a16:creationId xmlns="" xmlns:a16="http://schemas.microsoft.com/office/drawing/2014/main" id="{5B2D69EE-B9C5-F040-A990-46D4CA089E03}"/>
              </a:ext>
            </a:extLst>
          </p:cNvPr>
          <p:cNvSpPr txBox="1"/>
          <p:nvPr/>
        </p:nvSpPr>
        <p:spPr>
          <a:xfrm>
            <a:off x="4406903" y="875368"/>
            <a:ext cx="2326278" cy="584775"/>
          </a:xfrm>
          <a:prstGeom prst="rect">
            <a:avLst/>
          </a:prstGeom>
          <a:noFill/>
        </p:spPr>
        <p:txBody>
          <a:bodyPr wrap="none" rtlCol="0">
            <a:spAutoFit/>
          </a:bodyPr>
          <a:lstStyle/>
          <a:p>
            <a:r>
              <a:rPr kumimoji="1" lang="en-US" altLang="zh-CN" sz="3200" dirty="0">
                <a:gradFill>
                  <a:gsLst>
                    <a:gs pos="0">
                      <a:srgbClr val="0070C0"/>
                    </a:gs>
                    <a:gs pos="100000">
                      <a:srgbClr val="002060"/>
                    </a:gs>
                  </a:gsLst>
                  <a:lin ang="2700000" scaled="1"/>
                </a:gradFill>
                <a:latin typeface="Times New Roman" panose="02020603050405020304" pitchFamily="18" charset="0"/>
                <a:ea typeface="思源黑体 CN Regular" panose="020B0500000000000000" pitchFamily="34" charset="-122"/>
                <a:cs typeface="Times New Roman" panose="02020603050405020304" pitchFamily="18" charset="0"/>
                <a:sym typeface="Arial" panose="020B0604020202020204" pitchFamily="34" charset="0"/>
              </a:rPr>
              <a:t>CONTENTS</a:t>
            </a:r>
            <a:endParaRPr kumimoji="1" lang="zh-CN" altLang="en-US" sz="3200" dirty="0">
              <a:gradFill>
                <a:gsLst>
                  <a:gs pos="0">
                    <a:srgbClr val="0070C0"/>
                  </a:gs>
                  <a:gs pos="100000">
                    <a:srgbClr val="002060"/>
                  </a:gs>
                </a:gsLst>
                <a:lin ang="2700000" scaled="1"/>
              </a:gradFill>
              <a:latin typeface="Times New Roman" panose="02020603050405020304" pitchFamily="18" charset="0"/>
              <a:ea typeface="思源黑体 CN Regular" panose="020B0500000000000000" pitchFamily="34" charset="-122"/>
              <a:cs typeface="Times New Roman" panose="02020603050405020304" pitchFamily="18" charset="0"/>
              <a:sym typeface="Arial" panose="020B0604020202020204" pitchFamily="34" charset="0"/>
            </a:endParaRPr>
          </a:p>
        </p:txBody>
      </p:sp>
      <p:pic>
        <p:nvPicPr>
          <p:cNvPr id="21" name="圖片 20"/>
          <p:cNvPicPr>
            <a:picLocks noChangeAspect="1"/>
          </p:cNvPicPr>
          <p:nvPr/>
        </p:nvPicPr>
        <p:blipFill>
          <a:blip r:embed="rId7" cstate="print">
            <a:extLst>
              <a:ext uri="{BEBA8EAE-BF5A-486C-A8C5-ECC9F3942E4B}">
                <a14:imgProps xmlns:a14="http://schemas.microsoft.com/office/drawing/2010/main">
                  <a14:imgLayer r:embed="rId8">
                    <a14:imgEffect>
                      <a14:sharpenSoften amount="-70000"/>
                    </a14:imgEffect>
                    <a14:imgEffect>
                      <a14:brightnessContrast bright="44000"/>
                    </a14:imgEffect>
                  </a14:imgLayer>
                </a14:imgProps>
              </a:ext>
              <a:ext uri="{28A0092B-C50C-407E-A947-70E740481C1C}">
                <a14:useLocalDpi xmlns:a14="http://schemas.microsoft.com/office/drawing/2010/main" val="0"/>
              </a:ext>
            </a:extLst>
          </a:blip>
          <a:stretch>
            <a:fillRect/>
          </a:stretch>
        </p:blipFill>
        <p:spPr>
          <a:xfrm>
            <a:off x="10218295" y="0"/>
            <a:ext cx="1973705" cy="1000124"/>
          </a:xfrm>
          <a:prstGeom prst="rect">
            <a:avLst/>
          </a:prstGeom>
        </p:spPr>
      </p:pic>
      <p:sp>
        <p:nvSpPr>
          <p:cNvPr id="22" name="PA-文本框 95">
            <a:extLst>
              <a:ext uri="{FF2B5EF4-FFF2-40B4-BE49-F238E27FC236}">
                <a16:creationId xmlns="" xmlns:a16="http://schemas.microsoft.com/office/drawing/2014/main" id="{6DBE978B-31B0-497A-B22D-69D0A958CC26}"/>
              </a:ext>
            </a:extLst>
          </p:cNvPr>
          <p:cNvSpPr txBox="1"/>
          <p:nvPr>
            <p:custDataLst>
              <p:tags r:id="rId5"/>
            </p:custDataLst>
          </p:nvPr>
        </p:nvSpPr>
        <p:spPr>
          <a:xfrm>
            <a:off x="1549640" y="3677550"/>
            <a:ext cx="9767543" cy="1077218"/>
          </a:xfrm>
          <a:prstGeom prst="rect">
            <a:avLst/>
          </a:prstGeom>
          <a:noFill/>
        </p:spPr>
        <p:txBody>
          <a:bodyPr wrap="square" rtlCol="0">
            <a:spAutoFit/>
          </a:bodyPr>
          <a:lstStyle>
            <a:defPPr>
              <a:defRPr lang="zh-CN"/>
            </a:defPPr>
            <a:lvl1pPr marL="457200" indent="-457200">
              <a:buFont typeface="Wingdings" pitchFamily="2" charset="2"/>
              <a:buChar char="Ø"/>
              <a:defRPr sz="3200" b="1" spc="300">
                <a:gradFill>
                  <a:gsLst>
                    <a:gs pos="0">
                      <a:srgbClr val="0070C0"/>
                    </a:gs>
                    <a:gs pos="100000">
                      <a:srgbClr val="002060"/>
                    </a:gs>
                  </a:gsLst>
                  <a:lin ang="2700000" scaled="1"/>
                </a:gradFill>
                <a:latin typeface="Times New Roman" panose="02020603050405020304" pitchFamily="18" charset="0"/>
                <a:ea typeface="標楷體" panose="03000509000000000000" pitchFamily="65" charset="-120"/>
                <a:cs typeface="Times New Roman" panose="02020603050405020304" pitchFamily="18" charset="0"/>
              </a:defRPr>
            </a:lvl1pPr>
          </a:lstStyle>
          <a:p>
            <a:r>
              <a:rPr lang="en-US" altLang="zh-TW" dirty="0"/>
              <a:t>Own </a:t>
            </a:r>
            <a:r>
              <a:rPr lang="en-US" altLang="zh-TW" dirty="0" smtClean="0"/>
              <a:t>Brand Equipment</a:t>
            </a:r>
          </a:p>
          <a:p>
            <a:pPr marL="0" indent="0">
              <a:buNone/>
            </a:pPr>
            <a:r>
              <a:rPr lang="en-US" altLang="zh-TW" dirty="0"/>
              <a:t> </a:t>
            </a:r>
            <a:r>
              <a:rPr lang="en-US" altLang="zh-TW" dirty="0" smtClean="0"/>
              <a:t>   - </a:t>
            </a:r>
            <a:r>
              <a:rPr lang="en-US" altLang="zh-TW" dirty="0"/>
              <a:t>Introduction and</a:t>
            </a:r>
            <a:r>
              <a:rPr lang="zh-TW" altLang="en-US" dirty="0"/>
              <a:t> </a:t>
            </a:r>
            <a:r>
              <a:rPr lang="en-US" altLang="zh-TW" dirty="0" smtClean="0"/>
              <a:t>Prospect</a:t>
            </a:r>
            <a:endParaRPr lang="en-US" altLang="zh-TW" dirty="0"/>
          </a:p>
        </p:txBody>
      </p:sp>
      <p:sp>
        <p:nvSpPr>
          <p:cNvPr id="23" name="文字方塊 22"/>
          <p:cNvSpPr txBox="1"/>
          <p:nvPr/>
        </p:nvSpPr>
        <p:spPr>
          <a:xfrm>
            <a:off x="11879094" y="6442101"/>
            <a:ext cx="312906" cy="369332"/>
          </a:xfrm>
          <a:prstGeom prst="rect">
            <a:avLst/>
          </a:prstGeom>
          <a:noFill/>
        </p:spPr>
        <p:txBody>
          <a:bodyPr wrap="none" rtlCol="0">
            <a:spAutoFit/>
          </a:bodyPr>
          <a:lstStyle/>
          <a:p>
            <a:r>
              <a:rPr lang="en-US" altLang="zh-TW" dirty="0"/>
              <a:t>2</a:t>
            </a:r>
            <a:endParaRPr lang="zh-TW" altLang="en-US" dirty="0"/>
          </a:p>
        </p:txBody>
      </p:sp>
    </p:spTree>
    <p:extLst>
      <p:ext uri="{BB962C8B-B14F-4D97-AF65-F5344CB8AC3E}">
        <p14:creationId xmlns:p14="http://schemas.microsoft.com/office/powerpoint/2010/main" val="173700467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2"/>
                                        </p:tgtEl>
                                        <p:attrNameLst>
                                          <p:attrName>style.visibility</p:attrName>
                                        </p:attrNameLst>
                                      </p:cBhvr>
                                      <p:to>
                                        <p:strVal val="visible"/>
                                      </p:to>
                                    </p:set>
                                    <p:anim calcmode="lin" valueType="num">
                                      <p:cBhvr>
                                        <p:cTn id="7" dur="500" fill="hold"/>
                                        <p:tgtEl>
                                          <p:spTgt spid="6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2"/>
                                        </p:tgtEl>
                                        <p:attrNameLst>
                                          <p:attrName>ppt_y</p:attrName>
                                        </p:attrNameLst>
                                      </p:cBhvr>
                                      <p:tavLst>
                                        <p:tav tm="0">
                                          <p:val>
                                            <p:strVal val="#ppt_y"/>
                                          </p:val>
                                        </p:tav>
                                        <p:tav tm="100000">
                                          <p:val>
                                            <p:strVal val="#ppt_y"/>
                                          </p:val>
                                        </p:tav>
                                      </p:tavLst>
                                    </p:anim>
                                    <p:anim calcmode="lin" valueType="num">
                                      <p:cBhvr>
                                        <p:cTn id="9" dur="500" fill="hold"/>
                                        <p:tgtEl>
                                          <p:spTgt spid="6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2"/>
                                        </p:tgtEl>
                                      </p:cBhvr>
                                    </p:animEffect>
                                  </p:childTnLst>
                                </p:cTn>
                              </p:par>
                              <p:par>
                                <p:cTn id="12" presetID="41" presetClass="entr" presetSubtype="0" fill="hold" grpId="0" nodeType="withEffect">
                                  <p:stCondLst>
                                    <p:cond delay="0"/>
                                  </p:stCondLst>
                                  <p:iterate type="lt">
                                    <p:tmPct val="10000"/>
                                  </p:iterate>
                                  <p:childTnLst>
                                    <p:set>
                                      <p:cBhvr>
                                        <p:cTn id="13" dur="1" fill="hold">
                                          <p:stCondLst>
                                            <p:cond delay="0"/>
                                          </p:stCondLst>
                                        </p:cTn>
                                        <p:tgtEl>
                                          <p:spTgt spid="66"/>
                                        </p:tgtEl>
                                        <p:attrNameLst>
                                          <p:attrName>style.visibility</p:attrName>
                                        </p:attrNameLst>
                                      </p:cBhvr>
                                      <p:to>
                                        <p:strVal val="visible"/>
                                      </p:to>
                                    </p:set>
                                    <p:anim calcmode="lin" valueType="num">
                                      <p:cBhvr>
                                        <p:cTn id="14" dur="500" fill="hold"/>
                                        <p:tgtEl>
                                          <p:spTgt spid="66"/>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66"/>
                                        </p:tgtEl>
                                        <p:attrNameLst>
                                          <p:attrName>ppt_y</p:attrName>
                                        </p:attrNameLst>
                                      </p:cBhvr>
                                      <p:tavLst>
                                        <p:tav tm="0">
                                          <p:val>
                                            <p:strVal val="#ppt_y"/>
                                          </p:val>
                                        </p:tav>
                                        <p:tav tm="100000">
                                          <p:val>
                                            <p:strVal val="#ppt_y"/>
                                          </p:val>
                                        </p:tav>
                                      </p:tavLst>
                                    </p:anim>
                                    <p:anim calcmode="lin" valueType="num">
                                      <p:cBhvr>
                                        <p:cTn id="16" dur="500" fill="hold"/>
                                        <p:tgtEl>
                                          <p:spTgt spid="66"/>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66"/>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66"/>
                                        </p:tgtEl>
                                      </p:cBhvr>
                                    </p:animEffect>
                                  </p:childTnLst>
                                </p:cTn>
                              </p:par>
                              <p:par>
                                <p:cTn id="19" presetID="41" presetClass="entr" presetSubtype="0" fill="hold" grpId="0" nodeType="withEffect">
                                  <p:stCondLst>
                                    <p:cond delay="0"/>
                                  </p:stCondLst>
                                  <p:iterate type="lt">
                                    <p:tmPct val="10000"/>
                                  </p:iterate>
                                  <p:childTnLst>
                                    <p:set>
                                      <p:cBhvr>
                                        <p:cTn id="20" dur="1" fill="hold">
                                          <p:stCondLst>
                                            <p:cond delay="0"/>
                                          </p:stCondLst>
                                        </p:cTn>
                                        <p:tgtEl>
                                          <p:spTgt spid="76"/>
                                        </p:tgtEl>
                                        <p:attrNameLst>
                                          <p:attrName>style.visibility</p:attrName>
                                        </p:attrNameLst>
                                      </p:cBhvr>
                                      <p:to>
                                        <p:strVal val="visible"/>
                                      </p:to>
                                    </p:set>
                                    <p:anim calcmode="lin" valueType="num">
                                      <p:cBhvr>
                                        <p:cTn id="21" dur="500" fill="hold"/>
                                        <p:tgtEl>
                                          <p:spTgt spid="76"/>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76"/>
                                        </p:tgtEl>
                                        <p:attrNameLst>
                                          <p:attrName>ppt_y</p:attrName>
                                        </p:attrNameLst>
                                      </p:cBhvr>
                                      <p:tavLst>
                                        <p:tav tm="0">
                                          <p:val>
                                            <p:strVal val="#ppt_y"/>
                                          </p:val>
                                        </p:tav>
                                        <p:tav tm="100000">
                                          <p:val>
                                            <p:strVal val="#ppt_y"/>
                                          </p:val>
                                        </p:tav>
                                      </p:tavLst>
                                    </p:anim>
                                    <p:anim calcmode="lin" valueType="num">
                                      <p:cBhvr>
                                        <p:cTn id="23" dur="500" fill="hold"/>
                                        <p:tgtEl>
                                          <p:spTgt spid="76"/>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76"/>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76"/>
                                        </p:tgtEl>
                                      </p:cBhvr>
                                    </p:animEffect>
                                  </p:childTnLst>
                                </p:cTn>
                              </p:par>
                              <p:par>
                                <p:cTn id="26" presetID="41" presetClass="entr" presetSubtype="0" fill="hold" grpId="0" nodeType="withEffect">
                                  <p:stCondLst>
                                    <p:cond delay="0"/>
                                  </p:stCondLst>
                                  <p:iterate type="lt">
                                    <p:tmPct val="10000"/>
                                  </p:iterate>
                                  <p:childTnLst>
                                    <p:set>
                                      <p:cBhvr>
                                        <p:cTn id="27" dur="1" fill="hold">
                                          <p:stCondLst>
                                            <p:cond delay="0"/>
                                          </p:stCondLst>
                                        </p:cTn>
                                        <p:tgtEl>
                                          <p:spTgt spid="96"/>
                                        </p:tgtEl>
                                        <p:attrNameLst>
                                          <p:attrName>style.visibility</p:attrName>
                                        </p:attrNameLst>
                                      </p:cBhvr>
                                      <p:to>
                                        <p:strVal val="visible"/>
                                      </p:to>
                                    </p:set>
                                    <p:anim calcmode="lin" valueType="num">
                                      <p:cBhvr>
                                        <p:cTn id="28" dur="500" fill="hold"/>
                                        <p:tgtEl>
                                          <p:spTgt spid="96"/>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96"/>
                                        </p:tgtEl>
                                        <p:attrNameLst>
                                          <p:attrName>ppt_y</p:attrName>
                                        </p:attrNameLst>
                                      </p:cBhvr>
                                      <p:tavLst>
                                        <p:tav tm="0">
                                          <p:val>
                                            <p:strVal val="#ppt_y"/>
                                          </p:val>
                                        </p:tav>
                                        <p:tav tm="100000">
                                          <p:val>
                                            <p:strVal val="#ppt_y"/>
                                          </p:val>
                                        </p:tav>
                                      </p:tavLst>
                                    </p:anim>
                                    <p:anim calcmode="lin" valueType="num">
                                      <p:cBhvr>
                                        <p:cTn id="30" dur="500" fill="hold"/>
                                        <p:tgtEl>
                                          <p:spTgt spid="96"/>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96"/>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96"/>
                                        </p:tgtEl>
                                      </p:cBhvr>
                                    </p:animEffect>
                                  </p:childTnLst>
                                </p:cTn>
                              </p:par>
                              <p:par>
                                <p:cTn id="33" presetID="41" presetClass="entr" presetSubtype="0" fill="hold" grpId="0" nodeType="withEffect">
                                  <p:stCondLst>
                                    <p:cond delay="0"/>
                                  </p:stCondLst>
                                  <p:iterate type="lt">
                                    <p:tmPct val="10000"/>
                                  </p:iterate>
                                  <p:childTnLst>
                                    <p:set>
                                      <p:cBhvr>
                                        <p:cTn id="34" dur="1" fill="hold">
                                          <p:stCondLst>
                                            <p:cond delay="0"/>
                                          </p:stCondLst>
                                        </p:cTn>
                                        <p:tgtEl>
                                          <p:spTgt spid="22"/>
                                        </p:tgtEl>
                                        <p:attrNameLst>
                                          <p:attrName>style.visibility</p:attrName>
                                        </p:attrNameLst>
                                      </p:cBhvr>
                                      <p:to>
                                        <p:strVal val="visible"/>
                                      </p:to>
                                    </p:set>
                                    <p:anim calcmode="lin" valueType="num">
                                      <p:cBhvr>
                                        <p:cTn id="35" dur="5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36" dur="500" fill="hold"/>
                                        <p:tgtEl>
                                          <p:spTgt spid="22"/>
                                        </p:tgtEl>
                                        <p:attrNameLst>
                                          <p:attrName>ppt_y</p:attrName>
                                        </p:attrNameLst>
                                      </p:cBhvr>
                                      <p:tavLst>
                                        <p:tav tm="0">
                                          <p:val>
                                            <p:strVal val="#ppt_y"/>
                                          </p:val>
                                        </p:tav>
                                        <p:tav tm="100000">
                                          <p:val>
                                            <p:strVal val="#ppt_y"/>
                                          </p:val>
                                        </p:tav>
                                      </p:tavLst>
                                    </p:anim>
                                    <p:anim calcmode="lin" valueType="num">
                                      <p:cBhvr>
                                        <p:cTn id="37" dur="5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38" dur="5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39" dur="500" tmFilter="0,0; .5, 1; 1, 1"/>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66" grpId="0"/>
      <p:bldP spid="76" grpId="0"/>
      <p:bldP spid="96" grpId="0"/>
      <p:bldP spid="2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文本框 45">
            <a:extLst>
              <a:ext uri="{FF2B5EF4-FFF2-40B4-BE49-F238E27FC236}">
                <a16:creationId xmlns="" xmlns:a16="http://schemas.microsoft.com/office/drawing/2014/main" id="{FB820B72-4253-754E-BF93-CE356F2E1EE4}"/>
              </a:ext>
            </a:extLst>
          </p:cNvPr>
          <p:cNvSpPr txBox="1"/>
          <p:nvPr/>
        </p:nvSpPr>
        <p:spPr>
          <a:xfrm>
            <a:off x="978152" y="370713"/>
            <a:ext cx="7558479" cy="646331"/>
          </a:xfrm>
          <a:prstGeom prst="rect">
            <a:avLst/>
          </a:prstGeom>
          <a:noFill/>
        </p:spPr>
        <p:txBody>
          <a:bodyPr wrap="none" rtlCol="0">
            <a:spAutoFit/>
          </a:bodyPr>
          <a:lstStyle/>
          <a:p>
            <a:r>
              <a:rPr lang="en-US" altLang="zh-TW" sz="3600" spc="300" dirty="0">
                <a:gradFill>
                  <a:gsLst>
                    <a:gs pos="0">
                      <a:srgbClr val="004286">
                        <a:alpha val="64000"/>
                      </a:srgbClr>
                    </a:gs>
                    <a:gs pos="100000">
                      <a:srgbClr val="004286"/>
                    </a:gs>
                  </a:gsLst>
                  <a:lin ang="5400000" scaled="1"/>
                </a:gradFill>
                <a:latin typeface="Times New Roman" panose="02020603050405020304" pitchFamily="18" charset="0"/>
                <a:ea typeface="標楷體" panose="03000509000000000000" pitchFamily="65" charset="-120"/>
                <a:cs typeface="Times New Roman" panose="02020603050405020304" pitchFamily="18" charset="0"/>
                <a:sym typeface="Arial" panose="020B0604020202020204" pitchFamily="34" charset="0"/>
              </a:rPr>
              <a:t>2024 H1 Retrospect and Prospect</a:t>
            </a:r>
          </a:p>
        </p:txBody>
      </p:sp>
      <p:grpSp>
        <p:nvGrpSpPr>
          <p:cNvPr id="48" name="组合 47">
            <a:extLst>
              <a:ext uri="{FF2B5EF4-FFF2-40B4-BE49-F238E27FC236}">
                <a16:creationId xmlns="" xmlns:a16="http://schemas.microsoft.com/office/drawing/2014/main" id="{C6C80918-3FF2-0F4E-96B4-03396C2C947B}"/>
              </a:ext>
            </a:extLst>
          </p:cNvPr>
          <p:cNvGrpSpPr/>
          <p:nvPr/>
        </p:nvGrpSpPr>
        <p:grpSpPr>
          <a:xfrm>
            <a:off x="-212033" y="-377866"/>
            <a:ext cx="1092634" cy="1190657"/>
            <a:chOff x="-2790890" y="-3096932"/>
            <a:chExt cx="7190610" cy="7835694"/>
          </a:xfrm>
        </p:grpSpPr>
        <p:grpSp>
          <p:nvGrpSpPr>
            <p:cNvPr id="49" name="组合 48">
              <a:extLst>
                <a:ext uri="{FF2B5EF4-FFF2-40B4-BE49-F238E27FC236}">
                  <a16:creationId xmlns="" xmlns:a16="http://schemas.microsoft.com/office/drawing/2014/main" id="{E26F7AB5-6F18-4046-9312-0D4188F0CF47}"/>
                </a:ext>
              </a:extLst>
            </p:cNvPr>
            <p:cNvGrpSpPr/>
            <p:nvPr/>
          </p:nvGrpSpPr>
          <p:grpSpPr>
            <a:xfrm flipH="1" flipV="1">
              <a:off x="-2790890" y="-1679573"/>
              <a:ext cx="7190610" cy="6418335"/>
              <a:chOff x="3731234" y="478518"/>
              <a:chExt cx="7190610" cy="6418335"/>
            </a:xfrm>
          </p:grpSpPr>
          <p:sp>
            <p:nvSpPr>
              <p:cNvPr id="51" name="平行四边形 50">
                <a:extLst>
                  <a:ext uri="{FF2B5EF4-FFF2-40B4-BE49-F238E27FC236}">
                    <a16:creationId xmlns="" xmlns:a16="http://schemas.microsoft.com/office/drawing/2014/main" id="{FF0BAE10-2405-BB48-B98F-A7091611B08A}"/>
                  </a:ext>
                </a:extLst>
              </p:cNvPr>
              <p:cNvSpPr/>
              <p:nvPr/>
            </p:nvSpPr>
            <p:spPr>
              <a:xfrm>
                <a:off x="3948038" y="1666175"/>
                <a:ext cx="6973806" cy="5230678"/>
              </a:xfrm>
              <a:prstGeom prst="parallelogram">
                <a:avLst>
                  <a:gd name="adj" fmla="val 60655"/>
                </a:avLst>
              </a:prstGeom>
              <a:solidFill>
                <a:srgbClr val="0070C0"/>
              </a:solidFill>
              <a:ln>
                <a:noFill/>
              </a:ln>
              <a:effectLst>
                <a:outerShdw blurRad="508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ea typeface="思源黑体 CN Regular" panose="020B0500000000000000" pitchFamily="34" charset="-122"/>
                  <a:sym typeface="Arial" panose="020B0604020202020204" pitchFamily="34" charset="0"/>
                </a:endParaRPr>
              </a:p>
            </p:txBody>
          </p:sp>
          <p:sp>
            <p:nvSpPr>
              <p:cNvPr id="52" name="三角形 51">
                <a:extLst>
                  <a:ext uri="{FF2B5EF4-FFF2-40B4-BE49-F238E27FC236}">
                    <a16:creationId xmlns="" xmlns:a16="http://schemas.microsoft.com/office/drawing/2014/main" id="{08699737-D295-F944-919F-C56A7E2E9C55}"/>
                  </a:ext>
                </a:extLst>
              </p:cNvPr>
              <p:cNvSpPr/>
              <p:nvPr/>
            </p:nvSpPr>
            <p:spPr>
              <a:xfrm>
                <a:off x="3731234" y="478518"/>
                <a:ext cx="2685751" cy="2207111"/>
              </a:xfrm>
              <a:prstGeom prst="triangle">
                <a:avLst/>
              </a:prstGeom>
              <a:gradFill flip="none" rotWithShape="1">
                <a:gsLst>
                  <a:gs pos="0">
                    <a:srgbClr val="0070C0"/>
                  </a:gs>
                  <a:gs pos="100000">
                    <a:srgbClr val="00206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ea typeface="思源黑体 CN Regular" panose="020B0500000000000000" pitchFamily="34" charset="-122"/>
                  <a:sym typeface="Arial" panose="020B0604020202020204" pitchFamily="34" charset="0"/>
                </a:endParaRPr>
              </a:p>
            </p:txBody>
          </p:sp>
          <p:sp>
            <p:nvSpPr>
              <p:cNvPr id="53" name="三角形 52">
                <a:extLst>
                  <a:ext uri="{FF2B5EF4-FFF2-40B4-BE49-F238E27FC236}">
                    <a16:creationId xmlns="" xmlns:a16="http://schemas.microsoft.com/office/drawing/2014/main" id="{D839EB0C-A179-4C41-AE93-12900B0C6228}"/>
                  </a:ext>
                </a:extLst>
              </p:cNvPr>
              <p:cNvSpPr/>
              <p:nvPr/>
            </p:nvSpPr>
            <p:spPr>
              <a:xfrm rot="10800000">
                <a:off x="5792175" y="1645530"/>
                <a:ext cx="1266785" cy="1041025"/>
              </a:xfrm>
              <a:prstGeom prst="triangle">
                <a:avLst/>
              </a:prstGeom>
              <a:solidFill>
                <a:srgbClr val="0064C8"/>
              </a:solidFill>
              <a:ln>
                <a:noFill/>
              </a:ln>
              <a:effectLst>
                <a:outerShdw blurRad="762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ea typeface="思源黑体 CN Regular" panose="020B0500000000000000" pitchFamily="34" charset="-122"/>
                  <a:sym typeface="Arial" panose="020B0604020202020204" pitchFamily="34" charset="0"/>
                </a:endParaRPr>
              </a:p>
            </p:txBody>
          </p:sp>
        </p:grpSp>
        <p:sp>
          <p:nvSpPr>
            <p:cNvPr id="50" name="平行四边形 49">
              <a:extLst>
                <a:ext uri="{FF2B5EF4-FFF2-40B4-BE49-F238E27FC236}">
                  <a16:creationId xmlns="" xmlns:a16="http://schemas.microsoft.com/office/drawing/2014/main" id="{9BBEB6E9-A3FC-5C44-98DE-5388F72F92DC}"/>
                </a:ext>
              </a:extLst>
            </p:cNvPr>
            <p:cNvSpPr/>
            <p:nvPr/>
          </p:nvSpPr>
          <p:spPr>
            <a:xfrm flipH="1" flipV="1">
              <a:off x="-2790890" y="-3096932"/>
              <a:ext cx="6973806" cy="5230678"/>
            </a:xfrm>
            <a:prstGeom prst="parallelogram">
              <a:avLst>
                <a:gd name="adj" fmla="val 60655"/>
              </a:avLst>
            </a:prstGeom>
            <a:gradFill>
              <a:gsLst>
                <a:gs pos="0">
                  <a:srgbClr val="0070C0"/>
                </a:gs>
                <a:gs pos="100000">
                  <a:srgbClr val="002060"/>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ea typeface="思源黑体 CN Regular" panose="020B0500000000000000" pitchFamily="34" charset="-122"/>
                <a:sym typeface="Arial" panose="020B0604020202020204" pitchFamily="34" charset="0"/>
              </a:endParaRPr>
            </a:p>
          </p:txBody>
        </p:sp>
      </p:grpSp>
      <p:sp>
        <p:nvSpPr>
          <p:cNvPr id="11" name="內容版面配置區 1"/>
          <p:cNvSpPr txBox="1">
            <a:spLocks/>
          </p:cNvSpPr>
          <p:nvPr/>
        </p:nvSpPr>
        <p:spPr>
          <a:xfrm>
            <a:off x="845176" y="1495426"/>
            <a:ext cx="10861049" cy="467677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n-US" altLang="zh-TW" dirty="0">
                <a:latin typeface="Times New Roman" panose="02020603050405020304" pitchFamily="18" charset="0"/>
                <a:ea typeface="標楷體" panose="03000509000000000000" pitchFamily="65" charset="-120"/>
                <a:cs typeface="Times New Roman" panose="02020603050405020304" pitchFamily="18" charset="0"/>
              </a:rPr>
              <a:t>Future Equipment Development and Demand Outlook</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t>
            </a:r>
          </a:p>
          <a:p>
            <a:pPr marL="514350" indent="-514350">
              <a:buAutoNum type="arabicPeriod"/>
              <a:defRPr/>
            </a:pP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High-end </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Process Equipment for ABF Substrates and Glass </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Substrates</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dirty="0" smtClean="0">
              <a:latin typeface="Times New Roman" panose="02020603050405020304" pitchFamily="18" charset="0"/>
              <a:ea typeface="標楷體" panose="03000509000000000000" pitchFamily="65" charset="-120"/>
              <a:cs typeface="Times New Roman" panose="02020603050405020304" pitchFamily="18" charset="0"/>
            </a:endParaRPr>
          </a:p>
          <a:p>
            <a:pPr marL="514350" indent="-514350">
              <a:buAutoNum type="arabicPeriod"/>
              <a:defRPr/>
            </a:pPr>
            <a:r>
              <a:rPr lang="en-US" altLang="zh-TW" dirty="0">
                <a:latin typeface="Times New Roman" panose="02020603050405020304" pitchFamily="18" charset="0"/>
                <a:ea typeface="標楷體" panose="03000509000000000000" pitchFamily="65" charset="-120"/>
                <a:cs typeface="Times New Roman" panose="02020603050405020304" pitchFamily="18" charset="0"/>
              </a:rPr>
              <a:t>Competition in High-end Products among PCB Manufacturers, including 5G-related substrates, substrate-like materials, HDI, and flexible PCB </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equipment</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dirty="0" smtClean="0">
              <a:latin typeface="Times New Roman" panose="02020603050405020304" pitchFamily="18" charset="0"/>
              <a:ea typeface="標楷體" panose="03000509000000000000" pitchFamily="65" charset="-120"/>
              <a:cs typeface="Times New Roman" panose="02020603050405020304" pitchFamily="18" charset="0"/>
            </a:endParaRPr>
          </a:p>
          <a:p>
            <a:pPr marL="514350" indent="-514350">
              <a:buAutoNum type="arabicPeriod"/>
              <a:defRPr/>
            </a:pPr>
            <a:r>
              <a:rPr lang="en-US" altLang="zh-TW" dirty="0">
                <a:latin typeface="Times New Roman" panose="02020603050405020304" pitchFamily="18" charset="0"/>
                <a:ea typeface="標楷體" panose="03000509000000000000" pitchFamily="65" charset="-120"/>
                <a:cs typeface="Times New Roman" panose="02020603050405020304" pitchFamily="18" charset="0"/>
              </a:rPr>
              <a:t>Demand for PCB Equipment related to Electric Vehicles and </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Safety.</a:t>
            </a: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pPr marL="514350" indent="-514350">
              <a:buAutoNum type="arabicPeriod"/>
              <a:defRPr/>
            </a:pPr>
            <a:r>
              <a:rPr lang="en-US" altLang="zh-TW" dirty="0">
                <a:latin typeface="Times New Roman" panose="02020603050405020304" pitchFamily="18" charset="0"/>
                <a:ea typeface="標楷體" panose="03000509000000000000" pitchFamily="65" charset="-120"/>
                <a:cs typeface="Times New Roman" panose="02020603050405020304" pitchFamily="18" charset="0"/>
              </a:rPr>
              <a:t>Ongoing Development of Energy-saving, Waste-reducing, and Dust-free </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Equipment.    </a:t>
            </a:r>
          </a:p>
          <a:p>
            <a:pPr marL="0" indent="0">
              <a:buFont typeface="Arial" panose="020B0604020202020204" pitchFamily="34" charset="0"/>
              <a:buNone/>
              <a:defRPr/>
            </a:pPr>
            <a:endParaRPr lang="zh-TW" altLang="en-US" sz="1800" dirty="0" smtClean="0">
              <a:latin typeface="+mj-lt"/>
            </a:endParaRPr>
          </a:p>
        </p:txBody>
      </p:sp>
      <p:pic>
        <p:nvPicPr>
          <p:cNvPr id="12" name="圖片 11"/>
          <p:cNvPicPr>
            <a:picLocks noChangeAspect="1"/>
          </p:cNvPicPr>
          <p:nvPr/>
        </p:nvPicPr>
        <p:blipFill>
          <a:blip r:embed="rId2" cstate="print">
            <a:extLst>
              <a:ext uri="{BEBA8EAE-BF5A-486C-A8C5-ECC9F3942E4B}">
                <a14:imgProps xmlns:a14="http://schemas.microsoft.com/office/drawing/2010/main">
                  <a14:imgLayer r:embed="rId3">
                    <a14:imgEffect>
                      <a14:sharpenSoften amount="-70000"/>
                    </a14:imgEffect>
                    <a14:imgEffect>
                      <a14:brightnessContrast bright="44000"/>
                    </a14:imgEffect>
                  </a14:imgLayer>
                </a14:imgProps>
              </a:ext>
              <a:ext uri="{28A0092B-C50C-407E-A947-70E740481C1C}">
                <a14:useLocalDpi xmlns:a14="http://schemas.microsoft.com/office/drawing/2010/main" val="0"/>
              </a:ext>
            </a:extLst>
          </a:blip>
          <a:stretch>
            <a:fillRect/>
          </a:stretch>
        </p:blipFill>
        <p:spPr>
          <a:xfrm>
            <a:off x="10218294" y="312729"/>
            <a:ext cx="1973705" cy="1000124"/>
          </a:xfrm>
          <a:prstGeom prst="rect">
            <a:avLst/>
          </a:prstGeom>
        </p:spPr>
      </p:pic>
      <p:sp>
        <p:nvSpPr>
          <p:cNvPr id="13" name="文字方塊 12"/>
          <p:cNvSpPr txBox="1"/>
          <p:nvPr/>
        </p:nvSpPr>
        <p:spPr>
          <a:xfrm>
            <a:off x="11750854" y="6442101"/>
            <a:ext cx="441146" cy="369332"/>
          </a:xfrm>
          <a:prstGeom prst="rect">
            <a:avLst/>
          </a:prstGeom>
          <a:noFill/>
        </p:spPr>
        <p:txBody>
          <a:bodyPr wrap="none" rtlCol="0">
            <a:spAutoFit/>
          </a:bodyPr>
          <a:lstStyle/>
          <a:p>
            <a:r>
              <a:rPr lang="en-US" altLang="zh-TW" dirty="0" smtClean="0"/>
              <a:t>20</a:t>
            </a:r>
            <a:endParaRPr lang="zh-TW" altLang="en-US" dirty="0"/>
          </a:p>
        </p:txBody>
      </p:sp>
    </p:spTree>
    <p:extLst>
      <p:ext uri="{BB962C8B-B14F-4D97-AF65-F5344CB8AC3E}">
        <p14:creationId xmlns:p14="http://schemas.microsoft.com/office/powerpoint/2010/main" val="11324671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0" presetClass="entr" presetSubtype="0" fill="hold" grpId="0" nodeType="after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1000"/>
                                        <p:tgtEl>
                                          <p:spTgt spid="46"/>
                                        </p:tgtEl>
                                      </p:cBhvr>
                                    </p:animEffect>
                                    <p:anim calcmode="lin" valueType="num">
                                      <p:cBhvr>
                                        <p:cTn id="8" dur="1000" fill="hold"/>
                                        <p:tgtEl>
                                          <p:spTgt spid="46"/>
                                        </p:tgtEl>
                                        <p:attrNameLst>
                                          <p:attrName>ppt_x</p:attrName>
                                        </p:attrNameLst>
                                      </p:cBhvr>
                                      <p:tavLst>
                                        <p:tav tm="0">
                                          <p:val>
                                            <p:strVal val="#ppt_x-.1"/>
                                          </p:val>
                                        </p:tav>
                                        <p:tav tm="100000">
                                          <p:val>
                                            <p:strVal val="#ppt_x"/>
                                          </p:val>
                                        </p:tav>
                                      </p:tavLst>
                                    </p:anim>
                                    <p:anim calcmode="lin" valueType="num">
                                      <p:cBhvr>
                                        <p:cTn id="9" dur="1000" fill="hold"/>
                                        <p:tgtEl>
                                          <p:spTgt spid="4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a:extLst>
              <a:ext uri="{FF2B5EF4-FFF2-40B4-BE49-F238E27FC236}">
                <a16:creationId xmlns="" xmlns:a16="http://schemas.microsoft.com/office/drawing/2014/main" id="{2B47A908-2AAB-7D43-8C9B-25229BD23B77}"/>
              </a:ext>
            </a:extLst>
          </p:cNvPr>
          <p:cNvGrpSpPr/>
          <p:nvPr/>
        </p:nvGrpSpPr>
        <p:grpSpPr>
          <a:xfrm flipH="1" flipV="1">
            <a:off x="-2790890" y="-1679573"/>
            <a:ext cx="7190610" cy="6418335"/>
            <a:chOff x="3731234" y="478518"/>
            <a:chExt cx="7190610" cy="6418335"/>
          </a:xfrm>
        </p:grpSpPr>
        <p:sp>
          <p:nvSpPr>
            <p:cNvPr id="11" name="平行四边形 10">
              <a:extLst>
                <a:ext uri="{FF2B5EF4-FFF2-40B4-BE49-F238E27FC236}">
                  <a16:creationId xmlns="" xmlns:a16="http://schemas.microsoft.com/office/drawing/2014/main" id="{C274A1F8-533D-9B45-84FE-DC39C603FB4E}"/>
                </a:ext>
              </a:extLst>
            </p:cNvPr>
            <p:cNvSpPr/>
            <p:nvPr/>
          </p:nvSpPr>
          <p:spPr>
            <a:xfrm>
              <a:off x="3948038" y="1666175"/>
              <a:ext cx="6973806" cy="5230678"/>
            </a:xfrm>
            <a:prstGeom prst="parallelogram">
              <a:avLst>
                <a:gd name="adj" fmla="val 60655"/>
              </a:avLst>
            </a:prstGeom>
            <a:solidFill>
              <a:srgbClr val="0070C0"/>
            </a:solidFill>
            <a:ln>
              <a:noFill/>
            </a:ln>
            <a:effectLst>
              <a:outerShdw blurRad="508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ea typeface="思源黑体 CN Regular" panose="020B0500000000000000" pitchFamily="34" charset="-122"/>
                <a:sym typeface="Arial" panose="020B0604020202020204" pitchFamily="34" charset="0"/>
              </a:endParaRPr>
            </a:p>
          </p:txBody>
        </p:sp>
        <p:sp>
          <p:nvSpPr>
            <p:cNvPr id="12" name="三角形 11">
              <a:extLst>
                <a:ext uri="{FF2B5EF4-FFF2-40B4-BE49-F238E27FC236}">
                  <a16:creationId xmlns="" xmlns:a16="http://schemas.microsoft.com/office/drawing/2014/main" id="{DFB3AABD-2136-B445-9EA3-A5B600065997}"/>
                </a:ext>
              </a:extLst>
            </p:cNvPr>
            <p:cNvSpPr/>
            <p:nvPr/>
          </p:nvSpPr>
          <p:spPr>
            <a:xfrm>
              <a:off x="3731234" y="478518"/>
              <a:ext cx="2685751" cy="2207111"/>
            </a:xfrm>
            <a:prstGeom prst="triangle">
              <a:avLst/>
            </a:prstGeom>
            <a:gradFill flip="none" rotWithShape="1">
              <a:gsLst>
                <a:gs pos="0">
                  <a:srgbClr val="0070C0"/>
                </a:gs>
                <a:gs pos="100000">
                  <a:srgbClr val="00206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ea typeface="思源黑体 CN Regular" panose="020B0500000000000000" pitchFamily="34" charset="-122"/>
                <a:sym typeface="Arial" panose="020B0604020202020204" pitchFamily="34" charset="0"/>
              </a:endParaRPr>
            </a:p>
          </p:txBody>
        </p:sp>
        <p:sp>
          <p:nvSpPr>
            <p:cNvPr id="13" name="三角形 12">
              <a:extLst>
                <a:ext uri="{FF2B5EF4-FFF2-40B4-BE49-F238E27FC236}">
                  <a16:creationId xmlns="" xmlns:a16="http://schemas.microsoft.com/office/drawing/2014/main" id="{7BE56A49-22EA-2841-9449-3F66ADAFAF5A}"/>
                </a:ext>
              </a:extLst>
            </p:cNvPr>
            <p:cNvSpPr/>
            <p:nvPr/>
          </p:nvSpPr>
          <p:spPr>
            <a:xfrm rot="10800000">
              <a:off x="5792175" y="1645530"/>
              <a:ext cx="1266785" cy="1041025"/>
            </a:xfrm>
            <a:prstGeom prst="triangle">
              <a:avLst/>
            </a:prstGeom>
            <a:solidFill>
              <a:srgbClr val="0064C8"/>
            </a:solidFill>
            <a:ln>
              <a:noFill/>
            </a:ln>
            <a:effectLst>
              <a:outerShdw blurRad="762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ea typeface="思源黑体 CN Regular" panose="020B0500000000000000" pitchFamily="34" charset="-122"/>
                <a:sym typeface="Arial" panose="020B0604020202020204" pitchFamily="34" charset="0"/>
              </a:endParaRPr>
            </a:p>
          </p:txBody>
        </p:sp>
      </p:grpSp>
      <p:sp>
        <p:nvSpPr>
          <p:cNvPr id="14" name="平行四边形 13">
            <a:extLst>
              <a:ext uri="{FF2B5EF4-FFF2-40B4-BE49-F238E27FC236}">
                <a16:creationId xmlns="" xmlns:a16="http://schemas.microsoft.com/office/drawing/2014/main" id="{B827FF95-7B11-D446-BB9A-60519182D106}"/>
              </a:ext>
            </a:extLst>
          </p:cNvPr>
          <p:cNvSpPr/>
          <p:nvPr/>
        </p:nvSpPr>
        <p:spPr>
          <a:xfrm>
            <a:off x="9961739" y="437322"/>
            <a:ext cx="5520696" cy="6858000"/>
          </a:xfrm>
          <a:prstGeom prst="parallelogram">
            <a:avLst>
              <a:gd name="adj" fmla="val 76100"/>
            </a:avLst>
          </a:prstGeom>
          <a:gradFill>
            <a:gsLst>
              <a:gs pos="0">
                <a:srgbClr val="0070C0"/>
              </a:gs>
              <a:gs pos="100000">
                <a:srgbClr val="002060"/>
              </a:gs>
            </a:gsLst>
            <a:lin ang="2700000" scaled="1"/>
          </a:gradFill>
          <a:ln>
            <a:noFill/>
          </a:ln>
          <a:effectLst>
            <a:outerShdw blurRad="76200" dist="762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ea typeface="思源黑体 CN Regular" panose="020B0500000000000000" pitchFamily="34" charset="-122"/>
              <a:sym typeface="Arial" panose="020B0604020202020204" pitchFamily="34" charset="0"/>
            </a:endParaRPr>
          </a:p>
        </p:txBody>
      </p:sp>
      <p:sp>
        <p:nvSpPr>
          <p:cNvPr id="15" name="文本框 14">
            <a:extLst>
              <a:ext uri="{FF2B5EF4-FFF2-40B4-BE49-F238E27FC236}">
                <a16:creationId xmlns="" xmlns:a16="http://schemas.microsoft.com/office/drawing/2014/main" id="{B6802953-568C-8E44-AB13-1C025D7B49F8}"/>
              </a:ext>
            </a:extLst>
          </p:cNvPr>
          <p:cNvSpPr txBox="1"/>
          <p:nvPr/>
        </p:nvSpPr>
        <p:spPr>
          <a:xfrm>
            <a:off x="2440010" y="2758326"/>
            <a:ext cx="1127232" cy="1107996"/>
          </a:xfrm>
          <a:prstGeom prst="rect">
            <a:avLst/>
          </a:prstGeom>
          <a:noFill/>
        </p:spPr>
        <p:txBody>
          <a:bodyPr wrap="none" rtlCol="0">
            <a:spAutoFit/>
          </a:bodyPr>
          <a:lstStyle/>
          <a:p>
            <a:r>
              <a:rPr kumimoji="1" lang="en-US" altLang="zh-CN" sz="6600" b="1" dirty="0" smtClean="0">
                <a:solidFill>
                  <a:schemeClr val="bg1"/>
                </a:solidFill>
                <a:latin typeface="Arial" panose="020B0604020202020204" pitchFamily="34" charset="0"/>
                <a:ea typeface="思源黑体 CN Regular" panose="020B0500000000000000" pitchFamily="34" charset="-122"/>
                <a:cs typeface="Arial Black" panose="020B0604020202020204" pitchFamily="34" charset="0"/>
                <a:sym typeface="Arial" panose="020B0604020202020204" pitchFamily="34" charset="0"/>
              </a:rPr>
              <a:t>05</a:t>
            </a:r>
            <a:endParaRPr kumimoji="1" lang="zh-CN" altLang="en-US" sz="6600" b="1" dirty="0">
              <a:solidFill>
                <a:schemeClr val="bg1"/>
              </a:solidFill>
              <a:latin typeface="Arial" panose="020B0604020202020204" pitchFamily="34" charset="0"/>
              <a:ea typeface="思源黑体 CN Regular" panose="020B0500000000000000" pitchFamily="34" charset="-122"/>
              <a:cs typeface="Arial Black" panose="020B0604020202020204" pitchFamily="34" charset="0"/>
              <a:sym typeface="Arial" panose="020B0604020202020204" pitchFamily="34" charset="0"/>
            </a:endParaRPr>
          </a:p>
        </p:txBody>
      </p:sp>
      <p:sp>
        <p:nvSpPr>
          <p:cNvPr id="16" name="文本框 15">
            <a:extLst>
              <a:ext uri="{FF2B5EF4-FFF2-40B4-BE49-F238E27FC236}">
                <a16:creationId xmlns="" xmlns:a16="http://schemas.microsoft.com/office/drawing/2014/main" id="{61FDECA0-C822-5148-AE65-8EB7F72F930C}"/>
              </a:ext>
            </a:extLst>
          </p:cNvPr>
          <p:cNvSpPr txBox="1"/>
          <p:nvPr/>
        </p:nvSpPr>
        <p:spPr>
          <a:xfrm>
            <a:off x="4182916" y="2619543"/>
            <a:ext cx="7552067" cy="1815882"/>
          </a:xfrm>
          <a:prstGeom prst="rect">
            <a:avLst/>
          </a:prstGeom>
          <a:noFill/>
        </p:spPr>
        <p:txBody>
          <a:bodyPr wrap="none" rtlCol="0">
            <a:spAutoFit/>
          </a:bodyPr>
          <a:lstStyle/>
          <a:p>
            <a:r>
              <a:rPr lang="en-US" altLang="zh-TW" sz="5600" b="1" spc="300" dirty="0">
                <a:gradFill>
                  <a:gsLst>
                    <a:gs pos="0">
                      <a:srgbClr val="0070C0"/>
                    </a:gs>
                    <a:gs pos="100000">
                      <a:srgbClr val="002060"/>
                    </a:gs>
                  </a:gsLst>
                  <a:lin ang="2700000" scaled="1"/>
                </a:gradFill>
                <a:latin typeface="Times New Roman" panose="02020603050405020304" pitchFamily="18" charset="0"/>
                <a:ea typeface="標楷體" panose="03000509000000000000" pitchFamily="65" charset="-120"/>
                <a:cs typeface="Times New Roman" panose="02020603050405020304" pitchFamily="18" charset="0"/>
                <a:sym typeface="Arial" panose="020B0604020202020204" pitchFamily="34" charset="0"/>
              </a:rPr>
              <a:t>Distribution Business</a:t>
            </a:r>
            <a:br>
              <a:rPr lang="en-US" altLang="zh-TW" sz="5600" b="1" spc="300" dirty="0">
                <a:gradFill>
                  <a:gsLst>
                    <a:gs pos="0">
                      <a:srgbClr val="0070C0"/>
                    </a:gs>
                    <a:gs pos="100000">
                      <a:srgbClr val="002060"/>
                    </a:gs>
                  </a:gsLst>
                  <a:lin ang="2700000" scaled="1"/>
                </a:gradFill>
                <a:latin typeface="Times New Roman" panose="02020603050405020304" pitchFamily="18" charset="0"/>
                <a:ea typeface="標楷體" panose="03000509000000000000" pitchFamily="65" charset="-120"/>
                <a:cs typeface="Times New Roman" panose="02020603050405020304" pitchFamily="18" charset="0"/>
                <a:sym typeface="Arial" panose="020B0604020202020204" pitchFamily="34" charset="0"/>
              </a:rPr>
            </a:br>
            <a:r>
              <a:rPr lang="en-US" altLang="zh-TW" sz="5600" b="1" spc="300" dirty="0">
                <a:gradFill>
                  <a:gsLst>
                    <a:gs pos="0">
                      <a:srgbClr val="0070C0"/>
                    </a:gs>
                    <a:gs pos="100000">
                      <a:srgbClr val="002060"/>
                    </a:gs>
                  </a:gsLst>
                  <a:lin ang="2700000" scaled="1"/>
                </a:gradFill>
                <a:latin typeface="Times New Roman" panose="02020603050405020304" pitchFamily="18" charset="0"/>
                <a:ea typeface="標楷體" panose="03000509000000000000" pitchFamily="65" charset="-120"/>
                <a:cs typeface="Times New Roman" panose="02020603050405020304" pitchFamily="18" charset="0"/>
                <a:sym typeface="Arial" panose="020B0604020202020204" pitchFamily="34" charset="0"/>
              </a:rPr>
              <a:t>- </a:t>
            </a:r>
            <a:r>
              <a:rPr lang="en-US" altLang="zh-TW" sz="4000" b="1" spc="300" dirty="0">
                <a:gradFill>
                  <a:gsLst>
                    <a:gs pos="0">
                      <a:srgbClr val="0070C0"/>
                    </a:gs>
                    <a:gs pos="100000">
                      <a:srgbClr val="002060"/>
                    </a:gs>
                  </a:gsLst>
                  <a:lin ang="2700000" scaled="1"/>
                </a:gradFill>
                <a:latin typeface="Times New Roman" panose="02020603050405020304" pitchFamily="18" charset="0"/>
                <a:ea typeface="標楷體" panose="03000509000000000000" pitchFamily="65" charset="-120"/>
                <a:cs typeface="Times New Roman" panose="02020603050405020304" pitchFamily="18" charset="0"/>
                <a:sym typeface="Arial" panose="020B0604020202020204" pitchFamily="34" charset="0"/>
              </a:rPr>
              <a:t>Introduction and </a:t>
            </a:r>
            <a:r>
              <a:rPr lang="en-US" altLang="zh-TW" sz="4000" b="1" spc="300" dirty="0" smtClean="0">
                <a:gradFill>
                  <a:gsLst>
                    <a:gs pos="0">
                      <a:srgbClr val="0070C0"/>
                    </a:gs>
                    <a:gs pos="100000">
                      <a:srgbClr val="002060"/>
                    </a:gs>
                  </a:gsLst>
                  <a:lin ang="2700000" scaled="1"/>
                </a:gradFill>
                <a:latin typeface="Times New Roman" panose="02020603050405020304" pitchFamily="18" charset="0"/>
                <a:ea typeface="標楷體" panose="03000509000000000000" pitchFamily="65" charset="-120"/>
                <a:cs typeface="Times New Roman" panose="02020603050405020304" pitchFamily="18" charset="0"/>
                <a:sym typeface="Arial" panose="020B0604020202020204" pitchFamily="34" charset="0"/>
              </a:rPr>
              <a:t>Prospect</a:t>
            </a:r>
            <a:endParaRPr lang="en-US" altLang="zh-TW" sz="4000" b="1" spc="300" dirty="0">
              <a:gradFill>
                <a:gsLst>
                  <a:gs pos="0">
                    <a:srgbClr val="0070C0"/>
                  </a:gs>
                  <a:gs pos="100000">
                    <a:srgbClr val="002060"/>
                  </a:gs>
                </a:gsLst>
                <a:lin ang="2700000" scaled="1"/>
              </a:gradFill>
              <a:latin typeface="Times New Roman" panose="02020603050405020304" pitchFamily="18" charset="0"/>
              <a:ea typeface="標楷體" panose="03000509000000000000" pitchFamily="65" charset="-120"/>
              <a:cs typeface="Times New Roman" panose="02020603050405020304" pitchFamily="18" charset="0"/>
              <a:sym typeface="Arial" panose="020B0604020202020204" pitchFamily="34" charset="0"/>
            </a:endParaRPr>
          </a:p>
        </p:txBody>
      </p:sp>
      <p:sp>
        <p:nvSpPr>
          <p:cNvPr id="17" name="平行四边形 16">
            <a:extLst>
              <a:ext uri="{FF2B5EF4-FFF2-40B4-BE49-F238E27FC236}">
                <a16:creationId xmlns="" xmlns:a16="http://schemas.microsoft.com/office/drawing/2014/main" id="{FD6754BF-22BD-F641-BEE0-976CF2073595}"/>
              </a:ext>
            </a:extLst>
          </p:cNvPr>
          <p:cNvSpPr/>
          <p:nvPr/>
        </p:nvSpPr>
        <p:spPr>
          <a:xfrm flipH="1" flipV="1">
            <a:off x="-2790890" y="-3096932"/>
            <a:ext cx="6973806" cy="5230678"/>
          </a:xfrm>
          <a:prstGeom prst="parallelogram">
            <a:avLst>
              <a:gd name="adj" fmla="val 60655"/>
            </a:avLst>
          </a:prstGeom>
          <a:gradFill>
            <a:gsLst>
              <a:gs pos="0">
                <a:srgbClr val="0070C0"/>
              </a:gs>
              <a:gs pos="100000">
                <a:srgbClr val="002060"/>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ea typeface="思源黑体 CN Regular" panose="020B0500000000000000" pitchFamily="34" charset="-122"/>
              <a:sym typeface="Arial" panose="020B0604020202020204" pitchFamily="34" charset="0"/>
            </a:endParaRPr>
          </a:p>
        </p:txBody>
      </p:sp>
      <p:sp>
        <p:nvSpPr>
          <p:cNvPr id="18" name="文字方塊 17"/>
          <p:cNvSpPr txBox="1"/>
          <p:nvPr/>
        </p:nvSpPr>
        <p:spPr>
          <a:xfrm>
            <a:off x="11753015" y="6442101"/>
            <a:ext cx="441146" cy="369332"/>
          </a:xfrm>
          <a:prstGeom prst="rect">
            <a:avLst/>
          </a:prstGeom>
          <a:noFill/>
        </p:spPr>
        <p:txBody>
          <a:bodyPr wrap="none" rtlCol="0">
            <a:spAutoFit/>
          </a:bodyPr>
          <a:lstStyle/>
          <a:p>
            <a:r>
              <a:rPr lang="en-US" altLang="zh-TW" dirty="0" smtClean="0"/>
              <a:t>21</a:t>
            </a:r>
            <a:endParaRPr lang="zh-TW" altLang="en-US" dirty="0"/>
          </a:p>
        </p:txBody>
      </p:sp>
    </p:spTree>
    <p:extLst>
      <p:ext uri="{BB962C8B-B14F-4D97-AF65-F5344CB8AC3E}">
        <p14:creationId xmlns:p14="http://schemas.microsoft.com/office/powerpoint/2010/main" val="179241836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8" name="组合 17">
            <a:extLst>
              <a:ext uri="{FF2B5EF4-FFF2-40B4-BE49-F238E27FC236}">
                <a16:creationId xmlns="" xmlns:a16="http://schemas.microsoft.com/office/drawing/2014/main" id="{F3C7F060-FE72-E542-918A-A37F56F7208B}"/>
              </a:ext>
            </a:extLst>
          </p:cNvPr>
          <p:cNvGrpSpPr/>
          <p:nvPr/>
        </p:nvGrpSpPr>
        <p:grpSpPr>
          <a:xfrm>
            <a:off x="-212033" y="-377866"/>
            <a:ext cx="1092634" cy="1190657"/>
            <a:chOff x="-2790890" y="-3096932"/>
            <a:chExt cx="7190610" cy="7835694"/>
          </a:xfrm>
        </p:grpSpPr>
        <p:grpSp>
          <p:nvGrpSpPr>
            <p:cNvPr id="19" name="组合 18">
              <a:extLst>
                <a:ext uri="{FF2B5EF4-FFF2-40B4-BE49-F238E27FC236}">
                  <a16:creationId xmlns="" xmlns:a16="http://schemas.microsoft.com/office/drawing/2014/main" id="{848E698B-7C1B-B24F-8ED1-D22E89215064}"/>
                </a:ext>
              </a:extLst>
            </p:cNvPr>
            <p:cNvGrpSpPr/>
            <p:nvPr/>
          </p:nvGrpSpPr>
          <p:grpSpPr>
            <a:xfrm flipH="1" flipV="1">
              <a:off x="-2790890" y="-1679573"/>
              <a:ext cx="7190610" cy="6418335"/>
              <a:chOff x="3731234" y="478518"/>
              <a:chExt cx="7190610" cy="6418335"/>
            </a:xfrm>
          </p:grpSpPr>
          <p:sp>
            <p:nvSpPr>
              <p:cNvPr id="21" name="平行四边形 20">
                <a:extLst>
                  <a:ext uri="{FF2B5EF4-FFF2-40B4-BE49-F238E27FC236}">
                    <a16:creationId xmlns="" xmlns:a16="http://schemas.microsoft.com/office/drawing/2014/main" id="{716BA122-188A-634B-8909-A997E05F1C1F}"/>
                  </a:ext>
                </a:extLst>
              </p:cNvPr>
              <p:cNvSpPr/>
              <p:nvPr/>
            </p:nvSpPr>
            <p:spPr>
              <a:xfrm>
                <a:off x="3948038" y="1666175"/>
                <a:ext cx="6973806" cy="5230678"/>
              </a:xfrm>
              <a:prstGeom prst="parallelogram">
                <a:avLst>
                  <a:gd name="adj" fmla="val 60655"/>
                </a:avLst>
              </a:prstGeom>
              <a:solidFill>
                <a:srgbClr val="0070C0"/>
              </a:solidFill>
              <a:ln>
                <a:noFill/>
              </a:ln>
              <a:effectLst>
                <a:outerShdw blurRad="508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ea typeface="思源黑体 CN Regular" panose="020B0500000000000000" pitchFamily="34" charset="-122"/>
                  <a:sym typeface="Arial" panose="020B0604020202020204" pitchFamily="34" charset="0"/>
                </a:endParaRPr>
              </a:p>
            </p:txBody>
          </p:sp>
          <p:sp>
            <p:nvSpPr>
              <p:cNvPr id="22" name="三角形 21">
                <a:extLst>
                  <a:ext uri="{FF2B5EF4-FFF2-40B4-BE49-F238E27FC236}">
                    <a16:creationId xmlns="" xmlns:a16="http://schemas.microsoft.com/office/drawing/2014/main" id="{65C7393C-D4B6-4347-8C2A-43640BA4C445}"/>
                  </a:ext>
                </a:extLst>
              </p:cNvPr>
              <p:cNvSpPr/>
              <p:nvPr/>
            </p:nvSpPr>
            <p:spPr>
              <a:xfrm>
                <a:off x="3731234" y="478518"/>
                <a:ext cx="2685751" cy="2207111"/>
              </a:xfrm>
              <a:prstGeom prst="triangle">
                <a:avLst/>
              </a:prstGeom>
              <a:gradFill flip="none" rotWithShape="1">
                <a:gsLst>
                  <a:gs pos="0">
                    <a:srgbClr val="0070C0"/>
                  </a:gs>
                  <a:gs pos="100000">
                    <a:srgbClr val="00206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ea typeface="思源黑体 CN Regular" panose="020B0500000000000000" pitchFamily="34" charset="-122"/>
                  <a:sym typeface="Arial" panose="020B0604020202020204" pitchFamily="34" charset="0"/>
                </a:endParaRPr>
              </a:p>
            </p:txBody>
          </p:sp>
          <p:sp>
            <p:nvSpPr>
              <p:cNvPr id="23" name="三角形 22">
                <a:extLst>
                  <a:ext uri="{FF2B5EF4-FFF2-40B4-BE49-F238E27FC236}">
                    <a16:creationId xmlns="" xmlns:a16="http://schemas.microsoft.com/office/drawing/2014/main" id="{6A2EDE79-20A8-8C44-B446-E230065B584D}"/>
                  </a:ext>
                </a:extLst>
              </p:cNvPr>
              <p:cNvSpPr/>
              <p:nvPr/>
            </p:nvSpPr>
            <p:spPr>
              <a:xfrm rot="10800000">
                <a:off x="5792175" y="1645530"/>
                <a:ext cx="1266785" cy="1041025"/>
              </a:xfrm>
              <a:prstGeom prst="triangle">
                <a:avLst/>
              </a:prstGeom>
              <a:solidFill>
                <a:srgbClr val="0064C8"/>
              </a:solidFill>
              <a:ln>
                <a:noFill/>
              </a:ln>
              <a:effectLst>
                <a:outerShdw blurRad="762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ea typeface="思源黑体 CN Regular" panose="020B0500000000000000" pitchFamily="34" charset="-122"/>
                  <a:sym typeface="Arial" panose="020B0604020202020204" pitchFamily="34" charset="0"/>
                </a:endParaRPr>
              </a:p>
            </p:txBody>
          </p:sp>
        </p:grpSp>
        <p:sp>
          <p:nvSpPr>
            <p:cNvPr id="20" name="平行四边形 19">
              <a:extLst>
                <a:ext uri="{FF2B5EF4-FFF2-40B4-BE49-F238E27FC236}">
                  <a16:creationId xmlns="" xmlns:a16="http://schemas.microsoft.com/office/drawing/2014/main" id="{8AFC7E39-6CF3-4C49-91B7-5D1FB4E60EDF}"/>
                </a:ext>
              </a:extLst>
            </p:cNvPr>
            <p:cNvSpPr/>
            <p:nvPr/>
          </p:nvSpPr>
          <p:spPr>
            <a:xfrm flipH="1" flipV="1">
              <a:off x="-2790890" y="-3096932"/>
              <a:ext cx="6973806" cy="5230678"/>
            </a:xfrm>
            <a:prstGeom prst="parallelogram">
              <a:avLst>
                <a:gd name="adj" fmla="val 60655"/>
              </a:avLst>
            </a:prstGeom>
            <a:gradFill>
              <a:gsLst>
                <a:gs pos="0">
                  <a:srgbClr val="0070C0"/>
                </a:gs>
                <a:gs pos="100000">
                  <a:srgbClr val="002060"/>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ea typeface="思源黑体 CN Regular" panose="020B0500000000000000" pitchFamily="34" charset="-122"/>
                <a:sym typeface="Arial" panose="020B0604020202020204" pitchFamily="34" charset="0"/>
              </a:endParaRPr>
            </a:p>
          </p:txBody>
        </p:sp>
      </p:gr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6800" y="1212849"/>
            <a:ext cx="7607300" cy="5578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圖片 26"/>
          <p:cNvPicPr>
            <a:picLocks noChangeAspect="1"/>
          </p:cNvPicPr>
          <p:nvPr/>
        </p:nvPicPr>
        <p:blipFill>
          <a:blip r:embed="rId3" cstate="print">
            <a:extLst>
              <a:ext uri="{BEBA8EAE-BF5A-486C-A8C5-ECC9F3942E4B}">
                <a14:imgProps xmlns:a14="http://schemas.microsoft.com/office/drawing/2010/main">
                  <a14:imgLayer r:embed="rId4">
                    <a14:imgEffect>
                      <a14:sharpenSoften amount="-70000"/>
                    </a14:imgEffect>
                    <a14:imgEffect>
                      <a14:brightnessContrast bright="44000"/>
                    </a14:imgEffect>
                  </a14:imgLayer>
                </a14:imgProps>
              </a:ext>
              <a:ext uri="{28A0092B-C50C-407E-A947-70E740481C1C}">
                <a14:useLocalDpi xmlns:a14="http://schemas.microsoft.com/office/drawing/2010/main" val="0"/>
              </a:ext>
            </a:extLst>
          </a:blip>
          <a:stretch>
            <a:fillRect/>
          </a:stretch>
        </p:blipFill>
        <p:spPr>
          <a:xfrm>
            <a:off x="10218295" y="0"/>
            <a:ext cx="1973705" cy="1000124"/>
          </a:xfrm>
          <a:prstGeom prst="rect">
            <a:avLst/>
          </a:prstGeom>
        </p:spPr>
      </p:pic>
      <p:sp>
        <p:nvSpPr>
          <p:cNvPr id="28" name="文字方塊 27"/>
          <p:cNvSpPr txBox="1"/>
          <p:nvPr/>
        </p:nvSpPr>
        <p:spPr>
          <a:xfrm>
            <a:off x="11750854" y="6453768"/>
            <a:ext cx="441146" cy="369332"/>
          </a:xfrm>
          <a:prstGeom prst="rect">
            <a:avLst/>
          </a:prstGeom>
          <a:noFill/>
        </p:spPr>
        <p:txBody>
          <a:bodyPr wrap="none" rtlCol="0">
            <a:spAutoFit/>
          </a:bodyPr>
          <a:lstStyle/>
          <a:p>
            <a:r>
              <a:rPr lang="en-US" altLang="zh-TW" dirty="0" smtClean="0"/>
              <a:t>22</a:t>
            </a:r>
            <a:endParaRPr lang="zh-TW" altLang="en-US" dirty="0"/>
          </a:p>
        </p:txBody>
      </p:sp>
      <p:sp>
        <p:nvSpPr>
          <p:cNvPr id="3" name="矩形 2"/>
          <p:cNvSpPr/>
          <p:nvPr/>
        </p:nvSpPr>
        <p:spPr>
          <a:xfrm>
            <a:off x="2477192" y="808326"/>
            <a:ext cx="7281949" cy="492443"/>
          </a:xfrm>
          <a:prstGeom prst="rect">
            <a:avLst/>
          </a:prstGeom>
          <a:solidFill>
            <a:schemeClr val="accent1"/>
          </a:solidFill>
        </p:spPr>
        <p:txBody>
          <a:bodyPr wrap="square" lIns="91440" tIns="45720" rIns="91440" bIns="45720">
            <a:spAutoFit/>
          </a:bodyPr>
          <a:lstStyle/>
          <a:p>
            <a:pPr algn="ctr"/>
            <a:r>
              <a:rPr lang="en-US" altLang="zh-TW" sz="2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Unicode MS" panose="020B0604020202020204" pitchFamily="34" charset="-120"/>
                <a:ea typeface="Arial Unicode MS" panose="020B0604020202020204" pitchFamily="34" charset="-120"/>
                <a:cs typeface="Arial Unicode MS" panose="020B0604020202020204" pitchFamily="34" charset="-120"/>
              </a:rPr>
              <a:t>Advance package/Material/Inspect solution</a:t>
            </a:r>
            <a:endParaRPr lang="zh-TW" altLang="en-US" sz="2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13" name="文本框 16">
            <a:extLst>
              <a:ext uri="{FF2B5EF4-FFF2-40B4-BE49-F238E27FC236}">
                <a16:creationId xmlns:a16="http://schemas.microsoft.com/office/drawing/2014/main" xmlns="" id="{4C7027F0-995C-3746-925F-961DBEC963F7}"/>
              </a:ext>
            </a:extLst>
          </p:cNvPr>
          <p:cNvSpPr txBox="1"/>
          <p:nvPr/>
        </p:nvSpPr>
        <p:spPr>
          <a:xfrm>
            <a:off x="978152" y="115585"/>
            <a:ext cx="3699154" cy="523220"/>
          </a:xfrm>
          <a:prstGeom prst="rect">
            <a:avLst/>
          </a:prstGeom>
          <a:noFill/>
        </p:spPr>
        <p:txBody>
          <a:bodyPr wrap="none" rtlCol="0">
            <a:spAutoFit/>
          </a:bodyPr>
          <a:lstStyle/>
          <a:p>
            <a:r>
              <a:rPr lang="en-US" altLang="zh-TW" sz="2800" b="1" spc="300" dirty="0">
                <a:gradFill>
                  <a:gsLst>
                    <a:gs pos="0">
                      <a:srgbClr val="004286">
                        <a:alpha val="64000"/>
                      </a:srgbClr>
                    </a:gs>
                    <a:gs pos="100000">
                      <a:srgbClr val="004286"/>
                    </a:gs>
                  </a:gsLst>
                  <a:lin ang="5400000" scaled="1"/>
                </a:gradFill>
                <a:latin typeface="Times New Roman" panose="02020603050405020304" pitchFamily="18" charset="0"/>
                <a:ea typeface="標楷體" panose="03000509000000000000" pitchFamily="65" charset="-120"/>
                <a:cs typeface="Times New Roman" panose="02020603050405020304" pitchFamily="18" charset="0"/>
                <a:sym typeface="Arial" panose="020B0604020202020204" pitchFamily="34" charset="0"/>
              </a:rPr>
              <a:t>Target &amp; </a:t>
            </a:r>
            <a:r>
              <a:rPr lang="en-US" altLang="zh-TW" sz="2800" b="1" spc="300" dirty="0" smtClean="0">
                <a:gradFill>
                  <a:gsLst>
                    <a:gs pos="0">
                      <a:srgbClr val="004286">
                        <a:alpha val="64000"/>
                      </a:srgbClr>
                    </a:gs>
                    <a:gs pos="100000">
                      <a:srgbClr val="004286"/>
                    </a:gs>
                  </a:gsLst>
                  <a:lin ang="5400000" scaled="1"/>
                </a:gradFill>
                <a:latin typeface="Times New Roman" panose="02020603050405020304" pitchFamily="18" charset="0"/>
                <a:ea typeface="標楷體" panose="03000509000000000000" pitchFamily="65" charset="-120"/>
                <a:cs typeface="Times New Roman" panose="02020603050405020304" pitchFamily="18" charset="0"/>
                <a:sym typeface="Arial" panose="020B0604020202020204" pitchFamily="34" charset="0"/>
              </a:rPr>
              <a:t>Planning</a:t>
            </a:r>
          </a:p>
        </p:txBody>
      </p:sp>
    </p:spTree>
    <p:extLst>
      <p:ext uri="{BB962C8B-B14F-4D97-AF65-F5344CB8AC3E}">
        <p14:creationId xmlns:p14="http://schemas.microsoft.com/office/powerpoint/2010/main" val="208089318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1"/>
                                          </p:val>
                                        </p:tav>
                                        <p:tav tm="100000">
                                          <p:val>
                                            <p:strVal val="#ppt_x"/>
                                          </p:val>
                                        </p:tav>
                                      </p:tavLst>
                                    </p:anim>
                                    <p:anim calcmode="lin" valueType="num">
                                      <p:cBhvr>
                                        <p:cTn id="9" dur="1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a:extLst>
              <a:ext uri="{FF2B5EF4-FFF2-40B4-BE49-F238E27FC236}">
                <a16:creationId xmlns="" xmlns:a16="http://schemas.microsoft.com/office/drawing/2014/main" id="{F3C7F060-FE72-E542-918A-A37F56F7208B}"/>
              </a:ext>
            </a:extLst>
          </p:cNvPr>
          <p:cNvGrpSpPr/>
          <p:nvPr/>
        </p:nvGrpSpPr>
        <p:grpSpPr>
          <a:xfrm>
            <a:off x="-212033" y="-377866"/>
            <a:ext cx="1092634" cy="1190657"/>
            <a:chOff x="-2790890" y="-3096932"/>
            <a:chExt cx="7190610" cy="7835694"/>
          </a:xfrm>
        </p:grpSpPr>
        <p:grpSp>
          <p:nvGrpSpPr>
            <p:cNvPr id="19" name="组合 18">
              <a:extLst>
                <a:ext uri="{FF2B5EF4-FFF2-40B4-BE49-F238E27FC236}">
                  <a16:creationId xmlns="" xmlns:a16="http://schemas.microsoft.com/office/drawing/2014/main" id="{848E698B-7C1B-B24F-8ED1-D22E89215064}"/>
                </a:ext>
              </a:extLst>
            </p:cNvPr>
            <p:cNvGrpSpPr/>
            <p:nvPr/>
          </p:nvGrpSpPr>
          <p:grpSpPr>
            <a:xfrm flipH="1" flipV="1">
              <a:off x="-2790890" y="-1679573"/>
              <a:ext cx="7190610" cy="6418335"/>
              <a:chOff x="3731234" y="478518"/>
              <a:chExt cx="7190610" cy="6418335"/>
            </a:xfrm>
          </p:grpSpPr>
          <p:sp>
            <p:nvSpPr>
              <p:cNvPr id="21" name="平行四边形 20">
                <a:extLst>
                  <a:ext uri="{FF2B5EF4-FFF2-40B4-BE49-F238E27FC236}">
                    <a16:creationId xmlns="" xmlns:a16="http://schemas.microsoft.com/office/drawing/2014/main" id="{716BA122-188A-634B-8909-A997E05F1C1F}"/>
                  </a:ext>
                </a:extLst>
              </p:cNvPr>
              <p:cNvSpPr/>
              <p:nvPr/>
            </p:nvSpPr>
            <p:spPr>
              <a:xfrm>
                <a:off x="3948038" y="1666175"/>
                <a:ext cx="6973806" cy="5230678"/>
              </a:xfrm>
              <a:prstGeom prst="parallelogram">
                <a:avLst>
                  <a:gd name="adj" fmla="val 60655"/>
                </a:avLst>
              </a:prstGeom>
              <a:solidFill>
                <a:srgbClr val="0070C0"/>
              </a:solidFill>
              <a:ln>
                <a:noFill/>
              </a:ln>
              <a:effectLst>
                <a:outerShdw blurRad="508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ea typeface="思源黑体 CN Regular" panose="020B0500000000000000" pitchFamily="34" charset="-122"/>
                  <a:sym typeface="Arial" panose="020B0604020202020204" pitchFamily="34" charset="0"/>
                </a:endParaRPr>
              </a:p>
            </p:txBody>
          </p:sp>
          <p:sp>
            <p:nvSpPr>
              <p:cNvPr id="22" name="三角形 21">
                <a:extLst>
                  <a:ext uri="{FF2B5EF4-FFF2-40B4-BE49-F238E27FC236}">
                    <a16:creationId xmlns="" xmlns:a16="http://schemas.microsoft.com/office/drawing/2014/main" id="{65C7393C-D4B6-4347-8C2A-43640BA4C445}"/>
                  </a:ext>
                </a:extLst>
              </p:cNvPr>
              <p:cNvSpPr/>
              <p:nvPr/>
            </p:nvSpPr>
            <p:spPr>
              <a:xfrm>
                <a:off x="3731234" y="478518"/>
                <a:ext cx="2685751" cy="2207111"/>
              </a:xfrm>
              <a:prstGeom prst="triangle">
                <a:avLst/>
              </a:prstGeom>
              <a:gradFill flip="none" rotWithShape="1">
                <a:gsLst>
                  <a:gs pos="0">
                    <a:srgbClr val="0070C0"/>
                  </a:gs>
                  <a:gs pos="100000">
                    <a:srgbClr val="00206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ea typeface="思源黑体 CN Regular" panose="020B0500000000000000" pitchFamily="34" charset="-122"/>
                  <a:sym typeface="Arial" panose="020B0604020202020204" pitchFamily="34" charset="0"/>
                </a:endParaRPr>
              </a:p>
            </p:txBody>
          </p:sp>
          <p:sp>
            <p:nvSpPr>
              <p:cNvPr id="23" name="三角形 22">
                <a:extLst>
                  <a:ext uri="{FF2B5EF4-FFF2-40B4-BE49-F238E27FC236}">
                    <a16:creationId xmlns="" xmlns:a16="http://schemas.microsoft.com/office/drawing/2014/main" id="{6A2EDE79-20A8-8C44-B446-E230065B584D}"/>
                  </a:ext>
                </a:extLst>
              </p:cNvPr>
              <p:cNvSpPr/>
              <p:nvPr/>
            </p:nvSpPr>
            <p:spPr>
              <a:xfrm rot="10800000">
                <a:off x="5792175" y="1645530"/>
                <a:ext cx="1266785" cy="1041025"/>
              </a:xfrm>
              <a:prstGeom prst="triangle">
                <a:avLst/>
              </a:prstGeom>
              <a:solidFill>
                <a:srgbClr val="0064C8"/>
              </a:solidFill>
              <a:ln>
                <a:noFill/>
              </a:ln>
              <a:effectLst>
                <a:outerShdw blurRad="762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ea typeface="思源黑体 CN Regular" panose="020B0500000000000000" pitchFamily="34" charset="-122"/>
                  <a:sym typeface="Arial" panose="020B0604020202020204" pitchFamily="34" charset="0"/>
                </a:endParaRPr>
              </a:p>
            </p:txBody>
          </p:sp>
        </p:grpSp>
        <p:sp>
          <p:nvSpPr>
            <p:cNvPr id="20" name="平行四边形 19">
              <a:extLst>
                <a:ext uri="{FF2B5EF4-FFF2-40B4-BE49-F238E27FC236}">
                  <a16:creationId xmlns="" xmlns:a16="http://schemas.microsoft.com/office/drawing/2014/main" id="{8AFC7E39-6CF3-4C49-91B7-5D1FB4E60EDF}"/>
                </a:ext>
              </a:extLst>
            </p:cNvPr>
            <p:cNvSpPr/>
            <p:nvPr/>
          </p:nvSpPr>
          <p:spPr>
            <a:xfrm flipH="1" flipV="1">
              <a:off x="-2790890" y="-3096932"/>
              <a:ext cx="6973806" cy="5230678"/>
            </a:xfrm>
            <a:prstGeom prst="parallelogram">
              <a:avLst>
                <a:gd name="adj" fmla="val 60655"/>
              </a:avLst>
            </a:prstGeom>
            <a:gradFill>
              <a:gsLst>
                <a:gs pos="0">
                  <a:srgbClr val="0070C0"/>
                </a:gs>
                <a:gs pos="100000">
                  <a:srgbClr val="002060"/>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ea typeface="思源黑体 CN Regular" panose="020B0500000000000000" pitchFamily="34" charset="-122"/>
                <a:sym typeface="Arial" panose="020B0604020202020204" pitchFamily="34" charset="0"/>
              </a:endParaRPr>
            </a:p>
          </p:txBody>
        </p:sp>
      </p:grpSp>
      <p:pic>
        <p:nvPicPr>
          <p:cNvPr id="27" name="圖片 26"/>
          <p:cNvPicPr>
            <a:picLocks noChangeAspect="1"/>
          </p:cNvPicPr>
          <p:nvPr/>
        </p:nvPicPr>
        <p:blipFill>
          <a:blip r:embed="rId2" cstate="print">
            <a:extLst>
              <a:ext uri="{BEBA8EAE-BF5A-486C-A8C5-ECC9F3942E4B}">
                <a14:imgProps xmlns:a14="http://schemas.microsoft.com/office/drawing/2010/main">
                  <a14:imgLayer r:embed="rId3">
                    <a14:imgEffect>
                      <a14:sharpenSoften amount="-70000"/>
                    </a14:imgEffect>
                    <a14:imgEffect>
                      <a14:brightnessContrast bright="44000"/>
                    </a14:imgEffect>
                  </a14:imgLayer>
                </a14:imgProps>
              </a:ext>
              <a:ext uri="{28A0092B-C50C-407E-A947-70E740481C1C}">
                <a14:useLocalDpi xmlns:a14="http://schemas.microsoft.com/office/drawing/2010/main" val="0"/>
              </a:ext>
            </a:extLst>
          </a:blip>
          <a:stretch>
            <a:fillRect/>
          </a:stretch>
        </p:blipFill>
        <p:spPr>
          <a:xfrm>
            <a:off x="10218295" y="0"/>
            <a:ext cx="1973705" cy="1000124"/>
          </a:xfrm>
          <a:prstGeom prst="rect">
            <a:avLst/>
          </a:prstGeom>
        </p:spPr>
      </p:pic>
      <p:sp>
        <p:nvSpPr>
          <p:cNvPr id="28" name="文字方塊 27"/>
          <p:cNvSpPr txBox="1"/>
          <p:nvPr/>
        </p:nvSpPr>
        <p:spPr>
          <a:xfrm>
            <a:off x="11750854" y="6453768"/>
            <a:ext cx="441146" cy="369332"/>
          </a:xfrm>
          <a:prstGeom prst="rect">
            <a:avLst/>
          </a:prstGeom>
          <a:noFill/>
        </p:spPr>
        <p:txBody>
          <a:bodyPr wrap="none" rtlCol="0">
            <a:spAutoFit/>
          </a:bodyPr>
          <a:lstStyle/>
          <a:p>
            <a:r>
              <a:rPr lang="en-US" altLang="zh-TW" dirty="0" smtClean="0"/>
              <a:t>23</a:t>
            </a:r>
            <a:endParaRPr lang="zh-TW" altLang="en-US" dirty="0"/>
          </a:p>
        </p:txBody>
      </p:sp>
      <p:sp>
        <p:nvSpPr>
          <p:cNvPr id="2" name="矩形 1"/>
          <p:cNvSpPr/>
          <p:nvPr/>
        </p:nvSpPr>
        <p:spPr>
          <a:xfrm>
            <a:off x="880600" y="1280128"/>
            <a:ext cx="10050635" cy="1477328"/>
          </a:xfrm>
          <a:prstGeom prst="rect">
            <a:avLst/>
          </a:prstGeom>
        </p:spPr>
        <p:txBody>
          <a:bodyPr wrap="square">
            <a:spAutoFit/>
          </a:bodyPr>
          <a:lstStyle/>
          <a:p>
            <a:pPr marL="285750" indent="-285750">
              <a:buFont typeface="Wingdings" panose="05000000000000000000" pitchFamily="2" charset="2"/>
              <a:buChar char="Ø"/>
            </a:pPr>
            <a:r>
              <a:rPr lang="en-US" altLang="zh-TW" dirty="0">
                <a:latin typeface="Times New Roman" panose="02020603050405020304" pitchFamily="18" charset="0"/>
                <a:cs typeface="Times New Roman" panose="02020603050405020304" pitchFamily="18" charset="0"/>
              </a:rPr>
              <a:t>3D Measurement Equipment</a:t>
            </a:r>
          </a:p>
          <a:p>
            <a:endParaRPr lang="en-US" altLang="zh-TW" dirty="0">
              <a:latin typeface="Times New Roman" panose="02020603050405020304" pitchFamily="18" charset="0"/>
              <a:cs typeface="Times New Roman" panose="02020603050405020304" pitchFamily="18" charset="0"/>
            </a:endParaRPr>
          </a:p>
          <a:p>
            <a:r>
              <a:rPr lang="en-US" altLang="zh-TW" dirty="0">
                <a:latin typeface="Times New Roman" panose="02020603050405020304" pitchFamily="18" charset="0"/>
                <a:cs typeface="Times New Roman" panose="02020603050405020304" pitchFamily="18" charset="0"/>
              </a:rPr>
              <a:t>Function: Used for morphology measurement before bonding</a:t>
            </a:r>
            <a:r>
              <a:rPr lang="en-US" altLang="zh-TW" dirty="0" smtClean="0">
                <a:latin typeface="Times New Roman" panose="02020603050405020304" pitchFamily="18" charset="0"/>
                <a:cs typeface="Times New Roman" panose="02020603050405020304" pitchFamily="18" charset="0"/>
              </a:rPr>
              <a:t>.</a:t>
            </a:r>
            <a:endParaRPr lang="en-US" altLang="zh-TW" dirty="0">
              <a:latin typeface="Times New Roman" panose="02020603050405020304" pitchFamily="18" charset="0"/>
              <a:cs typeface="Times New Roman" panose="02020603050405020304" pitchFamily="18" charset="0"/>
            </a:endParaRPr>
          </a:p>
          <a:p>
            <a:r>
              <a:rPr lang="en-US" altLang="zh-TW" dirty="0">
                <a:latin typeface="Times New Roman" panose="02020603050405020304" pitchFamily="18" charset="0"/>
                <a:cs typeface="Times New Roman" panose="02020603050405020304" pitchFamily="18" charset="0"/>
              </a:rPr>
              <a:t>Purpose: Variations occur during advanced packaging processes. This equipment provides a large amount </a:t>
            </a:r>
            <a:r>
              <a:rPr lang="en-US" altLang="zh-TW" dirty="0" smtClean="0">
                <a:latin typeface="Times New Roman" panose="02020603050405020304" pitchFamily="18" charset="0"/>
                <a:cs typeface="Times New Roman" panose="02020603050405020304" pitchFamily="18" charset="0"/>
              </a:rPr>
              <a:t> </a:t>
            </a:r>
          </a:p>
          <a:p>
            <a:r>
              <a:rPr lang="en-US" altLang="zh-TW" dirty="0">
                <a:latin typeface="Times New Roman" panose="02020603050405020304" pitchFamily="18" charset="0"/>
                <a:cs typeface="Times New Roman" panose="02020603050405020304" pitchFamily="18" charset="0"/>
              </a:rPr>
              <a:t> </a:t>
            </a:r>
            <a:r>
              <a:rPr lang="en-US" altLang="zh-TW" dirty="0" smtClean="0">
                <a:latin typeface="Times New Roman" panose="02020603050405020304" pitchFamily="18" charset="0"/>
                <a:cs typeface="Times New Roman" panose="02020603050405020304" pitchFamily="18" charset="0"/>
              </a:rPr>
              <a:t>              of </a:t>
            </a:r>
            <a:r>
              <a:rPr lang="en-US" altLang="zh-TW" dirty="0">
                <a:latin typeface="Times New Roman" panose="02020603050405020304" pitchFamily="18" charset="0"/>
                <a:cs typeface="Times New Roman" panose="02020603050405020304" pitchFamily="18" charset="0"/>
              </a:rPr>
              <a:t>morphological data after measurement, significantly improving bonding yield.</a:t>
            </a:r>
            <a:endParaRPr lang="zh-TW" altLang="en-US" dirty="0">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5248" y="2998297"/>
            <a:ext cx="8407400" cy="3640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文本框 16">
            <a:extLst>
              <a:ext uri="{FF2B5EF4-FFF2-40B4-BE49-F238E27FC236}">
                <a16:creationId xmlns:a16="http://schemas.microsoft.com/office/drawing/2014/main" xmlns="" id="{4C7027F0-995C-3746-925F-961DBEC963F7}"/>
              </a:ext>
            </a:extLst>
          </p:cNvPr>
          <p:cNvSpPr txBox="1"/>
          <p:nvPr/>
        </p:nvSpPr>
        <p:spPr>
          <a:xfrm>
            <a:off x="978152" y="115585"/>
            <a:ext cx="3699154" cy="523220"/>
          </a:xfrm>
          <a:prstGeom prst="rect">
            <a:avLst/>
          </a:prstGeom>
          <a:noFill/>
        </p:spPr>
        <p:txBody>
          <a:bodyPr wrap="none" rtlCol="0">
            <a:spAutoFit/>
          </a:bodyPr>
          <a:lstStyle/>
          <a:p>
            <a:r>
              <a:rPr lang="en-US" altLang="zh-TW" sz="2800" b="1" spc="300" dirty="0">
                <a:gradFill>
                  <a:gsLst>
                    <a:gs pos="0">
                      <a:srgbClr val="004286">
                        <a:alpha val="64000"/>
                      </a:srgbClr>
                    </a:gs>
                    <a:gs pos="100000">
                      <a:srgbClr val="004286"/>
                    </a:gs>
                  </a:gsLst>
                  <a:lin ang="5400000" scaled="1"/>
                </a:gradFill>
                <a:latin typeface="Times New Roman" panose="02020603050405020304" pitchFamily="18" charset="0"/>
                <a:ea typeface="標楷體" panose="03000509000000000000" pitchFamily="65" charset="-120"/>
                <a:cs typeface="Times New Roman" panose="02020603050405020304" pitchFamily="18" charset="0"/>
                <a:sym typeface="Arial" panose="020B0604020202020204" pitchFamily="34" charset="0"/>
              </a:rPr>
              <a:t>Target &amp; </a:t>
            </a:r>
            <a:r>
              <a:rPr lang="en-US" altLang="zh-TW" sz="2800" b="1" spc="300" dirty="0" smtClean="0">
                <a:gradFill>
                  <a:gsLst>
                    <a:gs pos="0">
                      <a:srgbClr val="004286">
                        <a:alpha val="64000"/>
                      </a:srgbClr>
                    </a:gs>
                    <a:gs pos="100000">
                      <a:srgbClr val="004286"/>
                    </a:gs>
                  </a:gsLst>
                  <a:lin ang="5400000" scaled="1"/>
                </a:gradFill>
                <a:latin typeface="Times New Roman" panose="02020603050405020304" pitchFamily="18" charset="0"/>
                <a:ea typeface="標楷體" panose="03000509000000000000" pitchFamily="65" charset="-120"/>
                <a:cs typeface="Times New Roman" panose="02020603050405020304" pitchFamily="18" charset="0"/>
                <a:sym typeface="Arial" panose="020B0604020202020204" pitchFamily="34" charset="0"/>
              </a:rPr>
              <a:t>Planning</a:t>
            </a:r>
          </a:p>
        </p:txBody>
      </p:sp>
    </p:spTree>
    <p:extLst>
      <p:ext uri="{BB962C8B-B14F-4D97-AF65-F5344CB8AC3E}">
        <p14:creationId xmlns:p14="http://schemas.microsoft.com/office/powerpoint/2010/main" val="253932648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1"/>
                                          </p:val>
                                        </p:tav>
                                        <p:tav tm="100000">
                                          <p:val>
                                            <p:strVal val="#ppt_x"/>
                                          </p:val>
                                        </p:tav>
                                      </p:tavLst>
                                    </p:anim>
                                    <p:anim calcmode="lin" valueType="num">
                                      <p:cBhvr>
                                        <p:cTn id="9" dur="1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a:extLst>
              <a:ext uri="{FF2B5EF4-FFF2-40B4-BE49-F238E27FC236}">
                <a16:creationId xmlns:a16="http://schemas.microsoft.com/office/drawing/2014/main" xmlns="" id="{4C7027F0-995C-3746-925F-961DBEC963F7}"/>
              </a:ext>
            </a:extLst>
          </p:cNvPr>
          <p:cNvSpPr txBox="1"/>
          <p:nvPr/>
        </p:nvSpPr>
        <p:spPr>
          <a:xfrm>
            <a:off x="978152" y="115585"/>
            <a:ext cx="3699154" cy="523220"/>
          </a:xfrm>
          <a:prstGeom prst="rect">
            <a:avLst/>
          </a:prstGeom>
          <a:noFill/>
        </p:spPr>
        <p:txBody>
          <a:bodyPr wrap="none" rtlCol="0">
            <a:spAutoFit/>
          </a:bodyPr>
          <a:lstStyle/>
          <a:p>
            <a:r>
              <a:rPr lang="en-US" altLang="zh-TW" sz="2800" b="1" spc="300" dirty="0">
                <a:gradFill>
                  <a:gsLst>
                    <a:gs pos="0">
                      <a:srgbClr val="004286">
                        <a:alpha val="64000"/>
                      </a:srgbClr>
                    </a:gs>
                    <a:gs pos="100000">
                      <a:srgbClr val="004286"/>
                    </a:gs>
                  </a:gsLst>
                  <a:lin ang="5400000" scaled="1"/>
                </a:gradFill>
                <a:latin typeface="Times New Roman" panose="02020603050405020304" pitchFamily="18" charset="0"/>
                <a:ea typeface="標楷體" panose="03000509000000000000" pitchFamily="65" charset="-120"/>
                <a:cs typeface="Times New Roman" panose="02020603050405020304" pitchFamily="18" charset="0"/>
                <a:sym typeface="Arial" panose="020B0604020202020204" pitchFamily="34" charset="0"/>
              </a:rPr>
              <a:t>Target &amp; </a:t>
            </a:r>
            <a:r>
              <a:rPr lang="en-US" altLang="zh-TW" sz="2800" b="1" spc="300" dirty="0" smtClean="0">
                <a:gradFill>
                  <a:gsLst>
                    <a:gs pos="0">
                      <a:srgbClr val="004286">
                        <a:alpha val="64000"/>
                      </a:srgbClr>
                    </a:gs>
                    <a:gs pos="100000">
                      <a:srgbClr val="004286"/>
                    </a:gs>
                  </a:gsLst>
                  <a:lin ang="5400000" scaled="1"/>
                </a:gradFill>
                <a:latin typeface="Times New Roman" panose="02020603050405020304" pitchFamily="18" charset="0"/>
                <a:ea typeface="標楷體" panose="03000509000000000000" pitchFamily="65" charset="-120"/>
                <a:cs typeface="Times New Roman" panose="02020603050405020304" pitchFamily="18" charset="0"/>
                <a:sym typeface="Arial" panose="020B0604020202020204" pitchFamily="34" charset="0"/>
              </a:rPr>
              <a:t>Planning</a:t>
            </a:r>
          </a:p>
        </p:txBody>
      </p:sp>
      <p:grpSp>
        <p:nvGrpSpPr>
          <p:cNvPr id="18" name="组合 17">
            <a:extLst>
              <a:ext uri="{FF2B5EF4-FFF2-40B4-BE49-F238E27FC236}">
                <a16:creationId xmlns:a16="http://schemas.microsoft.com/office/drawing/2014/main" xmlns="" id="{F3C7F060-FE72-E542-918A-A37F56F7208B}"/>
              </a:ext>
            </a:extLst>
          </p:cNvPr>
          <p:cNvGrpSpPr/>
          <p:nvPr/>
        </p:nvGrpSpPr>
        <p:grpSpPr>
          <a:xfrm>
            <a:off x="-212033" y="-377866"/>
            <a:ext cx="1092634" cy="1190657"/>
            <a:chOff x="-2790890" y="-3096932"/>
            <a:chExt cx="7190610" cy="7835694"/>
          </a:xfrm>
        </p:grpSpPr>
        <p:grpSp>
          <p:nvGrpSpPr>
            <p:cNvPr id="19" name="组合 18">
              <a:extLst>
                <a:ext uri="{FF2B5EF4-FFF2-40B4-BE49-F238E27FC236}">
                  <a16:creationId xmlns:a16="http://schemas.microsoft.com/office/drawing/2014/main" xmlns="" id="{848E698B-7C1B-B24F-8ED1-D22E89215064}"/>
                </a:ext>
              </a:extLst>
            </p:cNvPr>
            <p:cNvGrpSpPr/>
            <p:nvPr/>
          </p:nvGrpSpPr>
          <p:grpSpPr>
            <a:xfrm flipH="1" flipV="1">
              <a:off x="-2790890" y="-1679573"/>
              <a:ext cx="7190610" cy="6418335"/>
              <a:chOff x="3731234" y="478518"/>
              <a:chExt cx="7190610" cy="6418335"/>
            </a:xfrm>
          </p:grpSpPr>
          <p:sp>
            <p:nvSpPr>
              <p:cNvPr id="21" name="平行四边形 20">
                <a:extLst>
                  <a:ext uri="{FF2B5EF4-FFF2-40B4-BE49-F238E27FC236}">
                    <a16:creationId xmlns:a16="http://schemas.microsoft.com/office/drawing/2014/main" xmlns="" id="{716BA122-188A-634B-8909-A997E05F1C1F}"/>
                  </a:ext>
                </a:extLst>
              </p:cNvPr>
              <p:cNvSpPr/>
              <p:nvPr/>
            </p:nvSpPr>
            <p:spPr>
              <a:xfrm>
                <a:off x="3948038" y="1666175"/>
                <a:ext cx="6973806" cy="5230678"/>
              </a:xfrm>
              <a:prstGeom prst="parallelogram">
                <a:avLst>
                  <a:gd name="adj" fmla="val 60655"/>
                </a:avLst>
              </a:prstGeom>
              <a:solidFill>
                <a:srgbClr val="0070C0"/>
              </a:solidFill>
              <a:ln>
                <a:noFill/>
              </a:ln>
              <a:effectLst>
                <a:outerShdw blurRad="508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ea typeface="思源黑体 CN Regular" panose="020B0500000000000000" pitchFamily="34" charset="-122"/>
                  <a:sym typeface="Arial" panose="020B0604020202020204" pitchFamily="34" charset="0"/>
                </a:endParaRPr>
              </a:p>
            </p:txBody>
          </p:sp>
          <p:sp>
            <p:nvSpPr>
              <p:cNvPr id="22" name="三角形 21">
                <a:extLst>
                  <a:ext uri="{FF2B5EF4-FFF2-40B4-BE49-F238E27FC236}">
                    <a16:creationId xmlns:a16="http://schemas.microsoft.com/office/drawing/2014/main" xmlns="" id="{65C7393C-D4B6-4347-8C2A-43640BA4C445}"/>
                  </a:ext>
                </a:extLst>
              </p:cNvPr>
              <p:cNvSpPr/>
              <p:nvPr/>
            </p:nvSpPr>
            <p:spPr>
              <a:xfrm>
                <a:off x="3731234" y="478518"/>
                <a:ext cx="2685751" cy="2207111"/>
              </a:xfrm>
              <a:prstGeom prst="triangle">
                <a:avLst/>
              </a:prstGeom>
              <a:gradFill flip="none" rotWithShape="1">
                <a:gsLst>
                  <a:gs pos="0">
                    <a:srgbClr val="0070C0"/>
                  </a:gs>
                  <a:gs pos="100000">
                    <a:srgbClr val="00206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ea typeface="思源黑体 CN Regular" panose="020B0500000000000000" pitchFamily="34" charset="-122"/>
                  <a:sym typeface="Arial" panose="020B0604020202020204" pitchFamily="34" charset="0"/>
                </a:endParaRPr>
              </a:p>
            </p:txBody>
          </p:sp>
          <p:sp>
            <p:nvSpPr>
              <p:cNvPr id="23" name="三角形 22">
                <a:extLst>
                  <a:ext uri="{FF2B5EF4-FFF2-40B4-BE49-F238E27FC236}">
                    <a16:creationId xmlns:a16="http://schemas.microsoft.com/office/drawing/2014/main" xmlns="" id="{6A2EDE79-20A8-8C44-B446-E230065B584D}"/>
                  </a:ext>
                </a:extLst>
              </p:cNvPr>
              <p:cNvSpPr/>
              <p:nvPr/>
            </p:nvSpPr>
            <p:spPr>
              <a:xfrm rot="10800000">
                <a:off x="5792175" y="1645530"/>
                <a:ext cx="1266785" cy="1041025"/>
              </a:xfrm>
              <a:prstGeom prst="triangle">
                <a:avLst/>
              </a:prstGeom>
              <a:solidFill>
                <a:srgbClr val="0064C8"/>
              </a:solidFill>
              <a:ln>
                <a:noFill/>
              </a:ln>
              <a:effectLst>
                <a:outerShdw blurRad="762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ea typeface="思源黑体 CN Regular" panose="020B0500000000000000" pitchFamily="34" charset="-122"/>
                  <a:sym typeface="Arial" panose="020B0604020202020204" pitchFamily="34" charset="0"/>
                </a:endParaRPr>
              </a:p>
            </p:txBody>
          </p:sp>
        </p:grpSp>
        <p:sp>
          <p:nvSpPr>
            <p:cNvPr id="20" name="平行四边形 19">
              <a:extLst>
                <a:ext uri="{FF2B5EF4-FFF2-40B4-BE49-F238E27FC236}">
                  <a16:creationId xmlns:a16="http://schemas.microsoft.com/office/drawing/2014/main" xmlns="" id="{8AFC7E39-6CF3-4C49-91B7-5D1FB4E60EDF}"/>
                </a:ext>
              </a:extLst>
            </p:cNvPr>
            <p:cNvSpPr/>
            <p:nvPr/>
          </p:nvSpPr>
          <p:spPr>
            <a:xfrm flipH="1" flipV="1">
              <a:off x="-2790890" y="-3096932"/>
              <a:ext cx="6973806" cy="5230678"/>
            </a:xfrm>
            <a:prstGeom prst="parallelogram">
              <a:avLst>
                <a:gd name="adj" fmla="val 60655"/>
              </a:avLst>
            </a:prstGeom>
            <a:gradFill>
              <a:gsLst>
                <a:gs pos="0">
                  <a:srgbClr val="0070C0"/>
                </a:gs>
                <a:gs pos="100000">
                  <a:srgbClr val="002060"/>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ea typeface="思源黑体 CN Regular" panose="020B0500000000000000" pitchFamily="34" charset="-122"/>
                <a:sym typeface="Arial" panose="020B0604020202020204" pitchFamily="34" charset="0"/>
              </a:endParaRPr>
            </a:p>
          </p:txBody>
        </p:sp>
      </p:grpSp>
      <p:pic>
        <p:nvPicPr>
          <p:cNvPr id="1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7627" y="1366308"/>
            <a:ext cx="5070631" cy="1877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47627" y="3508562"/>
            <a:ext cx="5275263"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圖片 14"/>
          <p:cNvPicPr>
            <a:picLocks noChangeAspect="1"/>
          </p:cNvPicPr>
          <p:nvPr/>
        </p:nvPicPr>
        <p:blipFill>
          <a:blip r:embed="rId4" cstate="print">
            <a:extLst>
              <a:ext uri="{BEBA8EAE-BF5A-486C-A8C5-ECC9F3942E4B}">
                <a14:imgProps xmlns:a14="http://schemas.microsoft.com/office/drawing/2010/main">
                  <a14:imgLayer r:embed="rId5">
                    <a14:imgEffect>
                      <a14:sharpenSoften amount="-70000"/>
                    </a14:imgEffect>
                    <a14:imgEffect>
                      <a14:brightnessContrast bright="44000"/>
                    </a14:imgEffect>
                  </a14:imgLayer>
                </a14:imgProps>
              </a:ext>
              <a:ext uri="{28A0092B-C50C-407E-A947-70E740481C1C}">
                <a14:useLocalDpi xmlns:a14="http://schemas.microsoft.com/office/drawing/2010/main" val="0"/>
              </a:ext>
            </a:extLst>
          </a:blip>
          <a:stretch>
            <a:fillRect/>
          </a:stretch>
        </p:blipFill>
        <p:spPr>
          <a:xfrm>
            <a:off x="10218295" y="0"/>
            <a:ext cx="1973705" cy="1000124"/>
          </a:xfrm>
          <a:prstGeom prst="rect">
            <a:avLst/>
          </a:prstGeom>
        </p:spPr>
      </p:pic>
      <p:sp>
        <p:nvSpPr>
          <p:cNvPr id="16" name="文字方塊 15"/>
          <p:cNvSpPr txBox="1"/>
          <p:nvPr/>
        </p:nvSpPr>
        <p:spPr>
          <a:xfrm>
            <a:off x="11779429" y="6442101"/>
            <a:ext cx="441146" cy="369332"/>
          </a:xfrm>
          <a:prstGeom prst="rect">
            <a:avLst/>
          </a:prstGeom>
          <a:noFill/>
        </p:spPr>
        <p:txBody>
          <a:bodyPr wrap="none" rtlCol="0">
            <a:spAutoFit/>
          </a:bodyPr>
          <a:lstStyle/>
          <a:p>
            <a:r>
              <a:rPr lang="en-US" altLang="zh-TW" dirty="0" smtClean="0"/>
              <a:t>24</a:t>
            </a:r>
            <a:endParaRPr lang="zh-TW" altLang="en-US" dirty="0"/>
          </a:p>
        </p:txBody>
      </p:sp>
      <p:graphicFrame>
        <p:nvGraphicFramePr>
          <p:cNvPr id="2" name="資料庫圖表 1"/>
          <p:cNvGraphicFramePr/>
          <p:nvPr>
            <p:extLst>
              <p:ext uri="{D42A27DB-BD31-4B8C-83A1-F6EECF244321}">
                <p14:modId xmlns:p14="http://schemas.microsoft.com/office/powerpoint/2010/main" val="4069094638"/>
              </p:ext>
            </p:extLst>
          </p:nvPr>
        </p:nvGraphicFramePr>
        <p:xfrm>
          <a:off x="186435" y="1104899"/>
          <a:ext cx="7328790" cy="323003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3" name="甜甜圈 2"/>
          <p:cNvSpPr/>
          <p:nvPr/>
        </p:nvSpPr>
        <p:spPr>
          <a:xfrm>
            <a:off x="2793215" y="1254642"/>
            <a:ext cx="170065" cy="149746"/>
          </a:xfrm>
          <a:prstGeom prst="donut">
            <a:avLst/>
          </a:prstGeom>
          <a:gradFill>
            <a:gsLst>
              <a:gs pos="36000">
                <a:schemeClr val="accent1">
                  <a:lumMod val="50000"/>
                </a:schemeClr>
              </a:gs>
              <a:gs pos="65000">
                <a:schemeClr val="accent1">
                  <a:tint val="44500"/>
                  <a:satMod val="160000"/>
                </a:schemeClr>
              </a:gs>
              <a:gs pos="78000">
                <a:schemeClr val="accent1">
                  <a:lumMod val="75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向右箭號 3"/>
          <p:cNvSpPr/>
          <p:nvPr/>
        </p:nvSpPr>
        <p:spPr>
          <a:xfrm>
            <a:off x="2821775" y="1725953"/>
            <a:ext cx="247706" cy="156257"/>
          </a:xfrm>
          <a:prstGeom prst="rightArrow">
            <a:avLst/>
          </a:prstGeom>
          <a:gradFill>
            <a:gsLst>
              <a:gs pos="36000">
                <a:schemeClr val="accent1">
                  <a:lumMod val="50000"/>
                </a:schemeClr>
              </a:gs>
              <a:gs pos="65000">
                <a:schemeClr val="accent1">
                  <a:tint val="44500"/>
                  <a:satMod val="160000"/>
                </a:schemeClr>
              </a:gs>
              <a:gs pos="78000">
                <a:schemeClr val="accent1">
                  <a:lumMod val="75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向右箭號 24"/>
          <p:cNvSpPr/>
          <p:nvPr/>
        </p:nvSpPr>
        <p:spPr>
          <a:xfrm>
            <a:off x="2819388" y="2119841"/>
            <a:ext cx="247706" cy="156257"/>
          </a:xfrm>
          <a:prstGeom prst="rightArrow">
            <a:avLst/>
          </a:prstGeom>
          <a:gradFill>
            <a:gsLst>
              <a:gs pos="36000">
                <a:schemeClr val="accent1">
                  <a:lumMod val="50000"/>
                </a:schemeClr>
              </a:gs>
              <a:gs pos="65000">
                <a:schemeClr val="accent1">
                  <a:tint val="44500"/>
                  <a:satMod val="160000"/>
                </a:schemeClr>
              </a:gs>
              <a:gs pos="78000">
                <a:schemeClr val="accent1">
                  <a:lumMod val="75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向右箭號 25"/>
          <p:cNvSpPr/>
          <p:nvPr/>
        </p:nvSpPr>
        <p:spPr>
          <a:xfrm>
            <a:off x="2819388" y="2414219"/>
            <a:ext cx="247706" cy="156257"/>
          </a:xfrm>
          <a:prstGeom prst="rightArrow">
            <a:avLst/>
          </a:prstGeom>
          <a:gradFill>
            <a:gsLst>
              <a:gs pos="36000">
                <a:schemeClr val="accent1">
                  <a:lumMod val="50000"/>
                </a:schemeClr>
              </a:gs>
              <a:gs pos="65000">
                <a:schemeClr val="accent1">
                  <a:tint val="44500"/>
                  <a:satMod val="160000"/>
                </a:schemeClr>
              </a:gs>
              <a:gs pos="78000">
                <a:schemeClr val="accent1">
                  <a:lumMod val="75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甜甜圈 26"/>
          <p:cNvSpPr/>
          <p:nvPr/>
        </p:nvSpPr>
        <p:spPr>
          <a:xfrm>
            <a:off x="2785177" y="3019172"/>
            <a:ext cx="170065" cy="149746"/>
          </a:xfrm>
          <a:prstGeom prst="donut">
            <a:avLst/>
          </a:prstGeom>
          <a:gradFill>
            <a:gsLst>
              <a:gs pos="36000">
                <a:schemeClr val="accent1">
                  <a:lumMod val="50000"/>
                </a:schemeClr>
              </a:gs>
              <a:gs pos="65000">
                <a:schemeClr val="accent1">
                  <a:tint val="44500"/>
                  <a:satMod val="160000"/>
                </a:schemeClr>
              </a:gs>
              <a:gs pos="78000">
                <a:schemeClr val="accent1">
                  <a:lumMod val="75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向右箭號 27"/>
          <p:cNvSpPr/>
          <p:nvPr/>
        </p:nvSpPr>
        <p:spPr>
          <a:xfrm>
            <a:off x="2793199" y="3508562"/>
            <a:ext cx="247706" cy="156257"/>
          </a:xfrm>
          <a:prstGeom prst="rightArrow">
            <a:avLst/>
          </a:prstGeom>
          <a:gradFill>
            <a:gsLst>
              <a:gs pos="36000">
                <a:schemeClr val="accent1">
                  <a:lumMod val="50000"/>
                </a:schemeClr>
              </a:gs>
              <a:gs pos="65000">
                <a:schemeClr val="accent1">
                  <a:tint val="44500"/>
                  <a:satMod val="160000"/>
                </a:schemeClr>
              </a:gs>
              <a:gs pos="78000">
                <a:schemeClr val="accent1">
                  <a:lumMod val="75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向右箭號 28"/>
          <p:cNvSpPr/>
          <p:nvPr/>
        </p:nvSpPr>
        <p:spPr>
          <a:xfrm>
            <a:off x="2785713" y="3905242"/>
            <a:ext cx="247706" cy="156257"/>
          </a:xfrm>
          <a:prstGeom prst="rightArrow">
            <a:avLst/>
          </a:prstGeom>
          <a:gradFill>
            <a:gsLst>
              <a:gs pos="36000">
                <a:schemeClr val="accent1">
                  <a:lumMod val="50000"/>
                </a:schemeClr>
              </a:gs>
              <a:gs pos="65000">
                <a:schemeClr val="accent1">
                  <a:tint val="44500"/>
                  <a:satMod val="160000"/>
                </a:schemeClr>
              </a:gs>
              <a:gs pos="78000">
                <a:schemeClr val="accent1">
                  <a:lumMod val="75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aphicFrame>
        <p:nvGraphicFramePr>
          <p:cNvPr id="30" name="資料庫圖表 29"/>
          <p:cNvGraphicFramePr/>
          <p:nvPr>
            <p:extLst>
              <p:ext uri="{D42A27DB-BD31-4B8C-83A1-F6EECF244321}">
                <p14:modId xmlns:p14="http://schemas.microsoft.com/office/powerpoint/2010/main" val="4000728074"/>
              </p:ext>
            </p:extLst>
          </p:nvPr>
        </p:nvGraphicFramePr>
        <p:xfrm>
          <a:off x="195200" y="4221803"/>
          <a:ext cx="8630018" cy="1541434"/>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32" name="甜甜圈 31"/>
          <p:cNvSpPr/>
          <p:nvPr/>
        </p:nvSpPr>
        <p:spPr>
          <a:xfrm>
            <a:off x="2745154" y="4336286"/>
            <a:ext cx="219075" cy="219075"/>
          </a:xfrm>
          <a:prstGeom prst="donut">
            <a:avLst/>
          </a:prstGeom>
          <a:gradFill>
            <a:gsLst>
              <a:gs pos="36000">
                <a:schemeClr val="accent1">
                  <a:lumMod val="50000"/>
                </a:schemeClr>
              </a:gs>
              <a:gs pos="65000">
                <a:schemeClr val="accent1">
                  <a:tint val="44500"/>
                  <a:satMod val="160000"/>
                </a:schemeClr>
              </a:gs>
              <a:gs pos="78000">
                <a:schemeClr val="accent1">
                  <a:lumMod val="75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3" name="向右箭號 32"/>
          <p:cNvSpPr/>
          <p:nvPr/>
        </p:nvSpPr>
        <p:spPr>
          <a:xfrm>
            <a:off x="2819388" y="4812842"/>
            <a:ext cx="247706" cy="156257"/>
          </a:xfrm>
          <a:prstGeom prst="rightArrow">
            <a:avLst/>
          </a:prstGeom>
          <a:gradFill>
            <a:gsLst>
              <a:gs pos="36000">
                <a:schemeClr val="accent1">
                  <a:lumMod val="50000"/>
                </a:schemeClr>
              </a:gs>
              <a:gs pos="65000">
                <a:schemeClr val="accent1">
                  <a:tint val="44500"/>
                  <a:satMod val="160000"/>
                </a:schemeClr>
              </a:gs>
              <a:gs pos="78000">
                <a:schemeClr val="accent1">
                  <a:lumMod val="75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4" name="向右箭號 33"/>
          <p:cNvSpPr/>
          <p:nvPr/>
        </p:nvSpPr>
        <p:spPr>
          <a:xfrm>
            <a:off x="2818673" y="5122157"/>
            <a:ext cx="247706" cy="156257"/>
          </a:xfrm>
          <a:prstGeom prst="rightArrow">
            <a:avLst/>
          </a:prstGeom>
          <a:gradFill>
            <a:gsLst>
              <a:gs pos="36000">
                <a:schemeClr val="accent1">
                  <a:lumMod val="50000"/>
                </a:schemeClr>
              </a:gs>
              <a:gs pos="65000">
                <a:schemeClr val="accent1">
                  <a:tint val="44500"/>
                  <a:satMod val="160000"/>
                </a:schemeClr>
              </a:gs>
              <a:gs pos="78000">
                <a:schemeClr val="accent1">
                  <a:lumMod val="75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aphicFrame>
        <p:nvGraphicFramePr>
          <p:cNvPr id="38" name="資料庫圖表 37"/>
          <p:cNvGraphicFramePr/>
          <p:nvPr>
            <p:extLst>
              <p:ext uri="{D42A27DB-BD31-4B8C-83A1-F6EECF244321}">
                <p14:modId xmlns:p14="http://schemas.microsoft.com/office/powerpoint/2010/main" val="1798046756"/>
              </p:ext>
            </p:extLst>
          </p:nvPr>
        </p:nvGraphicFramePr>
        <p:xfrm>
          <a:off x="317812" y="5661870"/>
          <a:ext cx="7340288" cy="1347638"/>
        </p:xfrm>
        <a:graphic>
          <a:graphicData uri="http://schemas.openxmlformats.org/drawingml/2006/diagram">
            <dgm:relIds xmlns:dgm="http://schemas.openxmlformats.org/drawingml/2006/diagram" xmlns:r="http://schemas.openxmlformats.org/officeDocument/2006/relationships" r:dm="rId16" r:lo="rId17" r:qs="rId18" r:cs="rId19"/>
          </a:graphicData>
        </a:graphic>
      </p:graphicFrame>
      <p:sp>
        <p:nvSpPr>
          <p:cNvPr id="9" name="文字方塊 8"/>
          <p:cNvSpPr txBox="1"/>
          <p:nvPr/>
        </p:nvSpPr>
        <p:spPr>
          <a:xfrm>
            <a:off x="3015453" y="5703437"/>
            <a:ext cx="4224932" cy="1200329"/>
          </a:xfrm>
          <a:prstGeom prst="rect">
            <a:avLst/>
          </a:prstGeom>
          <a:noFill/>
        </p:spPr>
        <p:txBody>
          <a:bodyPr wrap="square" rtlCol="0">
            <a:spAutoFit/>
          </a:bodyPr>
          <a:lstStyle/>
          <a:p>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Chip On Wafer on Substrate</a:t>
            </a:r>
          </a:p>
          <a:p>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HPC</a:t>
            </a:r>
          </a:p>
          <a:p>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Si Photonics</a:t>
            </a:r>
          </a:p>
          <a:p>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FOPLP (Fen Out Panel Level Package)</a:t>
            </a:r>
          </a:p>
        </p:txBody>
      </p:sp>
      <p:sp>
        <p:nvSpPr>
          <p:cNvPr id="40" name="向右箭號 39"/>
          <p:cNvSpPr/>
          <p:nvPr/>
        </p:nvSpPr>
        <p:spPr>
          <a:xfrm>
            <a:off x="2836471" y="5827137"/>
            <a:ext cx="247706" cy="156257"/>
          </a:xfrm>
          <a:prstGeom prst="rightArrow">
            <a:avLst/>
          </a:prstGeom>
          <a:gradFill>
            <a:gsLst>
              <a:gs pos="36000">
                <a:schemeClr val="accent1">
                  <a:lumMod val="50000"/>
                </a:schemeClr>
              </a:gs>
              <a:gs pos="65000">
                <a:schemeClr val="accent1">
                  <a:tint val="44500"/>
                  <a:satMod val="160000"/>
                </a:schemeClr>
              </a:gs>
              <a:gs pos="78000">
                <a:schemeClr val="accent1">
                  <a:lumMod val="75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1" name="向右箭號 40"/>
          <p:cNvSpPr/>
          <p:nvPr/>
        </p:nvSpPr>
        <p:spPr>
          <a:xfrm>
            <a:off x="2840376" y="6086973"/>
            <a:ext cx="247706" cy="156257"/>
          </a:xfrm>
          <a:prstGeom prst="rightArrow">
            <a:avLst/>
          </a:prstGeom>
          <a:gradFill>
            <a:gsLst>
              <a:gs pos="36000">
                <a:schemeClr val="accent1">
                  <a:lumMod val="50000"/>
                </a:schemeClr>
              </a:gs>
              <a:gs pos="65000">
                <a:schemeClr val="accent1">
                  <a:tint val="44500"/>
                  <a:satMod val="160000"/>
                </a:schemeClr>
              </a:gs>
              <a:gs pos="78000">
                <a:schemeClr val="accent1">
                  <a:lumMod val="75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2" name="向右箭號 41"/>
          <p:cNvSpPr/>
          <p:nvPr/>
        </p:nvSpPr>
        <p:spPr>
          <a:xfrm>
            <a:off x="2839427" y="6357648"/>
            <a:ext cx="247706" cy="156257"/>
          </a:xfrm>
          <a:prstGeom prst="rightArrow">
            <a:avLst/>
          </a:prstGeom>
          <a:gradFill>
            <a:gsLst>
              <a:gs pos="36000">
                <a:schemeClr val="accent1">
                  <a:lumMod val="50000"/>
                </a:schemeClr>
              </a:gs>
              <a:gs pos="65000">
                <a:schemeClr val="accent1">
                  <a:tint val="44500"/>
                  <a:satMod val="160000"/>
                </a:schemeClr>
              </a:gs>
              <a:gs pos="78000">
                <a:schemeClr val="accent1">
                  <a:lumMod val="75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3" name="直線接點 42"/>
          <p:cNvSpPr/>
          <p:nvPr/>
        </p:nvSpPr>
        <p:spPr>
          <a:xfrm>
            <a:off x="2459885" y="6805537"/>
            <a:ext cx="4406798" cy="18410"/>
          </a:xfrm>
          <a:prstGeom prst="line">
            <a:avLst/>
          </a:prstGeom>
        </p:spPr>
        <p:style>
          <a:lnRef idx="2">
            <a:schemeClr val="accent1">
              <a:tint val="50000"/>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11" name="文字方塊 10"/>
          <p:cNvSpPr txBox="1"/>
          <p:nvPr/>
        </p:nvSpPr>
        <p:spPr>
          <a:xfrm>
            <a:off x="6215865" y="5966357"/>
            <a:ext cx="428322" cy="369332"/>
          </a:xfrm>
          <a:prstGeom prst="rect">
            <a:avLst/>
          </a:prstGeom>
          <a:noFill/>
        </p:spPr>
        <p:txBody>
          <a:bodyPr wrap="none" rtlCol="0">
            <a:spAutoFit/>
          </a:bodyPr>
          <a:lstStyle/>
          <a:p>
            <a:r>
              <a:rPr lang="en-US" altLang="zh-TW" dirty="0" smtClean="0">
                <a:latin typeface="Times New Roman" panose="02020603050405020304" pitchFamily="18" charset="0"/>
                <a:cs typeface="Times New Roman" panose="02020603050405020304" pitchFamily="18" charset="0"/>
              </a:rPr>
              <a:t>AI</a:t>
            </a:r>
            <a:endParaRPr lang="zh-TW" altLang="en-US" dirty="0">
              <a:latin typeface="Times New Roman" panose="02020603050405020304" pitchFamily="18" charset="0"/>
              <a:cs typeface="Times New Roman" panose="02020603050405020304" pitchFamily="18" charset="0"/>
            </a:endParaRPr>
          </a:p>
        </p:txBody>
      </p:sp>
      <p:sp>
        <p:nvSpPr>
          <p:cNvPr id="24" name="右大括弧 23"/>
          <p:cNvSpPr/>
          <p:nvPr/>
        </p:nvSpPr>
        <p:spPr>
          <a:xfrm>
            <a:off x="5819773" y="5865952"/>
            <a:ext cx="314325" cy="614060"/>
          </a:xfrm>
          <a:prstGeom prst="rightBrace">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zh-TW" altLang="en-US"/>
          </a:p>
        </p:txBody>
      </p:sp>
      <p:pic>
        <p:nvPicPr>
          <p:cNvPr id="2050" name="Picture 2"/>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042257" y="4237145"/>
            <a:ext cx="4113471" cy="23010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文字方塊 4"/>
          <p:cNvSpPr txBox="1"/>
          <p:nvPr/>
        </p:nvSpPr>
        <p:spPr>
          <a:xfrm>
            <a:off x="7977413" y="6100853"/>
            <a:ext cx="4243161" cy="400110"/>
          </a:xfrm>
          <a:prstGeom prst="rect">
            <a:avLst/>
          </a:prstGeom>
          <a:noFill/>
        </p:spPr>
        <p:txBody>
          <a:bodyPr wrap="square" rtlCol="0">
            <a:spAutoFit/>
          </a:bodyPr>
          <a:lstStyle/>
          <a:p>
            <a:r>
              <a:rPr lang="zh-TW" altLang="en-US" sz="1000" dirty="0" smtClean="0">
                <a:latin typeface="Times New Roman" panose="02020603050405020304" pitchFamily="18" charset="0"/>
                <a:ea typeface="標楷體" panose="03000509000000000000" pitchFamily="65" charset="-120"/>
                <a:cs typeface="Times New Roman" panose="02020603050405020304" pitchFamily="18" charset="0"/>
              </a:rPr>
              <a:t>資料來源：</a:t>
            </a:r>
            <a:r>
              <a:rPr lang="en-US" altLang="zh-TW" sz="1000" dirty="0">
                <a:latin typeface="Times New Roman" panose="02020603050405020304" pitchFamily="18" charset="0"/>
                <a:ea typeface="標楷體" panose="03000509000000000000" pitchFamily="65" charset="-120"/>
                <a:cs typeface="Times New Roman" panose="02020603050405020304" pitchFamily="18" charset="0"/>
              </a:rPr>
              <a:t>https://www.shinko.co.jp/english/product/package/assembly/cu-pillar.php</a:t>
            </a:r>
            <a:endParaRPr lang="zh-TW" altLang="en-US" sz="10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5" name="向右箭號 34"/>
          <p:cNvSpPr/>
          <p:nvPr/>
        </p:nvSpPr>
        <p:spPr>
          <a:xfrm>
            <a:off x="2832623" y="6588586"/>
            <a:ext cx="247706" cy="156257"/>
          </a:xfrm>
          <a:prstGeom prst="rightArrow">
            <a:avLst/>
          </a:prstGeom>
          <a:gradFill>
            <a:gsLst>
              <a:gs pos="36000">
                <a:schemeClr val="accent1">
                  <a:lumMod val="50000"/>
                </a:schemeClr>
              </a:gs>
              <a:gs pos="65000">
                <a:schemeClr val="accent1">
                  <a:tint val="44500"/>
                  <a:satMod val="160000"/>
                </a:schemeClr>
              </a:gs>
              <a:gs pos="78000">
                <a:schemeClr val="accent1">
                  <a:lumMod val="75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6" name="向右箭號 35"/>
          <p:cNvSpPr/>
          <p:nvPr/>
        </p:nvSpPr>
        <p:spPr>
          <a:xfrm>
            <a:off x="2818673" y="5438415"/>
            <a:ext cx="247706" cy="156257"/>
          </a:xfrm>
          <a:prstGeom prst="rightArrow">
            <a:avLst/>
          </a:prstGeom>
          <a:gradFill>
            <a:gsLst>
              <a:gs pos="36000">
                <a:schemeClr val="accent1">
                  <a:lumMod val="50000"/>
                </a:schemeClr>
              </a:gs>
              <a:gs pos="65000">
                <a:schemeClr val="accent1">
                  <a:tint val="44500"/>
                  <a:satMod val="160000"/>
                </a:schemeClr>
              </a:gs>
              <a:gs pos="78000">
                <a:schemeClr val="accent1">
                  <a:lumMod val="75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33629366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1"/>
                                          </p:val>
                                        </p:tav>
                                        <p:tav tm="100000">
                                          <p:val>
                                            <p:strVal val="#ppt_x"/>
                                          </p:val>
                                        </p:tav>
                                      </p:tavLst>
                                    </p:anim>
                                    <p:anim calcmode="lin" valueType="num">
                                      <p:cBhvr>
                                        <p:cTn id="9" dur="10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a:extLst>
              <a:ext uri="{FF2B5EF4-FFF2-40B4-BE49-F238E27FC236}">
                <a16:creationId xmlns:a16="http://schemas.microsoft.com/office/drawing/2014/main" xmlns="" id="{F3C7F060-FE72-E542-918A-A37F56F7208B}"/>
              </a:ext>
            </a:extLst>
          </p:cNvPr>
          <p:cNvGrpSpPr/>
          <p:nvPr/>
        </p:nvGrpSpPr>
        <p:grpSpPr>
          <a:xfrm>
            <a:off x="-212033" y="-377866"/>
            <a:ext cx="1092634" cy="1190657"/>
            <a:chOff x="-2790890" y="-3096932"/>
            <a:chExt cx="7190610" cy="7835694"/>
          </a:xfrm>
        </p:grpSpPr>
        <p:grpSp>
          <p:nvGrpSpPr>
            <p:cNvPr id="19" name="组合 18">
              <a:extLst>
                <a:ext uri="{FF2B5EF4-FFF2-40B4-BE49-F238E27FC236}">
                  <a16:creationId xmlns:a16="http://schemas.microsoft.com/office/drawing/2014/main" xmlns="" id="{848E698B-7C1B-B24F-8ED1-D22E89215064}"/>
                </a:ext>
              </a:extLst>
            </p:cNvPr>
            <p:cNvGrpSpPr/>
            <p:nvPr/>
          </p:nvGrpSpPr>
          <p:grpSpPr>
            <a:xfrm flipH="1" flipV="1">
              <a:off x="-2790890" y="-1679573"/>
              <a:ext cx="7190610" cy="6418335"/>
              <a:chOff x="3731234" y="478518"/>
              <a:chExt cx="7190610" cy="6418335"/>
            </a:xfrm>
          </p:grpSpPr>
          <p:sp>
            <p:nvSpPr>
              <p:cNvPr id="21" name="平行四边形 20">
                <a:extLst>
                  <a:ext uri="{FF2B5EF4-FFF2-40B4-BE49-F238E27FC236}">
                    <a16:creationId xmlns:a16="http://schemas.microsoft.com/office/drawing/2014/main" xmlns="" id="{716BA122-188A-634B-8909-A997E05F1C1F}"/>
                  </a:ext>
                </a:extLst>
              </p:cNvPr>
              <p:cNvSpPr/>
              <p:nvPr/>
            </p:nvSpPr>
            <p:spPr>
              <a:xfrm>
                <a:off x="3948038" y="1666175"/>
                <a:ext cx="6973806" cy="5230678"/>
              </a:xfrm>
              <a:prstGeom prst="parallelogram">
                <a:avLst>
                  <a:gd name="adj" fmla="val 60655"/>
                </a:avLst>
              </a:prstGeom>
              <a:solidFill>
                <a:srgbClr val="0070C0"/>
              </a:solidFill>
              <a:ln>
                <a:noFill/>
              </a:ln>
              <a:effectLst>
                <a:outerShdw blurRad="508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ea typeface="思源黑体 CN Regular" panose="020B0500000000000000" pitchFamily="34" charset="-122"/>
                  <a:sym typeface="Arial" panose="020B0604020202020204" pitchFamily="34" charset="0"/>
                </a:endParaRPr>
              </a:p>
            </p:txBody>
          </p:sp>
          <p:sp>
            <p:nvSpPr>
              <p:cNvPr id="22" name="三角形 21">
                <a:extLst>
                  <a:ext uri="{FF2B5EF4-FFF2-40B4-BE49-F238E27FC236}">
                    <a16:creationId xmlns:a16="http://schemas.microsoft.com/office/drawing/2014/main" xmlns="" id="{65C7393C-D4B6-4347-8C2A-43640BA4C445}"/>
                  </a:ext>
                </a:extLst>
              </p:cNvPr>
              <p:cNvSpPr/>
              <p:nvPr/>
            </p:nvSpPr>
            <p:spPr>
              <a:xfrm>
                <a:off x="3731234" y="478518"/>
                <a:ext cx="2685751" cy="2207111"/>
              </a:xfrm>
              <a:prstGeom prst="triangle">
                <a:avLst/>
              </a:prstGeom>
              <a:gradFill flip="none" rotWithShape="1">
                <a:gsLst>
                  <a:gs pos="0">
                    <a:srgbClr val="0070C0"/>
                  </a:gs>
                  <a:gs pos="100000">
                    <a:srgbClr val="00206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ea typeface="思源黑体 CN Regular" panose="020B0500000000000000" pitchFamily="34" charset="-122"/>
                  <a:sym typeface="Arial" panose="020B0604020202020204" pitchFamily="34" charset="0"/>
                </a:endParaRPr>
              </a:p>
            </p:txBody>
          </p:sp>
          <p:sp>
            <p:nvSpPr>
              <p:cNvPr id="23" name="三角形 22">
                <a:extLst>
                  <a:ext uri="{FF2B5EF4-FFF2-40B4-BE49-F238E27FC236}">
                    <a16:creationId xmlns:a16="http://schemas.microsoft.com/office/drawing/2014/main" xmlns="" id="{6A2EDE79-20A8-8C44-B446-E230065B584D}"/>
                  </a:ext>
                </a:extLst>
              </p:cNvPr>
              <p:cNvSpPr/>
              <p:nvPr/>
            </p:nvSpPr>
            <p:spPr>
              <a:xfrm rot="10800000">
                <a:off x="5792175" y="1645530"/>
                <a:ext cx="1266785" cy="1041025"/>
              </a:xfrm>
              <a:prstGeom prst="triangle">
                <a:avLst/>
              </a:prstGeom>
              <a:solidFill>
                <a:srgbClr val="0064C8"/>
              </a:solidFill>
              <a:ln>
                <a:noFill/>
              </a:ln>
              <a:effectLst>
                <a:outerShdw blurRad="762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ea typeface="思源黑体 CN Regular" panose="020B0500000000000000" pitchFamily="34" charset="-122"/>
                  <a:sym typeface="Arial" panose="020B0604020202020204" pitchFamily="34" charset="0"/>
                </a:endParaRPr>
              </a:p>
            </p:txBody>
          </p:sp>
        </p:grpSp>
        <p:sp>
          <p:nvSpPr>
            <p:cNvPr id="20" name="平行四边形 19">
              <a:extLst>
                <a:ext uri="{FF2B5EF4-FFF2-40B4-BE49-F238E27FC236}">
                  <a16:creationId xmlns:a16="http://schemas.microsoft.com/office/drawing/2014/main" xmlns="" id="{8AFC7E39-6CF3-4C49-91B7-5D1FB4E60EDF}"/>
                </a:ext>
              </a:extLst>
            </p:cNvPr>
            <p:cNvSpPr/>
            <p:nvPr/>
          </p:nvSpPr>
          <p:spPr>
            <a:xfrm flipH="1" flipV="1">
              <a:off x="-2790890" y="-3096932"/>
              <a:ext cx="6973806" cy="5230678"/>
            </a:xfrm>
            <a:prstGeom prst="parallelogram">
              <a:avLst>
                <a:gd name="adj" fmla="val 60655"/>
              </a:avLst>
            </a:prstGeom>
            <a:gradFill>
              <a:gsLst>
                <a:gs pos="0">
                  <a:srgbClr val="0070C0"/>
                </a:gs>
                <a:gs pos="100000">
                  <a:srgbClr val="002060"/>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ea typeface="思源黑体 CN Regular" panose="020B0500000000000000" pitchFamily="34" charset="-122"/>
                <a:sym typeface="Arial" panose="020B0604020202020204" pitchFamily="34" charset="0"/>
              </a:endParaRPr>
            </a:p>
          </p:txBody>
        </p:sp>
      </p:grpSp>
      <p:pic>
        <p:nvPicPr>
          <p:cNvPr id="27" name="圖片 26"/>
          <p:cNvPicPr>
            <a:picLocks noChangeAspect="1"/>
          </p:cNvPicPr>
          <p:nvPr/>
        </p:nvPicPr>
        <p:blipFill>
          <a:blip r:embed="rId2" cstate="print">
            <a:extLst>
              <a:ext uri="{BEBA8EAE-BF5A-486C-A8C5-ECC9F3942E4B}">
                <a14:imgProps xmlns:a14="http://schemas.microsoft.com/office/drawing/2010/main">
                  <a14:imgLayer r:embed="rId3">
                    <a14:imgEffect>
                      <a14:sharpenSoften amount="-70000"/>
                    </a14:imgEffect>
                    <a14:imgEffect>
                      <a14:brightnessContrast bright="44000"/>
                    </a14:imgEffect>
                  </a14:imgLayer>
                </a14:imgProps>
              </a:ext>
              <a:ext uri="{28A0092B-C50C-407E-A947-70E740481C1C}">
                <a14:useLocalDpi xmlns:a14="http://schemas.microsoft.com/office/drawing/2010/main" val="0"/>
              </a:ext>
            </a:extLst>
          </a:blip>
          <a:stretch>
            <a:fillRect/>
          </a:stretch>
        </p:blipFill>
        <p:spPr>
          <a:xfrm>
            <a:off x="10218295" y="0"/>
            <a:ext cx="1973705" cy="1000124"/>
          </a:xfrm>
          <a:prstGeom prst="rect">
            <a:avLst/>
          </a:prstGeom>
        </p:spPr>
      </p:pic>
      <p:sp>
        <p:nvSpPr>
          <p:cNvPr id="28" name="文字方塊 27"/>
          <p:cNvSpPr txBox="1"/>
          <p:nvPr/>
        </p:nvSpPr>
        <p:spPr>
          <a:xfrm>
            <a:off x="11750854" y="6453768"/>
            <a:ext cx="441146" cy="369332"/>
          </a:xfrm>
          <a:prstGeom prst="rect">
            <a:avLst/>
          </a:prstGeom>
          <a:noFill/>
        </p:spPr>
        <p:txBody>
          <a:bodyPr wrap="none" rtlCol="0">
            <a:spAutoFit/>
          </a:bodyPr>
          <a:lstStyle/>
          <a:p>
            <a:r>
              <a:rPr lang="en-US" altLang="zh-TW" dirty="0" smtClean="0"/>
              <a:t>25</a:t>
            </a:r>
            <a:endParaRPr lang="zh-TW" altLang="en-US" dirty="0"/>
          </a:p>
        </p:txBody>
      </p:sp>
      <p:sp>
        <p:nvSpPr>
          <p:cNvPr id="30" name="文本框 16">
            <a:extLst>
              <a:ext uri="{FF2B5EF4-FFF2-40B4-BE49-F238E27FC236}">
                <a16:creationId xmlns:a16="http://schemas.microsoft.com/office/drawing/2014/main" xmlns="" id="{4C7027F0-995C-3746-925F-961DBEC963F7}"/>
              </a:ext>
            </a:extLst>
          </p:cNvPr>
          <p:cNvSpPr txBox="1"/>
          <p:nvPr/>
        </p:nvSpPr>
        <p:spPr>
          <a:xfrm>
            <a:off x="956801" y="93784"/>
            <a:ext cx="8375370" cy="646331"/>
          </a:xfrm>
          <a:prstGeom prst="rect">
            <a:avLst/>
          </a:prstGeom>
          <a:noFill/>
        </p:spPr>
        <p:txBody>
          <a:bodyPr wrap="none" rtlCol="0">
            <a:spAutoFit/>
          </a:bodyPr>
          <a:lstStyle/>
          <a:p>
            <a:r>
              <a:rPr lang="en-US" altLang="zh-TW" sz="3600" b="1" spc="300" dirty="0" smtClean="0">
                <a:gradFill>
                  <a:gsLst>
                    <a:gs pos="0">
                      <a:srgbClr val="004286">
                        <a:alpha val="64000"/>
                      </a:srgbClr>
                    </a:gs>
                    <a:gs pos="100000">
                      <a:srgbClr val="004286"/>
                    </a:gs>
                  </a:gsLst>
                  <a:lin ang="5400000" scaled="1"/>
                </a:gradFill>
                <a:latin typeface="Times New Roman" panose="02020603050405020304" pitchFamily="18" charset="0"/>
                <a:ea typeface="標楷體" panose="03000509000000000000" pitchFamily="65" charset="-120"/>
                <a:cs typeface="Times New Roman" panose="02020603050405020304" pitchFamily="18" charset="0"/>
                <a:sym typeface="Arial" panose="020B0604020202020204" pitchFamily="34" charset="0"/>
              </a:rPr>
              <a:t>2023-2024 Retrospect and Prospect</a:t>
            </a:r>
            <a:endParaRPr lang="zh-CN" altLang="en-US" sz="3600" b="1" spc="300" dirty="0">
              <a:gradFill>
                <a:gsLst>
                  <a:gs pos="0">
                    <a:srgbClr val="004286">
                      <a:alpha val="64000"/>
                    </a:srgbClr>
                  </a:gs>
                  <a:gs pos="100000">
                    <a:srgbClr val="004286"/>
                  </a:gs>
                </a:gsLst>
                <a:lin ang="5400000" scaled="1"/>
              </a:gradFill>
              <a:latin typeface="標楷體" panose="03000509000000000000" pitchFamily="65" charset="-120"/>
              <a:ea typeface="標楷體" panose="03000509000000000000" pitchFamily="65" charset="-120"/>
              <a:sym typeface="Arial" panose="020B0604020202020204" pitchFamily="34" charset="0"/>
            </a:endParaRPr>
          </a:p>
        </p:txBody>
      </p:sp>
      <p:sp>
        <p:nvSpPr>
          <p:cNvPr id="4" name="矩形 3"/>
          <p:cNvSpPr/>
          <p:nvPr/>
        </p:nvSpPr>
        <p:spPr>
          <a:xfrm>
            <a:off x="676546" y="1467535"/>
            <a:ext cx="11684479" cy="4832092"/>
          </a:xfrm>
          <a:prstGeom prst="rect">
            <a:avLst/>
          </a:prstGeom>
        </p:spPr>
        <p:txBody>
          <a:bodyPr wrap="square">
            <a:spAutoFit/>
          </a:bodyPr>
          <a:lstStyle/>
          <a:p>
            <a:pPr marL="457200" indent="-457200">
              <a:buFont typeface="Arial" panose="020B0604020202020204" pitchFamily="34" charset="0"/>
              <a:buChar char="•"/>
            </a:pP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Revenue from advanced </a:t>
            </a:r>
            <a:r>
              <a:rPr lang="en-US" altLang="zh-TW" sz="2800" dirty="0" smtClean="0">
                <a:latin typeface="Times New Roman" panose="02020603050405020304" pitchFamily="18" charset="0"/>
                <a:ea typeface="標楷體" panose="03000509000000000000" pitchFamily="65" charset="-120"/>
                <a:cs typeface="Times New Roman" panose="02020603050405020304" pitchFamily="18" charset="0"/>
              </a:rPr>
              <a:t>semicon PKG </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by the operations division has benefited from the growth in AI demand, with significant improvements observed in high-end packaging, photolithography processes, and overseas markets</a:t>
            </a:r>
            <a:r>
              <a:rPr lang="en-US" altLang="zh-TW" sz="2800" dirty="0" smtClean="0">
                <a:latin typeface="Times New Roman" panose="02020603050405020304" pitchFamily="18" charset="0"/>
                <a:ea typeface="標楷體" panose="03000509000000000000" pitchFamily="65" charset="-120"/>
                <a:cs typeface="Times New Roman" panose="02020603050405020304" pitchFamily="18" charset="0"/>
              </a:rPr>
              <a:t>.</a:t>
            </a:r>
          </a:p>
          <a:p>
            <a:endParaRPr lang="en-US" altLang="zh-TW" sz="2800" dirty="0">
              <a:latin typeface="Times New Roman" panose="02020603050405020304" pitchFamily="18" charset="0"/>
              <a:ea typeface="標楷體" panose="03000509000000000000" pitchFamily="65" charset="-120"/>
              <a:cs typeface="Times New Roman" panose="02020603050405020304" pitchFamily="18" charset="0"/>
            </a:endParaRPr>
          </a:p>
          <a:p>
            <a:pPr marL="457200" indent="-457200">
              <a:buFont typeface="Arial" panose="020B0604020202020204" pitchFamily="34" charset="0"/>
              <a:buChar char="•"/>
            </a:pPr>
            <a:r>
              <a:rPr lang="en-US" altLang="zh-TW" sz="2800" dirty="0" smtClean="0">
                <a:latin typeface="Times New Roman" panose="02020603050405020304" pitchFamily="18" charset="0"/>
                <a:ea typeface="標楷體" panose="03000509000000000000" pitchFamily="65" charset="-120"/>
                <a:cs typeface="Times New Roman" panose="02020603050405020304" pitchFamily="18" charset="0"/>
              </a:rPr>
              <a:t>Revenue comparison H1 2023 vs H1 2024 </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2800" dirty="0">
              <a:latin typeface="Times New Roman" panose="02020603050405020304" pitchFamily="18" charset="0"/>
              <a:ea typeface="標楷體" panose="03000509000000000000" pitchFamily="65" charset="-120"/>
              <a:cs typeface="Times New Roman" panose="02020603050405020304" pitchFamily="18" charset="0"/>
            </a:endParaRPr>
          </a:p>
          <a:p>
            <a:pPr marL="914400" lvl="1" indent="-457200">
              <a:buFont typeface="Wingdings" panose="05000000000000000000" pitchFamily="2" charset="2"/>
              <a:buChar char="p"/>
            </a:pP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High-end packaging grew by 15</a:t>
            </a:r>
            <a:r>
              <a:rPr lang="en-US" altLang="zh-TW" sz="28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2800" dirty="0" smtClean="0">
              <a:latin typeface="Times New Roman" panose="02020603050405020304" pitchFamily="18" charset="0"/>
              <a:ea typeface="標楷體" panose="03000509000000000000" pitchFamily="65" charset="-120"/>
              <a:cs typeface="Times New Roman" panose="02020603050405020304" pitchFamily="18" charset="0"/>
            </a:endParaRPr>
          </a:p>
          <a:p>
            <a:pPr marL="914400" lvl="1" indent="-457200">
              <a:buFont typeface="Wingdings" panose="05000000000000000000" pitchFamily="2" charset="2"/>
              <a:buChar char="p"/>
            </a:pP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Photolithography materials grew by 64%</a:t>
            </a: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2800" dirty="0" smtClean="0">
              <a:latin typeface="Times New Roman" panose="02020603050405020304" pitchFamily="18" charset="0"/>
              <a:ea typeface="標楷體" panose="03000509000000000000" pitchFamily="65" charset="-120"/>
              <a:cs typeface="Times New Roman" panose="02020603050405020304" pitchFamily="18" charset="0"/>
            </a:endParaRPr>
          </a:p>
          <a:p>
            <a:pPr marL="914400" lvl="1" indent="-457200">
              <a:buFont typeface="Wingdings" panose="05000000000000000000" pitchFamily="2" charset="2"/>
              <a:buChar char="p"/>
            </a:pP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By sales region: Taiwan increased by 31%, while overseas regions grew by 8</a:t>
            </a:r>
            <a:r>
              <a:rPr lang="en-US" altLang="zh-TW" sz="28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2800" dirty="0" smtClean="0">
              <a:latin typeface="Times New Roman" panose="02020603050405020304" pitchFamily="18" charset="0"/>
              <a:ea typeface="標楷體" panose="03000509000000000000" pitchFamily="65" charset="-120"/>
              <a:cs typeface="Times New Roman" panose="02020603050405020304" pitchFamily="18" charset="0"/>
            </a:endParaRPr>
          </a:p>
          <a:p>
            <a:pPr lvl="1"/>
            <a:endParaRPr lang="en-US" altLang="zh-TW" sz="2800" dirty="0" smtClean="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35531135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0" presetClass="entr" presetSubtype="0"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1"/>
                                          </p:val>
                                        </p:tav>
                                        <p:tav tm="100000">
                                          <p:val>
                                            <p:strVal val="#ppt_x"/>
                                          </p:val>
                                        </p:tav>
                                      </p:tavLst>
                                    </p:anim>
                                    <p:anim calcmode="lin" valueType="num">
                                      <p:cBhvr>
                                        <p:cTn id="9" dur="100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a:extLst>
              <a:ext uri="{FF2B5EF4-FFF2-40B4-BE49-F238E27FC236}">
                <a16:creationId xmlns:a16="http://schemas.microsoft.com/office/drawing/2014/main" xmlns="" id="{F3C7F060-FE72-E542-918A-A37F56F7208B}"/>
              </a:ext>
            </a:extLst>
          </p:cNvPr>
          <p:cNvGrpSpPr/>
          <p:nvPr/>
        </p:nvGrpSpPr>
        <p:grpSpPr>
          <a:xfrm>
            <a:off x="-212033" y="-377866"/>
            <a:ext cx="1092634" cy="1190657"/>
            <a:chOff x="-2790890" y="-3096932"/>
            <a:chExt cx="7190610" cy="7835694"/>
          </a:xfrm>
        </p:grpSpPr>
        <p:grpSp>
          <p:nvGrpSpPr>
            <p:cNvPr id="19" name="组合 18">
              <a:extLst>
                <a:ext uri="{FF2B5EF4-FFF2-40B4-BE49-F238E27FC236}">
                  <a16:creationId xmlns:a16="http://schemas.microsoft.com/office/drawing/2014/main" xmlns="" id="{848E698B-7C1B-B24F-8ED1-D22E89215064}"/>
                </a:ext>
              </a:extLst>
            </p:cNvPr>
            <p:cNvGrpSpPr/>
            <p:nvPr/>
          </p:nvGrpSpPr>
          <p:grpSpPr>
            <a:xfrm flipH="1" flipV="1">
              <a:off x="-2790890" y="-1679573"/>
              <a:ext cx="7190610" cy="6418335"/>
              <a:chOff x="3731234" y="478518"/>
              <a:chExt cx="7190610" cy="6418335"/>
            </a:xfrm>
          </p:grpSpPr>
          <p:sp>
            <p:nvSpPr>
              <p:cNvPr id="21" name="平行四边形 20">
                <a:extLst>
                  <a:ext uri="{FF2B5EF4-FFF2-40B4-BE49-F238E27FC236}">
                    <a16:creationId xmlns:a16="http://schemas.microsoft.com/office/drawing/2014/main" xmlns="" id="{716BA122-188A-634B-8909-A997E05F1C1F}"/>
                  </a:ext>
                </a:extLst>
              </p:cNvPr>
              <p:cNvSpPr/>
              <p:nvPr/>
            </p:nvSpPr>
            <p:spPr>
              <a:xfrm>
                <a:off x="3948038" y="1666175"/>
                <a:ext cx="6973806" cy="5230678"/>
              </a:xfrm>
              <a:prstGeom prst="parallelogram">
                <a:avLst>
                  <a:gd name="adj" fmla="val 60655"/>
                </a:avLst>
              </a:prstGeom>
              <a:solidFill>
                <a:srgbClr val="0070C0"/>
              </a:solidFill>
              <a:ln>
                <a:noFill/>
              </a:ln>
              <a:effectLst>
                <a:outerShdw blurRad="508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ea typeface="思源黑体 CN Regular" panose="020B0500000000000000" pitchFamily="34" charset="-122"/>
                  <a:sym typeface="Arial" panose="020B0604020202020204" pitchFamily="34" charset="0"/>
                </a:endParaRPr>
              </a:p>
            </p:txBody>
          </p:sp>
          <p:sp>
            <p:nvSpPr>
              <p:cNvPr id="22" name="三角形 21">
                <a:extLst>
                  <a:ext uri="{FF2B5EF4-FFF2-40B4-BE49-F238E27FC236}">
                    <a16:creationId xmlns:a16="http://schemas.microsoft.com/office/drawing/2014/main" xmlns="" id="{65C7393C-D4B6-4347-8C2A-43640BA4C445}"/>
                  </a:ext>
                </a:extLst>
              </p:cNvPr>
              <p:cNvSpPr/>
              <p:nvPr/>
            </p:nvSpPr>
            <p:spPr>
              <a:xfrm>
                <a:off x="3731234" y="478518"/>
                <a:ext cx="2685751" cy="2207111"/>
              </a:xfrm>
              <a:prstGeom prst="triangle">
                <a:avLst/>
              </a:prstGeom>
              <a:gradFill flip="none" rotWithShape="1">
                <a:gsLst>
                  <a:gs pos="0">
                    <a:srgbClr val="0070C0"/>
                  </a:gs>
                  <a:gs pos="100000">
                    <a:srgbClr val="00206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ea typeface="思源黑体 CN Regular" panose="020B0500000000000000" pitchFamily="34" charset="-122"/>
                  <a:sym typeface="Arial" panose="020B0604020202020204" pitchFamily="34" charset="0"/>
                </a:endParaRPr>
              </a:p>
            </p:txBody>
          </p:sp>
          <p:sp>
            <p:nvSpPr>
              <p:cNvPr id="23" name="三角形 22">
                <a:extLst>
                  <a:ext uri="{FF2B5EF4-FFF2-40B4-BE49-F238E27FC236}">
                    <a16:creationId xmlns:a16="http://schemas.microsoft.com/office/drawing/2014/main" xmlns="" id="{6A2EDE79-20A8-8C44-B446-E230065B584D}"/>
                  </a:ext>
                </a:extLst>
              </p:cNvPr>
              <p:cNvSpPr/>
              <p:nvPr/>
            </p:nvSpPr>
            <p:spPr>
              <a:xfrm rot="10800000">
                <a:off x="5792175" y="1645530"/>
                <a:ext cx="1266785" cy="1041025"/>
              </a:xfrm>
              <a:prstGeom prst="triangle">
                <a:avLst/>
              </a:prstGeom>
              <a:solidFill>
                <a:srgbClr val="0064C8"/>
              </a:solidFill>
              <a:ln>
                <a:noFill/>
              </a:ln>
              <a:effectLst>
                <a:outerShdw blurRad="762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ea typeface="思源黑体 CN Regular" panose="020B0500000000000000" pitchFamily="34" charset="-122"/>
                  <a:sym typeface="Arial" panose="020B0604020202020204" pitchFamily="34" charset="0"/>
                </a:endParaRPr>
              </a:p>
            </p:txBody>
          </p:sp>
        </p:grpSp>
        <p:sp>
          <p:nvSpPr>
            <p:cNvPr id="20" name="平行四边形 19">
              <a:extLst>
                <a:ext uri="{FF2B5EF4-FFF2-40B4-BE49-F238E27FC236}">
                  <a16:creationId xmlns:a16="http://schemas.microsoft.com/office/drawing/2014/main" xmlns="" id="{8AFC7E39-6CF3-4C49-91B7-5D1FB4E60EDF}"/>
                </a:ext>
              </a:extLst>
            </p:cNvPr>
            <p:cNvSpPr/>
            <p:nvPr/>
          </p:nvSpPr>
          <p:spPr>
            <a:xfrm flipH="1" flipV="1">
              <a:off x="-2790890" y="-3096932"/>
              <a:ext cx="6973806" cy="5230678"/>
            </a:xfrm>
            <a:prstGeom prst="parallelogram">
              <a:avLst>
                <a:gd name="adj" fmla="val 60655"/>
              </a:avLst>
            </a:prstGeom>
            <a:gradFill>
              <a:gsLst>
                <a:gs pos="0">
                  <a:srgbClr val="0070C0"/>
                </a:gs>
                <a:gs pos="100000">
                  <a:srgbClr val="002060"/>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ea typeface="思源黑体 CN Regular" panose="020B0500000000000000" pitchFamily="34" charset="-122"/>
                <a:sym typeface="Arial" panose="020B0604020202020204" pitchFamily="34" charset="0"/>
              </a:endParaRPr>
            </a:p>
          </p:txBody>
        </p:sp>
      </p:grpSp>
      <p:pic>
        <p:nvPicPr>
          <p:cNvPr id="27" name="圖片 26"/>
          <p:cNvPicPr>
            <a:picLocks noChangeAspect="1"/>
          </p:cNvPicPr>
          <p:nvPr/>
        </p:nvPicPr>
        <p:blipFill>
          <a:blip r:embed="rId2" cstate="print">
            <a:extLst>
              <a:ext uri="{BEBA8EAE-BF5A-486C-A8C5-ECC9F3942E4B}">
                <a14:imgProps xmlns:a14="http://schemas.microsoft.com/office/drawing/2010/main">
                  <a14:imgLayer r:embed="rId3">
                    <a14:imgEffect>
                      <a14:sharpenSoften amount="-70000"/>
                    </a14:imgEffect>
                    <a14:imgEffect>
                      <a14:brightnessContrast bright="44000"/>
                    </a14:imgEffect>
                  </a14:imgLayer>
                </a14:imgProps>
              </a:ext>
              <a:ext uri="{28A0092B-C50C-407E-A947-70E740481C1C}">
                <a14:useLocalDpi xmlns:a14="http://schemas.microsoft.com/office/drawing/2010/main" val="0"/>
              </a:ext>
            </a:extLst>
          </a:blip>
          <a:stretch>
            <a:fillRect/>
          </a:stretch>
        </p:blipFill>
        <p:spPr>
          <a:xfrm>
            <a:off x="10218295" y="0"/>
            <a:ext cx="1973705" cy="1000124"/>
          </a:xfrm>
          <a:prstGeom prst="rect">
            <a:avLst/>
          </a:prstGeom>
        </p:spPr>
      </p:pic>
      <p:sp>
        <p:nvSpPr>
          <p:cNvPr id="28" name="文字方塊 27"/>
          <p:cNvSpPr txBox="1"/>
          <p:nvPr/>
        </p:nvSpPr>
        <p:spPr>
          <a:xfrm>
            <a:off x="11760379" y="6453768"/>
            <a:ext cx="441146" cy="369332"/>
          </a:xfrm>
          <a:prstGeom prst="rect">
            <a:avLst/>
          </a:prstGeom>
          <a:noFill/>
        </p:spPr>
        <p:txBody>
          <a:bodyPr wrap="none" rtlCol="0">
            <a:spAutoFit/>
          </a:bodyPr>
          <a:lstStyle/>
          <a:p>
            <a:r>
              <a:rPr lang="en-US" altLang="zh-TW" dirty="0" smtClean="0"/>
              <a:t>26</a:t>
            </a:r>
            <a:endParaRPr lang="zh-TW" altLang="en-US" dirty="0"/>
          </a:p>
        </p:txBody>
      </p:sp>
      <p:sp>
        <p:nvSpPr>
          <p:cNvPr id="30" name="文本框 16">
            <a:extLst>
              <a:ext uri="{FF2B5EF4-FFF2-40B4-BE49-F238E27FC236}">
                <a16:creationId xmlns:a16="http://schemas.microsoft.com/office/drawing/2014/main" xmlns="" id="{4C7027F0-995C-3746-925F-961DBEC963F7}"/>
              </a:ext>
            </a:extLst>
          </p:cNvPr>
          <p:cNvSpPr txBox="1"/>
          <p:nvPr/>
        </p:nvSpPr>
        <p:spPr>
          <a:xfrm>
            <a:off x="956801" y="93784"/>
            <a:ext cx="8375370" cy="646331"/>
          </a:xfrm>
          <a:prstGeom prst="rect">
            <a:avLst/>
          </a:prstGeom>
          <a:noFill/>
        </p:spPr>
        <p:txBody>
          <a:bodyPr wrap="none" rtlCol="0">
            <a:spAutoFit/>
          </a:bodyPr>
          <a:lstStyle/>
          <a:p>
            <a:r>
              <a:rPr lang="en-US" altLang="zh-TW" sz="3600" b="1" spc="300" dirty="0">
                <a:gradFill>
                  <a:gsLst>
                    <a:gs pos="0">
                      <a:srgbClr val="004286">
                        <a:alpha val="64000"/>
                      </a:srgbClr>
                    </a:gs>
                    <a:gs pos="100000">
                      <a:srgbClr val="004286"/>
                    </a:gs>
                  </a:gsLst>
                  <a:lin ang="5400000" scaled="1"/>
                </a:gradFill>
                <a:latin typeface="Times New Roman" panose="02020603050405020304" pitchFamily="18" charset="0"/>
                <a:ea typeface="標楷體" panose="03000509000000000000" pitchFamily="65" charset="-120"/>
                <a:cs typeface="Times New Roman" panose="02020603050405020304" pitchFamily="18" charset="0"/>
                <a:sym typeface="Arial" panose="020B0604020202020204" pitchFamily="34" charset="0"/>
              </a:rPr>
              <a:t>2023-2024</a:t>
            </a:r>
            <a:r>
              <a:rPr lang="zh-TW" altLang="en-US" sz="3600" b="1" spc="300" dirty="0">
                <a:gradFill>
                  <a:gsLst>
                    <a:gs pos="0">
                      <a:srgbClr val="004286">
                        <a:alpha val="64000"/>
                      </a:srgbClr>
                    </a:gs>
                    <a:gs pos="100000">
                      <a:srgbClr val="004286"/>
                    </a:gs>
                  </a:gsLst>
                  <a:lin ang="5400000" scaled="1"/>
                </a:gradFill>
                <a:latin typeface="Times New Roman" panose="02020603050405020304" pitchFamily="18" charset="0"/>
                <a:ea typeface="標楷體" panose="03000509000000000000" pitchFamily="65" charset="-120"/>
                <a:cs typeface="Times New Roman" panose="02020603050405020304" pitchFamily="18" charset="0"/>
                <a:sym typeface="Arial" panose="020B0604020202020204" pitchFamily="34" charset="0"/>
              </a:rPr>
              <a:t> </a:t>
            </a:r>
            <a:r>
              <a:rPr lang="en-US" altLang="zh-TW" sz="3600" b="1" spc="300" dirty="0">
                <a:gradFill>
                  <a:gsLst>
                    <a:gs pos="0">
                      <a:srgbClr val="004286">
                        <a:alpha val="64000"/>
                      </a:srgbClr>
                    </a:gs>
                    <a:gs pos="100000">
                      <a:srgbClr val="004286"/>
                    </a:gs>
                  </a:gsLst>
                  <a:lin ang="5400000" scaled="1"/>
                </a:gradFill>
                <a:latin typeface="Times New Roman" panose="02020603050405020304" pitchFamily="18" charset="0"/>
                <a:ea typeface="標楷體" panose="03000509000000000000" pitchFamily="65" charset="-120"/>
                <a:cs typeface="Times New Roman" panose="02020603050405020304" pitchFamily="18" charset="0"/>
                <a:sym typeface="Arial" panose="020B0604020202020204" pitchFamily="34" charset="0"/>
              </a:rPr>
              <a:t>Retrospect and Prospect</a:t>
            </a:r>
            <a:endParaRPr lang="zh-CN" altLang="en-US" sz="3600" b="1" spc="300" dirty="0">
              <a:gradFill>
                <a:gsLst>
                  <a:gs pos="0">
                    <a:srgbClr val="004286">
                      <a:alpha val="64000"/>
                    </a:srgbClr>
                  </a:gs>
                  <a:gs pos="100000">
                    <a:srgbClr val="004286"/>
                  </a:gs>
                </a:gsLst>
                <a:lin ang="5400000" scaled="1"/>
              </a:gradFill>
              <a:latin typeface="標楷體" panose="03000509000000000000" pitchFamily="65" charset="-120"/>
              <a:ea typeface="標楷體" panose="03000509000000000000" pitchFamily="65" charset="-120"/>
              <a:sym typeface="Arial" panose="020B0604020202020204" pitchFamily="34" charset="0"/>
            </a:endParaRPr>
          </a:p>
        </p:txBody>
      </p:sp>
      <p:sp>
        <p:nvSpPr>
          <p:cNvPr id="2" name="文字方塊 1"/>
          <p:cNvSpPr txBox="1"/>
          <p:nvPr/>
        </p:nvSpPr>
        <p:spPr>
          <a:xfrm>
            <a:off x="174535" y="1485900"/>
            <a:ext cx="5473790" cy="3693319"/>
          </a:xfrm>
          <a:prstGeom prst="rect">
            <a:avLst/>
          </a:prstGeom>
          <a:noFill/>
        </p:spPr>
        <p:txBody>
          <a:bodyPr wrap="square" rtlCol="0">
            <a:spAutoFit/>
          </a:bodyPr>
          <a:lstStyle/>
          <a:p>
            <a:pPr marL="285750" indent="-285750">
              <a:buFont typeface="Arial" panose="020B0604020202020204" pitchFamily="34" charset="0"/>
              <a:buChar char="•"/>
            </a:pP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2023 - new Zhongli factory building (as shown in the image on the right) was purchased </a:t>
            </a:r>
            <a:r>
              <a:rPr lang="en-US" altLang="zh-TW" sz="2600" dirty="0" smtClean="0">
                <a:latin typeface="Times New Roman" panose="02020603050405020304" pitchFamily="18" charset="0"/>
                <a:ea typeface="標楷體" panose="03000509000000000000" pitchFamily="65" charset="-120"/>
                <a:cs typeface="Times New Roman" panose="02020603050405020304" pitchFamily="18" charset="0"/>
              </a:rPr>
              <a:t>for operation </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need and future market layout </a:t>
            </a:r>
            <a:r>
              <a:rPr lang="en-US" altLang="zh-TW" sz="2600" dirty="0" smtClean="0">
                <a:latin typeface="Times New Roman" panose="02020603050405020304" pitchFamily="18" charset="0"/>
                <a:ea typeface="標楷體" panose="03000509000000000000" pitchFamily="65" charset="-120"/>
                <a:cs typeface="Times New Roman" panose="02020603050405020304" pitchFamily="18" charset="0"/>
              </a:rPr>
              <a:t>planning.</a:t>
            </a:r>
            <a:endParaRPr lang="en-US" altLang="zh-TW" sz="2600" dirty="0">
              <a:latin typeface="Times New Roman" panose="02020603050405020304" pitchFamily="18" charset="0"/>
              <a:ea typeface="標楷體" panose="03000509000000000000" pitchFamily="65" charset="-120"/>
              <a:cs typeface="Times New Roman" panose="02020603050405020304" pitchFamily="18" charset="0"/>
            </a:endParaRPr>
          </a:p>
          <a:p>
            <a:pPr marL="285750" indent="-285750">
              <a:buFont typeface="Arial" panose="020B0604020202020204" pitchFamily="34" charset="0"/>
              <a:buChar char="•"/>
            </a:pPr>
            <a:r>
              <a:rPr lang="en-US" altLang="zh-TW" sz="2600">
                <a:latin typeface="Times New Roman" panose="02020603050405020304" pitchFamily="18" charset="0"/>
                <a:ea typeface="標楷體" panose="03000509000000000000" pitchFamily="65" charset="-120"/>
                <a:cs typeface="Times New Roman" panose="02020603050405020304" pitchFamily="18" charset="0"/>
              </a:rPr>
              <a:t>2024 </a:t>
            </a:r>
            <a:r>
              <a:rPr lang="en-US" altLang="zh-TW" sz="2600" smtClean="0">
                <a:latin typeface="Times New Roman" panose="02020603050405020304" pitchFamily="18" charset="0"/>
                <a:ea typeface="標楷體" panose="03000509000000000000" pitchFamily="65" charset="-120"/>
                <a:cs typeface="Times New Roman" panose="02020603050405020304" pitchFamily="18" charset="0"/>
              </a:rPr>
              <a:t>August </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 The factory license and factory registration were </a:t>
            </a:r>
            <a:r>
              <a:rPr lang="en-US" altLang="zh-TW" sz="2600" dirty="0" smtClean="0">
                <a:latin typeface="Times New Roman" panose="02020603050405020304" pitchFamily="18" charset="0"/>
                <a:ea typeface="標楷體" panose="03000509000000000000" pitchFamily="65" charset="-120"/>
                <a:cs typeface="Times New Roman" panose="02020603050405020304" pitchFamily="18" charset="0"/>
              </a:rPr>
              <a:t>completed.</a:t>
            </a:r>
            <a:endParaRPr lang="en-US" altLang="zh-TW" sz="2600" dirty="0">
              <a:latin typeface="Times New Roman" panose="02020603050405020304" pitchFamily="18" charset="0"/>
              <a:ea typeface="標楷體" panose="03000509000000000000" pitchFamily="65" charset="-120"/>
              <a:cs typeface="Times New Roman" panose="02020603050405020304" pitchFamily="18" charset="0"/>
            </a:endParaRPr>
          </a:p>
          <a:p>
            <a:pPr marL="285750" indent="-285750">
              <a:buFont typeface="Arial" panose="020B0604020202020204" pitchFamily="34" charset="0"/>
              <a:buChar char="•"/>
            </a:pP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2024~2025 - The factory renovation and repairs are scheduled.</a:t>
            </a:r>
          </a:p>
        </p:txBody>
      </p:sp>
      <p:sp>
        <p:nvSpPr>
          <p:cNvPr id="32" name="文字方塊 31"/>
          <p:cNvSpPr txBox="1"/>
          <p:nvPr/>
        </p:nvSpPr>
        <p:spPr>
          <a:xfrm>
            <a:off x="7727491" y="6335388"/>
            <a:ext cx="2159566" cy="307777"/>
          </a:xfrm>
          <a:prstGeom prst="rect">
            <a:avLst/>
          </a:prstGeom>
          <a:noFill/>
        </p:spPr>
        <p:txBody>
          <a:bodyPr wrap="none" rtlCol="0">
            <a:spAutoFit/>
          </a:bodyPr>
          <a:lstStyle/>
          <a:p>
            <a:r>
              <a:rPr lang="zh-TW" altLang="en-US" sz="1400" dirty="0" smtClean="0">
                <a:latin typeface="標楷體" panose="03000509000000000000" pitchFamily="65" charset="-120"/>
                <a:ea typeface="標楷體" panose="03000509000000000000" pitchFamily="65" charset="-120"/>
              </a:rPr>
              <a:t>圖：中壢工業區新購廠房</a:t>
            </a:r>
            <a:endParaRPr lang="zh-TW" altLang="en-US" sz="1400" dirty="0">
              <a:latin typeface="標楷體" panose="03000509000000000000" pitchFamily="65" charset="-120"/>
              <a:ea typeface="標楷體" panose="03000509000000000000" pitchFamily="65" charset="-120"/>
            </a:endParaRPr>
          </a:p>
        </p:txBody>
      </p:sp>
      <p:pic>
        <p:nvPicPr>
          <p:cNvPr id="1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29400" y="1276340"/>
            <a:ext cx="6662600" cy="47625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4517823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0" presetClass="entr" presetSubtype="0"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1"/>
                                          </p:val>
                                        </p:tav>
                                        <p:tav tm="100000">
                                          <p:val>
                                            <p:strVal val="#ppt_x"/>
                                          </p:val>
                                        </p:tav>
                                      </p:tavLst>
                                    </p:anim>
                                    <p:anim calcmode="lin" valueType="num">
                                      <p:cBhvr>
                                        <p:cTn id="9" dur="100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 name="平行四边形 33">
            <a:extLst>
              <a:ext uri="{FF2B5EF4-FFF2-40B4-BE49-F238E27FC236}">
                <a16:creationId xmlns="" xmlns:a16="http://schemas.microsoft.com/office/drawing/2014/main" id="{86B2D4A7-EE6A-BF42-B6C7-8FA38A66A2CE}"/>
              </a:ext>
            </a:extLst>
          </p:cNvPr>
          <p:cNvSpPr/>
          <p:nvPr/>
        </p:nvSpPr>
        <p:spPr>
          <a:xfrm>
            <a:off x="9431652" y="0"/>
            <a:ext cx="5520696" cy="6858000"/>
          </a:xfrm>
          <a:prstGeom prst="parallelogram">
            <a:avLst>
              <a:gd name="adj" fmla="val 76100"/>
            </a:avLst>
          </a:prstGeom>
          <a:gradFill>
            <a:gsLst>
              <a:gs pos="0">
                <a:srgbClr val="0070C0"/>
              </a:gs>
              <a:gs pos="100000">
                <a:srgbClr val="002060"/>
              </a:gs>
            </a:gsLst>
            <a:lin ang="2700000" scaled="1"/>
          </a:gradFill>
          <a:ln>
            <a:noFill/>
          </a:ln>
          <a:effectLst>
            <a:outerShdw blurRad="76200" dist="762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ea typeface="思源黑体 CN Regular" panose="020B0500000000000000" pitchFamily="34" charset="-122"/>
              <a:sym typeface="Arial" panose="020B0604020202020204" pitchFamily="34" charset="0"/>
            </a:endParaRPr>
          </a:p>
        </p:txBody>
      </p:sp>
      <p:sp>
        <p:nvSpPr>
          <p:cNvPr id="7" name="平行四边形 6">
            <a:extLst>
              <a:ext uri="{FF2B5EF4-FFF2-40B4-BE49-F238E27FC236}">
                <a16:creationId xmlns="" xmlns:a16="http://schemas.microsoft.com/office/drawing/2014/main" id="{6493BD21-3A76-7843-8AAB-8C81407B2E59}"/>
              </a:ext>
            </a:extLst>
          </p:cNvPr>
          <p:cNvSpPr/>
          <p:nvPr/>
        </p:nvSpPr>
        <p:spPr>
          <a:xfrm>
            <a:off x="-2329950" y="1962239"/>
            <a:ext cx="8036596" cy="3394129"/>
          </a:xfrm>
          <a:prstGeom prst="parallelogram">
            <a:avLst>
              <a:gd name="adj" fmla="val 65216"/>
            </a:avLst>
          </a:prstGeom>
          <a:blipFill dpi="0" rotWithShape="1">
            <a:blip r:embed="rId2" cstate="screen">
              <a:extLst>
                <a:ext uri="{28A0092B-C50C-407E-A947-70E740481C1C}">
                  <a14:useLocalDpi xmlns:a14="http://schemas.microsoft.com/office/drawing/2010/main"/>
                </a:ext>
              </a:extLst>
            </a:blip>
            <a:srcRect/>
            <a:stretch>
              <a:fillRect l="25000"/>
            </a:stretch>
          </a:blipFill>
          <a:ln>
            <a:noFill/>
          </a:ln>
          <a:effectLst>
            <a:outerShdw dist="190500" dir="2700000" algn="tl"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ea typeface="思源黑体 CN Regular" panose="020B0500000000000000" pitchFamily="34" charset="-122"/>
              <a:sym typeface="Arial" panose="020B0604020202020204" pitchFamily="34" charset="0"/>
            </a:endParaRPr>
          </a:p>
        </p:txBody>
      </p:sp>
      <p:sp>
        <p:nvSpPr>
          <p:cNvPr id="6" name="文本框 5">
            <a:extLst>
              <a:ext uri="{FF2B5EF4-FFF2-40B4-BE49-F238E27FC236}">
                <a16:creationId xmlns="" xmlns:a16="http://schemas.microsoft.com/office/drawing/2014/main" id="{759FFBCC-456A-F643-ADF2-832D08D88238}"/>
              </a:ext>
            </a:extLst>
          </p:cNvPr>
          <p:cNvSpPr txBox="1"/>
          <p:nvPr/>
        </p:nvSpPr>
        <p:spPr>
          <a:xfrm>
            <a:off x="5050257" y="2577445"/>
            <a:ext cx="184731" cy="1323439"/>
          </a:xfrm>
          <a:prstGeom prst="rect">
            <a:avLst/>
          </a:prstGeom>
          <a:noFill/>
        </p:spPr>
        <p:txBody>
          <a:bodyPr wrap="none" rtlCol="0">
            <a:spAutoFit/>
          </a:bodyPr>
          <a:lstStyle/>
          <a:p>
            <a:endParaRPr kumimoji="1" lang="zh-CN" altLang="en-US" sz="8000" b="1" dirty="0">
              <a:gradFill>
                <a:gsLst>
                  <a:gs pos="0">
                    <a:srgbClr val="0070C0"/>
                  </a:gs>
                  <a:gs pos="100000">
                    <a:srgbClr val="002060"/>
                  </a:gs>
                </a:gsLst>
                <a:lin ang="2700000" scaled="1"/>
              </a:gradFill>
              <a:effectLst>
                <a:outerShdw blurRad="76200" dist="76200" dir="2700000" algn="tl" rotWithShape="0">
                  <a:prstClr val="black">
                    <a:alpha val="30000"/>
                  </a:prstClr>
                </a:outerShdw>
              </a:effectLst>
              <a:latin typeface="思源黑体 CN Bold" panose="020B0800000000000000" pitchFamily="34" charset="-122"/>
              <a:ea typeface="思源黑体 CN Bold" panose="020B0800000000000000" pitchFamily="34" charset="-122"/>
              <a:sym typeface="Arial" panose="020B0604020202020204" pitchFamily="34" charset="0"/>
            </a:endParaRPr>
          </a:p>
        </p:txBody>
      </p:sp>
      <p:sp>
        <p:nvSpPr>
          <p:cNvPr id="14" name="平行四边形 13">
            <a:extLst>
              <a:ext uri="{FF2B5EF4-FFF2-40B4-BE49-F238E27FC236}">
                <a16:creationId xmlns="" xmlns:a16="http://schemas.microsoft.com/office/drawing/2014/main" id="{D823E484-0B40-2142-B031-E0D3C2E285D0}"/>
              </a:ext>
            </a:extLst>
          </p:cNvPr>
          <p:cNvSpPr/>
          <p:nvPr/>
        </p:nvSpPr>
        <p:spPr>
          <a:xfrm>
            <a:off x="-3764727" y="1611824"/>
            <a:ext cx="6973806" cy="5230678"/>
          </a:xfrm>
          <a:prstGeom prst="parallelogram">
            <a:avLst>
              <a:gd name="adj" fmla="val 60655"/>
            </a:avLst>
          </a:prstGeom>
          <a:solidFill>
            <a:srgbClr val="0070C0"/>
          </a:solidFill>
          <a:ln>
            <a:noFill/>
          </a:ln>
          <a:effectLst>
            <a:outerShdw blurRad="508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ea typeface="思源黑体 CN Regular" panose="020B0500000000000000" pitchFamily="34" charset="-122"/>
              <a:sym typeface="Arial" panose="020B0604020202020204" pitchFamily="34" charset="0"/>
            </a:endParaRPr>
          </a:p>
        </p:txBody>
      </p:sp>
      <p:sp>
        <p:nvSpPr>
          <p:cNvPr id="16" name="三角形 15">
            <a:extLst>
              <a:ext uri="{FF2B5EF4-FFF2-40B4-BE49-F238E27FC236}">
                <a16:creationId xmlns="" xmlns:a16="http://schemas.microsoft.com/office/drawing/2014/main" id="{A8E4160F-A117-3742-A80D-C35D1C84BE1D}"/>
              </a:ext>
            </a:extLst>
          </p:cNvPr>
          <p:cNvSpPr/>
          <p:nvPr/>
        </p:nvSpPr>
        <p:spPr>
          <a:xfrm>
            <a:off x="2417286" y="1598573"/>
            <a:ext cx="1627559" cy="1337504"/>
          </a:xfrm>
          <a:prstGeom prst="triangle">
            <a:avLst/>
          </a:prstGeom>
          <a:gradFill flip="none" rotWithShape="1">
            <a:gsLst>
              <a:gs pos="0">
                <a:srgbClr val="0070C0"/>
              </a:gs>
              <a:gs pos="100000">
                <a:srgbClr val="00206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ea typeface="思源黑体 CN Regular" panose="020B0500000000000000" pitchFamily="34" charset="-122"/>
              <a:sym typeface="Arial" panose="020B0604020202020204" pitchFamily="34" charset="0"/>
            </a:endParaRPr>
          </a:p>
        </p:txBody>
      </p:sp>
      <p:sp>
        <p:nvSpPr>
          <p:cNvPr id="30" name="三角形 29">
            <a:extLst>
              <a:ext uri="{FF2B5EF4-FFF2-40B4-BE49-F238E27FC236}">
                <a16:creationId xmlns="" xmlns:a16="http://schemas.microsoft.com/office/drawing/2014/main" id="{62928718-7D9F-894D-B6B3-73F71A130AE1}"/>
              </a:ext>
            </a:extLst>
          </p:cNvPr>
          <p:cNvSpPr/>
          <p:nvPr/>
        </p:nvSpPr>
        <p:spPr>
          <a:xfrm rot="10800000">
            <a:off x="3420036" y="1895979"/>
            <a:ext cx="1266785" cy="1041025"/>
          </a:xfrm>
          <a:prstGeom prst="triangle">
            <a:avLst/>
          </a:prstGeom>
          <a:solidFill>
            <a:srgbClr val="0064C8"/>
          </a:solidFill>
          <a:ln>
            <a:noFill/>
          </a:ln>
          <a:effectLst>
            <a:outerShdw blurRad="762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ea typeface="思源黑体 CN Regular" panose="020B0500000000000000" pitchFamily="34" charset="-122"/>
              <a:sym typeface="Arial" panose="020B0604020202020204" pitchFamily="34" charset="0"/>
            </a:endParaRPr>
          </a:p>
        </p:txBody>
      </p:sp>
      <p:cxnSp>
        <p:nvCxnSpPr>
          <p:cNvPr id="25" name="直线连接符 24">
            <a:extLst>
              <a:ext uri="{FF2B5EF4-FFF2-40B4-BE49-F238E27FC236}">
                <a16:creationId xmlns="" xmlns:a16="http://schemas.microsoft.com/office/drawing/2014/main" id="{37242BB2-26E7-CA49-BE1E-84F60E12B8B6}"/>
              </a:ext>
            </a:extLst>
          </p:cNvPr>
          <p:cNvCxnSpPr>
            <a:cxnSpLocks/>
          </p:cNvCxnSpPr>
          <p:nvPr/>
        </p:nvCxnSpPr>
        <p:spPr>
          <a:xfrm flipH="1">
            <a:off x="11012830" y="5356368"/>
            <a:ext cx="904030" cy="1501632"/>
          </a:xfrm>
          <a:prstGeom prst="line">
            <a:avLst/>
          </a:prstGeom>
          <a:ln w="25400">
            <a:solidFill>
              <a:srgbClr val="0064C8"/>
            </a:solidFill>
          </a:ln>
        </p:spPr>
        <p:style>
          <a:lnRef idx="1">
            <a:schemeClr val="accent1"/>
          </a:lnRef>
          <a:fillRef idx="0">
            <a:schemeClr val="accent1"/>
          </a:fillRef>
          <a:effectRef idx="0">
            <a:schemeClr val="accent1"/>
          </a:effectRef>
          <a:fontRef idx="minor">
            <a:schemeClr val="tx1"/>
          </a:fontRef>
        </p:style>
      </p:cxnSp>
      <p:sp>
        <p:nvSpPr>
          <p:cNvPr id="53" name="文本框 52">
            <a:extLst>
              <a:ext uri="{FF2B5EF4-FFF2-40B4-BE49-F238E27FC236}">
                <a16:creationId xmlns="" xmlns:a16="http://schemas.microsoft.com/office/drawing/2014/main" id="{5B30EBFB-38B9-C344-859D-134DB9A619E2}"/>
              </a:ext>
            </a:extLst>
          </p:cNvPr>
          <p:cNvSpPr txBox="1"/>
          <p:nvPr/>
        </p:nvSpPr>
        <p:spPr>
          <a:xfrm>
            <a:off x="6565499" y="2104496"/>
            <a:ext cx="184731" cy="400110"/>
          </a:xfrm>
          <a:prstGeom prst="rect">
            <a:avLst/>
          </a:prstGeom>
          <a:noFill/>
        </p:spPr>
        <p:txBody>
          <a:bodyPr wrap="none" rtlCol="0">
            <a:spAutoFit/>
          </a:bodyPr>
          <a:lstStyle/>
          <a:p>
            <a:endParaRPr kumimoji="1" lang="zh-CN" altLang="en-US" sz="2000" b="1" dirty="0">
              <a:solidFill>
                <a:schemeClr val="tx1">
                  <a:lumMod val="75000"/>
                  <a:lumOff val="25000"/>
                </a:schemeClr>
              </a:solidFill>
              <a:latin typeface="Arial" panose="020B0604020202020204" pitchFamily="34" charset="0"/>
              <a:ea typeface="思源黑体 CN Regular" panose="020B0500000000000000" pitchFamily="34" charset="-122"/>
              <a:cs typeface="Arial Black" panose="020B0604020202020204" pitchFamily="34" charset="0"/>
              <a:sym typeface="Arial" panose="020B0604020202020204" pitchFamily="34" charset="0"/>
            </a:endParaRPr>
          </a:p>
        </p:txBody>
      </p:sp>
      <p:cxnSp>
        <p:nvCxnSpPr>
          <p:cNvPr id="54" name="直线连接符 53">
            <a:extLst>
              <a:ext uri="{FF2B5EF4-FFF2-40B4-BE49-F238E27FC236}">
                <a16:creationId xmlns="" xmlns:a16="http://schemas.microsoft.com/office/drawing/2014/main" id="{C9150DC7-FB14-DD4A-B235-3C48BD9D61EF}"/>
              </a:ext>
            </a:extLst>
          </p:cNvPr>
          <p:cNvCxnSpPr>
            <a:cxnSpLocks/>
          </p:cNvCxnSpPr>
          <p:nvPr/>
        </p:nvCxnSpPr>
        <p:spPr>
          <a:xfrm flipH="1">
            <a:off x="5452336" y="1501632"/>
            <a:ext cx="904030" cy="1501632"/>
          </a:xfrm>
          <a:prstGeom prst="line">
            <a:avLst/>
          </a:prstGeom>
          <a:ln w="25400">
            <a:solidFill>
              <a:srgbClr val="0064C8"/>
            </a:solidFill>
          </a:ln>
        </p:spPr>
        <p:style>
          <a:lnRef idx="1">
            <a:schemeClr val="accent1"/>
          </a:lnRef>
          <a:fillRef idx="0">
            <a:schemeClr val="accent1"/>
          </a:fillRef>
          <a:effectRef idx="0">
            <a:schemeClr val="accent1"/>
          </a:effectRef>
          <a:fontRef idx="minor">
            <a:schemeClr val="tx1"/>
          </a:fontRef>
        </p:style>
      </p:cxnSp>
      <p:cxnSp>
        <p:nvCxnSpPr>
          <p:cNvPr id="55" name="直线连接符 54">
            <a:extLst>
              <a:ext uri="{FF2B5EF4-FFF2-40B4-BE49-F238E27FC236}">
                <a16:creationId xmlns="" xmlns:a16="http://schemas.microsoft.com/office/drawing/2014/main" id="{2F21B032-8745-2449-B83A-53B057574FFF}"/>
              </a:ext>
            </a:extLst>
          </p:cNvPr>
          <p:cNvCxnSpPr>
            <a:cxnSpLocks/>
          </p:cNvCxnSpPr>
          <p:nvPr/>
        </p:nvCxnSpPr>
        <p:spPr>
          <a:xfrm flipH="1">
            <a:off x="0" y="5691285"/>
            <a:ext cx="904030" cy="1501632"/>
          </a:xfrm>
          <a:prstGeom prst="line">
            <a:avLst/>
          </a:prstGeom>
          <a:ln w="25400">
            <a:solidFill>
              <a:srgbClr val="0064C8"/>
            </a:solidFill>
          </a:ln>
        </p:spPr>
        <p:style>
          <a:lnRef idx="1">
            <a:schemeClr val="accent1"/>
          </a:lnRef>
          <a:fillRef idx="0">
            <a:schemeClr val="accent1"/>
          </a:fillRef>
          <a:effectRef idx="0">
            <a:schemeClr val="accent1"/>
          </a:effectRef>
          <a:fontRef idx="minor">
            <a:schemeClr val="tx1"/>
          </a:fontRef>
        </p:style>
      </p:cxnSp>
      <p:sp>
        <p:nvSpPr>
          <p:cNvPr id="57" name="平行四边形 56">
            <a:extLst>
              <a:ext uri="{FF2B5EF4-FFF2-40B4-BE49-F238E27FC236}">
                <a16:creationId xmlns="" xmlns:a16="http://schemas.microsoft.com/office/drawing/2014/main" id="{DCF785ED-1755-D64A-A51D-E9D064A726E6}"/>
              </a:ext>
            </a:extLst>
          </p:cNvPr>
          <p:cNvSpPr/>
          <p:nvPr/>
        </p:nvSpPr>
        <p:spPr>
          <a:xfrm>
            <a:off x="-5205579" y="2416492"/>
            <a:ext cx="6973806" cy="5230678"/>
          </a:xfrm>
          <a:prstGeom prst="parallelogram">
            <a:avLst>
              <a:gd name="adj" fmla="val 60655"/>
            </a:avLst>
          </a:prstGeom>
          <a:gradFill flip="none" rotWithShape="1">
            <a:gsLst>
              <a:gs pos="0">
                <a:srgbClr val="0070C0"/>
              </a:gs>
              <a:gs pos="100000">
                <a:srgbClr val="002060"/>
              </a:gs>
            </a:gsLst>
            <a:lin ang="135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ea typeface="思源黑体 CN Regular" panose="020B0500000000000000" pitchFamily="34" charset="-122"/>
              <a:sym typeface="Arial" panose="020B0604020202020204" pitchFamily="34" charset="0"/>
            </a:endParaRPr>
          </a:p>
        </p:txBody>
      </p:sp>
      <p:sp>
        <p:nvSpPr>
          <p:cNvPr id="2" name="文字方塊 1"/>
          <p:cNvSpPr txBox="1"/>
          <p:nvPr/>
        </p:nvSpPr>
        <p:spPr>
          <a:xfrm>
            <a:off x="6181724" y="2936077"/>
            <a:ext cx="3876675" cy="1631216"/>
          </a:xfrm>
          <a:prstGeom prst="rect">
            <a:avLst/>
          </a:prstGeom>
          <a:noFill/>
        </p:spPr>
        <p:txBody>
          <a:bodyPr wrap="square" rtlCol="0">
            <a:spAutoFit/>
          </a:bodyPr>
          <a:lstStyle/>
          <a:p>
            <a:pPr algn="ctr"/>
            <a:r>
              <a:rPr lang="en-US" altLang="zh-TW" sz="5000" dirty="0" smtClean="0">
                <a:latin typeface="Times New Roman" panose="02020603050405020304" pitchFamily="18" charset="0"/>
                <a:ea typeface="標楷體" panose="03000509000000000000" pitchFamily="65" charset="-120"/>
                <a:cs typeface="Times New Roman" panose="02020603050405020304" pitchFamily="18" charset="0"/>
              </a:rPr>
              <a:t>Thank you for your Attention!</a:t>
            </a:r>
            <a:endParaRPr lang="zh-TW" altLang="en-US" sz="50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17" name="圖片 16"/>
          <p:cNvPicPr>
            <a:picLocks noChangeAspect="1"/>
          </p:cNvPicPr>
          <p:nvPr/>
        </p:nvPicPr>
        <p:blipFill>
          <a:blip r:embed="rId3" cstate="print">
            <a:extLst>
              <a:ext uri="{BEBA8EAE-BF5A-486C-A8C5-ECC9F3942E4B}">
                <a14:imgProps xmlns:a14="http://schemas.microsoft.com/office/drawing/2010/main">
                  <a14:imgLayer r:embed="rId4">
                    <a14:imgEffect>
                      <a14:sharpenSoften amount="-70000"/>
                    </a14:imgEffect>
                    <a14:imgEffect>
                      <a14:brightnessContrast bright="44000"/>
                    </a14:imgEffect>
                  </a14:imgLayer>
                </a14:imgProps>
              </a:ext>
              <a:ext uri="{28A0092B-C50C-407E-A947-70E740481C1C}">
                <a14:useLocalDpi xmlns:a14="http://schemas.microsoft.com/office/drawing/2010/main" val="0"/>
              </a:ext>
            </a:extLst>
          </a:blip>
          <a:stretch>
            <a:fillRect/>
          </a:stretch>
        </p:blipFill>
        <p:spPr>
          <a:xfrm>
            <a:off x="10218295" y="0"/>
            <a:ext cx="1973705" cy="1000124"/>
          </a:xfrm>
          <a:prstGeom prst="rect">
            <a:avLst/>
          </a:prstGeom>
        </p:spPr>
      </p:pic>
      <p:sp>
        <p:nvSpPr>
          <p:cNvPr id="18" name="文字方塊 17"/>
          <p:cNvSpPr txBox="1"/>
          <p:nvPr/>
        </p:nvSpPr>
        <p:spPr>
          <a:xfrm>
            <a:off x="11750854" y="6435777"/>
            <a:ext cx="441146" cy="369332"/>
          </a:xfrm>
          <a:prstGeom prst="rect">
            <a:avLst/>
          </a:prstGeom>
          <a:noFill/>
        </p:spPr>
        <p:txBody>
          <a:bodyPr wrap="none" rtlCol="0">
            <a:spAutoFit/>
          </a:bodyPr>
          <a:lstStyle/>
          <a:p>
            <a:r>
              <a:rPr lang="en-US" altLang="zh-TW" dirty="0" smtClean="0"/>
              <a:t>27</a:t>
            </a:r>
            <a:endParaRPr lang="zh-TW" altLang="en-US" dirty="0"/>
          </a:p>
        </p:txBody>
      </p:sp>
    </p:spTree>
    <p:extLst>
      <p:ext uri="{BB962C8B-B14F-4D97-AF65-F5344CB8AC3E}">
        <p14:creationId xmlns:p14="http://schemas.microsoft.com/office/powerpoint/2010/main" val="324760998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nodePh="1">
                                  <p:stCondLst>
                                    <p:cond delay="0"/>
                                  </p:stCondLst>
                                  <p:endCondLst>
                                    <p:cond evt="begin" delay="0">
                                      <p:tn val="5"/>
                                    </p:cond>
                                  </p:endCondLst>
                                  <p:childTnLst>
                                    <p:set>
                                      <p:cBhvr>
                                        <p:cTn id="6" dur="1" fill="hold">
                                          <p:stCondLst>
                                            <p:cond delay="0"/>
                                          </p:stCondLst>
                                        </p:cTn>
                                        <p:tgtEl>
                                          <p:spTgt spid="53"/>
                                        </p:tgtEl>
                                        <p:attrNameLst>
                                          <p:attrName>style.visibility</p:attrName>
                                        </p:attrNameLst>
                                      </p:cBhvr>
                                      <p:to>
                                        <p:strVal val="visible"/>
                                      </p:to>
                                    </p:set>
                                    <p:animEffect transition="in" filter="dissolve">
                                      <p:cBhvr>
                                        <p:cTn id="7" dur="500"/>
                                        <p:tgtEl>
                                          <p:spTgt spid="53"/>
                                        </p:tgtEl>
                                      </p:cBhvr>
                                    </p:animEffect>
                                  </p:childTnLst>
                                </p:cTn>
                              </p:par>
                              <p:par>
                                <p:cTn id="8" presetID="9" presetClass="entr" presetSubtype="0" fill="hold" grpId="0" nodeType="withEffect" nodePh="1">
                                  <p:stCondLst>
                                    <p:cond delay="0"/>
                                  </p:stCondLst>
                                  <p:endCondLst>
                                    <p:cond evt="begin" delay="0">
                                      <p:tn val="8"/>
                                    </p:cond>
                                  </p:end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3" grpId="0"/>
    </p:bldLst>
  </p:timing>
  <p:extLst mod="1">
    <p:ext uri="{E180D4A7-C9FB-4DFB-919C-405C955672EB}">
      <p14:showEvtLst xmlns:p14="http://schemas.microsoft.com/office/powerpoint/2010/main">
        <p14:playEvt time="0" objId="21"/>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a:extLst>
              <a:ext uri="{FF2B5EF4-FFF2-40B4-BE49-F238E27FC236}">
                <a16:creationId xmlns="" xmlns:a16="http://schemas.microsoft.com/office/drawing/2014/main" id="{2B47A908-2AAB-7D43-8C9B-25229BD23B77}"/>
              </a:ext>
            </a:extLst>
          </p:cNvPr>
          <p:cNvGrpSpPr/>
          <p:nvPr/>
        </p:nvGrpSpPr>
        <p:grpSpPr>
          <a:xfrm flipH="1" flipV="1">
            <a:off x="-2790890" y="-1679573"/>
            <a:ext cx="7190610" cy="6418335"/>
            <a:chOff x="3731234" y="478518"/>
            <a:chExt cx="7190610" cy="6418335"/>
          </a:xfrm>
        </p:grpSpPr>
        <p:sp>
          <p:nvSpPr>
            <p:cNvPr id="11" name="平行四边形 10">
              <a:extLst>
                <a:ext uri="{FF2B5EF4-FFF2-40B4-BE49-F238E27FC236}">
                  <a16:creationId xmlns="" xmlns:a16="http://schemas.microsoft.com/office/drawing/2014/main" id="{C274A1F8-533D-9B45-84FE-DC39C603FB4E}"/>
                </a:ext>
              </a:extLst>
            </p:cNvPr>
            <p:cNvSpPr/>
            <p:nvPr/>
          </p:nvSpPr>
          <p:spPr>
            <a:xfrm>
              <a:off x="3948038" y="1666175"/>
              <a:ext cx="6973806" cy="5230678"/>
            </a:xfrm>
            <a:prstGeom prst="parallelogram">
              <a:avLst>
                <a:gd name="adj" fmla="val 60655"/>
              </a:avLst>
            </a:prstGeom>
            <a:solidFill>
              <a:srgbClr val="0070C0"/>
            </a:solidFill>
            <a:ln>
              <a:noFill/>
            </a:ln>
            <a:effectLst>
              <a:outerShdw blurRad="508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ea typeface="思源黑体 CN Regular" panose="020B0500000000000000" pitchFamily="34" charset="-122"/>
                <a:sym typeface="Arial" panose="020B0604020202020204" pitchFamily="34" charset="0"/>
              </a:endParaRPr>
            </a:p>
          </p:txBody>
        </p:sp>
        <p:sp>
          <p:nvSpPr>
            <p:cNvPr id="12" name="三角形 11">
              <a:extLst>
                <a:ext uri="{FF2B5EF4-FFF2-40B4-BE49-F238E27FC236}">
                  <a16:creationId xmlns="" xmlns:a16="http://schemas.microsoft.com/office/drawing/2014/main" id="{DFB3AABD-2136-B445-9EA3-A5B600065997}"/>
                </a:ext>
              </a:extLst>
            </p:cNvPr>
            <p:cNvSpPr/>
            <p:nvPr/>
          </p:nvSpPr>
          <p:spPr>
            <a:xfrm>
              <a:off x="3731234" y="478518"/>
              <a:ext cx="2685751" cy="2207111"/>
            </a:xfrm>
            <a:prstGeom prst="triangle">
              <a:avLst/>
            </a:prstGeom>
            <a:gradFill flip="none" rotWithShape="1">
              <a:gsLst>
                <a:gs pos="0">
                  <a:srgbClr val="0070C0"/>
                </a:gs>
                <a:gs pos="100000">
                  <a:srgbClr val="00206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ea typeface="思源黑体 CN Regular" panose="020B0500000000000000" pitchFamily="34" charset="-122"/>
                <a:sym typeface="Arial" panose="020B0604020202020204" pitchFamily="34" charset="0"/>
              </a:endParaRPr>
            </a:p>
          </p:txBody>
        </p:sp>
        <p:sp>
          <p:nvSpPr>
            <p:cNvPr id="13" name="三角形 12">
              <a:extLst>
                <a:ext uri="{FF2B5EF4-FFF2-40B4-BE49-F238E27FC236}">
                  <a16:creationId xmlns="" xmlns:a16="http://schemas.microsoft.com/office/drawing/2014/main" id="{7BE56A49-22EA-2841-9449-3F66ADAFAF5A}"/>
                </a:ext>
              </a:extLst>
            </p:cNvPr>
            <p:cNvSpPr/>
            <p:nvPr/>
          </p:nvSpPr>
          <p:spPr>
            <a:xfrm rot="10800000">
              <a:off x="5792175" y="1645530"/>
              <a:ext cx="1266785" cy="1041025"/>
            </a:xfrm>
            <a:prstGeom prst="triangle">
              <a:avLst/>
            </a:prstGeom>
            <a:solidFill>
              <a:srgbClr val="0064C8"/>
            </a:solidFill>
            <a:ln>
              <a:noFill/>
            </a:ln>
            <a:effectLst>
              <a:outerShdw blurRad="762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ea typeface="思源黑体 CN Regular" panose="020B0500000000000000" pitchFamily="34" charset="-122"/>
                <a:sym typeface="Arial" panose="020B0604020202020204" pitchFamily="34" charset="0"/>
              </a:endParaRPr>
            </a:p>
          </p:txBody>
        </p:sp>
      </p:grpSp>
      <p:sp>
        <p:nvSpPr>
          <p:cNvPr id="14" name="平行四边形 13">
            <a:extLst>
              <a:ext uri="{FF2B5EF4-FFF2-40B4-BE49-F238E27FC236}">
                <a16:creationId xmlns="" xmlns:a16="http://schemas.microsoft.com/office/drawing/2014/main" id="{B827FF95-7B11-D446-BB9A-60519182D106}"/>
              </a:ext>
            </a:extLst>
          </p:cNvPr>
          <p:cNvSpPr/>
          <p:nvPr/>
        </p:nvSpPr>
        <p:spPr>
          <a:xfrm>
            <a:off x="9961739" y="437322"/>
            <a:ext cx="5520696" cy="6858000"/>
          </a:xfrm>
          <a:prstGeom prst="parallelogram">
            <a:avLst>
              <a:gd name="adj" fmla="val 76100"/>
            </a:avLst>
          </a:prstGeom>
          <a:gradFill>
            <a:gsLst>
              <a:gs pos="0">
                <a:srgbClr val="0070C0"/>
              </a:gs>
              <a:gs pos="100000">
                <a:srgbClr val="002060"/>
              </a:gs>
            </a:gsLst>
            <a:lin ang="2700000" scaled="1"/>
          </a:gradFill>
          <a:ln>
            <a:noFill/>
          </a:ln>
          <a:effectLst>
            <a:outerShdw blurRad="76200" dist="762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ea typeface="思源黑体 CN Regular" panose="020B0500000000000000" pitchFamily="34" charset="-122"/>
              <a:sym typeface="Arial" panose="020B0604020202020204" pitchFamily="34" charset="0"/>
            </a:endParaRPr>
          </a:p>
        </p:txBody>
      </p:sp>
      <p:sp>
        <p:nvSpPr>
          <p:cNvPr id="15" name="文本框 14">
            <a:extLst>
              <a:ext uri="{FF2B5EF4-FFF2-40B4-BE49-F238E27FC236}">
                <a16:creationId xmlns="" xmlns:a16="http://schemas.microsoft.com/office/drawing/2014/main" id="{B6802953-568C-8E44-AB13-1C025D7B49F8}"/>
              </a:ext>
            </a:extLst>
          </p:cNvPr>
          <p:cNvSpPr txBox="1"/>
          <p:nvPr/>
        </p:nvSpPr>
        <p:spPr>
          <a:xfrm>
            <a:off x="2440010" y="2758326"/>
            <a:ext cx="1127232" cy="1107996"/>
          </a:xfrm>
          <a:prstGeom prst="rect">
            <a:avLst/>
          </a:prstGeom>
          <a:noFill/>
        </p:spPr>
        <p:txBody>
          <a:bodyPr wrap="none" rtlCol="0">
            <a:spAutoFit/>
          </a:bodyPr>
          <a:lstStyle/>
          <a:p>
            <a:r>
              <a:rPr kumimoji="1" lang="en-US" altLang="zh-CN" sz="6600" b="1" dirty="0" smtClean="0">
                <a:solidFill>
                  <a:schemeClr val="bg1"/>
                </a:solidFill>
                <a:latin typeface="Arial" panose="020B0604020202020204" pitchFamily="34" charset="0"/>
                <a:ea typeface="思源黑体 CN Regular" panose="020B0500000000000000" pitchFamily="34" charset="-122"/>
                <a:cs typeface="Arial Black" panose="020B0604020202020204" pitchFamily="34" charset="0"/>
                <a:sym typeface="Arial" panose="020B0604020202020204" pitchFamily="34" charset="0"/>
              </a:rPr>
              <a:t>01</a:t>
            </a:r>
            <a:endParaRPr kumimoji="1" lang="zh-CN" altLang="en-US" sz="6600" b="1" dirty="0">
              <a:solidFill>
                <a:schemeClr val="bg1"/>
              </a:solidFill>
              <a:latin typeface="Arial" panose="020B0604020202020204" pitchFamily="34" charset="0"/>
              <a:ea typeface="思源黑体 CN Regular" panose="020B0500000000000000" pitchFamily="34" charset="-122"/>
              <a:cs typeface="Arial Black" panose="020B0604020202020204" pitchFamily="34" charset="0"/>
              <a:sym typeface="Arial" panose="020B0604020202020204" pitchFamily="34" charset="0"/>
            </a:endParaRPr>
          </a:p>
        </p:txBody>
      </p:sp>
      <p:sp>
        <p:nvSpPr>
          <p:cNvPr id="16" name="文本框 15">
            <a:extLst>
              <a:ext uri="{FF2B5EF4-FFF2-40B4-BE49-F238E27FC236}">
                <a16:creationId xmlns="" xmlns:a16="http://schemas.microsoft.com/office/drawing/2014/main" id="{61FDECA0-C822-5148-AE65-8EB7F72F930C}"/>
              </a:ext>
            </a:extLst>
          </p:cNvPr>
          <p:cNvSpPr txBox="1"/>
          <p:nvPr/>
        </p:nvSpPr>
        <p:spPr>
          <a:xfrm>
            <a:off x="4399720" y="2619543"/>
            <a:ext cx="6367962" cy="1015663"/>
          </a:xfrm>
          <a:prstGeom prst="rect">
            <a:avLst/>
          </a:prstGeom>
          <a:noFill/>
        </p:spPr>
        <p:txBody>
          <a:bodyPr wrap="none" rtlCol="0">
            <a:spAutoFit/>
          </a:bodyPr>
          <a:lstStyle/>
          <a:p>
            <a:r>
              <a:rPr lang="en-US" altLang="zh-TW" sz="6000" b="1" spc="300" dirty="0" smtClean="0">
                <a:gradFill>
                  <a:gsLst>
                    <a:gs pos="0">
                      <a:srgbClr val="0070C0"/>
                    </a:gs>
                    <a:gs pos="100000">
                      <a:srgbClr val="002060"/>
                    </a:gs>
                  </a:gsLst>
                  <a:lin ang="2700000" scaled="1"/>
                </a:gradFill>
                <a:latin typeface="Times New Roman" panose="02020603050405020304" pitchFamily="18" charset="0"/>
                <a:ea typeface="標楷體" panose="03000509000000000000" pitchFamily="65" charset="-120"/>
                <a:cs typeface="Times New Roman" panose="02020603050405020304" pitchFamily="18" charset="0"/>
                <a:sym typeface="Arial" panose="020B0604020202020204" pitchFamily="34" charset="0"/>
              </a:rPr>
              <a:t>Company</a:t>
            </a:r>
            <a:r>
              <a:rPr lang="en-US" altLang="zh-CN" sz="6000" b="1" spc="300" dirty="0" smtClean="0">
                <a:gradFill>
                  <a:gsLst>
                    <a:gs pos="0">
                      <a:srgbClr val="0070C0"/>
                    </a:gs>
                    <a:gs pos="100000">
                      <a:srgbClr val="002060"/>
                    </a:gs>
                  </a:gsLst>
                  <a:lin ang="2700000" scaled="1"/>
                </a:gradFill>
                <a:latin typeface="Times New Roman" panose="02020603050405020304" pitchFamily="18" charset="0"/>
                <a:ea typeface="標楷體" panose="03000509000000000000" pitchFamily="65" charset="-120"/>
                <a:cs typeface="Times New Roman" panose="02020603050405020304" pitchFamily="18" charset="0"/>
                <a:sym typeface="Arial" panose="020B0604020202020204" pitchFamily="34" charset="0"/>
              </a:rPr>
              <a:t> Profile</a:t>
            </a:r>
            <a:endParaRPr lang="zh-CN" altLang="en-US" sz="6000" b="1" spc="300" dirty="0">
              <a:gradFill>
                <a:gsLst>
                  <a:gs pos="0">
                    <a:srgbClr val="0070C0"/>
                  </a:gs>
                  <a:gs pos="100000">
                    <a:srgbClr val="002060"/>
                  </a:gs>
                </a:gsLst>
                <a:lin ang="2700000" scaled="1"/>
              </a:gradFill>
              <a:latin typeface="Times New Roman" panose="02020603050405020304" pitchFamily="18" charset="0"/>
              <a:ea typeface="標楷體" panose="03000509000000000000" pitchFamily="65" charset="-120"/>
              <a:cs typeface="Times New Roman" panose="02020603050405020304" pitchFamily="18" charset="0"/>
              <a:sym typeface="Arial" panose="020B0604020202020204" pitchFamily="34" charset="0"/>
            </a:endParaRPr>
          </a:p>
        </p:txBody>
      </p:sp>
      <p:sp>
        <p:nvSpPr>
          <p:cNvPr id="17" name="平行四边形 16">
            <a:extLst>
              <a:ext uri="{FF2B5EF4-FFF2-40B4-BE49-F238E27FC236}">
                <a16:creationId xmlns="" xmlns:a16="http://schemas.microsoft.com/office/drawing/2014/main" id="{FD6754BF-22BD-F641-BEE0-976CF2073595}"/>
              </a:ext>
            </a:extLst>
          </p:cNvPr>
          <p:cNvSpPr/>
          <p:nvPr/>
        </p:nvSpPr>
        <p:spPr>
          <a:xfrm flipH="1" flipV="1">
            <a:off x="-2790890" y="-3096932"/>
            <a:ext cx="6973806" cy="5230678"/>
          </a:xfrm>
          <a:prstGeom prst="parallelogram">
            <a:avLst>
              <a:gd name="adj" fmla="val 60655"/>
            </a:avLst>
          </a:prstGeom>
          <a:gradFill>
            <a:gsLst>
              <a:gs pos="0">
                <a:srgbClr val="0070C0"/>
              </a:gs>
              <a:gs pos="100000">
                <a:srgbClr val="002060"/>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ea typeface="思源黑体 CN Regular" panose="020B0500000000000000" pitchFamily="34" charset="-122"/>
              <a:sym typeface="Arial" panose="020B0604020202020204" pitchFamily="34" charset="0"/>
            </a:endParaRPr>
          </a:p>
        </p:txBody>
      </p:sp>
      <p:sp>
        <p:nvSpPr>
          <p:cNvPr id="20" name="文字方塊 19"/>
          <p:cNvSpPr txBox="1"/>
          <p:nvPr/>
        </p:nvSpPr>
        <p:spPr>
          <a:xfrm>
            <a:off x="11879094" y="6442101"/>
            <a:ext cx="312906" cy="369332"/>
          </a:xfrm>
          <a:prstGeom prst="rect">
            <a:avLst/>
          </a:prstGeom>
          <a:noFill/>
        </p:spPr>
        <p:txBody>
          <a:bodyPr wrap="none" rtlCol="0">
            <a:spAutoFit/>
          </a:bodyPr>
          <a:lstStyle/>
          <a:p>
            <a:r>
              <a:rPr lang="en-US" altLang="zh-TW" dirty="0" smtClean="0"/>
              <a:t>3</a:t>
            </a:r>
            <a:endParaRPr lang="zh-TW" altLang="en-US" dirty="0"/>
          </a:p>
        </p:txBody>
      </p:sp>
    </p:spTree>
    <p:extLst>
      <p:ext uri="{BB962C8B-B14F-4D97-AF65-F5344CB8AC3E}">
        <p14:creationId xmlns:p14="http://schemas.microsoft.com/office/powerpoint/2010/main" val="52962585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箭头: 右 1">
            <a:extLst>
              <a:ext uri="{FF2B5EF4-FFF2-40B4-BE49-F238E27FC236}">
                <a16:creationId xmlns="" xmlns:a16="http://schemas.microsoft.com/office/drawing/2014/main" id="{C7EB1FB6-A6FE-4037-9F20-C1AD56E868D2}"/>
              </a:ext>
            </a:extLst>
          </p:cNvPr>
          <p:cNvSpPr/>
          <p:nvPr/>
        </p:nvSpPr>
        <p:spPr>
          <a:xfrm>
            <a:off x="374942" y="4231437"/>
            <a:ext cx="11013219" cy="919843"/>
          </a:xfrm>
          <a:prstGeom prst="rightArrow">
            <a:avLst/>
          </a:prstGeom>
          <a:gradFill>
            <a:gsLst>
              <a:gs pos="0">
                <a:srgbClr val="0070C0"/>
              </a:gs>
              <a:gs pos="100000">
                <a:srgbClr val="002060"/>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Arial" panose="020B0604020202020204" pitchFamily="34" charset="0"/>
              <a:ea typeface="思源黑体 CN Regular" panose="020B0500000000000000" pitchFamily="34" charset="-122"/>
              <a:sym typeface="Arial" panose="020B0604020202020204" pitchFamily="34" charset="0"/>
            </a:endParaRPr>
          </a:p>
        </p:txBody>
      </p:sp>
      <p:sp>
        <p:nvSpPr>
          <p:cNvPr id="5" name="椭圆 4">
            <a:extLst>
              <a:ext uri="{FF2B5EF4-FFF2-40B4-BE49-F238E27FC236}">
                <a16:creationId xmlns="" xmlns:a16="http://schemas.microsoft.com/office/drawing/2014/main" id="{05929ED5-3615-4FA5-953F-9B1F43FE0DF0}"/>
              </a:ext>
            </a:extLst>
          </p:cNvPr>
          <p:cNvSpPr/>
          <p:nvPr/>
        </p:nvSpPr>
        <p:spPr>
          <a:xfrm>
            <a:off x="1637913" y="4589758"/>
            <a:ext cx="203200" cy="203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思源黑体 CN Regular" panose="020B0500000000000000" pitchFamily="34" charset="-122"/>
              <a:sym typeface="Arial" panose="020B0604020202020204" pitchFamily="34" charset="0"/>
            </a:endParaRPr>
          </a:p>
        </p:txBody>
      </p:sp>
      <p:sp>
        <p:nvSpPr>
          <p:cNvPr id="14" name="椭圆 13">
            <a:extLst>
              <a:ext uri="{FF2B5EF4-FFF2-40B4-BE49-F238E27FC236}">
                <a16:creationId xmlns="" xmlns:a16="http://schemas.microsoft.com/office/drawing/2014/main" id="{F6396851-5856-4522-A7D7-527CE7AACA03}"/>
              </a:ext>
            </a:extLst>
          </p:cNvPr>
          <p:cNvSpPr/>
          <p:nvPr/>
        </p:nvSpPr>
        <p:spPr>
          <a:xfrm>
            <a:off x="3243944" y="4589758"/>
            <a:ext cx="203200" cy="203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思源黑体 CN Regular" panose="020B0500000000000000" pitchFamily="34" charset="-122"/>
              <a:sym typeface="Arial" panose="020B0604020202020204" pitchFamily="34" charset="0"/>
            </a:endParaRPr>
          </a:p>
        </p:txBody>
      </p:sp>
      <p:sp>
        <p:nvSpPr>
          <p:cNvPr id="15" name="椭圆 14">
            <a:extLst>
              <a:ext uri="{FF2B5EF4-FFF2-40B4-BE49-F238E27FC236}">
                <a16:creationId xmlns="" xmlns:a16="http://schemas.microsoft.com/office/drawing/2014/main" id="{21D55A72-9FF9-4889-99F7-FE848BCF742B}"/>
              </a:ext>
            </a:extLst>
          </p:cNvPr>
          <p:cNvSpPr/>
          <p:nvPr/>
        </p:nvSpPr>
        <p:spPr>
          <a:xfrm>
            <a:off x="5143782" y="4589758"/>
            <a:ext cx="203200" cy="203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思源黑体 CN Regular" panose="020B0500000000000000" pitchFamily="34" charset="-122"/>
              <a:sym typeface="Arial" panose="020B0604020202020204" pitchFamily="34" charset="0"/>
            </a:endParaRPr>
          </a:p>
        </p:txBody>
      </p:sp>
      <p:sp>
        <p:nvSpPr>
          <p:cNvPr id="16" name="椭圆 15">
            <a:extLst>
              <a:ext uri="{FF2B5EF4-FFF2-40B4-BE49-F238E27FC236}">
                <a16:creationId xmlns="" xmlns:a16="http://schemas.microsoft.com/office/drawing/2014/main" id="{40DB914D-8076-45FC-B2D1-39D90C11F3B1}"/>
              </a:ext>
            </a:extLst>
          </p:cNvPr>
          <p:cNvSpPr/>
          <p:nvPr/>
        </p:nvSpPr>
        <p:spPr>
          <a:xfrm>
            <a:off x="6923780" y="4589758"/>
            <a:ext cx="203200" cy="203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思源黑体 CN Regular" panose="020B0500000000000000" pitchFamily="34" charset="-122"/>
              <a:sym typeface="Arial" panose="020B0604020202020204" pitchFamily="34" charset="0"/>
            </a:endParaRPr>
          </a:p>
        </p:txBody>
      </p:sp>
      <p:sp>
        <p:nvSpPr>
          <p:cNvPr id="17" name="椭圆 16">
            <a:extLst>
              <a:ext uri="{FF2B5EF4-FFF2-40B4-BE49-F238E27FC236}">
                <a16:creationId xmlns="" xmlns:a16="http://schemas.microsoft.com/office/drawing/2014/main" id="{AA1E1786-03A7-40F9-AADA-F6B20E28F3C8}"/>
              </a:ext>
            </a:extLst>
          </p:cNvPr>
          <p:cNvSpPr/>
          <p:nvPr/>
        </p:nvSpPr>
        <p:spPr>
          <a:xfrm>
            <a:off x="8700186" y="4589758"/>
            <a:ext cx="203200" cy="203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思源黑体 CN Regular" panose="020B0500000000000000" pitchFamily="34" charset="-122"/>
              <a:sym typeface="Arial" panose="020B0604020202020204" pitchFamily="34" charset="0"/>
            </a:endParaRPr>
          </a:p>
        </p:txBody>
      </p:sp>
      <p:sp>
        <p:nvSpPr>
          <p:cNvPr id="6" name="任意多边形: 形状 5">
            <a:extLst>
              <a:ext uri="{FF2B5EF4-FFF2-40B4-BE49-F238E27FC236}">
                <a16:creationId xmlns="" xmlns:a16="http://schemas.microsoft.com/office/drawing/2014/main" id="{880A32A1-4268-4884-8DFA-8AC344B33C0A}"/>
              </a:ext>
            </a:extLst>
          </p:cNvPr>
          <p:cNvSpPr/>
          <p:nvPr/>
        </p:nvSpPr>
        <p:spPr>
          <a:xfrm>
            <a:off x="1739513" y="3000142"/>
            <a:ext cx="427511" cy="1448789"/>
          </a:xfrm>
          <a:custGeom>
            <a:avLst/>
            <a:gdLst>
              <a:gd name="connsiteX0" fmla="*/ 0 w 427511"/>
              <a:gd name="connsiteY0" fmla="*/ 1448789 h 1448789"/>
              <a:gd name="connsiteX1" fmla="*/ 0 w 427511"/>
              <a:gd name="connsiteY1" fmla="*/ 427511 h 1448789"/>
              <a:gd name="connsiteX2" fmla="*/ 427511 w 427511"/>
              <a:gd name="connsiteY2" fmla="*/ 0 h 1448789"/>
            </a:gdLst>
            <a:ahLst/>
            <a:cxnLst>
              <a:cxn ang="0">
                <a:pos x="connsiteX0" y="connsiteY0"/>
              </a:cxn>
              <a:cxn ang="0">
                <a:pos x="connsiteX1" y="connsiteY1"/>
              </a:cxn>
              <a:cxn ang="0">
                <a:pos x="connsiteX2" y="connsiteY2"/>
              </a:cxn>
            </a:cxnLst>
            <a:rect l="l" t="t" r="r" b="b"/>
            <a:pathLst>
              <a:path w="427511" h="1448789">
                <a:moveTo>
                  <a:pt x="0" y="1448789"/>
                </a:moveTo>
                <a:lnTo>
                  <a:pt x="0" y="427511"/>
                </a:lnTo>
                <a:lnTo>
                  <a:pt x="427511" y="0"/>
                </a:lnTo>
              </a:path>
            </a:pathLst>
          </a:custGeom>
          <a:noFill/>
          <a:ln>
            <a:solidFill>
              <a:srgbClr val="0042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思源黑体 CN Regular" panose="020B0500000000000000" pitchFamily="34" charset="-122"/>
              <a:sym typeface="Arial" panose="020B0604020202020204" pitchFamily="34" charset="0"/>
            </a:endParaRPr>
          </a:p>
        </p:txBody>
      </p:sp>
      <p:sp>
        <p:nvSpPr>
          <p:cNvPr id="7" name="矩形: 圆角 6">
            <a:extLst>
              <a:ext uri="{FF2B5EF4-FFF2-40B4-BE49-F238E27FC236}">
                <a16:creationId xmlns="" xmlns:a16="http://schemas.microsoft.com/office/drawing/2014/main" id="{D26B26B8-8149-4FD2-A9A2-9DBB08D64EA5}"/>
              </a:ext>
            </a:extLst>
          </p:cNvPr>
          <p:cNvSpPr/>
          <p:nvPr/>
        </p:nvSpPr>
        <p:spPr>
          <a:xfrm>
            <a:off x="2241714" y="2805181"/>
            <a:ext cx="1524558" cy="337133"/>
          </a:xfrm>
          <a:prstGeom prst="roundRect">
            <a:avLst>
              <a:gd name="adj" fmla="val 50000"/>
            </a:avLst>
          </a:prstGeom>
          <a:gradFill>
            <a:gsLst>
              <a:gs pos="0">
                <a:srgbClr val="0070C0"/>
              </a:gs>
              <a:gs pos="100000">
                <a:srgbClr val="002060"/>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思源黑体 CN Regular" panose="020B0500000000000000" pitchFamily="34" charset="-122"/>
              <a:sym typeface="Arial" panose="020B0604020202020204" pitchFamily="34" charset="0"/>
            </a:endParaRPr>
          </a:p>
        </p:txBody>
      </p:sp>
      <p:sp>
        <p:nvSpPr>
          <p:cNvPr id="8" name="文本框 7">
            <a:extLst>
              <a:ext uri="{FF2B5EF4-FFF2-40B4-BE49-F238E27FC236}">
                <a16:creationId xmlns="" xmlns:a16="http://schemas.microsoft.com/office/drawing/2014/main" id="{D9EB57BF-6977-4C1A-809E-0B008A5FF4EC}"/>
              </a:ext>
            </a:extLst>
          </p:cNvPr>
          <p:cNvSpPr txBox="1"/>
          <p:nvPr/>
        </p:nvSpPr>
        <p:spPr>
          <a:xfrm>
            <a:off x="2357130" y="2780674"/>
            <a:ext cx="1184940" cy="369332"/>
          </a:xfrm>
          <a:prstGeom prst="rect">
            <a:avLst/>
          </a:prstGeom>
          <a:noFill/>
        </p:spPr>
        <p:txBody>
          <a:bodyPr wrap="none" rtlCol="0">
            <a:spAutoFit/>
          </a:bodyPr>
          <a:lstStyle/>
          <a:p>
            <a:pPr algn="ctr"/>
            <a:r>
              <a:rPr lang="en-US" altLang="zh-CN" dirty="0" smtClean="0">
                <a:solidFill>
                  <a:schemeClr val="bg1"/>
                </a:solidFill>
                <a:latin typeface="Times New Roman" panose="02020603050405020304" pitchFamily="18" charset="0"/>
                <a:ea typeface="標楷體" panose="03000509000000000000" pitchFamily="65" charset="-120"/>
                <a:cs typeface="Times New Roman" panose="02020603050405020304" pitchFamily="18" charset="0"/>
                <a:sym typeface="Arial" panose="020B0604020202020204" pitchFamily="34" charset="0"/>
              </a:rPr>
              <a:t>1980-1990</a:t>
            </a:r>
            <a:endParaRPr lang="zh-CN" altLang="en-US"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sym typeface="Arial" panose="020B0604020202020204" pitchFamily="34" charset="0"/>
            </a:endParaRPr>
          </a:p>
        </p:txBody>
      </p:sp>
      <p:sp>
        <p:nvSpPr>
          <p:cNvPr id="19" name="矩形 18">
            <a:extLst>
              <a:ext uri="{FF2B5EF4-FFF2-40B4-BE49-F238E27FC236}">
                <a16:creationId xmlns="" xmlns:a16="http://schemas.microsoft.com/office/drawing/2014/main" id="{F6E06057-CFEF-49D0-BD90-215E93BB55B1}"/>
              </a:ext>
            </a:extLst>
          </p:cNvPr>
          <p:cNvSpPr/>
          <p:nvPr/>
        </p:nvSpPr>
        <p:spPr>
          <a:xfrm>
            <a:off x="1879334" y="3107924"/>
            <a:ext cx="3003769" cy="1815882"/>
          </a:xfrm>
          <a:prstGeom prst="rect">
            <a:avLst/>
          </a:prstGeom>
        </p:spPr>
        <p:txBody>
          <a:bodyPr wrap="square">
            <a:spAutoFit/>
          </a:bodyPr>
          <a:lstStyle/>
          <a:p>
            <a:pPr marL="171450" lvl="0" indent="-171450">
              <a:buFont typeface="Arial" panose="020B0604020202020204" pitchFamily="34" charset="0"/>
              <a:buChar char="•"/>
            </a:pPr>
            <a:r>
              <a:rPr lang="en-US" altLang="zh-TW" sz="1200" dirty="0" err="1" smtClean="0">
                <a:latin typeface="Times New Roman" panose="02020603050405020304" pitchFamily="18" charset="0"/>
                <a:ea typeface="標楷體" panose="03000509000000000000" pitchFamily="65" charset="-120"/>
                <a:cs typeface="Times New Roman" panose="02020603050405020304" pitchFamily="18" charset="0"/>
              </a:rPr>
              <a:t>Ampoc</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was founded </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with </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initial registered capital of NT$1 </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million;</a:t>
            </a:r>
          </a:p>
          <a:p>
            <a:pPr marL="171450" indent="-171450">
              <a:buFont typeface="Arial" panose="020B0604020202020204" pitchFamily="34" charset="0"/>
              <a:buChar char="•"/>
            </a:pP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TCM Japan established </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TTCM in CHUNG-LI industrial </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zone for PCB wet process equipment manufacture. Ampoc </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invested </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TTCM </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and obtained </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global exclusive distribution ship excluding </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Japan.</a:t>
            </a:r>
            <a:endPar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endParaRPr>
          </a:p>
          <a:p>
            <a:pPr marL="285750" lvl="0" indent="-285750">
              <a:buFont typeface="Wingdings" panose="05000000000000000000" pitchFamily="2" charset="2"/>
              <a:buChar char="l"/>
            </a:pPr>
            <a:endParaRPr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endParaRPr>
          </a:p>
          <a:p>
            <a:pPr lvl="0"/>
            <a:endParaRPr lang="zh-TW" altLang="en-US" sz="14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0" name="任意多边形: 形状 19">
            <a:extLst>
              <a:ext uri="{FF2B5EF4-FFF2-40B4-BE49-F238E27FC236}">
                <a16:creationId xmlns="" xmlns:a16="http://schemas.microsoft.com/office/drawing/2014/main" id="{5A1C0F54-B4A1-45F7-A9D3-C13C2E418D97}"/>
              </a:ext>
            </a:extLst>
          </p:cNvPr>
          <p:cNvSpPr/>
          <p:nvPr/>
        </p:nvSpPr>
        <p:spPr>
          <a:xfrm flipV="1">
            <a:off x="3338567" y="4905623"/>
            <a:ext cx="427511" cy="1448789"/>
          </a:xfrm>
          <a:custGeom>
            <a:avLst/>
            <a:gdLst>
              <a:gd name="connsiteX0" fmla="*/ 0 w 427511"/>
              <a:gd name="connsiteY0" fmla="*/ 1448789 h 1448789"/>
              <a:gd name="connsiteX1" fmla="*/ 0 w 427511"/>
              <a:gd name="connsiteY1" fmla="*/ 427511 h 1448789"/>
              <a:gd name="connsiteX2" fmla="*/ 427511 w 427511"/>
              <a:gd name="connsiteY2" fmla="*/ 0 h 1448789"/>
            </a:gdLst>
            <a:ahLst/>
            <a:cxnLst>
              <a:cxn ang="0">
                <a:pos x="connsiteX0" y="connsiteY0"/>
              </a:cxn>
              <a:cxn ang="0">
                <a:pos x="connsiteX1" y="connsiteY1"/>
              </a:cxn>
              <a:cxn ang="0">
                <a:pos x="connsiteX2" y="connsiteY2"/>
              </a:cxn>
            </a:cxnLst>
            <a:rect l="l" t="t" r="r" b="b"/>
            <a:pathLst>
              <a:path w="427511" h="1448789">
                <a:moveTo>
                  <a:pt x="0" y="1448789"/>
                </a:moveTo>
                <a:lnTo>
                  <a:pt x="0" y="427511"/>
                </a:lnTo>
                <a:lnTo>
                  <a:pt x="427511" y="0"/>
                </a:lnTo>
              </a:path>
            </a:pathLst>
          </a:custGeom>
          <a:noFill/>
          <a:ln>
            <a:solidFill>
              <a:srgbClr val="0042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思源黑体 CN Regular" panose="020B0500000000000000" pitchFamily="34" charset="-122"/>
              <a:sym typeface="Arial" panose="020B0604020202020204" pitchFamily="34" charset="0"/>
            </a:endParaRPr>
          </a:p>
        </p:txBody>
      </p:sp>
      <p:sp>
        <p:nvSpPr>
          <p:cNvPr id="23" name="矩形: 圆角 22">
            <a:extLst>
              <a:ext uri="{FF2B5EF4-FFF2-40B4-BE49-F238E27FC236}">
                <a16:creationId xmlns="" xmlns:a16="http://schemas.microsoft.com/office/drawing/2014/main" id="{14B3E0EB-8208-4871-BE2A-44EAC45E89C0}"/>
              </a:ext>
            </a:extLst>
          </p:cNvPr>
          <p:cNvSpPr/>
          <p:nvPr/>
        </p:nvSpPr>
        <p:spPr>
          <a:xfrm>
            <a:off x="3851835" y="6248096"/>
            <a:ext cx="1524558" cy="337133"/>
          </a:xfrm>
          <a:prstGeom prst="roundRect">
            <a:avLst>
              <a:gd name="adj" fmla="val 50000"/>
            </a:avLst>
          </a:prstGeom>
          <a:gradFill>
            <a:gsLst>
              <a:gs pos="0">
                <a:srgbClr val="0070C0"/>
              </a:gs>
              <a:gs pos="100000">
                <a:srgbClr val="002060"/>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思源黑体 CN Regular" panose="020B0500000000000000" pitchFamily="34" charset="-122"/>
              <a:sym typeface="Arial" panose="020B0604020202020204" pitchFamily="34" charset="0"/>
            </a:endParaRPr>
          </a:p>
        </p:txBody>
      </p:sp>
      <p:sp>
        <p:nvSpPr>
          <p:cNvPr id="24" name="文本框 23">
            <a:extLst>
              <a:ext uri="{FF2B5EF4-FFF2-40B4-BE49-F238E27FC236}">
                <a16:creationId xmlns="" xmlns:a16="http://schemas.microsoft.com/office/drawing/2014/main" id="{3A4CC2B8-8CA9-4834-B687-5E62A300A4AC}"/>
              </a:ext>
            </a:extLst>
          </p:cNvPr>
          <p:cNvSpPr txBox="1"/>
          <p:nvPr/>
        </p:nvSpPr>
        <p:spPr>
          <a:xfrm>
            <a:off x="4076037" y="6215896"/>
            <a:ext cx="1184940" cy="369332"/>
          </a:xfrm>
          <a:prstGeom prst="rect">
            <a:avLst/>
          </a:prstGeom>
          <a:noFill/>
        </p:spPr>
        <p:txBody>
          <a:bodyPr wrap="none" rtlCol="0">
            <a:spAutoFit/>
          </a:bodyPr>
          <a:lstStyle/>
          <a:p>
            <a:pPr algn="ctr"/>
            <a:r>
              <a:rPr lang="en-US" altLang="zh-CN" dirty="0" smtClean="0">
                <a:solidFill>
                  <a:schemeClr val="bg1"/>
                </a:solidFill>
                <a:latin typeface="Times New Roman" panose="02020603050405020304" pitchFamily="18" charset="0"/>
                <a:ea typeface="標楷體" panose="03000509000000000000" pitchFamily="65" charset="-120"/>
                <a:cs typeface="Times New Roman" panose="02020603050405020304" pitchFamily="18" charset="0"/>
                <a:sym typeface="Arial" panose="020B0604020202020204" pitchFamily="34" charset="0"/>
              </a:rPr>
              <a:t>1991</a:t>
            </a:r>
            <a:r>
              <a:rPr lang="en-US" altLang="zh-TW" dirty="0" smtClean="0">
                <a:solidFill>
                  <a:schemeClr val="bg1"/>
                </a:solidFill>
                <a:latin typeface="Times New Roman" panose="02020603050405020304" pitchFamily="18" charset="0"/>
                <a:ea typeface="標楷體" panose="03000509000000000000" pitchFamily="65" charset="-120"/>
                <a:cs typeface="Times New Roman" panose="02020603050405020304" pitchFamily="18" charset="0"/>
                <a:sym typeface="Arial" panose="020B0604020202020204" pitchFamily="34" charset="0"/>
              </a:rPr>
              <a:t>-2000</a:t>
            </a:r>
            <a:endParaRPr lang="zh-CN" altLang="en-US"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sym typeface="Arial" panose="020B0604020202020204" pitchFamily="34" charset="0"/>
            </a:endParaRPr>
          </a:p>
        </p:txBody>
      </p:sp>
      <p:sp>
        <p:nvSpPr>
          <p:cNvPr id="30" name="任意多边形: 形状 29">
            <a:extLst>
              <a:ext uri="{FF2B5EF4-FFF2-40B4-BE49-F238E27FC236}">
                <a16:creationId xmlns="" xmlns:a16="http://schemas.microsoft.com/office/drawing/2014/main" id="{FB08E3C7-7957-4D20-A6A1-3C2121F2BA80}"/>
              </a:ext>
            </a:extLst>
          </p:cNvPr>
          <p:cNvSpPr/>
          <p:nvPr/>
        </p:nvSpPr>
        <p:spPr>
          <a:xfrm>
            <a:off x="5236433" y="3000142"/>
            <a:ext cx="427511" cy="1448789"/>
          </a:xfrm>
          <a:custGeom>
            <a:avLst/>
            <a:gdLst>
              <a:gd name="connsiteX0" fmla="*/ 0 w 427511"/>
              <a:gd name="connsiteY0" fmla="*/ 1448789 h 1448789"/>
              <a:gd name="connsiteX1" fmla="*/ 0 w 427511"/>
              <a:gd name="connsiteY1" fmla="*/ 427511 h 1448789"/>
              <a:gd name="connsiteX2" fmla="*/ 427511 w 427511"/>
              <a:gd name="connsiteY2" fmla="*/ 0 h 1448789"/>
            </a:gdLst>
            <a:ahLst/>
            <a:cxnLst>
              <a:cxn ang="0">
                <a:pos x="connsiteX0" y="connsiteY0"/>
              </a:cxn>
              <a:cxn ang="0">
                <a:pos x="connsiteX1" y="connsiteY1"/>
              </a:cxn>
              <a:cxn ang="0">
                <a:pos x="connsiteX2" y="connsiteY2"/>
              </a:cxn>
            </a:cxnLst>
            <a:rect l="l" t="t" r="r" b="b"/>
            <a:pathLst>
              <a:path w="427511" h="1448789">
                <a:moveTo>
                  <a:pt x="0" y="1448789"/>
                </a:moveTo>
                <a:lnTo>
                  <a:pt x="0" y="427511"/>
                </a:lnTo>
                <a:lnTo>
                  <a:pt x="427511" y="0"/>
                </a:lnTo>
              </a:path>
            </a:pathLst>
          </a:custGeom>
          <a:noFill/>
          <a:ln>
            <a:solidFill>
              <a:srgbClr val="0042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思源黑体 CN Regular" panose="020B0500000000000000" pitchFamily="34" charset="-122"/>
              <a:sym typeface="Arial" panose="020B0604020202020204" pitchFamily="34" charset="0"/>
            </a:endParaRPr>
          </a:p>
        </p:txBody>
      </p:sp>
      <p:sp>
        <p:nvSpPr>
          <p:cNvPr id="32" name="矩形: 圆角 31">
            <a:extLst>
              <a:ext uri="{FF2B5EF4-FFF2-40B4-BE49-F238E27FC236}">
                <a16:creationId xmlns="" xmlns:a16="http://schemas.microsoft.com/office/drawing/2014/main" id="{E6B30A22-FCC3-462A-A682-515FF7B8C1DB}"/>
              </a:ext>
            </a:extLst>
          </p:cNvPr>
          <p:cNvSpPr/>
          <p:nvPr/>
        </p:nvSpPr>
        <p:spPr>
          <a:xfrm>
            <a:off x="5783664" y="2809297"/>
            <a:ext cx="1524558" cy="337133"/>
          </a:xfrm>
          <a:prstGeom prst="roundRect">
            <a:avLst>
              <a:gd name="adj" fmla="val 50000"/>
            </a:avLst>
          </a:prstGeom>
          <a:gradFill>
            <a:gsLst>
              <a:gs pos="0">
                <a:srgbClr val="0070C0"/>
              </a:gs>
              <a:gs pos="100000">
                <a:srgbClr val="002060"/>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思源黑体 CN Regular" panose="020B0500000000000000" pitchFamily="34" charset="-122"/>
              <a:sym typeface="Arial" panose="020B0604020202020204" pitchFamily="34" charset="0"/>
            </a:endParaRPr>
          </a:p>
        </p:txBody>
      </p:sp>
      <p:sp>
        <p:nvSpPr>
          <p:cNvPr id="33" name="文本框 32">
            <a:extLst>
              <a:ext uri="{FF2B5EF4-FFF2-40B4-BE49-F238E27FC236}">
                <a16:creationId xmlns="" xmlns:a16="http://schemas.microsoft.com/office/drawing/2014/main" id="{F175E38D-AC39-44CC-897A-D472C34FA3EA}"/>
              </a:ext>
            </a:extLst>
          </p:cNvPr>
          <p:cNvSpPr txBox="1"/>
          <p:nvPr/>
        </p:nvSpPr>
        <p:spPr>
          <a:xfrm>
            <a:off x="5953473" y="2770524"/>
            <a:ext cx="1184940" cy="369332"/>
          </a:xfrm>
          <a:prstGeom prst="rect">
            <a:avLst/>
          </a:prstGeom>
          <a:noFill/>
        </p:spPr>
        <p:txBody>
          <a:bodyPr wrap="none" rtlCol="0">
            <a:spAutoFit/>
          </a:bodyPr>
          <a:lstStyle/>
          <a:p>
            <a:pPr algn="ctr"/>
            <a:r>
              <a:rPr lang="en-US" altLang="zh-CN" dirty="0" smtClean="0">
                <a:solidFill>
                  <a:schemeClr val="bg1"/>
                </a:solidFill>
                <a:latin typeface="Times New Roman" panose="02020603050405020304" pitchFamily="18" charset="0"/>
                <a:ea typeface="標楷體" panose="03000509000000000000" pitchFamily="65" charset="-120"/>
                <a:cs typeface="Times New Roman" panose="02020603050405020304" pitchFamily="18" charset="0"/>
                <a:sym typeface="Arial" panose="020B0604020202020204" pitchFamily="34" charset="0"/>
              </a:rPr>
              <a:t>2001-2010</a:t>
            </a:r>
            <a:endParaRPr lang="zh-CN" altLang="en-US"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sym typeface="Arial" panose="020B0604020202020204" pitchFamily="34" charset="0"/>
            </a:endParaRPr>
          </a:p>
        </p:txBody>
      </p:sp>
      <p:sp>
        <p:nvSpPr>
          <p:cNvPr id="35" name="任意多边形: 形状 34">
            <a:extLst>
              <a:ext uri="{FF2B5EF4-FFF2-40B4-BE49-F238E27FC236}">
                <a16:creationId xmlns="" xmlns:a16="http://schemas.microsoft.com/office/drawing/2014/main" id="{0155EC38-0E1C-4325-82E2-835BF2C845B5}"/>
              </a:ext>
            </a:extLst>
          </p:cNvPr>
          <p:cNvSpPr/>
          <p:nvPr/>
        </p:nvSpPr>
        <p:spPr>
          <a:xfrm>
            <a:off x="8771133" y="3000142"/>
            <a:ext cx="427511" cy="1448789"/>
          </a:xfrm>
          <a:custGeom>
            <a:avLst/>
            <a:gdLst>
              <a:gd name="connsiteX0" fmla="*/ 0 w 427511"/>
              <a:gd name="connsiteY0" fmla="*/ 1448789 h 1448789"/>
              <a:gd name="connsiteX1" fmla="*/ 0 w 427511"/>
              <a:gd name="connsiteY1" fmla="*/ 427511 h 1448789"/>
              <a:gd name="connsiteX2" fmla="*/ 427511 w 427511"/>
              <a:gd name="connsiteY2" fmla="*/ 0 h 1448789"/>
            </a:gdLst>
            <a:ahLst/>
            <a:cxnLst>
              <a:cxn ang="0">
                <a:pos x="connsiteX0" y="connsiteY0"/>
              </a:cxn>
              <a:cxn ang="0">
                <a:pos x="connsiteX1" y="connsiteY1"/>
              </a:cxn>
              <a:cxn ang="0">
                <a:pos x="connsiteX2" y="connsiteY2"/>
              </a:cxn>
            </a:cxnLst>
            <a:rect l="l" t="t" r="r" b="b"/>
            <a:pathLst>
              <a:path w="427511" h="1448789">
                <a:moveTo>
                  <a:pt x="0" y="1448789"/>
                </a:moveTo>
                <a:lnTo>
                  <a:pt x="0" y="427511"/>
                </a:lnTo>
                <a:lnTo>
                  <a:pt x="427511" y="0"/>
                </a:lnTo>
              </a:path>
            </a:pathLst>
          </a:custGeom>
          <a:noFill/>
          <a:ln>
            <a:solidFill>
              <a:srgbClr val="0042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思源黑体 CN Regular" panose="020B0500000000000000" pitchFamily="34" charset="-122"/>
              <a:sym typeface="Arial" panose="020B0604020202020204" pitchFamily="34" charset="0"/>
            </a:endParaRPr>
          </a:p>
        </p:txBody>
      </p:sp>
      <p:sp>
        <p:nvSpPr>
          <p:cNvPr id="37" name="矩形: 圆角 36">
            <a:extLst>
              <a:ext uri="{FF2B5EF4-FFF2-40B4-BE49-F238E27FC236}">
                <a16:creationId xmlns="" xmlns:a16="http://schemas.microsoft.com/office/drawing/2014/main" id="{92EAE29B-57C4-481B-B5B3-D9F50BB1ED67}"/>
              </a:ext>
            </a:extLst>
          </p:cNvPr>
          <p:cNvSpPr/>
          <p:nvPr/>
        </p:nvSpPr>
        <p:spPr>
          <a:xfrm>
            <a:off x="9261576" y="2780674"/>
            <a:ext cx="1524558" cy="337133"/>
          </a:xfrm>
          <a:prstGeom prst="roundRect">
            <a:avLst>
              <a:gd name="adj" fmla="val 50000"/>
            </a:avLst>
          </a:prstGeom>
          <a:gradFill>
            <a:gsLst>
              <a:gs pos="0">
                <a:srgbClr val="0070C0"/>
              </a:gs>
              <a:gs pos="100000">
                <a:srgbClr val="002060"/>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思源黑体 CN Regular" panose="020B0500000000000000" pitchFamily="34" charset="-122"/>
              <a:sym typeface="Arial" panose="020B0604020202020204" pitchFamily="34" charset="0"/>
            </a:endParaRPr>
          </a:p>
        </p:txBody>
      </p:sp>
      <p:sp>
        <p:nvSpPr>
          <p:cNvPr id="38" name="文本框 37">
            <a:extLst>
              <a:ext uri="{FF2B5EF4-FFF2-40B4-BE49-F238E27FC236}">
                <a16:creationId xmlns="" xmlns:a16="http://schemas.microsoft.com/office/drawing/2014/main" id="{C34DCDFB-4FB1-46FD-8C93-9CC9FC4CE0C8}"/>
              </a:ext>
            </a:extLst>
          </p:cNvPr>
          <p:cNvSpPr txBox="1"/>
          <p:nvPr/>
        </p:nvSpPr>
        <p:spPr>
          <a:xfrm>
            <a:off x="9434590" y="2748475"/>
            <a:ext cx="1178529" cy="369332"/>
          </a:xfrm>
          <a:prstGeom prst="rect">
            <a:avLst/>
          </a:prstGeom>
          <a:noFill/>
        </p:spPr>
        <p:txBody>
          <a:bodyPr wrap="none" rtlCol="0">
            <a:spAutoFit/>
          </a:bodyPr>
          <a:lstStyle/>
          <a:p>
            <a:pPr algn="ctr"/>
            <a:r>
              <a:rPr lang="en-US" altLang="zh-CN" dirty="0" smtClean="0">
                <a:solidFill>
                  <a:schemeClr val="bg1"/>
                </a:solidFill>
                <a:latin typeface="Times New Roman" panose="02020603050405020304" pitchFamily="18" charset="0"/>
                <a:ea typeface="標楷體" panose="03000509000000000000" pitchFamily="65" charset="-120"/>
                <a:cs typeface="Times New Roman" panose="02020603050405020304" pitchFamily="18" charset="0"/>
                <a:sym typeface="Arial" panose="020B0604020202020204" pitchFamily="34" charset="0"/>
              </a:rPr>
              <a:t>2021- </a:t>
            </a:r>
            <a:r>
              <a:rPr lang="en-US" altLang="zh-TW" dirty="0" smtClean="0">
                <a:solidFill>
                  <a:schemeClr val="bg1"/>
                </a:solidFill>
                <a:latin typeface="Times New Roman" panose="02020603050405020304" pitchFamily="18" charset="0"/>
                <a:ea typeface="標楷體" panose="03000509000000000000" pitchFamily="65" charset="-120"/>
                <a:cs typeface="Times New Roman" panose="02020603050405020304" pitchFamily="18" charset="0"/>
                <a:sym typeface="Arial" panose="020B0604020202020204" pitchFamily="34" charset="0"/>
              </a:rPr>
              <a:t>now</a:t>
            </a:r>
            <a:endParaRPr lang="zh-CN" altLang="en-US"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sym typeface="Arial" panose="020B0604020202020204" pitchFamily="34" charset="0"/>
            </a:endParaRPr>
          </a:p>
        </p:txBody>
      </p:sp>
      <p:sp>
        <p:nvSpPr>
          <p:cNvPr id="39" name="矩形 38">
            <a:extLst>
              <a:ext uri="{FF2B5EF4-FFF2-40B4-BE49-F238E27FC236}">
                <a16:creationId xmlns="" xmlns:a16="http://schemas.microsoft.com/office/drawing/2014/main" id="{BCED173E-8111-4DE6-8526-F88BF0A149E2}"/>
              </a:ext>
            </a:extLst>
          </p:cNvPr>
          <p:cNvSpPr/>
          <p:nvPr/>
        </p:nvSpPr>
        <p:spPr>
          <a:xfrm>
            <a:off x="9056140" y="3270980"/>
            <a:ext cx="2822954" cy="1200329"/>
          </a:xfrm>
          <a:prstGeom prst="rect">
            <a:avLst/>
          </a:prstGeom>
        </p:spPr>
        <p:txBody>
          <a:bodyPr wrap="square">
            <a:spAutoFit/>
          </a:bodyPr>
          <a:lstStyle/>
          <a:p>
            <a:pPr marL="285750" indent="-285750">
              <a:buFont typeface="Arial" panose="020B0604020202020204" pitchFamily="34" charset="0"/>
              <a:buChar char="•"/>
            </a:pP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sym typeface="Arial" panose="020B0604020202020204" pitchFamily="34" charset="0"/>
              </a:rPr>
              <a:t>ESG task force established.</a:t>
            </a:r>
          </a:p>
          <a:p>
            <a:pPr marL="285750" indent="-285750">
              <a:buFont typeface="Arial" panose="020B0604020202020204" pitchFamily="34" charset="0"/>
              <a:buChar char="•"/>
            </a:pP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sym typeface="Arial" panose="020B0604020202020204" pitchFamily="34" charset="0"/>
              </a:rPr>
              <a:t>ECO Heat exchange System</a:t>
            </a: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sym typeface="Arial" panose="020B0604020202020204" pitchFamily="34" charset="0"/>
              </a:rPr>
              <a:t> </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sym typeface="Arial" panose="020B0604020202020204" pitchFamily="34" charset="0"/>
              </a:rPr>
              <a:t>developed.</a:t>
            </a:r>
          </a:p>
          <a:p>
            <a:pPr marL="285750" indent="-285750">
              <a:buFont typeface="Arial" panose="020B0604020202020204" pitchFamily="34" charset="0"/>
              <a:buChar char="•"/>
            </a:pPr>
            <a:r>
              <a:rPr lang="en-US" altLang="zh-TW" sz="1200" dirty="0">
                <a:latin typeface="Times New Roman" panose="02020603050405020304" pitchFamily="18" charset="0"/>
                <a:ea typeface="標楷體" panose="03000509000000000000" pitchFamily="65" charset="-120"/>
                <a:cs typeface="Times New Roman" panose="02020603050405020304" pitchFamily="18" charset="0"/>
                <a:sym typeface="Arial" panose="020B0604020202020204" pitchFamily="34" charset="0"/>
              </a:rPr>
              <a:t>2023 new purchase of </a:t>
            </a:r>
            <a:r>
              <a:rPr lang="en-US" altLang="zh-TW" sz="1200" dirty="0" err="1">
                <a:latin typeface="Times New Roman" panose="02020603050405020304" pitchFamily="18" charset="0"/>
                <a:ea typeface="標楷體" panose="03000509000000000000" pitchFamily="65" charset="-120"/>
                <a:cs typeface="Times New Roman" panose="02020603050405020304" pitchFamily="18" charset="0"/>
                <a:sym typeface="Arial" panose="020B0604020202020204" pitchFamily="34" charset="0"/>
              </a:rPr>
              <a:t>Nanyuan</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sym typeface="Arial" panose="020B0604020202020204" pitchFamily="34" charset="0"/>
              </a:rPr>
              <a:t> Road factory </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for future business </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development.</a:t>
            </a:r>
            <a:endParaRPr lang="zh-TW" altLang="en-US" sz="1200" dirty="0">
              <a:latin typeface="Times New Roman" panose="02020603050405020304" pitchFamily="18" charset="0"/>
              <a:ea typeface="標楷體" panose="03000509000000000000" pitchFamily="65" charset="-120"/>
              <a:cs typeface="Times New Roman" panose="02020603050405020304" pitchFamily="18" charset="0"/>
              <a:sym typeface="Arial" panose="020B0604020202020204" pitchFamily="34" charset="0"/>
            </a:endParaRPr>
          </a:p>
        </p:txBody>
      </p:sp>
      <p:sp>
        <p:nvSpPr>
          <p:cNvPr id="42" name="任意多边形: 形状 41">
            <a:extLst>
              <a:ext uri="{FF2B5EF4-FFF2-40B4-BE49-F238E27FC236}">
                <a16:creationId xmlns="" xmlns:a16="http://schemas.microsoft.com/office/drawing/2014/main" id="{BDEDD6ED-14CA-40F2-ADD8-1CFEB717275B}"/>
              </a:ext>
            </a:extLst>
          </p:cNvPr>
          <p:cNvSpPr/>
          <p:nvPr/>
        </p:nvSpPr>
        <p:spPr>
          <a:xfrm flipV="1">
            <a:off x="7021143" y="4923446"/>
            <a:ext cx="427511" cy="1448789"/>
          </a:xfrm>
          <a:custGeom>
            <a:avLst/>
            <a:gdLst>
              <a:gd name="connsiteX0" fmla="*/ 0 w 427511"/>
              <a:gd name="connsiteY0" fmla="*/ 1448789 h 1448789"/>
              <a:gd name="connsiteX1" fmla="*/ 0 w 427511"/>
              <a:gd name="connsiteY1" fmla="*/ 427511 h 1448789"/>
              <a:gd name="connsiteX2" fmla="*/ 427511 w 427511"/>
              <a:gd name="connsiteY2" fmla="*/ 0 h 1448789"/>
            </a:gdLst>
            <a:ahLst/>
            <a:cxnLst>
              <a:cxn ang="0">
                <a:pos x="connsiteX0" y="connsiteY0"/>
              </a:cxn>
              <a:cxn ang="0">
                <a:pos x="connsiteX1" y="connsiteY1"/>
              </a:cxn>
              <a:cxn ang="0">
                <a:pos x="connsiteX2" y="connsiteY2"/>
              </a:cxn>
            </a:cxnLst>
            <a:rect l="l" t="t" r="r" b="b"/>
            <a:pathLst>
              <a:path w="427511" h="1448789">
                <a:moveTo>
                  <a:pt x="0" y="1448789"/>
                </a:moveTo>
                <a:lnTo>
                  <a:pt x="0" y="427511"/>
                </a:lnTo>
                <a:lnTo>
                  <a:pt x="427511" y="0"/>
                </a:lnTo>
              </a:path>
            </a:pathLst>
          </a:custGeom>
          <a:noFill/>
          <a:ln>
            <a:solidFill>
              <a:srgbClr val="0042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思源黑体 CN Regular" panose="020B0500000000000000" pitchFamily="34" charset="-122"/>
              <a:sym typeface="Arial" panose="020B0604020202020204" pitchFamily="34" charset="0"/>
            </a:endParaRPr>
          </a:p>
        </p:txBody>
      </p:sp>
      <p:sp>
        <p:nvSpPr>
          <p:cNvPr id="45" name="矩形: 圆角 44">
            <a:extLst>
              <a:ext uri="{FF2B5EF4-FFF2-40B4-BE49-F238E27FC236}">
                <a16:creationId xmlns="" xmlns:a16="http://schemas.microsoft.com/office/drawing/2014/main" id="{0245597C-AF2B-409A-99E7-637B4F7F6FD7}"/>
              </a:ext>
            </a:extLst>
          </p:cNvPr>
          <p:cNvSpPr/>
          <p:nvPr/>
        </p:nvSpPr>
        <p:spPr>
          <a:xfrm>
            <a:off x="7538136" y="6231996"/>
            <a:ext cx="1524558" cy="337133"/>
          </a:xfrm>
          <a:prstGeom prst="roundRect">
            <a:avLst>
              <a:gd name="adj" fmla="val 50000"/>
            </a:avLst>
          </a:prstGeom>
          <a:gradFill>
            <a:gsLst>
              <a:gs pos="0">
                <a:srgbClr val="0070C0"/>
              </a:gs>
              <a:gs pos="100000">
                <a:srgbClr val="002060"/>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思源黑体 CN Regular" panose="020B0500000000000000" pitchFamily="34" charset="-122"/>
              <a:sym typeface="Arial" panose="020B0604020202020204" pitchFamily="34" charset="0"/>
            </a:endParaRPr>
          </a:p>
        </p:txBody>
      </p:sp>
      <p:sp>
        <p:nvSpPr>
          <p:cNvPr id="46" name="文本框 45">
            <a:extLst>
              <a:ext uri="{FF2B5EF4-FFF2-40B4-BE49-F238E27FC236}">
                <a16:creationId xmlns="" xmlns:a16="http://schemas.microsoft.com/office/drawing/2014/main" id="{CE655534-80BD-43EE-BCFD-94CA587CF49B}"/>
              </a:ext>
            </a:extLst>
          </p:cNvPr>
          <p:cNvSpPr txBox="1"/>
          <p:nvPr/>
        </p:nvSpPr>
        <p:spPr>
          <a:xfrm>
            <a:off x="7764376" y="6231692"/>
            <a:ext cx="1176348" cy="369332"/>
          </a:xfrm>
          <a:prstGeom prst="rect">
            <a:avLst/>
          </a:prstGeom>
          <a:noFill/>
        </p:spPr>
        <p:txBody>
          <a:bodyPr wrap="none" rtlCol="0">
            <a:spAutoFit/>
          </a:bodyPr>
          <a:lstStyle/>
          <a:p>
            <a:pPr algn="ctr"/>
            <a:r>
              <a:rPr lang="en-US" altLang="zh-CN" dirty="0" smtClean="0">
                <a:solidFill>
                  <a:schemeClr val="bg1"/>
                </a:solidFill>
                <a:latin typeface="Times New Roman" panose="02020603050405020304" pitchFamily="18" charset="0"/>
                <a:ea typeface="標楷體" panose="03000509000000000000" pitchFamily="65" charset="-120"/>
                <a:cs typeface="Times New Roman" panose="02020603050405020304" pitchFamily="18" charset="0"/>
                <a:sym typeface="Arial" panose="020B0604020202020204" pitchFamily="34" charset="0"/>
              </a:rPr>
              <a:t>2011-2020</a:t>
            </a:r>
            <a:endParaRPr lang="zh-CN" altLang="en-US"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sym typeface="Arial" panose="020B0604020202020204" pitchFamily="34" charset="0"/>
            </a:endParaRPr>
          </a:p>
        </p:txBody>
      </p:sp>
      <p:sp>
        <p:nvSpPr>
          <p:cNvPr id="44" name="矩形 43">
            <a:extLst>
              <a:ext uri="{FF2B5EF4-FFF2-40B4-BE49-F238E27FC236}">
                <a16:creationId xmlns="" xmlns:a16="http://schemas.microsoft.com/office/drawing/2014/main" id="{3A4F9E1B-010C-48B6-A270-62A9C00F0275}"/>
              </a:ext>
            </a:extLst>
          </p:cNvPr>
          <p:cNvSpPr/>
          <p:nvPr/>
        </p:nvSpPr>
        <p:spPr>
          <a:xfrm>
            <a:off x="7538135" y="5140010"/>
            <a:ext cx="3850025" cy="830997"/>
          </a:xfrm>
          <a:prstGeom prst="rect">
            <a:avLst/>
          </a:prstGeom>
        </p:spPr>
        <p:txBody>
          <a:bodyPr wrap="square">
            <a:spAutoFit/>
          </a:bodyPr>
          <a:lstStyle/>
          <a:p>
            <a:pPr marL="285750" indent="-285750">
              <a:buFont typeface="Arial" panose="020B0604020202020204" pitchFamily="34" charset="0"/>
              <a:buChar char="•"/>
            </a:pP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sym typeface="Arial" panose="020B0604020202020204" pitchFamily="34" charset="0"/>
              </a:rPr>
              <a:t>“</a:t>
            </a:r>
            <a:r>
              <a:rPr lang="en-US" altLang="zh-TW" sz="1200" dirty="0" err="1" smtClean="0">
                <a:latin typeface="Times New Roman" panose="02020603050405020304" pitchFamily="18" charset="0"/>
                <a:ea typeface="標楷體" panose="03000509000000000000" pitchFamily="65" charset="-120"/>
                <a:cs typeface="Times New Roman" panose="02020603050405020304" pitchFamily="18" charset="0"/>
                <a:sym typeface="Arial" panose="020B0604020202020204" pitchFamily="34" charset="0"/>
              </a:rPr>
              <a:t>Ampoc</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sym typeface="Arial" panose="020B0604020202020204" pitchFamily="34" charset="0"/>
              </a:rPr>
              <a:t> Wing” was developed and shipped to customer for production usage.</a:t>
            </a:r>
          </a:p>
          <a:p>
            <a:pPr marL="285750" indent="-285750">
              <a:buFont typeface="Arial" panose="020B0604020202020204" pitchFamily="34" charset="0"/>
              <a:buChar char="•"/>
            </a:pP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sym typeface="Arial" panose="020B0604020202020204" pitchFamily="34" charset="0"/>
              </a:rPr>
              <a:t>HK </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sym typeface="Arial" panose="020B0604020202020204" pitchFamily="34" charset="0"/>
              </a:rPr>
              <a:t>subsidiary </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sym typeface="Arial" panose="020B0604020202020204" pitchFamily="34" charset="0"/>
              </a:rPr>
              <a:t>was approved by the board of directors.</a:t>
            </a:r>
          </a:p>
          <a:p>
            <a:pPr marL="285750" indent="-285750">
              <a:buFont typeface="Arial" panose="020B0604020202020204" pitchFamily="34" charset="0"/>
              <a:buChar char="•"/>
            </a:pP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sym typeface="Arial" panose="020B0604020202020204" pitchFamily="34" charset="0"/>
              </a:rPr>
              <a:t>AMPOC Shanghai was invested by HK </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sym typeface="Arial" panose="020B0604020202020204" pitchFamily="34" charset="0"/>
              </a:rPr>
              <a:t>subsidiary.</a:t>
            </a:r>
            <a:endParaRPr lang="en-US" altLang="zh-CN" sz="1200" dirty="0">
              <a:latin typeface="Times New Roman" panose="02020603050405020304" pitchFamily="18" charset="0"/>
              <a:ea typeface="標楷體" panose="03000509000000000000" pitchFamily="65" charset="-120"/>
              <a:cs typeface="Times New Roman" panose="02020603050405020304" pitchFamily="18" charset="0"/>
              <a:sym typeface="Arial" panose="020B0604020202020204" pitchFamily="34" charset="0"/>
            </a:endParaRPr>
          </a:p>
        </p:txBody>
      </p:sp>
      <p:sp>
        <p:nvSpPr>
          <p:cNvPr id="50" name="文本框 49">
            <a:extLst>
              <a:ext uri="{FF2B5EF4-FFF2-40B4-BE49-F238E27FC236}">
                <a16:creationId xmlns="" xmlns:a16="http://schemas.microsoft.com/office/drawing/2014/main" id="{F3C4C9C6-289D-8446-8B22-1BB842CD132E}"/>
              </a:ext>
            </a:extLst>
          </p:cNvPr>
          <p:cNvSpPr txBox="1"/>
          <p:nvPr/>
        </p:nvSpPr>
        <p:spPr>
          <a:xfrm>
            <a:off x="978152" y="115585"/>
            <a:ext cx="1483035" cy="523220"/>
          </a:xfrm>
          <a:prstGeom prst="rect">
            <a:avLst/>
          </a:prstGeom>
          <a:noFill/>
        </p:spPr>
        <p:txBody>
          <a:bodyPr wrap="none" rtlCol="0">
            <a:spAutoFit/>
          </a:bodyPr>
          <a:lstStyle/>
          <a:p>
            <a:r>
              <a:rPr lang="en-US" altLang="zh-TW" sz="2800" b="1" spc="300" dirty="0" smtClean="0">
                <a:gradFill>
                  <a:gsLst>
                    <a:gs pos="0">
                      <a:srgbClr val="004286">
                        <a:alpha val="64000"/>
                      </a:srgbClr>
                    </a:gs>
                    <a:gs pos="100000">
                      <a:srgbClr val="004286"/>
                    </a:gs>
                  </a:gsLst>
                  <a:lin ang="5400000" scaled="1"/>
                </a:gradFill>
                <a:latin typeface="Times New Roman" panose="02020603050405020304" pitchFamily="18" charset="0"/>
                <a:ea typeface="標楷體" panose="03000509000000000000" pitchFamily="65" charset="-120"/>
                <a:cs typeface="Times New Roman" panose="02020603050405020304" pitchFamily="18" charset="0"/>
                <a:sym typeface="Arial" panose="020B0604020202020204" pitchFamily="34" charset="0"/>
              </a:rPr>
              <a:t>Profile</a:t>
            </a:r>
            <a:endParaRPr lang="zh-CN" altLang="en-US" sz="2800" b="1" spc="300" dirty="0">
              <a:gradFill>
                <a:gsLst>
                  <a:gs pos="0">
                    <a:srgbClr val="004286">
                      <a:alpha val="64000"/>
                    </a:srgbClr>
                  </a:gs>
                  <a:gs pos="100000">
                    <a:srgbClr val="004286"/>
                  </a:gs>
                </a:gsLst>
                <a:lin ang="5400000" scaled="1"/>
              </a:gradFill>
              <a:latin typeface="Times New Roman" panose="02020603050405020304" pitchFamily="18" charset="0"/>
              <a:ea typeface="標楷體" panose="03000509000000000000" pitchFamily="65" charset="-120"/>
              <a:cs typeface="Times New Roman" panose="02020603050405020304" pitchFamily="18" charset="0"/>
              <a:sym typeface="Arial" panose="020B0604020202020204" pitchFamily="34" charset="0"/>
            </a:endParaRPr>
          </a:p>
        </p:txBody>
      </p:sp>
      <p:grpSp>
        <p:nvGrpSpPr>
          <p:cNvPr id="51" name="组合 50">
            <a:extLst>
              <a:ext uri="{FF2B5EF4-FFF2-40B4-BE49-F238E27FC236}">
                <a16:creationId xmlns="" xmlns:a16="http://schemas.microsoft.com/office/drawing/2014/main" id="{65989EE0-3828-B043-8054-488425259568}"/>
              </a:ext>
            </a:extLst>
          </p:cNvPr>
          <p:cNvGrpSpPr/>
          <p:nvPr/>
        </p:nvGrpSpPr>
        <p:grpSpPr>
          <a:xfrm>
            <a:off x="-212033" y="-377866"/>
            <a:ext cx="1092634" cy="1190657"/>
            <a:chOff x="-2790890" y="-3096932"/>
            <a:chExt cx="7190610" cy="7835694"/>
          </a:xfrm>
        </p:grpSpPr>
        <p:grpSp>
          <p:nvGrpSpPr>
            <p:cNvPr id="52" name="组合 51">
              <a:extLst>
                <a:ext uri="{FF2B5EF4-FFF2-40B4-BE49-F238E27FC236}">
                  <a16:creationId xmlns="" xmlns:a16="http://schemas.microsoft.com/office/drawing/2014/main" id="{BE470CA4-7749-A44F-ADEA-1CC6F66AD975}"/>
                </a:ext>
              </a:extLst>
            </p:cNvPr>
            <p:cNvGrpSpPr/>
            <p:nvPr/>
          </p:nvGrpSpPr>
          <p:grpSpPr>
            <a:xfrm flipH="1" flipV="1">
              <a:off x="-2790890" y="-1679573"/>
              <a:ext cx="7190610" cy="6418335"/>
              <a:chOff x="3731234" y="478518"/>
              <a:chExt cx="7190610" cy="6418335"/>
            </a:xfrm>
          </p:grpSpPr>
          <p:sp>
            <p:nvSpPr>
              <p:cNvPr id="54" name="平行四边形 53">
                <a:extLst>
                  <a:ext uri="{FF2B5EF4-FFF2-40B4-BE49-F238E27FC236}">
                    <a16:creationId xmlns="" xmlns:a16="http://schemas.microsoft.com/office/drawing/2014/main" id="{77F4BD6B-10C2-FD47-A413-EA8FC26F34B9}"/>
                  </a:ext>
                </a:extLst>
              </p:cNvPr>
              <p:cNvSpPr/>
              <p:nvPr/>
            </p:nvSpPr>
            <p:spPr>
              <a:xfrm>
                <a:off x="3948038" y="1666175"/>
                <a:ext cx="6973806" cy="5230678"/>
              </a:xfrm>
              <a:prstGeom prst="parallelogram">
                <a:avLst>
                  <a:gd name="adj" fmla="val 60655"/>
                </a:avLst>
              </a:prstGeom>
              <a:solidFill>
                <a:srgbClr val="0070C0"/>
              </a:solidFill>
              <a:ln>
                <a:noFill/>
              </a:ln>
              <a:effectLst>
                <a:outerShdw blurRad="508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ea typeface="思源黑体 CN Regular" panose="020B0500000000000000" pitchFamily="34" charset="-122"/>
                  <a:sym typeface="Arial" panose="020B0604020202020204" pitchFamily="34" charset="0"/>
                </a:endParaRPr>
              </a:p>
            </p:txBody>
          </p:sp>
          <p:sp>
            <p:nvSpPr>
              <p:cNvPr id="55" name="三角形 54">
                <a:extLst>
                  <a:ext uri="{FF2B5EF4-FFF2-40B4-BE49-F238E27FC236}">
                    <a16:creationId xmlns="" xmlns:a16="http://schemas.microsoft.com/office/drawing/2014/main" id="{BA2768F2-4CB5-1E43-BB09-E835187757C1}"/>
                  </a:ext>
                </a:extLst>
              </p:cNvPr>
              <p:cNvSpPr/>
              <p:nvPr/>
            </p:nvSpPr>
            <p:spPr>
              <a:xfrm>
                <a:off x="3731234" y="478518"/>
                <a:ext cx="2685751" cy="2207111"/>
              </a:xfrm>
              <a:prstGeom prst="triangle">
                <a:avLst/>
              </a:prstGeom>
              <a:gradFill flip="none" rotWithShape="1">
                <a:gsLst>
                  <a:gs pos="0">
                    <a:srgbClr val="0070C0"/>
                  </a:gs>
                  <a:gs pos="100000">
                    <a:srgbClr val="00206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ea typeface="思源黑体 CN Regular" panose="020B0500000000000000" pitchFamily="34" charset="-122"/>
                  <a:sym typeface="Arial" panose="020B0604020202020204" pitchFamily="34" charset="0"/>
                </a:endParaRPr>
              </a:p>
            </p:txBody>
          </p:sp>
          <p:sp>
            <p:nvSpPr>
              <p:cNvPr id="56" name="三角形 55">
                <a:extLst>
                  <a:ext uri="{FF2B5EF4-FFF2-40B4-BE49-F238E27FC236}">
                    <a16:creationId xmlns="" xmlns:a16="http://schemas.microsoft.com/office/drawing/2014/main" id="{9E923817-0433-194C-BED7-B819FD795008}"/>
                  </a:ext>
                </a:extLst>
              </p:cNvPr>
              <p:cNvSpPr/>
              <p:nvPr/>
            </p:nvSpPr>
            <p:spPr>
              <a:xfrm rot="10800000">
                <a:off x="5792175" y="1645530"/>
                <a:ext cx="1266785" cy="1041025"/>
              </a:xfrm>
              <a:prstGeom prst="triangle">
                <a:avLst/>
              </a:prstGeom>
              <a:solidFill>
                <a:srgbClr val="0064C8"/>
              </a:solidFill>
              <a:ln>
                <a:noFill/>
              </a:ln>
              <a:effectLst>
                <a:outerShdw blurRad="762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ea typeface="思源黑体 CN Regular" panose="020B0500000000000000" pitchFamily="34" charset="-122"/>
                  <a:sym typeface="Arial" panose="020B0604020202020204" pitchFamily="34" charset="0"/>
                </a:endParaRPr>
              </a:p>
            </p:txBody>
          </p:sp>
        </p:grpSp>
        <p:sp>
          <p:nvSpPr>
            <p:cNvPr id="53" name="平行四边形 52">
              <a:extLst>
                <a:ext uri="{FF2B5EF4-FFF2-40B4-BE49-F238E27FC236}">
                  <a16:creationId xmlns="" xmlns:a16="http://schemas.microsoft.com/office/drawing/2014/main" id="{F4DF3C0D-7E53-F64F-B8CA-ADC6CC78D447}"/>
                </a:ext>
              </a:extLst>
            </p:cNvPr>
            <p:cNvSpPr/>
            <p:nvPr/>
          </p:nvSpPr>
          <p:spPr>
            <a:xfrm flipH="1" flipV="1">
              <a:off x="-2790890" y="-3096932"/>
              <a:ext cx="6973806" cy="5230678"/>
            </a:xfrm>
            <a:prstGeom prst="parallelogram">
              <a:avLst>
                <a:gd name="adj" fmla="val 60655"/>
              </a:avLst>
            </a:prstGeom>
            <a:gradFill>
              <a:gsLst>
                <a:gs pos="0">
                  <a:srgbClr val="0070C0"/>
                </a:gs>
                <a:gs pos="100000">
                  <a:srgbClr val="002060"/>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ea typeface="思源黑体 CN Regular" panose="020B0500000000000000" pitchFamily="34" charset="-122"/>
                <a:sym typeface="Arial" panose="020B0604020202020204" pitchFamily="34" charset="0"/>
              </a:endParaRPr>
            </a:p>
          </p:txBody>
        </p:sp>
      </p:grpSp>
      <p:sp>
        <p:nvSpPr>
          <p:cNvPr id="68" name="矩形 67">
            <a:extLst>
              <a:ext uri="{FF2B5EF4-FFF2-40B4-BE49-F238E27FC236}">
                <a16:creationId xmlns="" xmlns:a16="http://schemas.microsoft.com/office/drawing/2014/main" id="{EC8858CB-112D-43F1-9342-96F42241EFE0}"/>
              </a:ext>
            </a:extLst>
          </p:cNvPr>
          <p:cNvSpPr/>
          <p:nvPr/>
        </p:nvSpPr>
        <p:spPr>
          <a:xfrm>
            <a:off x="802296" y="198444"/>
            <a:ext cx="3403600" cy="4216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思源黑体 CN Regular" panose="020B0500000000000000" pitchFamily="34" charset="-122"/>
              <a:sym typeface="Arial" panose="020B0604020202020204" pitchFamily="34" charset="0"/>
            </a:endParaRPr>
          </a:p>
        </p:txBody>
      </p:sp>
      <p:sp>
        <p:nvSpPr>
          <p:cNvPr id="70" name="文本框 4">
            <a:extLst>
              <a:ext uri="{FF2B5EF4-FFF2-40B4-BE49-F238E27FC236}">
                <a16:creationId xmlns="" xmlns:a16="http://schemas.microsoft.com/office/drawing/2014/main" id="{64FFFC66-FA61-4606-8FD9-5644365A1502}"/>
              </a:ext>
            </a:extLst>
          </p:cNvPr>
          <p:cNvSpPr txBox="1"/>
          <p:nvPr/>
        </p:nvSpPr>
        <p:spPr>
          <a:xfrm>
            <a:off x="1841113" y="1320906"/>
            <a:ext cx="1017217" cy="646331"/>
          </a:xfrm>
          <a:prstGeom prst="rect">
            <a:avLst/>
          </a:prstGeom>
          <a:noFill/>
        </p:spPr>
        <p:txBody>
          <a:bodyPr wrap="square" rtlCol="0">
            <a:spAutoFit/>
          </a:bodyPr>
          <a:lstStyle/>
          <a:p>
            <a:pPr algn="ctr"/>
            <a:r>
              <a:rPr lang="en-US" altLang="zh-TW" b="1" dirty="0" smtClean="0">
                <a:solidFill>
                  <a:srgbClr val="004286"/>
                </a:solidFill>
                <a:latin typeface="Times New Roman" panose="02020603050405020304" pitchFamily="18" charset="0"/>
                <a:ea typeface="標楷體" panose="03000509000000000000" pitchFamily="65" charset="-120"/>
                <a:cs typeface="Times New Roman" panose="02020603050405020304" pitchFamily="18" charset="0"/>
                <a:sym typeface="Arial" panose="020B0604020202020204" pitchFamily="34" charset="0"/>
              </a:rPr>
              <a:t>Since</a:t>
            </a:r>
          </a:p>
          <a:p>
            <a:pPr algn="ctr"/>
            <a:r>
              <a:rPr lang="en-US" altLang="zh-TW" b="1" dirty="0" smtClean="0">
                <a:solidFill>
                  <a:srgbClr val="004286"/>
                </a:solidFill>
                <a:latin typeface="Times New Roman" panose="02020603050405020304" pitchFamily="18" charset="0"/>
                <a:ea typeface="標楷體" panose="03000509000000000000" pitchFamily="65" charset="-120"/>
                <a:cs typeface="Times New Roman" panose="02020603050405020304" pitchFamily="18" charset="0"/>
                <a:sym typeface="Arial" panose="020B0604020202020204" pitchFamily="34" charset="0"/>
              </a:rPr>
              <a:t>1976</a:t>
            </a:r>
            <a:endParaRPr lang="zh-CN" altLang="en-US" b="1" dirty="0">
              <a:solidFill>
                <a:srgbClr val="004286"/>
              </a:solidFill>
              <a:latin typeface="Times New Roman" panose="02020603050405020304" pitchFamily="18" charset="0"/>
              <a:ea typeface="標楷體" panose="03000509000000000000" pitchFamily="65" charset="-120"/>
              <a:cs typeface="Times New Roman" panose="02020603050405020304" pitchFamily="18" charset="0"/>
              <a:sym typeface="Arial" panose="020B0604020202020204" pitchFamily="34" charset="0"/>
            </a:endParaRPr>
          </a:p>
        </p:txBody>
      </p:sp>
      <p:sp>
        <p:nvSpPr>
          <p:cNvPr id="72" name="椭圆 6">
            <a:extLst>
              <a:ext uri="{FF2B5EF4-FFF2-40B4-BE49-F238E27FC236}">
                <a16:creationId xmlns="" xmlns:a16="http://schemas.microsoft.com/office/drawing/2014/main" id="{AF832B0C-DBA1-40EF-8E89-FC1E3D5C1D85}"/>
              </a:ext>
            </a:extLst>
          </p:cNvPr>
          <p:cNvSpPr/>
          <p:nvPr/>
        </p:nvSpPr>
        <p:spPr>
          <a:xfrm>
            <a:off x="1634763" y="932873"/>
            <a:ext cx="1422400" cy="1422400"/>
          </a:xfrm>
          <a:prstGeom prst="ellipse">
            <a:avLst/>
          </a:prstGeom>
          <a:noFill/>
          <a:ln w="38100" cap="rnd" cmpd="db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思源黑体 CN Regular" panose="020B0500000000000000" pitchFamily="34" charset="-122"/>
              <a:sym typeface="Arial" panose="020B0604020202020204" pitchFamily="34" charset="0"/>
            </a:endParaRPr>
          </a:p>
        </p:txBody>
      </p:sp>
      <p:sp>
        <p:nvSpPr>
          <p:cNvPr id="75" name="矩形 74">
            <a:extLst>
              <a:ext uri="{FF2B5EF4-FFF2-40B4-BE49-F238E27FC236}">
                <a16:creationId xmlns="" xmlns:a16="http://schemas.microsoft.com/office/drawing/2014/main" id="{9310752F-A75B-44C2-ABFA-9B1D67F2C18C}"/>
              </a:ext>
            </a:extLst>
          </p:cNvPr>
          <p:cNvSpPr/>
          <p:nvPr/>
        </p:nvSpPr>
        <p:spPr>
          <a:xfrm>
            <a:off x="4434496" y="198444"/>
            <a:ext cx="3403600" cy="4216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思源黑体 CN Regular" panose="020B0500000000000000" pitchFamily="34" charset="-122"/>
              <a:sym typeface="Arial" panose="020B0604020202020204" pitchFamily="34" charset="0"/>
            </a:endParaRPr>
          </a:p>
        </p:txBody>
      </p:sp>
      <p:sp>
        <p:nvSpPr>
          <p:cNvPr id="81" name="矩形 80">
            <a:extLst>
              <a:ext uri="{FF2B5EF4-FFF2-40B4-BE49-F238E27FC236}">
                <a16:creationId xmlns="" xmlns:a16="http://schemas.microsoft.com/office/drawing/2014/main" id="{5A06444C-D270-4734-8F6A-B5F6C23722D9}"/>
              </a:ext>
            </a:extLst>
          </p:cNvPr>
          <p:cNvSpPr/>
          <p:nvPr/>
        </p:nvSpPr>
        <p:spPr>
          <a:xfrm>
            <a:off x="8066696" y="198444"/>
            <a:ext cx="3403600" cy="4216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思源黑体 CN Regular" panose="020B0500000000000000" pitchFamily="34" charset="-122"/>
              <a:sym typeface="Arial" panose="020B0604020202020204" pitchFamily="34" charset="0"/>
            </a:endParaRPr>
          </a:p>
        </p:txBody>
      </p:sp>
      <p:sp>
        <p:nvSpPr>
          <p:cNvPr id="87" name="椭圆 6">
            <a:extLst>
              <a:ext uri="{FF2B5EF4-FFF2-40B4-BE49-F238E27FC236}">
                <a16:creationId xmlns="" xmlns:a16="http://schemas.microsoft.com/office/drawing/2014/main" id="{AF832B0C-DBA1-40EF-8E89-FC1E3D5C1D85}"/>
              </a:ext>
            </a:extLst>
          </p:cNvPr>
          <p:cNvSpPr/>
          <p:nvPr/>
        </p:nvSpPr>
        <p:spPr>
          <a:xfrm>
            <a:off x="3932778" y="932873"/>
            <a:ext cx="1422400" cy="1422400"/>
          </a:xfrm>
          <a:prstGeom prst="ellipse">
            <a:avLst/>
          </a:prstGeom>
          <a:noFill/>
          <a:ln w="38100" cap="rnd" cmpd="db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思源黑体 CN Regular" panose="020B0500000000000000" pitchFamily="34" charset="-122"/>
              <a:sym typeface="Arial" panose="020B0604020202020204" pitchFamily="34" charset="0"/>
            </a:endParaRPr>
          </a:p>
        </p:txBody>
      </p:sp>
      <p:sp>
        <p:nvSpPr>
          <p:cNvPr id="88" name="文本框 4">
            <a:extLst>
              <a:ext uri="{FF2B5EF4-FFF2-40B4-BE49-F238E27FC236}">
                <a16:creationId xmlns="" xmlns:a16="http://schemas.microsoft.com/office/drawing/2014/main" id="{64FFFC66-FA61-4606-8FD9-5644365A1502}"/>
              </a:ext>
            </a:extLst>
          </p:cNvPr>
          <p:cNvSpPr txBox="1"/>
          <p:nvPr/>
        </p:nvSpPr>
        <p:spPr>
          <a:xfrm>
            <a:off x="4032597" y="1295717"/>
            <a:ext cx="1351717" cy="646331"/>
          </a:xfrm>
          <a:prstGeom prst="rect">
            <a:avLst/>
          </a:prstGeom>
          <a:noFill/>
        </p:spPr>
        <p:txBody>
          <a:bodyPr wrap="none" rtlCol="0">
            <a:spAutoFit/>
          </a:bodyPr>
          <a:lstStyle/>
          <a:p>
            <a:pPr algn="ctr"/>
            <a:r>
              <a:rPr lang="en-US" altLang="zh-TW" b="1" dirty="0" smtClean="0">
                <a:solidFill>
                  <a:srgbClr val="004286"/>
                </a:solidFill>
                <a:latin typeface="Times New Roman" panose="02020603050405020304" pitchFamily="18" charset="0"/>
                <a:ea typeface="標楷體" panose="03000509000000000000" pitchFamily="65" charset="-120"/>
                <a:cs typeface="Times New Roman" panose="02020603050405020304" pitchFamily="18" charset="0"/>
                <a:sym typeface="Arial" panose="020B0604020202020204" pitchFamily="34" charset="0"/>
              </a:rPr>
              <a:t>Capital</a:t>
            </a:r>
          </a:p>
          <a:p>
            <a:r>
              <a:rPr lang="en-US" altLang="zh-CN" b="1" dirty="0" smtClean="0">
                <a:solidFill>
                  <a:srgbClr val="004286"/>
                </a:solidFill>
                <a:latin typeface="Times New Roman" panose="02020603050405020304" pitchFamily="18" charset="0"/>
                <a:ea typeface="標楷體" panose="03000509000000000000" pitchFamily="65" charset="-120"/>
                <a:cs typeface="Times New Roman" panose="02020603050405020304" pitchFamily="18" charset="0"/>
                <a:sym typeface="Arial" panose="020B0604020202020204" pitchFamily="34" charset="0"/>
              </a:rPr>
              <a:t>11.4 Million</a:t>
            </a:r>
            <a:endParaRPr lang="zh-CN" altLang="en-US" b="1" dirty="0">
              <a:solidFill>
                <a:srgbClr val="004286"/>
              </a:solidFill>
              <a:latin typeface="Times New Roman" panose="02020603050405020304" pitchFamily="18" charset="0"/>
              <a:ea typeface="標楷體" panose="03000509000000000000" pitchFamily="65" charset="-120"/>
              <a:cs typeface="Times New Roman" panose="02020603050405020304" pitchFamily="18" charset="0"/>
              <a:sym typeface="Arial" panose="020B0604020202020204" pitchFamily="34" charset="0"/>
            </a:endParaRPr>
          </a:p>
        </p:txBody>
      </p:sp>
      <p:sp>
        <p:nvSpPr>
          <p:cNvPr id="89" name="椭圆 6">
            <a:extLst>
              <a:ext uri="{FF2B5EF4-FFF2-40B4-BE49-F238E27FC236}">
                <a16:creationId xmlns="" xmlns:a16="http://schemas.microsoft.com/office/drawing/2014/main" id="{AF832B0C-DBA1-40EF-8E89-FC1E3D5C1D85}"/>
              </a:ext>
            </a:extLst>
          </p:cNvPr>
          <p:cNvSpPr/>
          <p:nvPr/>
        </p:nvSpPr>
        <p:spPr>
          <a:xfrm>
            <a:off x="6233011" y="932869"/>
            <a:ext cx="1422400" cy="1422400"/>
          </a:xfrm>
          <a:prstGeom prst="ellipse">
            <a:avLst/>
          </a:prstGeom>
          <a:noFill/>
          <a:ln w="38100" cap="rnd" cmpd="db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思源黑体 CN Regular" panose="020B0500000000000000" pitchFamily="34" charset="-122"/>
              <a:sym typeface="Arial" panose="020B0604020202020204" pitchFamily="34" charset="0"/>
            </a:endParaRPr>
          </a:p>
        </p:txBody>
      </p:sp>
      <p:sp>
        <p:nvSpPr>
          <p:cNvPr id="90" name="文本框 4">
            <a:extLst>
              <a:ext uri="{FF2B5EF4-FFF2-40B4-BE49-F238E27FC236}">
                <a16:creationId xmlns="" xmlns:a16="http://schemas.microsoft.com/office/drawing/2014/main" id="{64FFFC66-FA61-4606-8FD9-5644365A1502}"/>
              </a:ext>
            </a:extLst>
          </p:cNvPr>
          <p:cNvSpPr txBox="1"/>
          <p:nvPr/>
        </p:nvSpPr>
        <p:spPr>
          <a:xfrm>
            <a:off x="6285434" y="1292650"/>
            <a:ext cx="1479892" cy="646331"/>
          </a:xfrm>
          <a:prstGeom prst="rect">
            <a:avLst/>
          </a:prstGeom>
          <a:noFill/>
        </p:spPr>
        <p:txBody>
          <a:bodyPr wrap="none" rtlCol="0">
            <a:spAutoFit/>
          </a:bodyPr>
          <a:lstStyle/>
          <a:p>
            <a:pPr algn="ctr"/>
            <a:r>
              <a:rPr lang="en-US" altLang="zh-CN" b="1" dirty="0" smtClean="0">
                <a:solidFill>
                  <a:srgbClr val="004286"/>
                </a:solidFill>
                <a:latin typeface="Times New Roman" panose="02020603050405020304" pitchFamily="18" charset="0"/>
                <a:ea typeface="標楷體" panose="03000509000000000000" pitchFamily="65" charset="-120"/>
                <a:cs typeface="Times New Roman" panose="02020603050405020304" pitchFamily="18" charset="0"/>
                <a:sym typeface="Arial" panose="020B0604020202020204" pitchFamily="34" charset="0"/>
              </a:rPr>
              <a:t>Turnover</a:t>
            </a:r>
          </a:p>
          <a:p>
            <a:pPr algn="ctr"/>
            <a:r>
              <a:rPr lang="en-US" altLang="zh-CN" b="1" smtClean="0">
                <a:solidFill>
                  <a:srgbClr val="004286"/>
                </a:solidFill>
                <a:latin typeface="Times New Roman" panose="02020603050405020304" pitchFamily="18" charset="0"/>
                <a:ea typeface="標楷體" panose="03000509000000000000" pitchFamily="65" charset="-120"/>
                <a:cs typeface="Times New Roman" panose="02020603050405020304" pitchFamily="18" charset="0"/>
                <a:sym typeface="Arial" panose="020B0604020202020204" pitchFamily="34" charset="0"/>
              </a:rPr>
              <a:t>33.54 </a:t>
            </a:r>
            <a:r>
              <a:rPr lang="en-US" altLang="zh-CN" b="1" dirty="0" smtClean="0">
                <a:solidFill>
                  <a:srgbClr val="004286"/>
                </a:solidFill>
                <a:latin typeface="Times New Roman" panose="02020603050405020304" pitchFamily="18" charset="0"/>
                <a:ea typeface="標楷體" panose="03000509000000000000" pitchFamily="65" charset="-120"/>
                <a:cs typeface="Times New Roman" panose="02020603050405020304" pitchFamily="18" charset="0"/>
                <a:sym typeface="Arial" panose="020B0604020202020204" pitchFamily="34" charset="0"/>
              </a:rPr>
              <a:t>Million</a:t>
            </a:r>
            <a:endParaRPr lang="zh-CN" altLang="en-US" b="1" dirty="0">
              <a:solidFill>
                <a:srgbClr val="004286"/>
              </a:solidFill>
              <a:latin typeface="Times New Roman" panose="02020603050405020304" pitchFamily="18" charset="0"/>
              <a:ea typeface="標楷體" panose="03000509000000000000" pitchFamily="65" charset="-120"/>
              <a:cs typeface="Times New Roman" panose="02020603050405020304" pitchFamily="18" charset="0"/>
              <a:sym typeface="Arial" panose="020B0604020202020204" pitchFamily="34" charset="0"/>
            </a:endParaRPr>
          </a:p>
        </p:txBody>
      </p:sp>
      <p:sp>
        <p:nvSpPr>
          <p:cNvPr id="91" name="椭圆 6">
            <a:extLst>
              <a:ext uri="{FF2B5EF4-FFF2-40B4-BE49-F238E27FC236}">
                <a16:creationId xmlns="" xmlns:a16="http://schemas.microsoft.com/office/drawing/2014/main" id="{AF832B0C-DBA1-40EF-8E89-FC1E3D5C1D85}"/>
              </a:ext>
            </a:extLst>
          </p:cNvPr>
          <p:cNvSpPr/>
          <p:nvPr/>
        </p:nvSpPr>
        <p:spPr>
          <a:xfrm>
            <a:off x="8550376" y="932869"/>
            <a:ext cx="1422400" cy="1422400"/>
          </a:xfrm>
          <a:prstGeom prst="ellipse">
            <a:avLst/>
          </a:prstGeom>
          <a:noFill/>
          <a:ln w="38100" cap="rnd" cmpd="db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思源黑体 CN Regular" panose="020B0500000000000000" pitchFamily="34" charset="-122"/>
              <a:sym typeface="Arial" panose="020B0604020202020204" pitchFamily="34" charset="0"/>
            </a:endParaRPr>
          </a:p>
        </p:txBody>
      </p:sp>
      <p:sp>
        <p:nvSpPr>
          <p:cNvPr id="92" name="文本框 4">
            <a:extLst>
              <a:ext uri="{FF2B5EF4-FFF2-40B4-BE49-F238E27FC236}">
                <a16:creationId xmlns="" xmlns:a16="http://schemas.microsoft.com/office/drawing/2014/main" id="{64FFFC66-FA61-4606-8FD9-5644365A1502}"/>
              </a:ext>
            </a:extLst>
          </p:cNvPr>
          <p:cNvSpPr txBox="1"/>
          <p:nvPr/>
        </p:nvSpPr>
        <p:spPr>
          <a:xfrm>
            <a:off x="8639273" y="1320905"/>
            <a:ext cx="1229824" cy="646331"/>
          </a:xfrm>
          <a:prstGeom prst="rect">
            <a:avLst/>
          </a:prstGeom>
          <a:noFill/>
        </p:spPr>
        <p:txBody>
          <a:bodyPr wrap="none" rtlCol="0">
            <a:spAutoFit/>
          </a:bodyPr>
          <a:lstStyle/>
          <a:p>
            <a:pPr algn="ctr"/>
            <a:r>
              <a:rPr lang="en-US" altLang="zh-TW" b="1" dirty="0" smtClean="0">
                <a:solidFill>
                  <a:srgbClr val="004286"/>
                </a:solidFill>
                <a:latin typeface="Times New Roman" panose="02020603050405020304" pitchFamily="18" charset="0"/>
                <a:ea typeface="標楷體" panose="03000509000000000000" pitchFamily="65" charset="-120"/>
                <a:cs typeface="Times New Roman" panose="02020603050405020304" pitchFamily="18" charset="0"/>
                <a:sym typeface="Arial" panose="020B0604020202020204" pitchFamily="34" charset="0"/>
              </a:rPr>
              <a:t>Employee</a:t>
            </a:r>
          </a:p>
          <a:p>
            <a:pPr algn="ctr"/>
            <a:r>
              <a:rPr lang="en-US" altLang="zh-CN" b="1" dirty="0" smtClean="0">
                <a:solidFill>
                  <a:srgbClr val="004286"/>
                </a:solidFill>
                <a:latin typeface="Times New Roman" panose="02020603050405020304" pitchFamily="18" charset="0"/>
                <a:ea typeface="標楷體" panose="03000509000000000000" pitchFamily="65" charset="-120"/>
                <a:cs typeface="Times New Roman" panose="02020603050405020304" pitchFamily="18" charset="0"/>
                <a:sym typeface="Arial" panose="020B0604020202020204" pitchFamily="34" charset="0"/>
              </a:rPr>
              <a:t>340</a:t>
            </a:r>
            <a:r>
              <a:rPr lang="zh-TW" altLang="en-US" b="1" dirty="0">
                <a:solidFill>
                  <a:srgbClr val="004286"/>
                </a:solidFill>
                <a:latin typeface="Times New Roman" panose="02020603050405020304" pitchFamily="18" charset="0"/>
                <a:ea typeface="標楷體" panose="03000509000000000000" pitchFamily="65" charset="-120"/>
                <a:cs typeface="Times New Roman" panose="02020603050405020304" pitchFamily="18" charset="0"/>
                <a:sym typeface="Arial" panose="020B0604020202020204" pitchFamily="34" charset="0"/>
              </a:rPr>
              <a:t> </a:t>
            </a:r>
            <a:r>
              <a:rPr lang="en-US" altLang="zh-TW" b="1" dirty="0" smtClean="0">
                <a:solidFill>
                  <a:srgbClr val="004286"/>
                </a:solidFill>
                <a:latin typeface="Times New Roman" panose="02020603050405020304" pitchFamily="18" charset="0"/>
                <a:ea typeface="標楷體" panose="03000509000000000000" pitchFamily="65" charset="-120"/>
                <a:cs typeface="Times New Roman" panose="02020603050405020304" pitchFamily="18" charset="0"/>
                <a:sym typeface="Arial" panose="020B0604020202020204" pitchFamily="34" charset="0"/>
              </a:rPr>
              <a:t>people</a:t>
            </a:r>
            <a:endParaRPr lang="zh-CN" altLang="en-US" b="1" dirty="0">
              <a:solidFill>
                <a:srgbClr val="004286"/>
              </a:solidFill>
              <a:latin typeface="Times New Roman" panose="02020603050405020304" pitchFamily="18" charset="0"/>
              <a:ea typeface="標楷體" panose="03000509000000000000" pitchFamily="65" charset="-120"/>
              <a:cs typeface="Times New Roman" panose="02020603050405020304" pitchFamily="18" charset="0"/>
              <a:sym typeface="Arial" panose="020B0604020202020204" pitchFamily="34" charset="0"/>
            </a:endParaRPr>
          </a:p>
        </p:txBody>
      </p:sp>
      <p:pic>
        <p:nvPicPr>
          <p:cNvPr id="93" name="圖片 92"/>
          <p:cNvPicPr>
            <a:picLocks noChangeAspect="1"/>
          </p:cNvPicPr>
          <p:nvPr/>
        </p:nvPicPr>
        <p:blipFill>
          <a:blip r:embed="rId2" cstate="print">
            <a:extLst>
              <a:ext uri="{BEBA8EAE-BF5A-486C-A8C5-ECC9F3942E4B}">
                <a14:imgProps xmlns:a14="http://schemas.microsoft.com/office/drawing/2010/main">
                  <a14:imgLayer r:embed="rId3">
                    <a14:imgEffect>
                      <a14:sharpenSoften amount="-70000"/>
                    </a14:imgEffect>
                    <a14:imgEffect>
                      <a14:brightnessContrast bright="44000"/>
                    </a14:imgEffect>
                  </a14:imgLayer>
                </a14:imgProps>
              </a:ext>
              <a:ext uri="{28A0092B-C50C-407E-A947-70E740481C1C}">
                <a14:useLocalDpi xmlns:a14="http://schemas.microsoft.com/office/drawing/2010/main" val="0"/>
              </a:ext>
            </a:extLst>
          </a:blip>
          <a:stretch>
            <a:fillRect/>
          </a:stretch>
        </p:blipFill>
        <p:spPr>
          <a:xfrm>
            <a:off x="10177530" y="-2512"/>
            <a:ext cx="1973705" cy="1000124"/>
          </a:xfrm>
          <a:prstGeom prst="rect">
            <a:avLst/>
          </a:prstGeom>
        </p:spPr>
      </p:pic>
      <p:sp>
        <p:nvSpPr>
          <p:cNvPr id="3" name="矩形 2"/>
          <p:cNvSpPr/>
          <p:nvPr/>
        </p:nvSpPr>
        <p:spPr>
          <a:xfrm>
            <a:off x="3593121" y="5214520"/>
            <a:ext cx="2675443" cy="830997"/>
          </a:xfrm>
          <a:prstGeom prst="rect">
            <a:avLst/>
          </a:prstGeom>
        </p:spPr>
        <p:txBody>
          <a:bodyPr wrap="square">
            <a:spAutoFit/>
          </a:bodyPr>
          <a:lstStyle/>
          <a:p>
            <a:pPr marL="171450" lvl="0" indent="-171450">
              <a:buFont typeface="Arial" panose="020B0604020202020204" pitchFamily="34" charset="0"/>
              <a:buChar char="•"/>
            </a:pPr>
            <a:r>
              <a:rPr lang="en-US" altLang="zh-TW" sz="1200" dirty="0" err="1" smtClean="0">
                <a:latin typeface="Times New Roman" panose="02020603050405020304" pitchFamily="18" charset="0"/>
                <a:ea typeface="標楷體" panose="03000509000000000000" pitchFamily="65" charset="-120"/>
                <a:cs typeface="Times New Roman" panose="02020603050405020304" pitchFamily="18" charset="0"/>
              </a:rPr>
              <a:t>Ampoc</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purchased the </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office in Taipei as headquarters.</a:t>
            </a:r>
          </a:p>
          <a:p>
            <a:pPr marL="171450" lvl="0" indent="-171450">
              <a:buFont typeface="Arial" panose="020B0604020202020204" pitchFamily="34" charset="0"/>
              <a:buChar char="•"/>
            </a:pPr>
            <a:r>
              <a:rPr lang="en-US" altLang="zh-TW" sz="1200" dirty="0" err="1">
                <a:latin typeface="Times New Roman" panose="02020603050405020304" pitchFamily="18" charset="0"/>
                <a:ea typeface="標楷體" panose="03000509000000000000" pitchFamily="65" charset="-120"/>
                <a:cs typeface="Times New Roman" panose="02020603050405020304" pitchFamily="18" charset="0"/>
              </a:rPr>
              <a:t>Ampoc</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 was approved as </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IPO.</a:t>
            </a:r>
          </a:p>
          <a:p>
            <a:pPr marL="171450" lvl="0" indent="-171450">
              <a:buFont typeface="Arial" panose="020B0604020202020204" pitchFamily="34" charset="0"/>
              <a:buChar char="•"/>
            </a:pP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AMPOC merged TTCM.</a:t>
            </a:r>
          </a:p>
        </p:txBody>
      </p:sp>
      <p:sp>
        <p:nvSpPr>
          <p:cNvPr id="94" name="矩形 93"/>
          <p:cNvSpPr/>
          <p:nvPr/>
        </p:nvSpPr>
        <p:spPr>
          <a:xfrm>
            <a:off x="5376393" y="3182617"/>
            <a:ext cx="2675443" cy="1200329"/>
          </a:xfrm>
          <a:prstGeom prst="rect">
            <a:avLst/>
          </a:prstGeom>
        </p:spPr>
        <p:txBody>
          <a:bodyPr wrap="square">
            <a:spAutoFit/>
          </a:bodyPr>
          <a:lstStyle/>
          <a:p>
            <a:pPr marL="171450" lvl="0" indent="-171450">
              <a:buFont typeface="Arial" panose="020B0604020202020204" pitchFamily="34" charset="0"/>
              <a:buChar char="•"/>
            </a:pP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Company name changed as “AMPOC FAR-EAST CO., LTD., capital increased to</a:t>
            </a: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NT$ 0.9 Billion.</a:t>
            </a:r>
          </a:p>
          <a:p>
            <a:pPr marL="171450" lvl="0" indent="-171450">
              <a:buFont typeface="Arial" panose="020B0604020202020204" pitchFamily="34" charset="0"/>
              <a:buChar char="•"/>
            </a:pPr>
            <a:r>
              <a:rPr lang="en-US" altLang="zh-TW" sz="1200" dirty="0" err="1" smtClean="0">
                <a:latin typeface="Times New Roman" panose="02020603050405020304" pitchFamily="18" charset="0"/>
                <a:ea typeface="標楷體" panose="03000509000000000000" pitchFamily="65" charset="-120"/>
                <a:cs typeface="Times New Roman" panose="02020603050405020304" pitchFamily="18" charset="0"/>
              </a:rPr>
              <a:t>Ampoc</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 (2493)</a:t>
            </a: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was listed </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on the Taiwan </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Stock Exchange on 01/23/2002.</a:t>
            </a:r>
          </a:p>
        </p:txBody>
      </p:sp>
      <p:sp>
        <p:nvSpPr>
          <p:cNvPr id="95" name="文字方塊 94"/>
          <p:cNvSpPr txBox="1"/>
          <p:nvPr/>
        </p:nvSpPr>
        <p:spPr>
          <a:xfrm>
            <a:off x="11879094" y="6442101"/>
            <a:ext cx="312906" cy="369332"/>
          </a:xfrm>
          <a:prstGeom prst="rect">
            <a:avLst/>
          </a:prstGeom>
          <a:noFill/>
        </p:spPr>
        <p:txBody>
          <a:bodyPr wrap="none" rtlCol="0">
            <a:spAutoFit/>
          </a:bodyPr>
          <a:lstStyle/>
          <a:p>
            <a:r>
              <a:rPr lang="en-US" altLang="zh-TW" dirty="0" smtClean="0"/>
              <a:t>4</a:t>
            </a:r>
            <a:endParaRPr lang="zh-TW" altLang="en-US" dirty="0"/>
          </a:p>
        </p:txBody>
      </p:sp>
      <p:sp>
        <p:nvSpPr>
          <p:cNvPr id="48" name="椭圆 4">
            <a:extLst>
              <a:ext uri="{FF2B5EF4-FFF2-40B4-BE49-F238E27FC236}">
                <a16:creationId xmlns="" xmlns:a16="http://schemas.microsoft.com/office/drawing/2014/main" id="{05929ED5-3615-4FA5-953F-9B1F43FE0DF0}"/>
              </a:ext>
            </a:extLst>
          </p:cNvPr>
          <p:cNvSpPr/>
          <p:nvPr/>
        </p:nvSpPr>
        <p:spPr>
          <a:xfrm>
            <a:off x="374942" y="4589758"/>
            <a:ext cx="203200" cy="203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思源黑体 CN Regular" panose="020B0500000000000000" pitchFamily="34" charset="-122"/>
              <a:sym typeface="Arial" panose="020B0604020202020204" pitchFamily="34" charset="0"/>
            </a:endParaRPr>
          </a:p>
        </p:txBody>
      </p:sp>
      <p:sp>
        <p:nvSpPr>
          <p:cNvPr id="49" name="任意多边形: 形状 19">
            <a:extLst>
              <a:ext uri="{FF2B5EF4-FFF2-40B4-BE49-F238E27FC236}">
                <a16:creationId xmlns="" xmlns:a16="http://schemas.microsoft.com/office/drawing/2014/main" id="{5A1C0F54-B4A1-45F7-A9D3-C13C2E418D97}"/>
              </a:ext>
            </a:extLst>
          </p:cNvPr>
          <p:cNvSpPr/>
          <p:nvPr/>
        </p:nvSpPr>
        <p:spPr>
          <a:xfrm flipV="1">
            <a:off x="462791" y="4905623"/>
            <a:ext cx="427511" cy="1448789"/>
          </a:xfrm>
          <a:custGeom>
            <a:avLst/>
            <a:gdLst>
              <a:gd name="connsiteX0" fmla="*/ 0 w 427511"/>
              <a:gd name="connsiteY0" fmla="*/ 1448789 h 1448789"/>
              <a:gd name="connsiteX1" fmla="*/ 0 w 427511"/>
              <a:gd name="connsiteY1" fmla="*/ 427511 h 1448789"/>
              <a:gd name="connsiteX2" fmla="*/ 427511 w 427511"/>
              <a:gd name="connsiteY2" fmla="*/ 0 h 1448789"/>
            </a:gdLst>
            <a:ahLst/>
            <a:cxnLst>
              <a:cxn ang="0">
                <a:pos x="connsiteX0" y="connsiteY0"/>
              </a:cxn>
              <a:cxn ang="0">
                <a:pos x="connsiteX1" y="connsiteY1"/>
              </a:cxn>
              <a:cxn ang="0">
                <a:pos x="connsiteX2" y="connsiteY2"/>
              </a:cxn>
            </a:cxnLst>
            <a:rect l="l" t="t" r="r" b="b"/>
            <a:pathLst>
              <a:path w="427511" h="1448789">
                <a:moveTo>
                  <a:pt x="0" y="1448789"/>
                </a:moveTo>
                <a:lnTo>
                  <a:pt x="0" y="427511"/>
                </a:lnTo>
                <a:lnTo>
                  <a:pt x="427511" y="0"/>
                </a:lnTo>
              </a:path>
            </a:pathLst>
          </a:custGeom>
          <a:noFill/>
          <a:ln>
            <a:solidFill>
              <a:srgbClr val="0042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思源黑体 CN Regular" panose="020B0500000000000000" pitchFamily="34" charset="-122"/>
              <a:sym typeface="Arial" panose="020B0604020202020204" pitchFamily="34" charset="0"/>
            </a:endParaRPr>
          </a:p>
        </p:txBody>
      </p:sp>
      <p:sp>
        <p:nvSpPr>
          <p:cNvPr id="58" name="矩形: 圆角 22">
            <a:extLst>
              <a:ext uri="{FF2B5EF4-FFF2-40B4-BE49-F238E27FC236}">
                <a16:creationId xmlns="" xmlns:a16="http://schemas.microsoft.com/office/drawing/2014/main" id="{14B3E0EB-8208-4871-BE2A-44EAC45E89C0}"/>
              </a:ext>
            </a:extLst>
          </p:cNvPr>
          <p:cNvSpPr/>
          <p:nvPr/>
        </p:nvSpPr>
        <p:spPr>
          <a:xfrm>
            <a:off x="931858" y="6215896"/>
            <a:ext cx="2226978" cy="337133"/>
          </a:xfrm>
          <a:prstGeom prst="roundRect">
            <a:avLst>
              <a:gd name="adj" fmla="val 50000"/>
            </a:avLst>
          </a:prstGeom>
          <a:gradFill>
            <a:gsLst>
              <a:gs pos="0">
                <a:srgbClr val="0070C0"/>
              </a:gs>
              <a:gs pos="100000">
                <a:srgbClr val="002060"/>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思源黑体 CN Regular" panose="020B0500000000000000" pitchFamily="34" charset="-122"/>
              <a:sym typeface="Arial" panose="020B0604020202020204" pitchFamily="34" charset="0"/>
            </a:endParaRPr>
          </a:p>
        </p:txBody>
      </p:sp>
      <p:sp>
        <p:nvSpPr>
          <p:cNvPr id="59" name="文本框 23">
            <a:extLst>
              <a:ext uri="{FF2B5EF4-FFF2-40B4-BE49-F238E27FC236}">
                <a16:creationId xmlns="" xmlns:a16="http://schemas.microsoft.com/office/drawing/2014/main" id="{3A4CC2B8-8CA9-4834-B687-5E62A300A4AC}"/>
              </a:ext>
            </a:extLst>
          </p:cNvPr>
          <p:cNvSpPr txBox="1"/>
          <p:nvPr/>
        </p:nvSpPr>
        <p:spPr>
          <a:xfrm>
            <a:off x="833080" y="6169746"/>
            <a:ext cx="2381479" cy="369332"/>
          </a:xfrm>
          <a:prstGeom prst="rect">
            <a:avLst/>
          </a:prstGeom>
          <a:noFill/>
        </p:spPr>
        <p:txBody>
          <a:bodyPr wrap="square" rtlCol="0">
            <a:spAutoFit/>
          </a:bodyPr>
          <a:lstStyle/>
          <a:p>
            <a:pPr algn="ctr"/>
            <a:r>
              <a:rPr lang="en-US" altLang="zh-CN" dirty="0" smtClean="0">
                <a:solidFill>
                  <a:schemeClr val="bg1"/>
                </a:solidFill>
                <a:latin typeface="Times New Roman" panose="02020603050405020304" pitchFamily="18" charset="0"/>
                <a:ea typeface="標楷體" panose="03000509000000000000" pitchFamily="65" charset="-120"/>
                <a:cs typeface="Times New Roman" panose="02020603050405020304" pitchFamily="18" charset="0"/>
                <a:sym typeface="Arial" panose="020B0604020202020204" pitchFamily="34" charset="0"/>
              </a:rPr>
              <a:t>1976</a:t>
            </a:r>
            <a:r>
              <a:rPr lang="en-US" altLang="zh-TW" dirty="0" smtClean="0">
                <a:solidFill>
                  <a:schemeClr val="bg1"/>
                </a:solidFill>
                <a:latin typeface="Times New Roman" panose="02020603050405020304" pitchFamily="18" charset="0"/>
                <a:ea typeface="標楷體" panose="03000509000000000000" pitchFamily="65" charset="-120"/>
                <a:cs typeface="Times New Roman" panose="02020603050405020304" pitchFamily="18" charset="0"/>
                <a:sym typeface="Arial" panose="020B0604020202020204" pitchFamily="34" charset="0"/>
              </a:rPr>
              <a:t>- Establishment</a:t>
            </a:r>
            <a:endParaRPr lang="zh-CN" altLang="en-US"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sym typeface="Arial" panose="020B0604020202020204" pitchFamily="34" charset="0"/>
            </a:endParaRPr>
          </a:p>
        </p:txBody>
      </p:sp>
    </p:spTree>
    <p:extLst>
      <p:ext uri="{BB962C8B-B14F-4D97-AF65-F5344CB8AC3E}">
        <p14:creationId xmlns:p14="http://schemas.microsoft.com/office/powerpoint/2010/main" val="328183177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0-#ppt_w/2"/>
                                          </p:val>
                                        </p:tav>
                                        <p:tav tm="100000">
                                          <p:val>
                                            <p:strVal val="#ppt_x"/>
                                          </p:val>
                                        </p:tav>
                                      </p:tavLst>
                                    </p:anim>
                                    <p:anim calcmode="lin" valueType="num">
                                      <p:cBhvr additive="base">
                                        <p:cTn id="12" dur="500" fill="hold"/>
                                        <p:tgtEl>
                                          <p:spTgt spid="14"/>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0-#ppt_w/2"/>
                                          </p:val>
                                        </p:tav>
                                        <p:tav tm="100000">
                                          <p:val>
                                            <p:strVal val="#ppt_x"/>
                                          </p:val>
                                        </p:tav>
                                      </p:tavLst>
                                    </p:anim>
                                    <p:anim calcmode="lin" valueType="num">
                                      <p:cBhvr additive="base">
                                        <p:cTn id="16" dur="500" fill="hold"/>
                                        <p:tgtEl>
                                          <p:spTgt spid="15"/>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0-#ppt_w/2"/>
                                          </p:val>
                                        </p:tav>
                                        <p:tav tm="100000">
                                          <p:val>
                                            <p:strVal val="#ppt_x"/>
                                          </p:val>
                                        </p:tav>
                                      </p:tavLst>
                                    </p:anim>
                                    <p:anim calcmode="lin" valueType="num">
                                      <p:cBhvr additive="base">
                                        <p:cTn id="20" dur="500" fill="hold"/>
                                        <p:tgtEl>
                                          <p:spTgt spid="16"/>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0-#ppt_w/2"/>
                                          </p:val>
                                        </p:tav>
                                        <p:tav tm="100000">
                                          <p:val>
                                            <p:strVal val="#ppt_x"/>
                                          </p:val>
                                        </p:tav>
                                      </p:tavLst>
                                    </p:anim>
                                    <p:anim calcmode="lin" valueType="num">
                                      <p:cBhvr additive="base">
                                        <p:cTn id="24" dur="500" fill="hold"/>
                                        <p:tgtEl>
                                          <p:spTgt spid="17"/>
                                        </p:tgtEl>
                                        <p:attrNameLst>
                                          <p:attrName>ppt_y</p:attrName>
                                        </p:attrNameLst>
                                      </p:cBhvr>
                                      <p:tavLst>
                                        <p:tav tm="0">
                                          <p:val>
                                            <p:strVal val="#ppt_y"/>
                                          </p:val>
                                        </p:tav>
                                        <p:tav tm="100000">
                                          <p:val>
                                            <p:strVal val="#ppt_y"/>
                                          </p:val>
                                        </p:tav>
                                      </p:tavLst>
                                    </p:anim>
                                  </p:childTnLst>
                                </p:cTn>
                              </p:par>
                            </p:childTnLst>
                          </p:cTn>
                        </p:par>
                        <p:par>
                          <p:cTn id="25" fill="hold">
                            <p:stCondLst>
                              <p:cond delay="500"/>
                            </p:stCondLst>
                            <p:childTnLst>
                              <p:par>
                                <p:cTn id="26" presetID="40" presetClass="entr" presetSubtype="0" fill="hold" grpId="0" nodeType="afterEffect">
                                  <p:stCondLst>
                                    <p:cond delay="0"/>
                                  </p:stCondLst>
                                  <p:childTnLst>
                                    <p:set>
                                      <p:cBhvr>
                                        <p:cTn id="27" dur="1" fill="hold">
                                          <p:stCondLst>
                                            <p:cond delay="0"/>
                                          </p:stCondLst>
                                        </p:cTn>
                                        <p:tgtEl>
                                          <p:spTgt spid="50"/>
                                        </p:tgtEl>
                                        <p:attrNameLst>
                                          <p:attrName>style.visibility</p:attrName>
                                        </p:attrNameLst>
                                      </p:cBhvr>
                                      <p:to>
                                        <p:strVal val="visible"/>
                                      </p:to>
                                    </p:set>
                                    <p:animEffect transition="in" filter="fade">
                                      <p:cBhvr>
                                        <p:cTn id="28" dur="1000"/>
                                        <p:tgtEl>
                                          <p:spTgt spid="50"/>
                                        </p:tgtEl>
                                      </p:cBhvr>
                                    </p:animEffect>
                                    <p:anim calcmode="lin" valueType="num">
                                      <p:cBhvr>
                                        <p:cTn id="29" dur="1000" fill="hold"/>
                                        <p:tgtEl>
                                          <p:spTgt spid="50"/>
                                        </p:tgtEl>
                                        <p:attrNameLst>
                                          <p:attrName>ppt_x</p:attrName>
                                        </p:attrNameLst>
                                      </p:cBhvr>
                                      <p:tavLst>
                                        <p:tav tm="0">
                                          <p:val>
                                            <p:strVal val="#ppt_x-.1"/>
                                          </p:val>
                                        </p:tav>
                                        <p:tav tm="100000">
                                          <p:val>
                                            <p:strVal val="#ppt_x"/>
                                          </p:val>
                                        </p:tav>
                                      </p:tavLst>
                                    </p:anim>
                                    <p:anim calcmode="lin" valueType="num">
                                      <p:cBhvr>
                                        <p:cTn id="30" dur="1000" fill="hold"/>
                                        <p:tgtEl>
                                          <p:spTgt spid="50"/>
                                        </p:tgtEl>
                                        <p:attrNameLst>
                                          <p:attrName>ppt_y</p:attrName>
                                        </p:attrNameLst>
                                      </p:cBhvr>
                                      <p:tavLst>
                                        <p:tav tm="0">
                                          <p:val>
                                            <p:strVal val="#ppt_y"/>
                                          </p:val>
                                        </p:tav>
                                        <p:tav tm="100000">
                                          <p:val>
                                            <p:strVal val="#ppt_y"/>
                                          </p:val>
                                        </p:tav>
                                      </p:tavLst>
                                    </p:anim>
                                  </p:childTnLst>
                                </p:cTn>
                              </p:par>
                            </p:childTnLst>
                          </p:cTn>
                        </p:par>
                        <p:par>
                          <p:cTn id="31" fill="hold">
                            <p:stCondLst>
                              <p:cond delay="1500"/>
                            </p:stCondLst>
                            <p:childTnLst>
                              <p:par>
                                <p:cTn id="32" presetID="45" presetClass="entr" presetSubtype="0" fill="hold" grpId="0" nodeType="afterEffect" nodePh="1">
                                  <p:stCondLst>
                                    <p:cond delay="0"/>
                                  </p:stCondLst>
                                  <p:endCondLst>
                                    <p:cond evt="begin" delay="0">
                                      <p:tn val="32"/>
                                    </p:cond>
                                  </p:endCondLst>
                                  <p:childTnLst>
                                    <p:set>
                                      <p:cBhvr>
                                        <p:cTn id="33" dur="1" fill="hold">
                                          <p:stCondLst>
                                            <p:cond delay="0"/>
                                          </p:stCondLst>
                                        </p:cTn>
                                        <p:tgtEl>
                                          <p:spTgt spid="68"/>
                                        </p:tgtEl>
                                        <p:attrNameLst>
                                          <p:attrName>style.visibility</p:attrName>
                                        </p:attrNameLst>
                                      </p:cBhvr>
                                      <p:to>
                                        <p:strVal val="visible"/>
                                      </p:to>
                                    </p:set>
                                    <p:animEffect transition="in" filter="fade">
                                      <p:cBhvr>
                                        <p:cTn id="34" dur="2000"/>
                                        <p:tgtEl>
                                          <p:spTgt spid="68"/>
                                        </p:tgtEl>
                                      </p:cBhvr>
                                    </p:animEffect>
                                    <p:anim calcmode="lin" valueType="num">
                                      <p:cBhvr>
                                        <p:cTn id="35" dur="2000" fill="hold"/>
                                        <p:tgtEl>
                                          <p:spTgt spid="68"/>
                                        </p:tgtEl>
                                        <p:attrNameLst>
                                          <p:attrName>ppt_w</p:attrName>
                                        </p:attrNameLst>
                                      </p:cBhvr>
                                      <p:tavLst>
                                        <p:tav tm="0" fmla="#ppt_w*sin(2.5*pi*$)">
                                          <p:val>
                                            <p:fltVal val="0"/>
                                          </p:val>
                                        </p:tav>
                                        <p:tav tm="100000">
                                          <p:val>
                                            <p:fltVal val="1"/>
                                          </p:val>
                                        </p:tav>
                                      </p:tavLst>
                                    </p:anim>
                                    <p:anim calcmode="lin" valueType="num">
                                      <p:cBhvr>
                                        <p:cTn id="36" dur="2000" fill="hold"/>
                                        <p:tgtEl>
                                          <p:spTgt spid="68"/>
                                        </p:tgtEl>
                                        <p:attrNameLst>
                                          <p:attrName>ppt_h</p:attrName>
                                        </p:attrNameLst>
                                      </p:cBhvr>
                                      <p:tavLst>
                                        <p:tav tm="0">
                                          <p:val>
                                            <p:strVal val="#ppt_h"/>
                                          </p:val>
                                        </p:tav>
                                        <p:tav tm="100000">
                                          <p:val>
                                            <p:strVal val="#ppt_h"/>
                                          </p:val>
                                        </p:tav>
                                      </p:tavLst>
                                    </p:anim>
                                  </p:childTnLst>
                                </p:cTn>
                              </p:par>
                              <p:par>
                                <p:cTn id="37" presetID="45" presetClass="entr" presetSubtype="0" fill="hold" grpId="0" nodeType="withEffect" nodePh="1">
                                  <p:stCondLst>
                                    <p:cond delay="0"/>
                                  </p:stCondLst>
                                  <p:endCondLst>
                                    <p:cond evt="begin" delay="0">
                                      <p:tn val="37"/>
                                    </p:cond>
                                  </p:endCondLst>
                                  <p:childTnLst>
                                    <p:set>
                                      <p:cBhvr>
                                        <p:cTn id="38" dur="1" fill="hold">
                                          <p:stCondLst>
                                            <p:cond delay="0"/>
                                          </p:stCondLst>
                                        </p:cTn>
                                        <p:tgtEl>
                                          <p:spTgt spid="75"/>
                                        </p:tgtEl>
                                        <p:attrNameLst>
                                          <p:attrName>style.visibility</p:attrName>
                                        </p:attrNameLst>
                                      </p:cBhvr>
                                      <p:to>
                                        <p:strVal val="visible"/>
                                      </p:to>
                                    </p:set>
                                    <p:animEffect transition="in" filter="fade">
                                      <p:cBhvr>
                                        <p:cTn id="39" dur="2000"/>
                                        <p:tgtEl>
                                          <p:spTgt spid="75"/>
                                        </p:tgtEl>
                                      </p:cBhvr>
                                    </p:animEffect>
                                    <p:anim calcmode="lin" valueType="num">
                                      <p:cBhvr>
                                        <p:cTn id="40" dur="2000" fill="hold"/>
                                        <p:tgtEl>
                                          <p:spTgt spid="75"/>
                                        </p:tgtEl>
                                        <p:attrNameLst>
                                          <p:attrName>ppt_w</p:attrName>
                                        </p:attrNameLst>
                                      </p:cBhvr>
                                      <p:tavLst>
                                        <p:tav tm="0" fmla="#ppt_w*sin(2.5*pi*$)">
                                          <p:val>
                                            <p:fltVal val="0"/>
                                          </p:val>
                                        </p:tav>
                                        <p:tav tm="100000">
                                          <p:val>
                                            <p:fltVal val="1"/>
                                          </p:val>
                                        </p:tav>
                                      </p:tavLst>
                                    </p:anim>
                                    <p:anim calcmode="lin" valueType="num">
                                      <p:cBhvr>
                                        <p:cTn id="41" dur="2000" fill="hold"/>
                                        <p:tgtEl>
                                          <p:spTgt spid="75"/>
                                        </p:tgtEl>
                                        <p:attrNameLst>
                                          <p:attrName>ppt_h</p:attrName>
                                        </p:attrNameLst>
                                      </p:cBhvr>
                                      <p:tavLst>
                                        <p:tav tm="0">
                                          <p:val>
                                            <p:strVal val="#ppt_h"/>
                                          </p:val>
                                        </p:tav>
                                        <p:tav tm="100000">
                                          <p:val>
                                            <p:strVal val="#ppt_h"/>
                                          </p:val>
                                        </p:tav>
                                      </p:tavLst>
                                    </p:anim>
                                  </p:childTnLst>
                                </p:cTn>
                              </p:par>
                              <p:par>
                                <p:cTn id="42" presetID="45" presetClass="entr" presetSubtype="0" fill="hold" grpId="0" nodeType="withEffect" nodePh="1">
                                  <p:stCondLst>
                                    <p:cond delay="0"/>
                                  </p:stCondLst>
                                  <p:endCondLst>
                                    <p:cond evt="begin" delay="0">
                                      <p:tn val="42"/>
                                    </p:cond>
                                  </p:endCondLst>
                                  <p:childTnLst>
                                    <p:set>
                                      <p:cBhvr>
                                        <p:cTn id="43" dur="1" fill="hold">
                                          <p:stCondLst>
                                            <p:cond delay="0"/>
                                          </p:stCondLst>
                                        </p:cTn>
                                        <p:tgtEl>
                                          <p:spTgt spid="81"/>
                                        </p:tgtEl>
                                        <p:attrNameLst>
                                          <p:attrName>style.visibility</p:attrName>
                                        </p:attrNameLst>
                                      </p:cBhvr>
                                      <p:to>
                                        <p:strVal val="visible"/>
                                      </p:to>
                                    </p:set>
                                    <p:animEffect transition="in" filter="fade">
                                      <p:cBhvr>
                                        <p:cTn id="44" dur="2000"/>
                                        <p:tgtEl>
                                          <p:spTgt spid="81"/>
                                        </p:tgtEl>
                                      </p:cBhvr>
                                    </p:animEffect>
                                    <p:anim calcmode="lin" valueType="num">
                                      <p:cBhvr>
                                        <p:cTn id="45" dur="2000" fill="hold"/>
                                        <p:tgtEl>
                                          <p:spTgt spid="81"/>
                                        </p:tgtEl>
                                        <p:attrNameLst>
                                          <p:attrName>ppt_w</p:attrName>
                                        </p:attrNameLst>
                                      </p:cBhvr>
                                      <p:tavLst>
                                        <p:tav tm="0" fmla="#ppt_w*sin(2.5*pi*$)">
                                          <p:val>
                                            <p:fltVal val="0"/>
                                          </p:val>
                                        </p:tav>
                                        <p:tav tm="100000">
                                          <p:val>
                                            <p:fltVal val="1"/>
                                          </p:val>
                                        </p:tav>
                                      </p:tavLst>
                                    </p:anim>
                                    <p:anim calcmode="lin" valueType="num">
                                      <p:cBhvr>
                                        <p:cTn id="46" dur="2000" fill="hold"/>
                                        <p:tgtEl>
                                          <p:spTgt spid="81"/>
                                        </p:tgtEl>
                                        <p:attrNameLst>
                                          <p:attrName>ppt_h</p:attrName>
                                        </p:attrNameLst>
                                      </p:cBhvr>
                                      <p:tavLst>
                                        <p:tav tm="0">
                                          <p:val>
                                            <p:strVal val="#ppt_h"/>
                                          </p:val>
                                        </p:tav>
                                        <p:tav tm="100000">
                                          <p:val>
                                            <p:strVal val="#ppt_h"/>
                                          </p:val>
                                        </p:tav>
                                      </p:tavLst>
                                    </p:anim>
                                  </p:childTnLst>
                                </p:cTn>
                              </p:par>
                            </p:childTnLst>
                          </p:cTn>
                        </p:par>
                        <p:par>
                          <p:cTn id="47" fill="hold">
                            <p:stCondLst>
                              <p:cond delay="3500"/>
                            </p:stCondLst>
                            <p:childTnLst>
                              <p:par>
                                <p:cTn id="48" presetID="31" presetClass="entr" presetSubtype="0" fill="hold" grpId="0" nodeType="afterEffect">
                                  <p:stCondLst>
                                    <p:cond delay="0"/>
                                  </p:stCondLst>
                                  <p:childTnLst>
                                    <p:set>
                                      <p:cBhvr>
                                        <p:cTn id="49" dur="1" fill="hold">
                                          <p:stCondLst>
                                            <p:cond delay="0"/>
                                          </p:stCondLst>
                                        </p:cTn>
                                        <p:tgtEl>
                                          <p:spTgt spid="72"/>
                                        </p:tgtEl>
                                        <p:attrNameLst>
                                          <p:attrName>style.visibility</p:attrName>
                                        </p:attrNameLst>
                                      </p:cBhvr>
                                      <p:to>
                                        <p:strVal val="visible"/>
                                      </p:to>
                                    </p:set>
                                    <p:anim calcmode="lin" valueType="num">
                                      <p:cBhvr>
                                        <p:cTn id="50" dur="1000" fill="hold"/>
                                        <p:tgtEl>
                                          <p:spTgt spid="72"/>
                                        </p:tgtEl>
                                        <p:attrNameLst>
                                          <p:attrName>ppt_w</p:attrName>
                                        </p:attrNameLst>
                                      </p:cBhvr>
                                      <p:tavLst>
                                        <p:tav tm="0">
                                          <p:val>
                                            <p:fltVal val="0"/>
                                          </p:val>
                                        </p:tav>
                                        <p:tav tm="100000">
                                          <p:val>
                                            <p:strVal val="#ppt_w"/>
                                          </p:val>
                                        </p:tav>
                                      </p:tavLst>
                                    </p:anim>
                                    <p:anim calcmode="lin" valueType="num">
                                      <p:cBhvr>
                                        <p:cTn id="51" dur="1000" fill="hold"/>
                                        <p:tgtEl>
                                          <p:spTgt spid="72"/>
                                        </p:tgtEl>
                                        <p:attrNameLst>
                                          <p:attrName>ppt_h</p:attrName>
                                        </p:attrNameLst>
                                      </p:cBhvr>
                                      <p:tavLst>
                                        <p:tav tm="0">
                                          <p:val>
                                            <p:fltVal val="0"/>
                                          </p:val>
                                        </p:tav>
                                        <p:tav tm="100000">
                                          <p:val>
                                            <p:strVal val="#ppt_h"/>
                                          </p:val>
                                        </p:tav>
                                      </p:tavLst>
                                    </p:anim>
                                    <p:anim calcmode="lin" valueType="num">
                                      <p:cBhvr>
                                        <p:cTn id="52" dur="1000" fill="hold"/>
                                        <p:tgtEl>
                                          <p:spTgt spid="72"/>
                                        </p:tgtEl>
                                        <p:attrNameLst>
                                          <p:attrName>style.rotation</p:attrName>
                                        </p:attrNameLst>
                                      </p:cBhvr>
                                      <p:tavLst>
                                        <p:tav tm="0">
                                          <p:val>
                                            <p:fltVal val="90"/>
                                          </p:val>
                                        </p:tav>
                                        <p:tav tm="100000">
                                          <p:val>
                                            <p:fltVal val="0"/>
                                          </p:val>
                                        </p:tav>
                                      </p:tavLst>
                                    </p:anim>
                                    <p:animEffect transition="in" filter="fade">
                                      <p:cBhvr>
                                        <p:cTn id="53" dur="1000"/>
                                        <p:tgtEl>
                                          <p:spTgt spid="72"/>
                                        </p:tgtEl>
                                      </p:cBhvr>
                                    </p:animEffect>
                                  </p:childTnLst>
                                </p:cTn>
                              </p:par>
                            </p:childTnLst>
                          </p:cTn>
                        </p:par>
                        <p:par>
                          <p:cTn id="54" fill="hold">
                            <p:stCondLst>
                              <p:cond delay="4500"/>
                            </p:stCondLst>
                            <p:childTnLst>
                              <p:par>
                                <p:cTn id="55" presetID="42" presetClass="entr" presetSubtype="0" fill="hold" grpId="0" nodeType="afterEffect">
                                  <p:stCondLst>
                                    <p:cond delay="0"/>
                                  </p:stCondLst>
                                  <p:childTnLst>
                                    <p:set>
                                      <p:cBhvr>
                                        <p:cTn id="56" dur="1" fill="hold">
                                          <p:stCondLst>
                                            <p:cond delay="0"/>
                                          </p:stCondLst>
                                        </p:cTn>
                                        <p:tgtEl>
                                          <p:spTgt spid="70"/>
                                        </p:tgtEl>
                                        <p:attrNameLst>
                                          <p:attrName>style.visibility</p:attrName>
                                        </p:attrNameLst>
                                      </p:cBhvr>
                                      <p:to>
                                        <p:strVal val="visible"/>
                                      </p:to>
                                    </p:set>
                                    <p:animEffect transition="in" filter="fade">
                                      <p:cBhvr>
                                        <p:cTn id="57" dur="1000"/>
                                        <p:tgtEl>
                                          <p:spTgt spid="70"/>
                                        </p:tgtEl>
                                      </p:cBhvr>
                                    </p:animEffect>
                                    <p:anim calcmode="lin" valueType="num">
                                      <p:cBhvr>
                                        <p:cTn id="58" dur="1000" fill="hold"/>
                                        <p:tgtEl>
                                          <p:spTgt spid="70"/>
                                        </p:tgtEl>
                                        <p:attrNameLst>
                                          <p:attrName>ppt_x</p:attrName>
                                        </p:attrNameLst>
                                      </p:cBhvr>
                                      <p:tavLst>
                                        <p:tav tm="0">
                                          <p:val>
                                            <p:strVal val="#ppt_x"/>
                                          </p:val>
                                        </p:tav>
                                        <p:tav tm="100000">
                                          <p:val>
                                            <p:strVal val="#ppt_x"/>
                                          </p:val>
                                        </p:tav>
                                      </p:tavLst>
                                    </p:anim>
                                    <p:anim calcmode="lin" valueType="num">
                                      <p:cBhvr>
                                        <p:cTn id="59" dur="1000" fill="hold"/>
                                        <p:tgtEl>
                                          <p:spTgt spid="70"/>
                                        </p:tgtEl>
                                        <p:attrNameLst>
                                          <p:attrName>ppt_y</p:attrName>
                                        </p:attrNameLst>
                                      </p:cBhvr>
                                      <p:tavLst>
                                        <p:tav tm="0">
                                          <p:val>
                                            <p:strVal val="#ppt_y+.1"/>
                                          </p:val>
                                        </p:tav>
                                        <p:tav tm="100000">
                                          <p:val>
                                            <p:strVal val="#ppt_y"/>
                                          </p:val>
                                        </p:tav>
                                      </p:tavLst>
                                    </p:anim>
                                  </p:childTnLst>
                                </p:cTn>
                              </p:par>
                            </p:childTnLst>
                          </p:cTn>
                        </p:par>
                        <p:par>
                          <p:cTn id="60" fill="hold">
                            <p:stCondLst>
                              <p:cond delay="5500"/>
                            </p:stCondLst>
                            <p:childTnLst>
                              <p:par>
                                <p:cTn id="61" presetID="31" presetClass="entr" presetSubtype="0" fill="hold" grpId="0" nodeType="afterEffect">
                                  <p:stCondLst>
                                    <p:cond delay="0"/>
                                  </p:stCondLst>
                                  <p:childTnLst>
                                    <p:set>
                                      <p:cBhvr>
                                        <p:cTn id="62" dur="1" fill="hold">
                                          <p:stCondLst>
                                            <p:cond delay="0"/>
                                          </p:stCondLst>
                                        </p:cTn>
                                        <p:tgtEl>
                                          <p:spTgt spid="87"/>
                                        </p:tgtEl>
                                        <p:attrNameLst>
                                          <p:attrName>style.visibility</p:attrName>
                                        </p:attrNameLst>
                                      </p:cBhvr>
                                      <p:to>
                                        <p:strVal val="visible"/>
                                      </p:to>
                                    </p:set>
                                    <p:anim calcmode="lin" valueType="num">
                                      <p:cBhvr>
                                        <p:cTn id="63" dur="1000" fill="hold"/>
                                        <p:tgtEl>
                                          <p:spTgt spid="87"/>
                                        </p:tgtEl>
                                        <p:attrNameLst>
                                          <p:attrName>ppt_w</p:attrName>
                                        </p:attrNameLst>
                                      </p:cBhvr>
                                      <p:tavLst>
                                        <p:tav tm="0">
                                          <p:val>
                                            <p:fltVal val="0"/>
                                          </p:val>
                                        </p:tav>
                                        <p:tav tm="100000">
                                          <p:val>
                                            <p:strVal val="#ppt_w"/>
                                          </p:val>
                                        </p:tav>
                                      </p:tavLst>
                                    </p:anim>
                                    <p:anim calcmode="lin" valueType="num">
                                      <p:cBhvr>
                                        <p:cTn id="64" dur="1000" fill="hold"/>
                                        <p:tgtEl>
                                          <p:spTgt spid="87"/>
                                        </p:tgtEl>
                                        <p:attrNameLst>
                                          <p:attrName>ppt_h</p:attrName>
                                        </p:attrNameLst>
                                      </p:cBhvr>
                                      <p:tavLst>
                                        <p:tav tm="0">
                                          <p:val>
                                            <p:fltVal val="0"/>
                                          </p:val>
                                        </p:tav>
                                        <p:tav tm="100000">
                                          <p:val>
                                            <p:strVal val="#ppt_h"/>
                                          </p:val>
                                        </p:tav>
                                      </p:tavLst>
                                    </p:anim>
                                    <p:anim calcmode="lin" valueType="num">
                                      <p:cBhvr>
                                        <p:cTn id="65" dur="1000" fill="hold"/>
                                        <p:tgtEl>
                                          <p:spTgt spid="87"/>
                                        </p:tgtEl>
                                        <p:attrNameLst>
                                          <p:attrName>style.rotation</p:attrName>
                                        </p:attrNameLst>
                                      </p:cBhvr>
                                      <p:tavLst>
                                        <p:tav tm="0">
                                          <p:val>
                                            <p:fltVal val="90"/>
                                          </p:val>
                                        </p:tav>
                                        <p:tav tm="100000">
                                          <p:val>
                                            <p:fltVal val="0"/>
                                          </p:val>
                                        </p:tav>
                                      </p:tavLst>
                                    </p:anim>
                                    <p:animEffect transition="in" filter="fade">
                                      <p:cBhvr>
                                        <p:cTn id="66" dur="1000"/>
                                        <p:tgtEl>
                                          <p:spTgt spid="87"/>
                                        </p:tgtEl>
                                      </p:cBhvr>
                                    </p:animEffect>
                                  </p:childTnLst>
                                </p:cTn>
                              </p:par>
                            </p:childTnLst>
                          </p:cTn>
                        </p:par>
                        <p:par>
                          <p:cTn id="67" fill="hold">
                            <p:stCondLst>
                              <p:cond delay="6500"/>
                            </p:stCondLst>
                            <p:childTnLst>
                              <p:par>
                                <p:cTn id="68" presetID="42" presetClass="entr" presetSubtype="0" fill="hold" grpId="0" nodeType="afterEffect">
                                  <p:stCondLst>
                                    <p:cond delay="0"/>
                                  </p:stCondLst>
                                  <p:childTnLst>
                                    <p:set>
                                      <p:cBhvr>
                                        <p:cTn id="69" dur="1" fill="hold">
                                          <p:stCondLst>
                                            <p:cond delay="0"/>
                                          </p:stCondLst>
                                        </p:cTn>
                                        <p:tgtEl>
                                          <p:spTgt spid="88"/>
                                        </p:tgtEl>
                                        <p:attrNameLst>
                                          <p:attrName>style.visibility</p:attrName>
                                        </p:attrNameLst>
                                      </p:cBhvr>
                                      <p:to>
                                        <p:strVal val="visible"/>
                                      </p:to>
                                    </p:set>
                                    <p:animEffect transition="in" filter="fade">
                                      <p:cBhvr>
                                        <p:cTn id="70" dur="1000"/>
                                        <p:tgtEl>
                                          <p:spTgt spid="88"/>
                                        </p:tgtEl>
                                      </p:cBhvr>
                                    </p:animEffect>
                                    <p:anim calcmode="lin" valueType="num">
                                      <p:cBhvr>
                                        <p:cTn id="71" dur="1000" fill="hold"/>
                                        <p:tgtEl>
                                          <p:spTgt spid="88"/>
                                        </p:tgtEl>
                                        <p:attrNameLst>
                                          <p:attrName>ppt_x</p:attrName>
                                        </p:attrNameLst>
                                      </p:cBhvr>
                                      <p:tavLst>
                                        <p:tav tm="0">
                                          <p:val>
                                            <p:strVal val="#ppt_x"/>
                                          </p:val>
                                        </p:tav>
                                        <p:tav tm="100000">
                                          <p:val>
                                            <p:strVal val="#ppt_x"/>
                                          </p:val>
                                        </p:tav>
                                      </p:tavLst>
                                    </p:anim>
                                    <p:anim calcmode="lin" valueType="num">
                                      <p:cBhvr>
                                        <p:cTn id="72" dur="1000" fill="hold"/>
                                        <p:tgtEl>
                                          <p:spTgt spid="88"/>
                                        </p:tgtEl>
                                        <p:attrNameLst>
                                          <p:attrName>ppt_y</p:attrName>
                                        </p:attrNameLst>
                                      </p:cBhvr>
                                      <p:tavLst>
                                        <p:tav tm="0">
                                          <p:val>
                                            <p:strVal val="#ppt_y+.1"/>
                                          </p:val>
                                        </p:tav>
                                        <p:tav tm="100000">
                                          <p:val>
                                            <p:strVal val="#ppt_y"/>
                                          </p:val>
                                        </p:tav>
                                      </p:tavLst>
                                    </p:anim>
                                  </p:childTnLst>
                                </p:cTn>
                              </p:par>
                            </p:childTnLst>
                          </p:cTn>
                        </p:par>
                        <p:par>
                          <p:cTn id="73" fill="hold">
                            <p:stCondLst>
                              <p:cond delay="7500"/>
                            </p:stCondLst>
                            <p:childTnLst>
                              <p:par>
                                <p:cTn id="74" presetID="31" presetClass="entr" presetSubtype="0" fill="hold" grpId="0" nodeType="afterEffect">
                                  <p:stCondLst>
                                    <p:cond delay="0"/>
                                  </p:stCondLst>
                                  <p:childTnLst>
                                    <p:set>
                                      <p:cBhvr>
                                        <p:cTn id="75" dur="1" fill="hold">
                                          <p:stCondLst>
                                            <p:cond delay="0"/>
                                          </p:stCondLst>
                                        </p:cTn>
                                        <p:tgtEl>
                                          <p:spTgt spid="89"/>
                                        </p:tgtEl>
                                        <p:attrNameLst>
                                          <p:attrName>style.visibility</p:attrName>
                                        </p:attrNameLst>
                                      </p:cBhvr>
                                      <p:to>
                                        <p:strVal val="visible"/>
                                      </p:to>
                                    </p:set>
                                    <p:anim calcmode="lin" valueType="num">
                                      <p:cBhvr>
                                        <p:cTn id="76" dur="1000" fill="hold"/>
                                        <p:tgtEl>
                                          <p:spTgt spid="89"/>
                                        </p:tgtEl>
                                        <p:attrNameLst>
                                          <p:attrName>ppt_w</p:attrName>
                                        </p:attrNameLst>
                                      </p:cBhvr>
                                      <p:tavLst>
                                        <p:tav tm="0">
                                          <p:val>
                                            <p:fltVal val="0"/>
                                          </p:val>
                                        </p:tav>
                                        <p:tav tm="100000">
                                          <p:val>
                                            <p:strVal val="#ppt_w"/>
                                          </p:val>
                                        </p:tav>
                                      </p:tavLst>
                                    </p:anim>
                                    <p:anim calcmode="lin" valueType="num">
                                      <p:cBhvr>
                                        <p:cTn id="77" dur="1000" fill="hold"/>
                                        <p:tgtEl>
                                          <p:spTgt spid="89"/>
                                        </p:tgtEl>
                                        <p:attrNameLst>
                                          <p:attrName>ppt_h</p:attrName>
                                        </p:attrNameLst>
                                      </p:cBhvr>
                                      <p:tavLst>
                                        <p:tav tm="0">
                                          <p:val>
                                            <p:fltVal val="0"/>
                                          </p:val>
                                        </p:tav>
                                        <p:tav tm="100000">
                                          <p:val>
                                            <p:strVal val="#ppt_h"/>
                                          </p:val>
                                        </p:tav>
                                      </p:tavLst>
                                    </p:anim>
                                    <p:anim calcmode="lin" valueType="num">
                                      <p:cBhvr>
                                        <p:cTn id="78" dur="1000" fill="hold"/>
                                        <p:tgtEl>
                                          <p:spTgt spid="89"/>
                                        </p:tgtEl>
                                        <p:attrNameLst>
                                          <p:attrName>style.rotation</p:attrName>
                                        </p:attrNameLst>
                                      </p:cBhvr>
                                      <p:tavLst>
                                        <p:tav tm="0">
                                          <p:val>
                                            <p:fltVal val="90"/>
                                          </p:val>
                                        </p:tav>
                                        <p:tav tm="100000">
                                          <p:val>
                                            <p:fltVal val="0"/>
                                          </p:val>
                                        </p:tav>
                                      </p:tavLst>
                                    </p:anim>
                                    <p:animEffect transition="in" filter="fade">
                                      <p:cBhvr>
                                        <p:cTn id="79" dur="1000"/>
                                        <p:tgtEl>
                                          <p:spTgt spid="89"/>
                                        </p:tgtEl>
                                      </p:cBhvr>
                                    </p:animEffect>
                                  </p:childTnLst>
                                </p:cTn>
                              </p:par>
                            </p:childTnLst>
                          </p:cTn>
                        </p:par>
                        <p:par>
                          <p:cTn id="80" fill="hold">
                            <p:stCondLst>
                              <p:cond delay="8500"/>
                            </p:stCondLst>
                            <p:childTnLst>
                              <p:par>
                                <p:cTn id="81" presetID="42" presetClass="entr" presetSubtype="0" fill="hold" grpId="0" nodeType="afterEffect">
                                  <p:stCondLst>
                                    <p:cond delay="0"/>
                                  </p:stCondLst>
                                  <p:childTnLst>
                                    <p:set>
                                      <p:cBhvr>
                                        <p:cTn id="82" dur="1" fill="hold">
                                          <p:stCondLst>
                                            <p:cond delay="0"/>
                                          </p:stCondLst>
                                        </p:cTn>
                                        <p:tgtEl>
                                          <p:spTgt spid="90"/>
                                        </p:tgtEl>
                                        <p:attrNameLst>
                                          <p:attrName>style.visibility</p:attrName>
                                        </p:attrNameLst>
                                      </p:cBhvr>
                                      <p:to>
                                        <p:strVal val="visible"/>
                                      </p:to>
                                    </p:set>
                                    <p:animEffect transition="in" filter="fade">
                                      <p:cBhvr>
                                        <p:cTn id="83" dur="1000"/>
                                        <p:tgtEl>
                                          <p:spTgt spid="90"/>
                                        </p:tgtEl>
                                      </p:cBhvr>
                                    </p:animEffect>
                                    <p:anim calcmode="lin" valueType="num">
                                      <p:cBhvr>
                                        <p:cTn id="84" dur="1000" fill="hold"/>
                                        <p:tgtEl>
                                          <p:spTgt spid="90"/>
                                        </p:tgtEl>
                                        <p:attrNameLst>
                                          <p:attrName>ppt_x</p:attrName>
                                        </p:attrNameLst>
                                      </p:cBhvr>
                                      <p:tavLst>
                                        <p:tav tm="0">
                                          <p:val>
                                            <p:strVal val="#ppt_x"/>
                                          </p:val>
                                        </p:tav>
                                        <p:tav tm="100000">
                                          <p:val>
                                            <p:strVal val="#ppt_x"/>
                                          </p:val>
                                        </p:tav>
                                      </p:tavLst>
                                    </p:anim>
                                    <p:anim calcmode="lin" valueType="num">
                                      <p:cBhvr>
                                        <p:cTn id="85" dur="1000" fill="hold"/>
                                        <p:tgtEl>
                                          <p:spTgt spid="90"/>
                                        </p:tgtEl>
                                        <p:attrNameLst>
                                          <p:attrName>ppt_y</p:attrName>
                                        </p:attrNameLst>
                                      </p:cBhvr>
                                      <p:tavLst>
                                        <p:tav tm="0">
                                          <p:val>
                                            <p:strVal val="#ppt_y+.1"/>
                                          </p:val>
                                        </p:tav>
                                        <p:tav tm="100000">
                                          <p:val>
                                            <p:strVal val="#ppt_y"/>
                                          </p:val>
                                        </p:tav>
                                      </p:tavLst>
                                    </p:anim>
                                  </p:childTnLst>
                                </p:cTn>
                              </p:par>
                            </p:childTnLst>
                          </p:cTn>
                        </p:par>
                        <p:par>
                          <p:cTn id="86" fill="hold">
                            <p:stCondLst>
                              <p:cond delay="9500"/>
                            </p:stCondLst>
                            <p:childTnLst>
                              <p:par>
                                <p:cTn id="87" presetID="31" presetClass="entr" presetSubtype="0" fill="hold" grpId="0" nodeType="afterEffect">
                                  <p:stCondLst>
                                    <p:cond delay="0"/>
                                  </p:stCondLst>
                                  <p:childTnLst>
                                    <p:set>
                                      <p:cBhvr>
                                        <p:cTn id="88" dur="1" fill="hold">
                                          <p:stCondLst>
                                            <p:cond delay="0"/>
                                          </p:stCondLst>
                                        </p:cTn>
                                        <p:tgtEl>
                                          <p:spTgt spid="91"/>
                                        </p:tgtEl>
                                        <p:attrNameLst>
                                          <p:attrName>style.visibility</p:attrName>
                                        </p:attrNameLst>
                                      </p:cBhvr>
                                      <p:to>
                                        <p:strVal val="visible"/>
                                      </p:to>
                                    </p:set>
                                    <p:anim calcmode="lin" valueType="num">
                                      <p:cBhvr>
                                        <p:cTn id="89" dur="1000" fill="hold"/>
                                        <p:tgtEl>
                                          <p:spTgt spid="91"/>
                                        </p:tgtEl>
                                        <p:attrNameLst>
                                          <p:attrName>ppt_w</p:attrName>
                                        </p:attrNameLst>
                                      </p:cBhvr>
                                      <p:tavLst>
                                        <p:tav tm="0">
                                          <p:val>
                                            <p:fltVal val="0"/>
                                          </p:val>
                                        </p:tav>
                                        <p:tav tm="100000">
                                          <p:val>
                                            <p:strVal val="#ppt_w"/>
                                          </p:val>
                                        </p:tav>
                                      </p:tavLst>
                                    </p:anim>
                                    <p:anim calcmode="lin" valueType="num">
                                      <p:cBhvr>
                                        <p:cTn id="90" dur="1000" fill="hold"/>
                                        <p:tgtEl>
                                          <p:spTgt spid="91"/>
                                        </p:tgtEl>
                                        <p:attrNameLst>
                                          <p:attrName>ppt_h</p:attrName>
                                        </p:attrNameLst>
                                      </p:cBhvr>
                                      <p:tavLst>
                                        <p:tav tm="0">
                                          <p:val>
                                            <p:fltVal val="0"/>
                                          </p:val>
                                        </p:tav>
                                        <p:tav tm="100000">
                                          <p:val>
                                            <p:strVal val="#ppt_h"/>
                                          </p:val>
                                        </p:tav>
                                      </p:tavLst>
                                    </p:anim>
                                    <p:anim calcmode="lin" valueType="num">
                                      <p:cBhvr>
                                        <p:cTn id="91" dur="1000" fill="hold"/>
                                        <p:tgtEl>
                                          <p:spTgt spid="91"/>
                                        </p:tgtEl>
                                        <p:attrNameLst>
                                          <p:attrName>style.rotation</p:attrName>
                                        </p:attrNameLst>
                                      </p:cBhvr>
                                      <p:tavLst>
                                        <p:tav tm="0">
                                          <p:val>
                                            <p:fltVal val="90"/>
                                          </p:val>
                                        </p:tav>
                                        <p:tav tm="100000">
                                          <p:val>
                                            <p:fltVal val="0"/>
                                          </p:val>
                                        </p:tav>
                                      </p:tavLst>
                                    </p:anim>
                                    <p:animEffect transition="in" filter="fade">
                                      <p:cBhvr>
                                        <p:cTn id="92" dur="1000"/>
                                        <p:tgtEl>
                                          <p:spTgt spid="91"/>
                                        </p:tgtEl>
                                      </p:cBhvr>
                                    </p:animEffect>
                                  </p:childTnLst>
                                </p:cTn>
                              </p:par>
                            </p:childTnLst>
                          </p:cTn>
                        </p:par>
                        <p:par>
                          <p:cTn id="93" fill="hold">
                            <p:stCondLst>
                              <p:cond delay="10500"/>
                            </p:stCondLst>
                            <p:childTnLst>
                              <p:par>
                                <p:cTn id="94" presetID="42" presetClass="entr" presetSubtype="0" fill="hold" grpId="0" nodeType="afterEffect">
                                  <p:stCondLst>
                                    <p:cond delay="0"/>
                                  </p:stCondLst>
                                  <p:childTnLst>
                                    <p:set>
                                      <p:cBhvr>
                                        <p:cTn id="95" dur="1" fill="hold">
                                          <p:stCondLst>
                                            <p:cond delay="0"/>
                                          </p:stCondLst>
                                        </p:cTn>
                                        <p:tgtEl>
                                          <p:spTgt spid="92"/>
                                        </p:tgtEl>
                                        <p:attrNameLst>
                                          <p:attrName>style.visibility</p:attrName>
                                        </p:attrNameLst>
                                      </p:cBhvr>
                                      <p:to>
                                        <p:strVal val="visible"/>
                                      </p:to>
                                    </p:set>
                                    <p:animEffect transition="in" filter="fade">
                                      <p:cBhvr>
                                        <p:cTn id="96" dur="1000"/>
                                        <p:tgtEl>
                                          <p:spTgt spid="92"/>
                                        </p:tgtEl>
                                      </p:cBhvr>
                                    </p:animEffect>
                                    <p:anim calcmode="lin" valueType="num">
                                      <p:cBhvr>
                                        <p:cTn id="97" dur="1000" fill="hold"/>
                                        <p:tgtEl>
                                          <p:spTgt spid="92"/>
                                        </p:tgtEl>
                                        <p:attrNameLst>
                                          <p:attrName>ppt_x</p:attrName>
                                        </p:attrNameLst>
                                      </p:cBhvr>
                                      <p:tavLst>
                                        <p:tav tm="0">
                                          <p:val>
                                            <p:strVal val="#ppt_x"/>
                                          </p:val>
                                        </p:tav>
                                        <p:tav tm="100000">
                                          <p:val>
                                            <p:strVal val="#ppt_x"/>
                                          </p:val>
                                        </p:tav>
                                      </p:tavLst>
                                    </p:anim>
                                    <p:anim calcmode="lin" valueType="num">
                                      <p:cBhvr>
                                        <p:cTn id="98" dur="1000" fill="hold"/>
                                        <p:tgtEl>
                                          <p:spTgt spid="92"/>
                                        </p:tgtEl>
                                        <p:attrNameLst>
                                          <p:attrName>ppt_y</p:attrName>
                                        </p:attrNameLst>
                                      </p:cBhvr>
                                      <p:tavLst>
                                        <p:tav tm="0">
                                          <p:val>
                                            <p:strVal val="#ppt_y+.1"/>
                                          </p:val>
                                        </p:tav>
                                        <p:tav tm="100000">
                                          <p:val>
                                            <p:strVal val="#ppt_y"/>
                                          </p:val>
                                        </p:tav>
                                      </p:tavLst>
                                    </p:anim>
                                  </p:childTnLst>
                                </p:cTn>
                              </p:par>
                            </p:childTnLst>
                          </p:cTn>
                        </p:par>
                        <p:par>
                          <p:cTn id="99" fill="hold">
                            <p:stCondLst>
                              <p:cond delay="11500"/>
                            </p:stCondLst>
                            <p:childTnLst>
                              <p:par>
                                <p:cTn id="100" presetID="2" presetClass="entr" presetSubtype="8" fill="hold" grpId="0" nodeType="afterEffect">
                                  <p:stCondLst>
                                    <p:cond delay="0"/>
                                  </p:stCondLst>
                                  <p:childTnLst>
                                    <p:set>
                                      <p:cBhvr>
                                        <p:cTn id="101" dur="1" fill="hold">
                                          <p:stCondLst>
                                            <p:cond delay="0"/>
                                          </p:stCondLst>
                                        </p:cTn>
                                        <p:tgtEl>
                                          <p:spTgt spid="48"/>
                                        </p:tgtEl>
                                        <p:attrNameLst>
                                          <p:attrName>style.visibility</p:attrName>
                                        </p:attrNameLst>
                                      </p:cBhvr>
                                      <p:to>
                                        <p:strVal val="visible"/>
                                      </p:to>
                                    </p:set>
                                    <p:anim calcmode="lin" valueType="num">
                                      <p:cBhvr additive="base">
                                        <p:cTn id="102" dur="500" fill="hold"/>
                                        <p:tgtEl>
                                          <p:spTgt spid="48"/>
                                        </p:tgtEl>
                                        <p:attrNameLst>
                                          <p:attrName>ppt_x</p:attrName>
                                        </p:attrNameLst>
                                      </p:cBhvr>
                                      <p:tavLst>
                                        <p:tav tm="0">
                                          <p:val>
                                            <p:strVal val="0-#ppt_w/2"/>
                                          </p:val>
                                        </p:tav>
                                        <p:tav tm="100000">
                                          <p:val>
                                            <p:strVal val="#ppt_x"/>
                                          </p:val>
                                        </p:tav>
                                      </p:tavLst>
                                    </p:anim>
                                    <p:anim calcmode="lin" valueType="num">
                                      <p:cBhvr additive="base">
                                        <p:cTn id="103" dur="500" fill="hold"/>
                                        <p:tgtEl>
                                          <p:spTgt spid="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P spid="15" grpId="0" animBg="1"/>
      <p:bldP spid="16" grpId="0" animBg="1"/>
      <p:bldP spid="17" grpId="0" animBg="1"/>
      <p:bldP spid="50" grpId="0"/>
      <p:bldP spid="68" grpId="0"/>
      <p:bldP spid="70" grpId="0"/>
      <p:bldP spid="72" grpId="0" animBg="1"/>
      <p:bldP spid="75" grpId="0"/>
      <p:bldP spid="81" grpId="0"/>
      <p:bldP spid="87" grpId="0" animBg="1"/>
      <p:bldP spid="88" grpId="0"/>
      <p:bldP spid="89" grpId="0" animBg="1"/>
      <p:bldP spid="90" grpId="0"/>
      <p:bldP spid="91" grpId="0" animBg="1"/>
      <p:bldP spid="92" grpId="0"/>
      <p:bldP spid="4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a:extLst>
              <a:ext uri="{FF2B5EF4-FFF2-40B4-BE49-F238E27FC236}">
                <a16:creationId xmlns="" xmlns:a16="http://schemas.microsoft.com/office/drawing/2014/main" id="{2B47A908-2AAB-7D43-8C9B-25229BD23B77}"/>
              </a:ext>
            </a:extLst>
          </p:cNvPr>
          <p:cNvGrpSpPr/>
          <p:nvPr/>
        </p:nvGrpSpPr>
        <p:grpSpPr>
          <a:xfrm flipH="1" flipV="1">
            <a:off x="-2790890" y="-1679573"/>
            <a:ext cx="7190610" cy="6418335"/>
            <a:chOff x="3731234" y="478518"/>
            <a:chExt cx="7190610" cy="6418335"/>
          </a:xfrm>
        </p:grpSpPr>
        <p:sp>
          <p:nvSpPr>
            <p:cNvPr id="11" name="平行四边形 10">
              <a:extLst>
                <a:ext uri="{FF2B5EF4-FFF2-40B4-BE49-F238E27FC236}">
                  <a16:creationId xmlns="" xmlns:a16="http://schemas.microsoft.com/office/drawing/2014/main" id="{C274A1F8-533D-9B45-84FE-DC39C603FB4E}"/>
                </a:ext>
              </a:extLst>
            </p:cNvPr>
            <p:cNvSpPr/>
            <p:nvPr/>
          </p:nvSpPr>
          <p:spPr>
            <a:xfrm>
              <a:off x="3948038" y="1666175"/>
              <a:ext cx="6973806" cy="5230678"/>
            </a:xfrm>
            <a:prstGeom prst="parallelogram">
              <a:avLst>
                <a:gd name="adj" fmla="val 60655"/>
              </a:avLst>
            </a:prstGeom>
            <a:solidFill>
              <a:srgbClr val="0070C0"/>
            </a:solidFill>
            <a:ln>
              <a:noFill/>
            </a:ln>
            <a:effectLst>
              <a:outerShdw blurRad="508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ea typeface="思源黑体 CN Regular" panose="020B0500000000000000" pitchFamily="34" charset="-122"/>
                <a:sym typeface="Arial" panose="020B0604020202020204" pitchFamily="34" charset="0"/>
              </a:endParaRPr>
            </a:p>
          </p:txBody>
        </p:sp>
        <p:sp>
          <p:nvSpPr>
            <p:cNvPr id="12" name="三角形 11">
              <a:extLst>
                <a:ext uri="{FF2B5EF4-FFF2-40B4-BE49-F238E27FC236}">
                  <a16:creationId xmlns="" xmlns:a16="http://schemas.microsoft.com/office/drawing/2014/main" id="{DFB3AABD-2136-B445-9EA3-A5B600065997}"/>
                </a:ext>
              </a:extLst>
            </p:cNvPr>
            <p:cNvSpPr/>
            <p:nvPr/>
          </p:nvSpPr>
          <p:spPr>
            <a:xfrm>
              <a:off x="3731234" y="478518"/>
              <a:ext cx="2685751" cy="2207111"/>
            </a:xfrm>
            <a:prstGeom prst="triangle">
              <a:avLst/>
            </a:prstGeom>
            <a:gradFill flip="none" rotWithShape="1">
              <a:gsLst>
                <a:gs pos="0">
                  <a:srgbClr val="0070C0"/>
                </a:gs>
                <a:gs pos="100000">
                  <a:srgbClr val="00206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ea typeface="思源黑体 CN Regular" panose="020B0500000000000000" pitchFamily="34" charset="-122"/>
                <a:sym typeface="Arial" panose="020B0604020202020204" pitchFamily="34" charset="0"/>
              </a:endParaRPr>
            </a:p>
          </p:txBody>
        </p:sp>
        <p:sp>
          <p:nvSpPr>
            <p:cNvPr id="13" name="三角形 12">
              <a:extLst>
                <a:ext uri="{FF2B5EF4-FFF2-40B4-BE49-F238E27FC236}">
                  <a16:creationId xmlns="" xmlns:a16="http://schemas.microsoft.com/office/drawing/2014/main" id="{7BE56A49-22EA-2841-9449-3F66ADAFAF5A}"/>
                </a:ext>
              </a:extLst>
            </p:cNvPr>
            <p:cNvSpPr/>
            <p:nvPr/>
          </p:nvSpPr>
          <p:spPr>
            <a:xfrm rot="10800000">
              <a:off x="5792175" y="1645530"/>
              <a:ext cx="1266785" cy="1041025"/>
            </a:xfrm>
            <a:prstGeom prst="triangle">
              <a:avLst/>
            </a:prstGeom>
            <a:solidFill>
              <a:srgbClr val="0064C8"/>
            </a:solidFill>
            <a:ln>
              <a:noFill/>
            </a:ln>
            <a:effectLst>
              <a:outerShdw blurRad="762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ea typeface="思源黑体 CN Regular" panose="020B0500000000000000" pitchFamily="34" charset="-122"/>
                <a:sym typeface="Arial" panose="020B0604020202020204" pitchFamily="34" charset="0"/>
              </a:endParaRPr>
            </a:p>
          </p:txBody>
        </p:sp>
      </p:grpSp>
      <p:sp>
        <p:nvSpPr>
          <p:cNvPr id="14" name="平行四边形 13">
            <a:extLst>
              <a:ext uri="{FF2B5EF4-FFF2-40B4-BE49-F238E27FC236}">
                <a16:creationId xmlns="" xmlns:a16="http://schemas.microsoft.com/office/drawing/2014/main" id="{B827FF95-7B11-D446-BB9A-60519182D106}"/>
              </a:ext>
            </a:extLst>
          </p:cNvPr>
          <p:cNvSpPr/>
          <p:nvPr/>
        </p:nvSpPr>
        <p:spPr>
          <a:xfrm>
            <a:off x="9961739" y="437322"/>
            <a:ext cx="5520696" cy="6858000"/>
          </a:xfrm>
          <a:prstGeom prst="parallelogram">
            <a:avLst>
              <a:gd name="adj" fmla="val 76100"/>
            </a:avLst>
          </a:prstGeom>
          <a:gradFill>
            <a:gsLst>
              <a:gs pos="0">
                <a:srgbClr val="0070C0"/>
              </a:gs>
              <a:gs pos="100000">
                <a:srgbClr val="002060"/>
              </a:gs>
            </a:gsLst>
            <a:lin ang="2700000" scaled="1"/>
          </a:gradFill>
          <a:ln>
            <a:noFill/>
          </a:ln>
          <a:effectLst>
            <a:outerShdw blurRad="76200" dist="762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ea typeface="思源黑体 CN Regular" panose="020B0500000000000000" pitchFamily="34" charset="-122"/>
              <a:sym typeface="Arial" panose="020B0604020202020204" pitchFamily="34" charset="0"/>
            </a:endParaRPr>
          </a:p>
        </p:txBody>
      </p:sp>
      <p:sp>
        <p:nvSpPr>
          <p:cNvPr id="15" name="文本框 14">
            <a:extLst>
              <a:ext uri="{FF2B5EF4-FFF2-40B4-BE49-F238E27FC236}">
                <a16:creationId xmlns="" xmlns:a16="http://schemas.microsoft.com/office/drawing/2014/main" id="{B6802953-568C-8E44-AB13-1C025D7B49F8}"/>
              </a:ext>
            </a:extLst>
          </p:cNvPr>
          <p:cNvSpPr txBox="1"/>
          <p:nvPr/>
        </p:nvSpPr>
        <p:spPr>
          <a:xfrm>
            <a:off x="2440010" y="2758326"/>
            <a:ext cx="1127232" cy="1107996"/>
          </a:xfrm>
          <a:prstGeom prst="rect">
            <a:avLst/>
          </a:prstGeom>
          <a:noFill/>
        </p:spPr>
        <p:txBody>
          <a:bodyPr wrap="none" rtlCol="0">
            <a:spAutoFit/>
          </a:bodyPr>
          <a:lstStyle/>
          <a:p>
            <a:r>
              <a:rPr kumimoji="1" lang="en-US" altLang="zh-CN" sz="6600" b="1" dirty="0" smtClean="0">
                <a:solidFill>
                  <a:schemeClr val="bg1"/>
                </a:solidFill>
                <a:latin typeface="Arial" panose="020B0604020202020204" pitchFamily="34" charset="0"/>
                <a:ea typeface="思源黑体 CN Regular" panose="020B0500000000000000" pitchFamily="34" charset="-122"/>
                <a:cs typeface="Arial Black" panose="020B0604020202020204" pitchFamily="34" charset="0"/>
                <a:sym typeface="Arial" panose="020B0604020202020204" pitchFamily="34" charset="0"/>
              </a:rPr>
              <a:t>02</a:t>
            </a:r>
            <a:endParaRPr kumimoji="1" lang="zh-CN" altLang="en-US" sz="6600" b="1" dirty="0">
              <a:solidFill>
                <a:schemeClr val="bg1"/>
              </a:solidFill>
              <a:latin typeface="Arial" panose="020B0604020202020204" pitchFamily="34" charset="0"/>
              <a:ea typeface="思源黑体 CN Regular" panose="020B0500000000000000" pitchFamily="34" charset="-122"/>
              <a:cs typeface="Arial Black" panose="020B0604020202020204" pitchFamily="34" charset="0"/>
              <a:sym typeface="Arial" panose="020B0604020202020204" pitchFamily="34" charset="0"/>
            </a:endParaRPr>
          </a:p>
        </p:txBody>
      </p:sp>
      <p:sp>
        <p:nvSpPr>
          <p:cNvPr id="16" name="文本框 15">
            <a:extLst>
              <a:ext uri="{FF2B5EF4-FFF2-40B4-BE49-F238E27FC236}">
                <a16:creationId xmlns="" xmlns:a16="http://schemas.microsoft.com/office/drawing/2014/main" id="{61FDECA0-C822-5148-AE65-8EB7F72F930C}"/>
              </a:ext>
            </a:extLst>
          </p:cNvPr>
          <p:cNvSpPr txBox="1"/>
          <p:nvPr/>
        </p:nvSpPr>
        <p:spPr>
          <a:xfrm>
            <a:off x="4399720" y="2619543"/>
            <a:ext cx="6176691" cy="1015663"/>
          </a:xfrm>
          <a:prstGeom prst="rect">
            <a:avLst/>
          </a:prstGeom>
          <a:noFill/>
        </p:spPr>
        <p:txBody>
          <a:bodyPr wrap="none" rtlCol="0">
            <a:spAutoFit/>
          </a:bodyPr>
          <a:lstStyle/>
          <a:p>
            <a:r>
              <a:rPr lang="en-US" altLang="zh-TW" sz="6000" b="1" spc="300" dirty="0">
                <a:gradFill>
                  <a:gsLst>
                    <a:gs pos="0">
                      <a:srgbClr val="0070C0"/>
                    </a:gs>
                    <a:gs pos="100000">
                      <a:srgbClr val="002060"/>
                    </a:gs>
                  </a:gsLst>
                  <a:lin ang="2700000" scaled="1"/>
                </a:gradFill>
                <a:latin typeface="Times New Roman" panose="02020603050405020304" pitchFamily="18" charset="0"/>
                <a:ea typeface="標楷體" panose="03000509000000000000" pitchFamily="65" charset="-120"/>
                <a:cs typeface="Times New Roman" panose="02020603050405020304" pitchFamily="18" charset="0"/>
                <a:sym typeface="Arial" panose="020B0604020202020204" pitchFamily="34" charset="0"/>
              </a:rPr>
              <a:t>Company </a:t>
            </a:r>
            <a:r>
              <a:rPr lang="en-US" altLang="zh-TW" sz="6000" b="1" spc="300" dirty="0" smtClean="0">
                <a:gradFill>
                  <a:gsLst>
                    <a:gs pos="0">
                      <a:srgbClr val="0070C0"/>
                    </a:gs>
                    <a:gs pos="100000">
                      <a:srgbClr val="002060"/>
                    </a:gs>
                  </a:gsLst>
                  <a:lin ang="2700000" scaled="1"/>
                </a:gradFill>
                <a:latin typeface="Times New Roman" panose="02020603050405020304" pitchFamily="18" charset="0"/>
                <a:ea typeface="標楷體" panose="03000509000000000000" pitchFamily="65" charset="-120"/>
                <a:cs typeface="Times New Roman" panose="02020603050405020304" pitchFamily="18" charset="0"/>
                <a:sym typeface="Arial" panose="020B0604020202020204" pitchFamily="34" charset="0"/>
              </a:rPr>
              <a:t>Status</a:t>
            </a:r>
            <a:endParaRPr lang="en-US" altLang="zh-TW" sz="6000" b="1" spc="300" dirty="0">
              <a:gradFill>
                <a:gsLst>
                  <a:gs pos="0">
                    <a:srgbClr val="0070C0"/>
                  </a:gs>
                  <a:gs pos="100000">
                    <a:srgbClr val="002060"/>
                  </a:gs>
                </a:gsLst>
                <a:lin ang="2700000" scaled="1"/>
              </a:gradFill>
              <a:latin typeface="Times New Roman" panose="02020603050405020304" pitchFamily="18" charset="0"/>
              <a:ea typeface="標楷體" panose="03000509000000000000" pitchFamily="65" charset="-120"/>
              <a:cs typeface="Times New Roman" panose="02020603050405020304" pitchFamily="18" charset="0"/>
              <a:sym typeface="Arial" panose="020B0604020202020204" pitchFamily="34" charset="0"/>
            </a:endParaRPr>
          </a:p>
        </p:txBody>
      </p:sp>
      <p:sp>
        <p:nvSpPr>
          <p:cNvPr id="17" name="平行四边形 16">
            <a:extLst>
              <a:ext uri="{FF2B5EF4-FFF2-40B4-BE49-F238E27FC236}">
                <a16:creationId xmlns="" xmlns:a16="http://schemas.microsoft.com/office/drawing/2014/main" id="{FD6754BF-22BD-F641-BEE0-976CF2073595}"/>
              </a:ext>
            </a:extLst>
          </p:cNvPr>
          <p:cNvSpPr/>
          <p:nvPr/>
        </p:nvSpPr>
        <p:spPr>
          <a:xfrm flipH="1" flipV="1">
            <a:off x="-2790890" y="-3096932"/>
            <a:ext cx="6973806" cy="5230678"/>
          </a:xfrm>
          <a:prstGeom prst="parallelogram">
            <a:avLst>
              <a:gd name="adj" fmla="val 60655"/>
            </a:avLst>
          </a:prstGeom>
          <a:gradFill>
            <a:gsLst>
              <a:gs pos="0">
                <a:srgbClr val="0070C0"/>
              </a:gs>
              <a:gs pos="100000">
                <a:srgbClr val="002060"/>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ea typeface="思源黑体 CN Regular" panose="020B0500000000000000" pitchFamily="34" charset="-122"/>
              <a:sym typeface="Arial" panose="020B0604020202020204" pitchFamily="34" charset="0"/>
            </a:endParaRPr>
          </a:p>
        </p:txBody>
      </p:sp>
      <p:sp>
        <p:nvSpPr>
          <p:cNvPr id="19" name="文字方塊 18"/>
          <p:cNvSpPr txBox="1"/>
          <p:nvPr/>
        </p:nvSpPr>
        <p:spPr>
          <a:xfrm>
            <a:off x="11879094" y="6442101"/>
            <a:ext cx="312906" cy="369332"/>
          </a:xfrm>
          <a:prstGeom prst="rect">
            <a:avLst/>
          </a:prstGeom>
          <a:noFill/>
        </p:spPr>
        <p:txBody>
          <a:bodyPr wrap="none" rtlCol="0">
            <a:spAutoFit/>
          </a:bodyPr>
          <a:lstStyle/>
          <a:p>
            <a:r>
              <a:rPr lang="en-US" altLang="zh-TW" dirty="0" smtClean="0"/>
              <a:t>5</a:t>
            </a:r>
            <a:endParaRPr lang="zh-TW" altLang="en-US" dirty="0"/>
          </a:p>
        </p:txBody>
      </p:sp>
    </p:spTree>
    <p:extLst>
      <p:ext uri="{BB962C8B-B14F-4D97-AF65-F5344CB8AC3E}">
        <p14:creationId xmlns:p14="http://schemas.microsoft.com/office/powerpoint/2010/main" val="340955182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58">
            <a:extLst>
              <a:ext uri="{FF2B5EF4-FFF2-40B4-BE49-F238E27FC236}">
                <a16:creationId xmlns="" xmlns:a16="http://schemas.microsoft.com/office/drawing/2014/main" id="{5391F655-B8A1-401C-B1A2-AD912A45A4AC}"/>
              </a:ext>
            </a:extLst>
          </p:cNvPr>
          <p:cNvSpPr/>
          <p:nvPr/>
        </p:nvSpPr>
        <p:spPr>
          <a:xfrm rot="16200000">
            <a:off x="3557524" y="3839723"/>
            <a:ext cx="119513" cy="119514"/>
          </a:xfrm>
          <a:prstGeom prst="ellipse">
            <a:avLst/>
          </a:prstGeom>
          <a:gradFill>
            <a:gsLst>
              <a:gs pos="0">
                <a:srgbClr val="0064C8"/>
              </a:gs>
              <a:gs pos="100000">
                <a:srgbClr val="00428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latin typeface="Arial" panose="020B0604020202020204" pitchFamily="34" charset="0"/>
              <a:ea typeface="思源黑体 CN Regular" panose="020B0500000000000000" pitchFamily="34" charset="-122"/>
              <a:sym typeface="Arial" panose="020B0604020202020204" pitchFamily="34" charset="0"/>
            </a:endParaRPr>
          </a:p>
        </p:txBody>
      </p:sp>
      <p:sp>
        <p:nvSpPr>
          <p:cNvPr id="12" name="Oval 59">
            <a:extLst>
              <a:ext uri="{FF2B5EF4-FFF2-40B4-BE49-F238E27FC236}">
                <a16:creationId xmlns="" xmlns:a16="http://schemas.microsoft.com/office/drawing/2014/main" id="{B1BA271B-8FD9-4C21-940E-456FF3D3C2E8}"/>
              </a:ext>
            </a:extLst>
          </p:cNvPr>
          <p:cNvSpPr/>
          <p:nvPr/>
        </p:nvSpPr>
        <p:spPr>
          <a:xfrm rot="16200000">
            <a:off x="3557525" y="3614556"/>
            <a:ext cx="119513" cy="119515"/>
          </a:xfrm>
          <a:prstGeom prst="ellipse">
            <a:avLst/>
          </a:prstGeom>
          <a:gradFill>
            <a:gsLst>
              <a:gs pos="0">
                <a:srgbClr val="0064C8"/>
              </a:gs>
              <a:gs pos="100000">
                <a:srgbClr val="00428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latin typeface="Arial" panose="020B0604020202020204" pitchFamily="34" charset="0"/>
              <a:ea typeface="思源黑体 CN Regular" panose="020B0500000000000000" pitchFamily="34" charset="-122"/>
              <a:sym typeface="Arial" panose="020B0604020202020204" pitchFamily="34" charset="0"/>
            </a:endParaRPr>
          </a:p>
        </p:txBody>
      </p:sp>
      <p:sp>
        <p:nvSpPr>
          <p:cNvPr id="13" name="Oval 60">
            <a:extLst>
              <a:ext uri="{FF2B5EF4-FFF2-40B4-BE49-F238E27FC236}">
                <a16:creationId xmlns="" xmlns:a16="http://schemas.microsoft.com/office/drawing/2014/main" id="{8D68C5DA-E27F-40F0-A268-0C7667DAA369}"/>
              </a:ext>
            </a:extLst>
          </p:cNvPr>
          <p:cNvSpPr/>
          <p:nvPr/>
        </p:nvSpPr>
        <p:spPr>
          <a:xfrm rot="16200000">
            <a:off x="3557524" y="3389390"/>
            <a:ext cx="119513" cy="119514"/>
          </a:xfrm>
          <a:prstGeom prst="ellipse">
            <a:avLst/>
          </a:prstGeom>
          <a:gradFill>
            <a:gsLst>
              <a:gs pos="0">
                <a:srgbClr val="0064C8"/>
              </a:gs>
              <a:gs pos="100000">
                <a:srgbClr val="00428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latin typeface="Arial" panose="020B0604020202020204" pitchFamily="34" charset="0"/>
              <a:ea typeface="思源黑体 CN Regular" panose="020B0500000000000000" pitchFamily="34" charset="-122"/>
              <a:sym typeface="Arial" panose="020B0604020202020204" pitchFamily="34" charset="0"/>
            </a:endParaRPr>
          </a:p>
        </p:txBody>
      </p:sp>
      <p:sp>
        <p:nvSpPr>
          <p:cNvPr id="14" name="Oval 61">
            <a:extLst>
              <a:ext uri="{FF2B5EF4-FFF2-40B4-BE49-F238E27FC236}">
                <a16:creationId xmlns="" xmlns:a16="http://schemas.microsoft.com/office/drawing/2014/main" id="{E62932BA-D32A-45AA-B489-4148AF2FE80A}"/>
              </a:ext>
            </a:extLst>
          </p:cNvPr>
          <p:cNvSpPr/>
          <p:nvPr/>
        </p:nvSpPr>
        <p:spPr>
          <a:xfrm rot="16200000">
            <a:off x="3557525" y="3164225"/>
            <a:ext cx="119513" cy="119514"/>
          </a:xfrm>
          <a:prstGeom prst="ellipse">
            <a:avLst/>
          </a:prstGeom>
          <a:gradFill>
            <a:gsLst>
              <a:gs pos="0">
                <a:srgbClr val="0064C8"/>
              </a:gs>
              <a:gs pos="100000">
                <a:srgbClr val="00428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latin typeface="Arial" panose="020B0604020202020204" pitchFamily="34" charset="0"/>
              <a:ea typeface="思源黑体 CN Regular" panose="020B0500000000000000" pitchFamily="34" charset="-122"/>
              <a:sym typeface="Arial" panose="020B0604020202020204" pitchFamily="34" charset="0"/>
            </a:endParaRPr>
          </a:p>
        </p:txBody>
      </p:sp>
      <p:sp>
        <p:nvSpPr>
          <p:cNvPr id="15" name="Oval 62">
            <a:extLst>
              <a:ext uri="{FF2B5EF4-FFF2-40B4-BE49-F238E27FC236}">
                <a16:creationId xmlns="" xmlns:a16="http://schemas.microsoft.com/office/drawing/2014/main" id="{972B8A34-5EE3-47D3-B976-6811A521C83E}"/>
              </a:ext>
            </a:extLst>
          </p:cNvPr>
          <p:cNvSpPr/>
          <p:nvPr/>
        </p:nvSpPr>
        <p:spPr>
          <a:xfrm rot="16200000">
            <a:off x="3557524" y="4064888"/>
            <a:ext cx="119513" cy="119514"/>
          </a:xfrm>
          <a:prstGeom prst="ellipse">
            <a:avLst/>
          </a:prstGeom>
          <a:gradFill>
            <a:gsLst>
              <a:gs pos="0">
                <a:srgbClr val="0064C8"/>
              </a:gs>
              <a:gs pos="100000">
                <a:srgbClr val="00428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latin typeface="Arial" panose="020B0604020202020204" pitchFamily="34" charset="0"/>
              <a:ea typeface="思源黑体 CN Regular" panose="020B0500000000000000" pitchFamily="34" charset="-122"/>
              <a:sym typeface="Arial" panose="020B0604020202020204" pitchFamily="34" charset="0"/>
            </a:endParaRPr>
          </a:p>
        </p:txBody>
      </p:sp>
      <p:grpSp>
        <p:nvGrpSpPr>
          <p:cNvPr id="2" name="组合 1">
            <a:extLst>
              <a:ext uri="{FF2B5EF4-FFF2-40B4-BE49-F238E27FC236}">
                <a16:creationId xmlns="" xmlns:a16="http://schemas.microsoft.com/office/drawing/2014/main" id="{B3B4CE59-D03B-4EBF-A2D1-28E37DB68F6B}"/>
              </a:ext>
            </a:extLst>
          </p:cNvPr>
          <p:cNvGrpSpPr/>
          <p:nvPr/>
        </p:nvGrpSpPr>
        <p:grpSpPr>
          <a:xfrm>
            <a:off x="3617267" y="1615128"/>
            <a:ext cx="0" cy="4429523"/>
            <a:chOff x="5016378" y="1524254"/>
            <a:chExt cx="0" cy="4429523"/>
          </a:xfrm>
        </p:grpSpPr>
        <p:cxnSp>
          <p:nvCxnSpPr>
            <p:cNvPr id="16" name="Straight Connector 15">
              <a:extLst>
                <a:ext uri="{FF2B5EF4-FFF2-40B4-BE49-F238E27FC236}">
                  <a16:creationId xmlns="" xmlns:a16="http://schemas.microsoft.com/office/drawing/2014/main" id="{C79F355D-36A7-46F4-A4CE-CE6BB8EA4B60}"/>
                </a:ext>
              </a:extLst>
            </p:cNvPr>
            <p:cNvCxnSpPr>
              <a:cxnSpLocks/>
            </p:cNvCxnSpPr>
            <p:nvPr/>
          </p:nvCxnSpPr>
          <p:spPr>
            <a:xfrm>
              <a:off x="5016378" y="1524254"/>
              <a:ext cx="0" cy="137477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63">
              <a:extLst>
                <a:ext uri="{FF2B5EF4-FFF2-40B4-BE49-F238E27FC236}">
                  <a16:creationId xmlns="" xmlns:a16="http://schemas.microsoft.com/office/drawing/2014/main" id="{AB9A827D-F7DA-499A-878B-2148403FC46A}"/>
                </a:ext>
              </a:extLst>
            </p:cNvPr>
            <p:cNvCxnSpPr/>
            <p:nvPr/>
          </p:nvCxnSpPr>
          <p:spPr>
            <a:xfrm>
              <a:off x="5016378" y="4277377"/>
              <a:ext cx="0" cy="16764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61" name="组合 60">
            <a:extLst>
              <a:ext uri="{FF2B5EF4-FFF2-40B4-BE49-F238E27FC236}">
                <a16:creationId xmlns="" xmlns:a16="http://schemas.microsoft.com/office/drawing/2014/main" id="{594B9C97-8C51-084D-B6F4-2C3F79BAEBAB}"/>
              </a:ext>
            </a:extLst>
          </p:cNvPr>
          <p:cNvGrpSpPr/>
          <p:nvPr/>
        </p:nvGrpSpPr>
        <p:grpSpPr>
          <a:xfrm>
            <a:off x="-212033" y="-377866"/>
            <a:ext cx="1092634" cy="1190657"/>
            <a:chOff x="-2790890" y="-3096932"/>
            <a:chExt cx="7190610" cy="7835694"/>
          </a:xfrm>
        </p:grpSpPr>
        <p:grpSp>
          <p:nvGrpSpPr>
            <p:cNvPr id="62" name="组合 61">
              <a:extLst>
                <a:ext uri="{FF2B5EF4-FFF2-40B4-BE49-F238E27FC236}">
                  <a16:creationId xmlns="" xmlns:a16="http://schemas.microsoft.com/office/drawing/2014/main" id="{CD9212E7-16CE-0247-9FDD-6817EA27CBF3}"/>
                </a:ext>
              </a:extLst>
            </p:cNvPr>
            <p:cNvGrpSpPr/>
            <p:nvPr/>
          </p:nvGrpSpPr>
          <p:grpSpPr>
            <a:xfrm flipH="1" flipV="1">
              <a:off x="-2790890" y="-1679573"/>
              <a:ext cx="7190610" cy="6418335"/>
              <a:chOff x="3731234" y="478518"/>
              <a:chExt cx="7190610" cy="6418335"/>
            </a:xfrm>
          </p:grpSpPr>
          <p:sp>
            <p:nvSpPr>
              <p:cNvPr id="64" name="平行四边形 63">
                <a:extLst>
                  <a:ext uri="{FF2B5EF4-FFF2-40B4-BE49-F238E27FC236}">
                    <a16:creationId xmlns="" xmlns:a16="http://schemas.microsoft.com/office/drawing/2014/main" id="{BED5080B-D7CF-3346-BEB8-641EDA74839C}"/>
                  </a:ext>
                </a:extLst>
              </p:cNvPr>
              <p:cNvSpPr/>
              <p:nvPr/>
            </p:nvSpPr>
            <p:spPr>
              <a:xfrm>
                <a:off x="3948038" y="1666175"/>
                <a:ext cx="6973806" cy="5230678"/>
              </a:xfrm>
              <a:prstGeom prst="parallelogram">
                <a:avLst>
                  <a:gd name="adj" fmla="val 60655"/>
                </a:avLst>
              </a:prstGeom>
              <a:solidFill>
                <a:srgbClr val="0070C0"/>
              </a:solidFill>
              <a:ln>
                <a:noFill/>
              </a:ln>
              <a:effectLst>
                <a:outerShdw blurRad="508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ea typeface="思源黑体 CN Regular" panose="020B0500000000000000" pitchFamily="34" charset="-122"/>
                  <a:sym typeface="Arial" panose="020B0604020202020204" pitchFamily="34" charset="0"/>
                </a:endParaRPr>
              </a:p>
            </p:txBody>
          </p:sp>
          <p:sp>
            <p:nvSpPr>
              <p:cNvPr id="65" name="三角形 64">
                <a:extLst>
                  <a:ext uri="{FF2B5EF4-FFF2-40B4-BE49-F238E27FC236}">
                    <a16:creationId xmlns="" xmlns:a16="http://schemas.microsoft.com/office/drawing/2014/main" id="{0030D629-4D4F-9345-9B27-A23A46524B2B}"/>
                  </a:ext>
                </a:extLst>
              </p:cNvPr>
              <p:cNvSpPr/>
              <p:nvPr/>
            </p:nvSpPr>
            <p:spPr>
              <a:xfrm>
                <a:off x="3731234" y="478518"/>
                <a:ext cx="2685751" cy="2207111"/>
              </a:xfrm>
              <a:prstGeom prst="triangle">
                <a:avLst/>
              </a:prstGeom>
              <a:gradFill flip="none" rotWithShape="1">
                <a:gsLst>
                  <a:gs pos="0">
                    <a:srgbClr val="0070C0"/>
                  </a:gs>
                  <a:gs pos="100000">
                    <a:srgbClr val="00206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ea typeface="思源黑体 CN Regular" panose="020B0500000000000000" pitchFamily="34" charset="-122"/>
                  <a:sym typeface="Arial" panose="020B0604020202020204" pitchFamily="34" charset="0"/>
                </a:endParaRPr>
              </a:p>
            </p:txBody>
          </p:sp>
          <p:sp>
            <p:nvSpPr>
              <p:cNvPr id="68" name="三角形 67">
                <a:extLst>
                  <a:ext uri="{FF2B5EF4-FFF2-40B4-BE49-F238E27FC236}">
                    <a16:creationId xmlns="" xmlns:a16="http://schemas.microsoft.com/office/drawing/2014/main" id="{558EB0D0-2A7D-164F-A629-2906A4496473}"/>
                  </a:ext>
                </a:extLst>
              </p:cNvPr>
              <p:cNvSpPr/>
              <p:nvPr/>
            </p:nvSpPr>
            <p:spPr>
              <a:xfrm rot="10800000">
                <a:off x="5792175" y="1645530"/>
                <a:ext cx="1266785" cy="1041025"/>
              </a:xfrm>
              <a:prstGeom prst="triangle">
                <a:avLst/>
              </a:prstGeom>
              <a:solidFill>
                <a:srgbClr val="0064C8"/>
              </a:solidFill>
              <a:ln>
                <a:noFill/>
              </a:ln>
              <a:effectLst>
                <a:outerShdw blurRad="762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ea typeface="思源黑体 CN Regular" panose="020B0500000000000000" pitchFamily="34" charset="-122"/>
                  <a:sym typeface="Arial" panose="020B0604020202020204" pitchFamily="34" charset="0"/>
                </a:endParaRPr>
              </a:p>
            </p:txBody>
          </p:sp>
        </p:grpSp>
        <p:sp>
          <p:nvSpPr>
            <p:cNvPr id="63" name="平行四边形 62">
              <a:extLst>
                <a:ext uri="{FF2B5EF4-FFF2-40B4-BE49-F238E27FC236}">
                  <a16:creationId xmlns="" xmlns:a16="http://schemas.microsoft.com/office/drawing/2014/main" id="{DD906DC9-8EDB-9F44-A00B-D50BC460F33C}"/>
                </a:ext>
              </a:extLst>
            </p:cNvPr>
            <p:cNvSpPr/>
            <p:nvPr/>
          </p:nvSpPr>
          <p:spPr>
            <a:xfrm flipH="1" flipV="1">
              <a:off x="-2790890" y="-3096932"/>
              <a:ext cx="6973806" cy="5230678"/>
            </a:xfrm>
            <a:prstGeom prst="parallelogram">
              <a:avLst>
                <a:gd name="adj" fmla="val 60655"/>
              </a:avLst>
            </a:prstGeom>
            <a:gradFill>
              <a:gsLst>
                <a:gs pos="0">
                  <a:srgbClr val="0070C0"/>
                </a:gs>
                <a:gs pos="100000">
                  <a:srgbClr val="002060"/>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ea typeface="思源黑体 CN Regular" panose="020B0500000000000000" pitchFamily="34" charset="-122"/>
                <a:sym typeface="Arial" panose="020B0604020202020204" pitchFamily="34" charset="0"/>
              </a:endParaRPr>
            </a:p>
          </p:txBody>
        </p:sp>
      </p:grpSp>
      <p:sp>
        <p:nvSpPr>
          <p:cNvPr id="3" name="矩形 2"/>
          <p:cNvSpPr/>
          <p:nvPr/>
        </p:nvSpPr>
        <p:spPr>
          <a:xfrm>
            <a:off x="253193" y="5352153"/>
            <a:ext cx="3230372" cy="830997"/>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altLang="zh-TW" sz="2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imes New Roman" panose="02020603050405020304" pitchFamily="18" charset="0"/>
                <a:ea typeface="標楷體" panose="03000509000000000000" pitchFamily="65" charset="-120"/>
                <a:cs typeface="Times New Roman" panose="02020603050405020304" pitchFamily="18" charset="0"/>
              </a:rPr>
              <a:t>Mr. Ronald Su</a:t>
            </a:r>
          </a:p>
          <a:p>
            <a:pPr algn="ctr"/>
            <a:r>
              <a:rPr lang="en-US" altLang="zh-TW" sz="2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imes New Roman" panose="02020603050405020304" pitchFamily="18" charset="0"/>
                <a:ea typeface="標楷體" panose="03000509000000000000" pitchFamily="65" charset="-120"/>
                <a:cs typeface="Times New Roman" panose="02020603050405020304" pitchFamily="18" charset="0"/>
              </a:rPr>
              <a:t>(</a:t>
            </a:r>
            <a:r>
              <a:rPr lang="en-US" altLang="zh-TW" sz="2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imes New Roman" panose="02020603050405020304" pitchFamily="18" charset="0"/>
                <a:ea typeface="標楷體" panose="03000509000000000000" pitchFamily="65" charset="-120"/>
                <a:cs typeface="Times New Roman" panose="02020603050405020304" pitchFamily="18" charset="0"/>
              </a:rPr>
              <a:t>CEO &amp; Chairman</a:t>
            </a:r>
            <a:r>
              <a:rPr lang="en-US" altLang="zh-TW" sz="2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2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54" name="圖片 53"/>
          <p:cNvPicPr>
            <a:picLocks noChangeAspect="1"/>
          </p:cNvPicPr>
          <p:nvPr/>
        </p:nvPicPr>
        <p:blipFill>
          <a:blip r:embed="rId2" cstate="print">
            <a:extLst>
              <a:ext uri="{BEBA8EAE-BF5A-486C-A8C5-ECC9F3942E4B}">
                <a14:imgProps xmlns:a14="http://schemas.microsoft.com/office/drawing/2010/main">
                  <a14:imgLayer r:embed="rId3">
                    <a14:imgEffect>
                      <a14:sharpenSoften amount="-70000"/>
                    </a14:imgEffect>
                    <a14:imgEffect>
                      <a14:brightnessContrast bright="44000"/>
                    </a14:imgEffect>
                  </a14:imgLayer>
                </a14:imgProps>
              </a:ext>
              <a:ext uri="{28A0092B-C50C-407E-A947-70E740481C1C}">
                <a14:useLocalDpi xmlns:a14="http://schemas.microsoft.com/office/drawing/2010/main" val="0"/>
              </a:ext>
            </a:extLst>
          </a:blip>
          <a:stretch>
            <a:fillRect/>
          </a:stretch>
        </p:blipFill>
        <p:spPr>
          <a:xfrm>
            <a:off x="10039227" y="1"/>
            <a:ext cx="1973705" cy="1000124"/>
          </a:xfrm>
          <a:prstGeom prst="rect">
            <a:avLst/>
          </a:prstGeom>
        </p:spPr>
      </p:pic>
      <p:sp>
        <p:nvSpPr>
          <p:cNvPr id="55" name="文本框 49">
            <a:extLst>
              <a:ext uri="{FF2B5EF4-FFF2-40B4-BE49-F238E27FC236}">
                <a16:creationId xmlns="" xmlns:a16="http://schemas.microsoft.com/office/drawing/2014/main" id="{F3C4C9C6-289D-8446-8B22-1BB842CD132E}"/>
              </a:ext>
            </a:extLst>
          </p:cNvPr>
          <p:cNvSpPr txBox="1"/>
          <p:nvPr/>
        </p:nvSpPr>
        <p:spPr>
          <a:xfrm>
            <a:off x="978152" y="115585"/>
            <a:ext cx="3236784" cy="523220"/>
          </a:xfrm>
          <a:prstGeom prst="rect">
            <a:avLst/>
          </a:prstGeom>
          <a:noFill/>
        </p:spPr>
        <p:txBody>
          <a:bodyPr wrap="none" rtlCol="0">
            <a:spAutoFit/>
          </a:bodyPr>
          <a:lstStyle/>
          <a:p>
            <a:r>
              <a:rPr lang="en-US" altLang="zh-TW" sz="2800" b="1" spc="300" dirty="0">
                <a:gradFill>
                  <a:gsLst>
                    <a:gs pos="0">
                      <a:srgbClr val="004286">
                        <a:alpha val="64000"/>
                      </a:srgbClr>
                    </a:gs>
                    <a:gs pos="100000">
                      <a:srgbClr val="004286"/>
                    </a:gs>
                  </a:gsLst>
                  <a:lin ang="5400000" scaled="1"/>
                </a:gradFill>
                <a:latin typeface="Times New Roman" panose="02020603050405020304" pitchFamily="18" charset="0"/>
                <a:ea typeface="標楷體" panose="03000509000000000000" pitchFamily="65" charset="-120"/>
                <a:cs typeface="Times New Roman" panose="02020603050405020304" pitchFamily="18" charset="0"/>
                <a:sym typeface="Arial" panose="020B0604020202020204" pitchFamily="34" charset="0"/>
              </a:rPr>
              <a:t>Company status</a:t>
            </a:r>
          </a:p>
        </p:txBody>
      </p:sp>
      <p:sp>
        <p:nvSpPr>
          <p:cNvPr id="4" name="矩形 3"/>
          <p:cNvSpPr/>
          <p:nvPr/>
        </p:nvSpPr>
        <p:spPr>
          <a:xfrm>
            <a:off x="427929" y="1291827"/>
            <a:ext cx="11490734" cy="338554"/>
          </a:xfrm>
          <a:prstGeom prst="rect">
            <a:avLst/>
          </a:prstGeom>
          <a:noFill/>
        </p:spPr>
        <p:txBody>
          <a:bodyPr wrap="square" lIns="91440" tIns="45720" rIns="91440" bIns="45720">
            <a:spAutoFit/>
          </a:bodyPr>
          <a:lstStyle/>
          <a:p>
            <a:pPr algn="ctr"/>
            <a:r>
              <a:rPr lang="en-US" altLang="zh-TW" sz="160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anose="02020603050405020304" pitchFamily="18" charset="0"/>
                <a:ea typeface="標楷體" panose="03000509000000000000" pitchFamily="65" charset="-120"/>
                <a:cs typeface="Times New Roman" panose="02020603050405020304" pitchFamily="18" charset="0"/>
              </a:rPr>
              <a:t>~AMPOC considers serving customers as its mission, </a:t>
            </a:r>
            <a:r>
              <a:rPr lang="en-US" altLang="zh-TW" sz="160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anose="02020603050405020304" pitchFamily="18" charset="0"/>
                <a:ea typeface="標楷體" panose="03000509000000000000" pitchFamily="65" charset="-120"/>
                <a:cs typeface="Times New Roman" panose="02020603050405020304" pitchFamily="18" charset="0"/>
              </a:rPr>
              <a:t>and actively </a:t>
            </a:r>
            <a:r>
              <a:rPr lang="en-US" altLang="zh-TW" sz="160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anose="02020603050405020304" pitchFamily="18" charset="0"/>
                <a:ea typeface="標楷體" panose="03000509000000000000" pitchFamily="65" charset="-120"/>
                <a:cs typeface="Times New Roman" panose="02020603050405020304" pitchFamily="18" charset="0"/>
              </a:rPr>
              <a:t>acts </a:t>
            </a:r>
            <a:r>
              <a:rPr lang="en-US" altLang="zh-TW" sz="160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anose="02020603050405020304" pitchFamily="18" charset="0"/>
                <a:ea typeface="標楷體" panose="03000509000000000000" pitchFamily="65" charset="-120"/>
                <a:cs typeface="Times New Roman" panose="02020603050405020304" pitchFamily="18" charset="0"/>
              </a:rPr>
              <a:t>as a </a:t>
            </a:r>
            <a:r>
              <a:rPr lang="en-US" altLang="zh-TW" sz="160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anose="02020603050405020304" pitchFamily="18" charset="0"/>
                <a:ea typeface="標楷體" panose="03000509000000000000" pitchFamily="65" charset="-120"/>
                <a:cs typeface="Times New Roman" panose="02020603050405020304" pitchFamily="18" charset="0"/>
              </a:rPr>
              <a:t>coordinator </a:t>
            </a:r>
            <a:r>
              <a:rPr lang="en-US" altLang="zh-TW" sz="160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anose="02020603050405020304" pitchFamily="18" charset="0"/>
                <a:ea typeface="標楷體" panose="03000509000000000000" pitchFamily="65" charset="-120"/>
                <a:cs typeface="Times New Roman" panose="02020603050405020304" pitchFamily="18" charset="0"/>
              </a:rPr>
              <a:t>for </a:t>
            </a:r>
            <a:r>
              <a:rPr lang="en-US" altLang="zh-TW" sz="160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anose="02020603050405020304" pitchFamily="18" charset="0"/>
                <a:ea typeface="標楷體" panose="03000509000000000000" pitchFamily="65" charset="-120"/>
                <a:cs typeface="Times New Roman" panose="02020603050405020304" pitchFamily="18" charset="0"/>
              </a:rPr>
              <a:t>information technology </a:t>
            </a:r>
            <a:r>
              <a:rPr lang="en-US" altLang="zh-TW" sz="160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anose="02020603050405020304" pitchFamily="18" charset="0"/>
                <a:ea typeface="標楷體" panose="03000509000000000000" pitchFamily="65" charset="-120"/>
                <a:cs typeface="Times New Roman" panose="02020603050405020304" pitchFamily="18" charset="0"/>
              </a:rPr>
              <a:t>industry~</a:t>
            </a:r>
            <a:endParaRPr lang="zh-TW" altLang="en-US" sz="1600"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Times New Roman" panose="02020603050405020304" pitchFamily="18" charset="0"/>
              <a:ea typeface="標楷體" panose="03000509000000000000" pitchFamily="65" charset="-120"/>
              <a:cs typeface="Times New Roman" panose="02020603050405020304" pitchFamily="18" charset="0"/>
            </a:endParaRPr>
          </a:p>
        </p:txBody>
      </p:sp>
      <p:graphicFrame>
        <p:nvGraphicFramePr>
          <p:cNvPr id="124" name="图表 12"/>
          <p:cNvGraphicFramePr/>
          <p:nvPr>
            <p:extLst>
              <p:ext uri="{D42A27DB-BD31-4B8C-83A1-F6EECF244321}">
                <p14:modId xmlns:p14="http://schemas.microsoft.com/office/powerpoint/2010/main" val="3222391965"/>
              </p:ext>
            </p:extLst>
          </p:nvPr>
        </p:nvGraphicFramePr>
        <p:xfrm>
          <a:off x="3561321" y="1631155"/>
          <a:ext cx="2608268" cy="165258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5" name="图表 20"/>
          <p:cNvGraphicFramePr/>
          <p:nvPr>
            <p:extLst>
              <p:ext uri="{D42A27DB-BD31-4B8C-83A1-F6EECF244321}">
                <p14:modId xmlns:p14="http://schemas.microsoft.com/office/powerpoint/2010/main" val="2192592101"/>
              </p:ext>
            </p:extLst>
          </p:nvPr>
        </p:nvGraphicFramePr>
        <p:xfrm>
          <a:off x="5705928" y="1631155"/>
          <a:ext cx="2608268" cy="1652584"/>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26" name="图表 21"/>
          <p:cNvGraphicFramePr/>
          <p:nvPr>
            <p:extLst>
              <p:ext uri="{D42A27DB-BD31-4B8C-83A1-F6EECF244321}">
                <p14:modId xmlns:p14="http://schemas.microsoft.com/office/powerpoint/2010/main" val="3551120012"/>
              </p:ext>
            </p:extLst>
          </p:nvPr>
        </p:nvGraphicFramePr>
        <p:xfrm>
          <a:off x="7850535" y="1631155"/>
          <a:ext cx="2608268" cy="1652584"/>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27" name="图表 22"/>
          <p:cNvGraphicFramePr/>
          <p:nvPr>
            <p:extLst>
              <p:ext uri="{D42A27DB-BD31-4B8C-83A1-F6EECF244321}">
                <p14:modId xmlns:p14="http://schemas.microsoft.com/office/powerpoint/2010/main" val="791791856"/>
              </p:ext>
            </p:extLst>
          </p:nvPr>
        </p:nvGraphicFramePr>
        <p:xfrm>
          <a:off x="9995143" y="1631155"/>
          <a:ext cx="2608268" cy="1652584"/>
        </p:xfrm>
        <a:graphic>
          <a:graphicData uri="http://schemas.openxmlformats.org/drawingml/2006/chart">
            <c:chart xmlns:c="http://schemas.openxmlformats.org/drawingml/2006/chart" xmlns:r="http://schemas.openxmlformats.org/officeDocument/2006/relationships" r:id="rId7"/>
          </a:graphicData>
        </a:graphic>
      </p:graphicFrame>
      <p:sp>
        <p:nvSpPr>
          <p:cNvPr id="128" name="文本框 32"/>
          <p:cNvSpPr txBox="1"/>
          <p:nvPr/>
        </p:nvSpPr>
        <p:spPr>
          <a:xfrm>
            <a:off x="4424718" y="2179496"/>
            <a:ext cx="795440" cy="553998"/>
          </a:xfrm>
          <a:prstGeom prst="rect">
            <a:avLst/>
          </a:prstGeom>
          <a:noFill/>
        </p:spPr>
        <p:txBody>
          <a:bodyPr wrap="square" lIns="91440" tIns="45720" rIns="91440" bIns="45720" rtlCol="0">
            <a:spAutoFit/>
          </a:bodyPr>
          <a:lstStyle/>
          <a:p>
            <a:pPr algn="ctr"/>
            <a:r>
              <a:rPr lang="en-US" altLang="zh-CN" sz="3000" b="1" dirty="0" smtClean="0">
                <a:solidFill>
                  <a:prstClr val="black">
                    <a:lumMod val="50000"/>
                    <a:lumOff val="50000"/>
                  </a:prstClr>
                </a:solidFill>
                <a:latin typeface="Times New Roman" panose="02020603050405020304" pitchFamily="18" charset="0"/>
                <a:ea typeface="標楷體" panose="03000509000000000000" pitchFamily="65" charset="-120"/>
                <a:cs typeface="Times New Roman" panose="02020603050405020304" pitchFamily="18" charset="0"/>
                <a:sym typeface="zihun70hao-lingyueheiti" panose="00000500000000000000" pitchFamily="2" charset="-122"/>
              </a:rPr>
              <a:t>2</a:t>
            </a:r>
            <a:endParaRPr lang="zh-CN" altLang="en-US" sz="3000" b="1" dirty="0">
              <a:solidFill>
                <a:prstClr val="black">
                  <a:lumMod val="50000"/>
                  <a:lumOff val="50000"/>
                </a:prstClr>
              </a:solidFill>
              <a:latin typeface="Times New Roman" panose="02020603050405020304" pitchFamily="18" charset="0"/>
              <a:ea typeface="標楷體" panose="03000509000000000000" pitchFamily="65" charset="-120"/>
              <a:cs typeface="Times New Roman" panose="02020603050405020304" pitchFamily="18" charset="0"/>
              <a:sym typeface="zihun70hao-lingyueheiti" panose="00000500000000000000" pitchFamily="2" charset="-122"/>
            </a:endParaRPr>
          </a:p>
        </p:txBody>
      </p:sp>
      <p:grpSp>
        <p:nvGrpSpPr>
          <p:cNvPr id="172" name="组合 91"/>
          <p:cNvGrpSpPr/>
          <p:nvPr/>
        </p:nvGrpSpPr>
        <p:grpSpPr>
          <a:xfrm>
            <a:off x="3752065" y="3260572"/>
            <a:ext cx="8520256" cy="3277907"/>
            <a:chOff x="2094548" y="5185270"/>
            <a:chExt cx="7450944" cy="4248515"/>
          </a:xfrm>
        </p:grpSpPr>
        <p:grpSp>
          <p:nvGrpSpPr>
            <p:cNvPr id="173" name="组合 92"/>
            <p:cNvGrpSpPr/>
            <p:nvPr/>
          </p:nvGrpSpPr>
          <p:grpSpPr>
            <a:xfrm>
              <a:off x="7662882" y="5212617"/>
              <a:ext cx="1882610" cy="1675427"/>
              <a:chOff x="2112028" y="4714324"/>
              <a:chExt cx="1882610" cy="1675427"/>
            </a:xfrm>
          </p:grpSpPr>
          <p:sp>
            <p:nvSpPr>
              <p:cNvPr id="183" name="圆角矩形 102"/>
              <p:cNvSpPr/>
              <p:nvPr/>
            </p:nvSpPr>
            <p:spPr>
              <a:xfrm>
                <a:off x="2112028" y="4898486"/>
                <a:ext cx="207399" cy="332306"/>
              </a:xfrm>
              <a:prstGeom prst="roundRect">
                <a:avLst/>
              </a:prstGeom>
              <a:solidFill>
                <a:srgbClr val="663A77"/>
              </a:solidFill>
              <a:ln w="19050">
                <a:gradFill flip="none" rotWithShape="1">
                  <a:gsLst>
                    <a:gs pos="0">
                      <a:schemeClr val="bg1">
                        <a:lumMod val="75000"/>
                      </a:schemeClr>
                    </a:gs>
                    <a:gs pos="100000">
                      <a:schemeClr val="bg1"/>
                    </a:gs>
                  </a:gsLst>
                  <a:lin ang="2700000" scaled="1"/>
                  <a:tileRect/>
                </a:gradFill>
              </a:ln>
              <a:effectLst>
                <a:innerShdw blurRad="50800" dist="38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latin typeface="標楷體" panose="03000509000000000000" pitchFamily="65" charset="-120"/>
                  <a:ea typeface="標楷體" panose="03000509000000000000" pitchFamily="65" charset="-120"/>
                  <a:sym typeface="zihun70hao-lingyueheiti" panose="00000500000000000000" pitchFamily="2" charset="-122"/>
                </a:endParaRPr>
              </a:p>
            </p:txBody>
          </p:sp>
          <p:sp>
            <p:nvSpPr>
              <p:cNvPr id="184" name="文本框 103"/>
              <p:cNvSpPr txBox="1"/>
              <p:nvPr/>
            </p:nvSpPr>
            <p:spPr>
              <a:xfrm>
                <a:off x="2251935" y="4714324"/>
                <a:ext cx="1742703" cy="1675427"/>
              </a:xfrm>
              <a:prstGeom prst="rect">
                <a:avLst/>
              </a:prstGeom>
              <a:noFill/>
            </p:spPr>
            <p:txBody>
              <a:bodyPr wrap="square" rtlCol="0">
                <a:spAutoFit/>
              </a:bodyPr>
              <a:lstStyle/>
              <a:p>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sym typeface="zihun70hao-lingyueheiti" panose="00000500000000000000" pitchFamily="2" charset="-122"/>
                  </a:rPr>
                  <a:t>3 technologies</a:t>
                </a:r>
              </a:p>
              <a:p>
                <a:pPr marL="342900" indent="-342900">
                  <a:buFont typeface="Wingdings" panose="05000000000000000000" pitchFamily="2" charset="2"/>
                  <a:buChar char="Ø"/>
                </a:pPr>
                <a:r>
                  <a:rPr lang="en-US" altLang="zh-CN" dirty="0" smtClean="0">
                    <a:latin typeface="Times New Roman" panose="02020603050405020304" pitchFamily="18" charset="0"/>
                    <a:ea typeface="標楷體" panose="03000509000000000000" pitchFamily="65" charset="-120"/>
                    <a:cs typeface="Times New Roman" panose="02020603050405020304" pitchFamily="18" charset="0"/>
                    <a:sym typeface="zihun70hao-lingyueheiti" panose="00000500000000000000" pitchFamily="2" charset="-122"/>
                  </a:rPr>
                  <a:t>Ampoc Wing</a:t>
                </a:r>
              </a:p>
              <a:p>
                <a:pPr marL="342900" indent="-342900">
                  <a:buFont typeface="Wingdings" panose="05000000000000000000" pitchFamily="2" charset="2"/>
                  <a:buChar char="Ø"/>
                </a:pPr>
                <a:r>
                  <a:rPr lang="en-US" altLang="zh-CN" dirty="0" smtClean="0">
                    <a:latin typeface="Times New Roman" panose="02020603050405020304" pitchFamily="18" charset="0"/>
                    <a:ea typeface="標楷體" panose="03000509000000000000" pitchFamily="65" charset="-120"/>
                    <a:cs typeface="Times New Roman" panose="02020603050405020304" pitchFamily="18" charset="0"/>
                    <a:sym typeface="zihun70hao-lingyueheiti" panose="00000500000000000000" pitchFamily="2" charset="-122"/>
                  </a:rPr>
                  <a:t>Ampoc ECO</a:t>
                </a:r>
              </a:p>
              <a:p>
                <a:pPr marL="342900" indent="-342900">
                  <a:buFont typeface="Wingdings" panose="05000000000000000000" pitchFamily="2" charset="2"/>
                  <a:buChar char="Ø"/>
                </a:pPr>
                <a:r>
                  <a:rPr lang="en-US" altLang="zh-CN" dirty="0" smtClean="0">
                    <a:latin typeface="Times New Roman" panose="02020603050405020304" pitchFamily="18" charset="0"/>
                    <a:ea typeface="標楷體" panose="03000509000000000000" pitchFamily="65" charset="-120"/>
                    <a:cs typeface="Times New Roman" panose="02020603050405020304" pitchFamily="18" charset="0"/>
                    <a:sym typeface="zihun70hao-lingyueheiti" panose="00000500000000000000" pitchFamily="2" charset="-122"/>
                  </a:rPr>
                  <a:t>Ampoc 5A</a:t>
                </a:r>
                <a:endParaRPr lang="zh-CN" altLang="en-US" dirty="0">
                  <a:latin typeface="Times New Roman" panose="02020603050405020304" pitchFamily="18" charset="0"/>
                  <a:ea typeface="標楷體" panose="03000509000000000000" pitchFamily="65" charset="-120"/>
                  <a:cs typeface="Times New Roman" panose="02020603050405020304" pitchFamily="18" charset="0"/>
                  <a:sym typeface="zihun70hao-lingyueheiti" panose="00000500000000000000" pitchFamily="2" charset="-122"/>
                </a:endParaRPr>
              </a:p>
            </p:txBody>
          </p:sp>
        </p:grpSp>
        <p:grpSp>
          <p:nvGrpSpPr>
            <p:cNvPr id="174" name="组合 93"/>
            <p:cNvGrpSpPr/>
            <p:nvPr/>
          </p:nvGrpSpPr>
          <p:grpSpPr>
            <a:xfrm>
              <a:off x="5786015" y="5258599"/>
              <a:ext cx="1832207" cy="4175186"/>
              <a:chOff x="2080894" y="4760306"/>
              <a:chExt cx="1832207" cy="4175186"/>
            </a:xfrm>
          </p:grpSpPr>
          <p:sp>
            <p:nvSpPr>
              <p:cNvPr id="181" name="圆角矩形 100"/>
              <p:cNvSpPr/>
              <p:nvPr/>
            </p:nvSpPr>
            <p:spPr>
              <a:xfrm>
                <a:off x="2080894" y="4880793"/>
                <a:ext cx="198452" cy="265432"/>
              </a:xfrm>
              <a:prstGeom prst="roundRect">
                <a:avLst/>
              </a:prstGeom>
              <a:solidFill>
                <a:srgbClr val="E87071"/>
              </a:solidFill>
              <a:ln w="19050">
                <a:gradFill flip="none" rotWithShape="1">
                  <a:gsLst>
                    <a:gs pos="0">
                      <a:schemeClr val="bg1">
                        <a:lumMod val="75000"/>
                      </a:schemeClr>
                    </a:gs>
                    <a:gs pos="100000">
                      <a:schemeClr val="bg1"/>
                    </a:gs>
                  </a:gsLst>
                  <a:lin ang="2700000" scaled="1"/>
                  <a:tileRect/>
                </a:gradFill>
              </a:ln>
              <a:effectLst>
                <a:innerShdw blurRad="50800" dist="38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latin typeface="標楷體" panose="03000509000000000000" pitchFamily="65" charset="-120"/>
                  <a:ea typeface="標楷體" panose="03000509000000000000" pitchFamily="65" charset="-120"/>
                  <a:sym typeface="zihun70hao-lingyueheiti" panose="00000500000000000000" pitchFamily="2" charset="-122"/>
                </a:endParaRPr>
              </a:p>
            </p:txBody>
          </p:sp>
          <p:sp>
            <p:nvSpPr>
              <p:cNvPr id="182" name="文本框 101"/>
              <p:cNvSpPr txBox="1"/>
              <p:nvPr/>
            </p:nvSpPr>
            <p:spPr>
              <a:xfrm>
                <a:off x="2291783" y="4760306"/>
                <a:ext cx="1621318" cy="4175186"/>
              </a:xfrm>
              <a:prstGeom prst="rect">
                <a:avLst/>
              </a:prstGeom>
              <a:noFill/>
            </p:spPr>
            <p:txBody>
              <a:bodyPr wrap="square" rtlCol="0">
                <a:spAutoFit/>
              </a:bodyPr>
              <a:lstStyle/>
              <a:p>
                <a:r>
                  <a:rPr lang="en-US" altLang="zh-CN" sz="2133" dirty="0" smtClean="0">
                    <a:latin typeface="Times New Roman" panose="02020603050405020304" pitchFamily="18" charset="0"/>
                    <a:ea typeface="標楷體" panose="03000509000000000000" pitchFamily="65" charset="-120"/>
                    <a:cs typeface="Times New Roman" panose="02020603050405020304" pitchFamily="18" charset="0"/>
                    <a:sym typeface="zihun70hao-lingyueheiti" panose="00000500000000000000" pitchFamily="2" charset="-122"/>
                  </a:rPr>
                  <a:t>9</a:t>
                </a:r>
                <a:r>
                  <a:rPr lang="en-US" altLang="zh-TW" sz="2133" dirty="0" smtClean="0">
                    <a:latin typeface="Times New Roman" panose="02020603050405020304" pitchFamily="18" charset="0"/>
                    <a:ea typeface="標楷體" panose="03000509000000000000" pitchFamily="65" charset="-120"/>
                    <a:cs typeface="Times New Roman" panose="02020603050405020304" pitchFamily="18" charset="0"/>
                    <a:sym typeface="zihun70hao-lingyueheiti" panose="00000500000000000000" pitchFamily="2" charset="-122"/>
                  </a:rPr>
                  <a:t> </a:t>
                </a:r>
                <a:r>
                  <a:rPr lang="en-US" altLang="zh-TW" sz="2133" dirty="0">
                    <a:latin typeface="Times New Roman" panose="02020603050405020304" pitchFamily="18" charset="0"/>
                    <a:ea typeface="標楷體" panose="03000509000000000000" pitchFamily="65" charset="-120"/>
                    <a:cs typeface="Times New Roman" panose="02020603050405020304" pitchFamily="18" charset="0"/>
                    <a:sym typeface="zihun70hao-lingyueheiti" panose="00000500000000000000" pitchFamily="2" charset="-122"/>
                  </a:rPr>
                  <a:t>m</a:t>
                </a:r>
                <a:r>
                  <a:rPr lang="en-US" altLang="zh-TW" sz="2133" dirty="0" smtClean="0">
                    <a:latin typeface="Times New Roman" panose="02020603050405020304" pitchFamily="18" charset="0"/>
                    <a:ea typeface="標楷體" panose="03000509000000000000" pitchFamily="65" charset="-120"/>
                    <a:cs typeface="Times New Roman" panose="02020603050405020304" pitchFamily="18" charset="0"/>
                    <a:sym typeface="zihun70hao-lingyueheiti" panose="00000500000000000000" pitchFamily="2" charset="-122"/>
                  </a:rPr>
                  <a:t>indsets</a:t>
                </a:r>
              </a:p>
              <a:p>
                <a:pPr marL="342900" indent="-342900">
                  <a:buFont typeface="Wingdings" panose="05000000000000000000" pitchFamily="2" charset="2"/>
                  <a:buChar char="Ø"/>
                </a:pPr>
                <a:r>
                  <a:rPr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sym typeface="zihun70hao-lingyueheiti" panose="00000500000000000000" pitchFamily="2" charset="-122"/>
                  </a:rPr>
                  <a:t>Quality first</a:t>
                </a:r>
              </a:p>
              <a:p>
                <a:pPr marL="342900" indent="-342900">
                  <a:buFont typeface="Wingdings" panose="05000000000000000000" pitchFamily="2" charset="2"/>
                  <a:buChar char="Ø"/>
                </a:pPr>
                <a:r>
                  <a:rPr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sym typeface="zihun70hao-lingyueheiti" panose="00000500000000000000" pitchFamily="2" charset="-122"/>
                  </a:rPr>
                  <a:t>Innovation</a:t>
                </a:r>
              </a:p>
              <a:p>
                <a:pPr marL="342900" indent="-342900">
                  <a:buFont typeface="Wingdings" panose="05000000000000000000" pitchFamily="2" charset="2"/>
                  <a:buChar char="Ø"/>
                </a:pPr>
                <a:r>
                  <a:rPr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sym typeface="zihun70hao-lingyueheiti" panose="00000500000000000000" pitchFamily="2" charset="-122"/>
                  </a:rPr>
                  <a:t>profession</a:t>
                </a:r>
              </a:p>
              <a:p>
                <a:pPr marL="342900" indent="-342900">
                  <a:buFont typeface="Wingdings" panose="05000000000000000000" pitchFamily="2" charset="2"/>
                  <a:buChar char="Ø"/>
                </a:pPr>
                <a:r>
                  <a:rPr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sym typeface="zihun70hao-lingyueheiti" panose="00000500000000000000" pitchFamily="2" charset="-122"/>
                  </a:rPr>
                  <a:t>Process improvement</a:t>
                </a:r>
              </a:p>
              <a:p>
                <a:pPr marL="342900" indent="-342900">
                  <a:buFont typeface="Wingdings" panose="05000000000000000000" pitchFamily="2" charset="2"/>
                  <a:buChar char="Ø"/>
                </a:pPr>
                <a:r>
                  <a:rPr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sym typeface="zihun70hao-lingyueheiti" panose="00000500000000000000" pitchFamily="2" charset="-122"/>
                  </a:rPr>
                  <a:t>Engagement management</a:t>
                </a:r>
              </a:p>
              <a:p>
                <a:pPr marL="342900" indent="-342900">
                  <a:buFont typeface="Wingdings" panose="05000000000000000000" pitchFamily="2" charset="2"/>
                  <a:buChar char="Ø"/>
                </a:pPr>
                <a:r>
                  <a:rPr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sym typeface="zihun70hao-lingyueheiti" panose="00000500000000000000" pitchFamily="2" charset="-122"/>
                  </a:rPr>
                  <a:t>International marketing</a:t>
                </a:r>
              </a:p>
              <a:p>
                <a:pPr marL="342900" indent="-342900">
                  <a:buFont typeface="Wingdings" panose="05000000000000000000" pitchFamily="2" charset="2"/>
                  <a:buChar char="Ø"/>
                </a:pPr>
                <a:r>
                  <a:rPr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sym typeface="zihun70hao-lingyueheiti" panose="00000500000000000000" pitchFamily="2" charset="-122"/>
                  </a:rPr>
                  <a:t>Service first</a:t>
                </a:r>
              </a:p>
              <a:p>
                <a:pPr marL="342900" indent="-342900">
                  <a:buFont typeface="Wingdings" panose="05000000000000000000" pitchFamily="2" charset="2"/>
                  <a:buChar char="Ø"/>
                </a:pPr>
                <a:r>
                  <a:rPr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sym typeface="zihun70hao-lingyueheiti" panose="00000500000000000000" pitchFamily="2" charset="-122"/>
                  </a:rPr>
                  <a:t>Social responsibility</a:t>
                </a:r>
              </a:p>
              <a:p>
                <a:pPr marL="342900" indent="-342900">
                  <a:buFont typeface="Wingdings" panose="05000000000000000000" pitchFamily="2" charset="2"/>
                  <a:buChar char="Ø"/>
                </a:pPr>
                <a:r>
                  <a:rPr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sym typeface="zihun70hao-lingyueheiti" panose="00000500000000000000" pitchFamily="2" charset="-122"/>
                  </a:rPr>
                  <a:t>Sustainability</a:t>
                </a:r>
              </a:p>
            </p:txBody>
          </p:sp>
        </p:grpSp>
        <p:grpSp>
          <p:nvGrpSpPr>
            <p:cNvPr id="175" name="组合 94"/>
            <p:cNvGrpSpPr/>
            <p:nvPr/>
          </p:nvGrpSpPr>
          <p:grpSpPr>
            <a:xfrm>
              <a:off x="3940281" y="5205102"/>
              <a:ext cx="2111167" cy="3470526"/>
              <a:chOff x="2080894" y="4706809"/>
              <a:chExt cx="2111167" cy="3470526"/>
            </a:xfrm>
          </p:grpSpPr>
          <p:sp>
            <p:nvSpPr>
              <p:cNvPr id="179" name="圆角矩形 98"/>
              <p:cNvSpPr/>
              <p:nvPr/>
            </p:nvSpPr>
            <p:spPr>
              <a:xfrm>
                <a:off x="2080894" y="4880792"/>
                <a:ext cx="203346" cy="247231"/>
              </a:xfrm>
              <a:prstGeom prst="roundRect">
                <a:avLst/>
              </a:prstGeom>
              <a:solidFill>
                <a:srgbClr val="FFB850"/>
              </a:solidFill>
              <a:ln w="19050">
                <a:gradFill flip="none" rotWithShape="1">
                  <a:gsLst>
                    <a:gs pos="0">
                      <a:schemeClr val="bg1">
                        <a:lumMod val="75000"/>
                      </a:schemeClr>
                    </a:gs>
                    <a:gs pos="100000">
                      <a:schemeClr val="bg1"/>
                    </a:gs>
                  </a:gsLst>
                  <a:lin ang="2700000" scaled="1"/>
                  <a:tileRect/>
                </a:gradFill>
              </a:ln>
              <a:effectLst>
                <a:innerShdw blurRad="50800" dist="38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latin typeface="標楷體" panose="03000509000000000000" pitchFamily="65" charset="-120"/>
                  <a:ea typeface="標楷體" panose="03000509000000000000" pitchFamily="65" charset="-120"/>
                  <a:sym typeface="zihun70hao-lingyueheiti" panose="00000500000000000000" pitchFamily="2" charset="-122"/>
                </a:endParaRPr>
              </a:p>
            </p:txBody>
          </p:sp>
          <p:sp>
            <p:nvSpPr>
              <p:cNvPr id="180" name="文本框 99"/>
              <p:cNvSpPr txBox="1"/>
              <p:nvPr/>
            </p:nvSpPr>
            <p:spPr>
              <a:xfrm>
                <a:off x="2241431" y="4706809"/>
                <a:ext cx="1950630" cy="3470526"/>
              </a:xfrm>
              <a:prstGeom prst="rect">
                <a:avLst/>
              </a:prstGeom>
              <a:noFill/>
            </p:spPr>
            <p:txBody>
              <a:bodyPr wrap="square" rtlCol="0">
                <a:spAutoFit/>
              </a:bodyPr>
              <a:lstStyle/>
              <a:p>
                <a:r>
                  <a:rPr lang="en-US" altLang="zh-CN" sz="2400" dirty="0" smtClean="0">
                    <a:latin typeface="Times New Roman" panose="02020603050405020304" pitchFamily="18" charset="0"/>
                    <a:ea typeface="標楷體" panose="03000509000000000000" pitchFamily="65" charset="-120"/>
                    <a:cs typeface="Times New Roman" panose="02020603050405020304" pitchFamily="18" charset="0"/>
                    <a:sym typeface="zihun70hao-lingyueheiti" panose="00000500000000000000" pitchFamily="2" charset="-122"/>
                  </a:rPr>
                  <a:t>4</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sym typeface="zihun70hao-lingyueheiti" panose="00000500000000000000" pitchFamily="2" charset="-122"/>
                  </a:rPr>
                  <a:t> </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sym typeface="zihun70hao-lingyueheiti" panose="00000500000000000000" pitchFamily="2" charset="-122"/>
                  </a:rPr>
                  <a:t>c</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sym typeface="zihun70hao-lingyueheiti" panose="00000500000000000000" pitchFamily="2" charset="-122"/>
                  </a:rPr>
                  <a:t>ores</a:t>
                </a:r>
              </a:p>
              <a:p>
                <a:pPr marL="342900" indent="-342900">
                  <a:buFont typeface="Wingdings" panose="05000000000000000000" pitchFamily="2" charset="2"/>
                  <a:buChar char="Ø"/>
                </a:pP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sym typeface="zihun70hao-lingyueheiti" panose="00000500000000000000" pitchFamily="2" charset="-122"/>
                  </a:rPr>
                  <a:t>Advanced manufacture</a:t>
                </a:r>
              </a:p>
              <a:p>
                <a:pPr marL="342900" indent="-342900">
                  <a:buFont typeface="Wingdings" panose="05000000000000000000" pitchFamily="2" charset="2"/>
                  <a:buChar char="Ø"/>
                </a:pP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sym typeface="zihun70hao-lingyueheiti" panose="00000500000000000000" pitchFamily="2" charset="-122"/>
                  </a:rPr>
                  <a:t>Hi-tech R&amp;D</a:t>
                </a:r>
              </a:p>
              <a:p>
                <a:pPr marL="342900" indent="-342900">
                  <a:buFont typeface="Wingdings" panose="05000000000000000000" pitchFamily="2" charset="2"/>
                  <a:buChar char="Ø"/>
                </a:pP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sym typeface="zihun70hao-lingyueheiti" panose="00000500000000000000" pitchFamily="2" charset="-122"/>
                  </a:rPr>
                  <a:t>Advanced semiconductor process</a:t>
                </a:r>
                <a:endParaRPr lang="en-US" altLang="zh-CN" dirty="0" smtClean="0">
                  <a:latin typeface="Times New Roman" panose="02020603050405020304" pitchFamily="18" charset="0"/>
                  <a:ea typeface="標楷體" panose="03000509000000000000" pitchFamily="65" charset="-120"/>
                  <a:cs typeface="Times New Roman" panose="02020603050405020304" pitchFamily="18" charset="0"/>
                  <a:sym typeface="zihun70hao-lingyueheiti" panose="00000500000000000000" pitchFamily="2" charset="-122"/>
                </a:endParaRPr>
              </a:p>
              <a:p>
                <a:pPr marL="342900" indent="-342900">
                  <a:buFont typeface="Wingdings" panose="05000000000000000000" pitchFamily="2" charset="2"/>
                  <a:buChar char="Ø"/>
                </a:pPr>
                <a:r>
                  <a:rPr lang="en-US" altLang="zh-TW" dirty="0">
                    <a:latin typeface="Times New Roman" panose="02020603050405020304" pitchFamily="18" charset="0"/>
                    <a:ea typeface="標楷體" panose="03000509000000000000" pitchFamily="65" charset="-120"/>
                    <a:cs typeface="Times New Roman" panose="02020603050405020304" pitchFamily="18" charset="0"/>
                    <a:sym typeface="zihun70hao-lingyueheiti" panose="00000500000000000000" pitchFamily="2" charset="-122"/>
                  </a:rPr>
                  <a:t>E</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sym typeface="zihun70hao-lingyueheiti" panose="00000500000000000000" pitchFamily="2" charset="-122"/>
                  </a:rPr>
                  <a:t>nergy </a:t>
                </a:r>
                <a:r>
                  <a:rPr lang="en-US" altLang="zh-TW" dirty="0">
                    <a:latin typeface="Times New Roman" panose="02020603050405020304" pitchFamily="18" charset="0"/>
                    <a:ea typeface="標楷體" panose="03000509000000000000" pitchFamily="65" charset="-120"/>
                    <a:cs typeface="Times New Roman" panose="02020603050405020304" pitchFamily="18" charset="0"/>
                    <a:sym typeface="zihun70hao-lingyueheiti" panose="00000500000000000000" pitchFamily="2" charset="-122"/>
                  </a:rPr>
                  <a:t>saving and carbon reduction</a:t>
                </a:r>
                <a:endParaRPr lang="zh-CN" altLang="en-US" dirty="0">
                  <a:latin typeface="Times New Roman" panose="02020603050405020304" pitchFamily="18" charset="0"/>
                  <a:ea typeface="標楷體" panose="03000509000000000000" pitchFamily="65" charset="-120"/>
                  <a:cs typeface="Times New Roman" panose="02020603050405020304" pitchFamily="18" charset="0"/>
                  <a:sym typeface="zihun70hao-lingyueheiti" panose="00000500000000000000" pitchFamily="2" charset="-122"/>
                </a:endParaRPr>
              </a:p>
            </p:txBody>
          </p:sp>
        </p:grpSp>
        <p:grpSp>
          <p:nvGrpSpPr>
            <p:cNvPr id="176" name="组合 95"/>
            <p:cNvGrpSpPr/>
            <p:nvPr/>
          </p:nvGrpSpPr>
          <p:grpSpPr>
            <a:xfrm>
              <a:off x="2094548" y="5185270"/>
              <a:ext cx="1981124" cy="2752486"/>
              <a:chOff x="2080894" y="4686977"/>
              <a:chExt cx="1981124" cy="2752486"/>
            </a:xfrm>
          </p:grpSpPr>
          <p:sp>
            <p:nvSpPr>
              <p:cNvPr id="177" name="圆角矩形 96"/>
              <p:cNvSpPr/>
              <p:nvPr/>
            </p:nvSpPr>
            <p:spPr>
              <a:xfrm>
                <a:off x="2080894" y="4853939"/>
                <a:ext cx="191581" cy="247450"/>
              </a:xfrm>
              <a:prstGeom prst="roundRect">
                <a:avLst/>
              </a:prstGeom>
              <a:solidFill>
                <a:srgbClr val="01ACBE"/>
              </a:solidFill>
              <a:ln w="19050">
                <a:gradFill flip="none" rotWithShape="1">
                  <a:gsLst>
                    <a:gs pos="0">
                      <a:schemeClr val="bg1">
                        <a:lumMod val="75000"/>
                      </a:schemeClr>
                    </a:gs>
                    <a:gs pos="100000">
                      <a:schemeClr val="bg1"/>
                    </a:gs>
                  </a:gsLst>
                  <a:lin ang="2700000" scaled="1"/>
                  <a:tileRect/>
                </a:gradFill>
              </a:ln>
              <a:effectLst>
                <a:innerShdw blurRad="50800" dist="38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latin typeface="標楷體" panose="03000509000000000000" pitchFamily="65" charset="-120"/>
                  <a:ea typeface="標楷體" panose="03000509000000000000" pitchFamily="65" charset="-120"/>
                  <a:sym typeface="zihun70hao-lingyueheiti" panose="00000500000000000000" pitchFamily="2" charset="-122"/>
                </a:endParaRPr>
              </a:p>
            </p:txBody>
          </p:sp>
          <p:sp>
            <p:nvSpPr>
              <p:cNvPr id="178" name="文本框 97"/>
              <p:cNvSpPr txBox="1"/>
              <p:nvPr/>
            </p:nvSpPr>
            <p:spPr>
              <a:xfrm>
                <a:off x="2247329" y="4686977"/>
                <a:ext cx="1814689" cy="2752486"/>
              </a:xfrm>
              <a:prstGeom prst="rect">
                <a:avLst/>
              </a:prstGeom>
              <a:noFill/>
            </p:spPr>
            <p:txBody>
              <a:bodyPr wrap="square" rtlCol="0">
                <a:spAutoFit/>
              </a:bodyPr>
              <a:lstStyle/>
              <a:p>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sym typeface="zihun70hao-lingyueheiti" panose="00000500000000000000" pitchFamily="2" charset="-122"/>
                  </a:rPr>
                  <a:t>2 </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sym typeface="zihun70hao-lingyueheiti" panose="00000500000000000000" pitchFamily="2" charset="-122"/>
                  </a:rPr>
                  <a:t>d</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sym typeface="zihun70hao-lingyueheiti" panose="00000500000000000000" pitchFamily="2" charset="-122"/>
                  </a:rPr>
                  <a:t>ivisions</a:t>
                </a:r>
              </a:p>
              <a:p>
                <a:pPr marL="342900" indent="-342900">
                  <a:buFont typeface="Wingdings" panose="05000000000000000000" pitchFamily="2" charset="2"/>
                  <a:buChar char="Ø"/>
                </a:pP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sym typeface="zihun70hao-lingyueheiti" panose="00000500000000000000" pitchFamily="2" charset="-122"/>
                  </a:rPr>
                  <a:t>Manufacturing Management Division</a:t>
                </a:r>
              </a:p>
              <a:p>
                <a:pPr marL="342900" indent="-342900">
                  <a:buFont typeface="Wingdings" panose="05000000000000000000" pitchFamily="2" charset="2"/>
                  <a:buChar char="Ø"/>
                </a:pP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sym typeface="zihun70hao-lingyueheiti" panose="00000500000000000000" pitchFamily="2" charset="-122"/>
                  </a:rPr>
                  <a:t>Business Management Division</a:t>
                </a:r>
              </a:p>
            </p:txBody>
          </p:sp>
        </p:grpSp>
      </p:grpSp>
      <p:sp>
        <p:nvSpPr>
          <p:cNvPr id="185" name="文本框 32"/>
          <p:cNvSpPr txBox="1"/>
          <p:nvPr/>
        </p:nvSpPr>
        <p:spPr>
          <a:xfrm>
            <a:off x="6571994" y="2179496"/>
            <a:ext cx="795440" cy="553998"/>
          </a:xfrm>
          <a:prstGeom prst="rect">
            <a:avLst/>
          </a:prstGeom>
          <a:noFill/>
        </p:spPr>
        <p:txBody>
          <a:bodyPr wrap="square" lIns="91440" tIns="45720" rIns="91440" bIns="45720" rtlCol="0">
            <a:spAutoFit/>
          </a:bodyPr>
          <a:lstStyle/>
          <a:p>
            <a:pPr algn="ctr"/>
            <a:r>
              <a:rPr lang="en-US" altLang="zh-CN" sz="3000" b="1" dirty="0">
                <a:solidFill>
                  <a:prstClr val="black">
                    <a:lumMod val="50000"/>
                    <a:lumOff val="50000"/>
                  </a:prstClr>
                </a:solidFill>
                <a:latin typeface="Times New Roman" panose="02020603050405020304" pitchFamily="18" charset="0"/>
                <a:ea typeface="標楷體" panose="03000509000000000000" pitchFamily="65" charset="-120"/>
                <a:cs typeface="Times New Roman" panose="02020603050405020304" pitchFamily="18" charset="0"/>
                <a:sym typeface="zihun70hao-lingyueheiti" panose="00000500000000000000" pitchFamily="2" charset="-122"/>
              </a:rPr>
              <a:t>4</a:t>
            </a:r>
            <a:endParaRPr lang="zh-CN" altLang="en-US" sz="3000" b="1" dirty="0">
              <a:solidFill>
                <a:prstClr val="black">
                  <a:lumMod val="50000"/>
                  <a:lumOff val="50000"/>
                </a:prstClr>
              </a:solidFill>
              <a:latin typeface="Times New Roman" panose="02020603050405020304" pitchFamily="18" charset="0"/>
              <a:ea typeface="標楷體" panose="03000509000000000000" pitchFamily="65" charset="-120"/>
              <a:cs typeface="Times New Roman" panose="02020603050405020304" pitchFamily="18" charset="0"/>
              <a:sym typeface="zihun70hao-lingyueheiti" panose="00000500000000000000" pitchFamily="2" charset="-122"/>
            </a:endParaRPr>
          </a:p>
        </p:txBody>
      </p:sp>
      <p:sp>
        <p:nvSpPr>
          <p:cNvPr id="186" name="文本框 32"/>
          <p:cNvSpPr txBox="1"/>
          <p:nvPr/>
        </p:nvSpPr>
        <p:spPr>
          <a:xfrm>
            <a:off x="8766542" y="2185367"/>
            <a:ext cx="795440" cy="553998"/>
          </a:xfrm>
          <a:prstGeom prst="rect">
            <a:avLst/>
          </a:prstGeom>
          <a:noFill/>
        </p:spPr>
        <p:txBody>
          <a:bodyPr wrap="square" lIns="91440" tIns="45720" rIns="91440" bIns="45720" rtlCol="0">
            <a:spAutoFit/>
          </a:bodyPr>
          <a:lstStyle/>
          <a:p>
            <a:pPr algn="ctr"/>
            <a:r>
              <a:rPr lang="en-US" altLang="zh-CN" sz="3000" b="1" dirty="0">
                <a:solidFill>
                  <a:prstClr val="black">
                    <a:lumMod val="50000"/>
                    <a:lumOff val="50000"/>
                  </a:prstClr>
                </a:solidFill>
                <a:latin typeface="Times New Roman" panose="02020603050405020304" pitchFamily="18" charset="0"/>
                <a:ea typeface="標楷體" panose="03000509000000000000" pitchFamily="65" charset="-120"/>
                <a:cs typeface="Times New Roman" panose="02020603050405020304" pitchFamily="18" charset="0"/>
                <a:sym typeface="zihun70hao-lingyueheiti" panose="00000500000000000000" pitchFamily="2" charset="-122"/>
              </a:rPr>
              <a:t>9</a:t>
            </a:r>
            <a:endParaRPr lang="zh-CN" altLang="en-US" sz="3000" b="1" dirty="0">
              <a:solidFill>
                <a:prstClr val="black">
                  <a:lumMod val="50000"/>
                  <a:lumOff val="50000"/>
                </a:prstClr>
              </a:solidFill>
              <a:latin typeface="Times New Roman" panose="02020603050405020304" pitchFamily="18" charset="0"/>
              <a:ea typeface="標楷體" panose="03000509000000000000" pitchFamily="65" charset="-120"/>
              <a:cs typeface="Times New Roman" panose="02020603050405020304" pitchFamily="18" charset="0"/>
              <a:sym typeface="zihun70hao-lingyueheiti" panose="00000500000000000000" pitchFamily="2" charset="-122"/>
            </a:endParaRPr>
          </a:p>
        </p:txBody>
      </p:sp>
      <p:sp>
        <p:nvSpPr>
          <p:cNvPr id="187" name="文本框 32"/>
          <p:cNvSpPr txBox="1"/>
          <p:nvPr/>
        </p:nvSpPr>
        <p:spPr>
          <a:xfrm>
            <a:off x="10872872" y="2179496"/>
            <a:ext cx="800911" cy="553998"/>
          </a:xfrm>
          <a:prstGeom prst="rect">
            <a:avLst/>
          </a:prstGeom>
          <a:noFill/>
        </p:spPr>
        <p:txBody>
          <a:bodyPr wrap="square" lIns="91440" tIns="45720" rIns="91440" bIns="45720" rtlCol="0">
            <a:spAutoFit/>
          </a:bodyPr>
          <a:lstStyle/>
          <a:p>
            <a:pPr algn="ctr"/>
            <a:r>
              <a:rPr lang="en-US" altLang="zh-CN" sz="3000" b="1" dirty="0">
                <a:solidFill>
                  <a:prstClr val="black">
                    <a:lumMod val="50000"/>
                    <a:lumOff val="50000"/>
                  </a:prstClr>
                </a:solidFill>
                <a:latin typeface="Times New Roman" panose="02020603050405020304" pitchFamily="18" charset="0"/>
                <a:ea typeface="標楷體" panose="03000509000000000000" pitchFamily="65" charset="-120"/>
                <a:cs typeface="Times New Roman" panose="02020603050405020304" pitchFamily="18" charset="0"/>
                <a:sym typeface="zihun70hao-lingyueheiti" panose="00000500000000000000" pitchFamily="2" charset="-122"/>
              </a:rPr>
              <a:t>3</a:t>
            </a:r>
            <a:endParaRPr lang="zh-CN" altLang="en-US" sz="3000" b="1" dirty="0">
              <a:solidFill>
                <a:prstClr val="black">
                  <a:lumMod val="50000"/>
                  <a:lumOff val="50000"/>
                </a:prstClr>
              </a:solidFill>
              <a:latin typeface="Times New Roman" panose="02020603050405020304" pitchFamily="18" charset="0"/>
              <a:ea typeface="標楷體" panose="03000509000000000000" pitchFamily="65" charset="-120"/>
              <a:cs typeface="Times New Roman" panose="02020603050405020304" pitchFamily="18" charset="0"/>
              <a:sym typeface="zihun70hao-lingyueheiti" panose="00000500000000000000" pitchFamily="2" charset="-122"/>
            </a:endParaRPr>
          </a:p>
        </p:txBody>
      </p:sp>
      <p:sp>
        <p:nvSpPr>
          <p:cNvPr id="188" name="文字方塊 187"/>
          <p:cNvSpPr txBox="1"/>
          <p:nvPr/>
        </p:nvSpPr>
        <p:spPr>
          <a:xfrm>
            <a:off x="11879094" y="6442101"/>
            <a:ext cx="312906" cy="369332"/>
          </a:xfrm>
          <a:prstGeom prst="rect">
            <a:avLst/>
          </a:prstGeom>
          <a:noFill/>
        </p:spPr>
        <p:txBody>
          <a:bodyPr wrap="none" rtlCol="0">
            <a:spAutoFit/>
          </a:bodyPr>
          <a:lstStyle/>
          <a:p>
            <a:r>
              <a:rPr lang="en-US" altLang="zh-TW" dirty="0" smtClean="0"/>
              <a:t>6</a:t>
            </a:r>
            <a:endParaRPr lang="zh-TW" altLang="en-US" dirty="0"/>
          </a:p>
        </p:txBody>
      </p:sp>
      <p:pic>
        <p:nvPicPr>
          <p:cNvPr id="5" name="圖片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8309" y="1830436"/>
            <a:ext cx="3234529" cy="3415729"/>
          </a:xfrm>
          <a:prstGeom prst="rect">
            <a:avLst/>
          </a:prstGeom>
          <a:ln w="41275" cmpd="dbl">
            <a:solidFill>
              <a:schemeClr val="accent1">
                <a:shade val="50000"/>
              </a:schemeClr>
            </a:solidFill>
          </a:ln>
        </p:spPr>
      </p:pic>
    </p:spTree>
    <p:extLst>
      <p:ext uri="{BB962C8B-B14F-4D97-AF65-F5344CB8AC3E}">
        <p14:creationId xmlns:p14="http://schemas.microsoft.com/office/powerpoint/2010/main" val="261734424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par>
                                <p:cTn id="25" presetID="16" presetClass="entr" presetSubtype="42"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outHorizontal)">
                                      <p:cBhvr>
                                        <p:cTn id="27" dur="500"/>
                                        <p:tgtEl>
                                          <p:spTgt spid="2"/>
                                        </p:tgtEl>
                                      </p:cBhvr>
                                    </p:animEffect>
                                  </p:childTnLst>
                                </p:cTn>
                              </p:par>
                            </p:childTnLst>
                          </p:cTn>
                        </p:par>
                        <p:par>
                          <p:cTn id="28" fill="hold">
                            <p:stCondLst>
                              <p:cond delay="500"/>
                            </p:stCondLst>
                            <p:childTnLst>
                              <p:par>
                                <p:cTn id="29" presetID="40" presetClass="entr" presetSubtype="0" fill="hold" grpId="0" nodeType="after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1000"/>
                                        <p:tgtEl>
                                          <p:spTgt spid="55"/>
                                        </p:tgtEl>
                                      </p:cBhvr>
                                    </p:animEffect>
                                    <p:anim calcmode="lin" valueType="num">
                                      <p:cBhvr>
                                        <p:cTn id="32" dur="1000" fill="hold"/>
                                        <p:tgtEl>
                                          <p:spTgt spid="55"/>
                                        </p:tgtEl>
                                        <p:attrNameLst>
                                          <p:attrName>ppt_x</p:attrName>
                                        </p:attrNameLst>
                                      </p:cBhvr>
                                      <p:tavLst>
                                        <p:tav tm="0">
                                          <p:val>
                                            <p:strVal val="#ppt_x-.1"/>
                                          </p:val>
                                        </p:tav>
                                        <p:tav tm="100000">
                                          <p:val>
                                            <p:strVal val="#ppt_x"/>
                                          </p:val>
                                        </p:tav>
                                      </p:tavLst>
                                    </p:anim>
                                    <p:anim calcmode="lin" valueType="num">
                                      <p:cBhvr>
                                        <p:cTn id="33" dur="1000" fill="hold"/>
                                        <p:tgtEl>
                                          <p:spTgt spid="55"/>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124"/>
                                        </p:tgtEl>
                                        <p:attrNameLst>
                                          <p:attrName>style.visibility</p:attrName>
                                        </p:attrNameLst>
                                      </p:cBhvr>
                                      <p:to>
                                        <p:strVal val="visible"/>
                                      </p:to>
                                    </p:set>
                                    <p:animEffect transition="in" filter="wheel(1)">
                                      <p:cBhvr>
                                        <p:cTn id="38" dur="1000"/>
                                        <p:tgtEl>
                                          <p:spTgt spid="124"/>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28"/>
                                        </p:tgtEl>
                                        <p:attrNameLst>
                                          <p:attrName>style.visibility</p:attrName>
                                        </p:attrNameLst>
                                      </p:cBhvr>
                                      <p:to>
                                        <p:strVal val="visible"/>
                                      </p:to>
                                    </p:set>
                                    <p:animEffect transition="in" filter="barn(inVertical)">
                                      <p:cBhvr>
                                        <p:cTn id="43" dur="500"/>
                                        <p:tgtEl>
                                          <p:spTgt spid="128"/>
                                        </p:tgtEl>
                                      </p:cBhvr>
                                    </p:animEffect>
                                  </p:childTnLst>
                                </p:cTn>
                              </p:par>
                              <p:par>
                                <p:cTn id="44" presetID="21" presetClass="entr" presetSubtype="1" fill="hold" grpId="0" nodeType="withEffect">
                                  <p:stCondLst>
                                    <p:cond delay="0"/>
                                  </p:stCondLst>
                                  <p:childTnLst>
                                    <p:set>
                                      <p:cBhvr>
                                        <p:cTn id="45" dur="1" fill="hold">
                                          <p:stCondLst>
                                            <p:cond delay="0"/>
                                          </p:stCondLst>
                                        </p:cTn>
                                        <p:tgtEl>
                                          <p:spTgt spid="125"/>
                                        </p:tgtEl>
                                        <p:attrNameLst>
                                          <p:attrName>style.visibility</p:attrName>
                                        </p:attrNameLst>
                                      </p:cBhvr>
                                      <p:to>
                                        <p:strVal val="visible"/>
                                      </p:to>
                                    </p:set>
                                    <p:animEffect transition="in" filter="wheel(1)">
                                      <p:cBhvr>
                                        <p:cTn id="46" dur="1000"/>
                                        <p:tgtEl>
                                          <p:spTgt spid="125"/>
                                        </p:tgtEl>
                                      </p:cBhvr>
                                    </p:animEffect>
                                  </p:childTnLst>
                                </p:cTn>
                              </p:par>
                            </p:childTnLst>
                          </p:cTn>
                        </p:par>
                      </p:childTnLst>
                    </p:cTn>
                  </p:par>
                  <p:par>
                    <p:cTn id="47" fill="hold">
                      <p:stCondLst>
                        <p:cond delay="indefinite"/>
                      </p:stCondLst>
                      <p:childTnLst>
                        <p:par>
                          <p:cTn id="48" fill="hold">
                            <p:stCondLst>
                              <p:cond delay="0"/>
                            </p:stCondLst>
                            <p:childTnLst>
                              <p:par>
                                <p:cTn id="49" presetID="21" presetClass="entr" presetSubtype="1" fill="hold" grpId="0" nodeType="clickEffect">
                                  <p:stCondLst>
                                    <p:cond delay="0"/>
                                  </p:stCondLst>
                                  <p:childTnLst>
                                    <p:set>
                                      <p:cBhvr>
                                        <p:cTn id="50" dur="1" fill="hold">
                                          <p:stCondLst>
                                            <p:cond delay="0"/>
                                          </p:stCondLst>
                                        </p:cTn>
                                        <p:tgtEl>
                                          <p:spTgt spid="126"/>
                                        </p:tgtEl>
                                        <p:attrNameLst>
                                          <p:attrName>style.visibility</p:attrName>
                                        </p:attrNameLst>
                                      </p:cBhvr>
                                      <p:to>
                                        <p:strVal val="visible"/>
                                      </p:to>
                                    </p:set>
                                    <p:animEffect transition="in" filter="wheel(1)">
                                      <p:cBhvr>
                                        <p:cTn id="51" dur="1000"/>
                                        <p:tgtEl>
                                          <p:spTgt spid="126"/>
                                        </p:tgtEl>
                                      </p:cBhvr>
                                    </p:animEffect>
                                  </p:childTnLst>
                                </p:cTn>
                              </p:par>
                            </p:childTnLst>
                          </p:cTn>
                        </p:par>
                      </p:childTnLst>
                    </p:cTn>
                  </p:par>
                  <p:par>
                    <p:cTn id="52" fill="hold">
                      <p:stCondLst>
                        <p:cond delay="indefinite"/>
                      </p:stCondLst>
                      <p:childTnLst>
                        <p:par>
                          <p:cTn id="53" fill="hold">
                            <p:stCondLst>
                              <p:cond delay="0"/>
                            </p:stCondLst>
                            <p:childTnLst>
                              <p:par>
                                <p:cTn id="54" presetID="21" presetClass="entr" presetSubtype="1" fill="hold" grpId="0" nodeType="clickEffect">
                                  <p:stCondLst>
                                    <p:cond delay="0"/>
                                  </p:stCondLst>
                                  <p:childTnLst>
                                    <p:set>
                                      <p:cBhvr>
                                        <p:cTn id="55" dur="1" fill="hold">
                                          <p:stCondLst>
                                            <p:cond delay="0"/>
                                          </p:stCondLst>
                                        </p:cTn>
                                        <p:tgtEl>
                                          <p:spTgt spid="127"/>
                                        </p:tgtEl>
                                        <p:attrNameLst>
                                          <p:attrName>style.visibility</p:attrName>
                                        </p:attrNameLst>
                                      </p:cBhvr>
                                      <p:to>
                                        <p:strVal val="visible"/>
                                      </p:to>
                                    </p:set>
                                    <p:animEffect transition="in" filter="wheel(1)">
                                      <p:cBhvr>
                                        <p:cTn id="56" dur="1000"/>
                                        <p:tgtEl>
                                          <p:spTgt spid="127"/>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185"/>
                                        </p:tgtEl>
                                        <p:attrNameLst>
                                          <p:attrName>style.visibility</p:attrName>
                                        </p:attrNameLst>
                                      </p:cBhvr>
                                      <p:to>
                                        <p:strVal val="visible"/>
                                      </p:to>
                                    </p:set>
                                    <p:animEffect transition="in" filter="barn(inVertical)">
                                      <p:cBhvr>
                                        <p:cTn id="61" dur="500"/>
                                        <p:tgtEl>
                                          <p:spTgt spid="185"/>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186"/>
                                        </p:tgtEl>
                                        <p:attrNameLst>
                                          <p:attrName>style.visibility</p:attrName>
                                        </p:attrNameLst>
                                      </p:cBhvr>
                                      <p:to>
                                        <p:strVal val="visible"/>
                                      </p:to>
                                    </p:set>
                                    <p:animEffect transition="in" filter="barn(inVertical)">
                                      <p:cBhvr>
                                        <p:cTn id="66" dur="500"/>
                                        <p:tgtEl>
                                          <p:spTgt spid="186"/>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187"/>
                                        </p:tgtEl>
                                        <p:attrNameLst>
                                          <p:attrName>style.visibility</p:attrName>
                                        </p:attrNameLst>
                                      </p:cBhvr>
                                      <p:to>
                                        <p:strVal val="visible"/>
                                      </p:to>
                                    </p:set>
                                    <p:animEffect transition="in" filter="barn(inVertical)">
                                      <p:cBhvr>
                                        <p:cTn id="71" dur="500"/>
                                        <p:tgtEl>
                                          <p:spTgt spid="187"/>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nodeType="clickEffect">
                                  <p:stCondLst>
                                    <p:cond delay="0"/>
                                  </p:stCondLst>
                                  <p:childTnLst>
                                    <p:set>
                                      <p:cBhvr>
                                        <p:cTn id="75" dur="1" fill="hold">
                                          <p:stCondLst>
                                            <p:cond delay="0"/>
                                          </p:stCondLst>
                                        </p:cTn>
                                        <p:tgtEl>
                                          <p:spTgt spid="172"/>
                                        </p:tgtEl>
                                        <p:attrNameLst>
                                          <p:attrName>style.visibility</p:attrName>
                                        </p:attrNameLst>
                                      </p:cBhvr>
                                      <p:to>
                                        <p:strVal val="visible"/>
                                      </p:to>
                                    </p:set>
                                    <p:animEffect transition="in" filter="wipe(left)">
                                      <p:cBhvr>
                                        <p:cTn id="76" dur="500"/>
                                        <p:tgtEl>
                                          <p:spTgt spid="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55" grpId="0"/>
      <p:bldGraphic spid="124" grpId="0">
        <p:bldAsOne/>
      </p:bldGraphic>
      <p:bldGraphic spid="125" grpId="0">
        <p:bldAsOne/>
      </p:bldGraphic>
      <p:bldGraphic spid="126" grpId="0">
        <p:bldAsOne/>
      </p:bldGraphic>
      <p:bldGraphic spid="127" grpId="0">
        <p:bldAsOne/>
      </p:bldGraphic>
      <p:bldP spid="128" grpId="0"/>
      <p:bldP spid="185" grpId="0"/>
      <p:bldP spid="186" grpId="0"/>
      <p:bldP spid="18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a:extLst>
              <a:ext uri="{FF2B5EF4-FFF2-40B4-BE49-F238E27FC236}">
                <a16:creationId xmlns="" xmlns:a16="http://schemas.microsoft.com/office/drawing/2014/main" id="{2B47A908-2AAB-7D43-8C9B-25229BD23B77}"/>
              </a:ext>
            </a:extLst>
          </p:cNvPr>
          <p:cNvGrpSpPr/>
          <p:nvPr/>
        </p:nvGrpSpPr>
        <p:grpSpPr>
          <a:xfrm flipH="1" flipV="1">
            <a:off x="-2790890" y="-1679573"/>
            <a:ext cx="7190610" cy="6418335"/>
            <a:chOff x="3731234" y="478518"/>
            <a:chExt cx="7190610" cy="6418335"/>
          </a:xfrm>
        </p:grpSpPr>
        <p:sp>
          <p:nvSpPr>
            <p:cNvPr id="11" name="平行四边形 10">
              <a:extLst>
                <a:ext uri="{FF2B5EF4-FFF2-40B4-BE49-F238E27FC236}">
                  <a16:creationId xmlns="" xmlns:a16="http://schemas.microsoft.com/office/drawing/2014/main" id="{C274A1F8-533D-9B45-84FE-DC39C603FB4E}"/>
                </a:ext>
              </a:extLst>
            </p:cNvPr>
            <p:cNvSpPr/>
            <p:nvPr/>
          </p:nvSpPr>
          <p:spPr>
            <a:xfrm>
              <a:off x="3948038" y="1666175"/>
              <a:ext cx="6973806" cy="5230678"/>
            </a:xfrm>
            <a:prstGeom prst="parallelogram">
              <a:avLst>
                <a:gd name="adj" fmla="val 60655"/>
              </a:avLst>
            </a:prstGeom>
            <a:solidFill>
              <a:srgbClr val="0070C0"/>
            </a:solidFill>
            <a:ln>
              <a:noFill/>
            </a:ln>
            <a:effectLst>
              <a:outerShdw blurRad="508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ea typeface="思源黑体 CN Regular" panose="020B0500000000000000" pitchFamily="34" charset="-122"/>
                <a:sym typeface="Arial" panose="020B0604020202020204" pitchFamily="34" charset="0"/>
              </a:endParaRPr>
            </a:p>
          </p:txBody>
        </p:sp>
        <p:sp>
          <p:nvSpPr>
            <p:cNvPr id="12" name="三角形 11">
              <a:extLst>
                <a:ext uri="{FF2B5EF4-FFF2-40B4-BE49-F238E27FC236}">
                  <a16:creationId xmlns="" xmlns:a16="http://schemas.microsoft.com/office/drawing/2014/main" id="{DFB3AABD-2136-B445-9EA3-A5B600065997}"/>
                </a:ext>
              </a:extLst>
            </p:cNvPr>
            <p:cNvSpPr/>
            <p:nvPr/>
          </p:nvSpPr>
          <p:spPr>
            <a:xfrm>
              <a:off x="3731234" y="478518"/>
              <a:ext cx="2685751" cy="2207111"/>
            </a:xfrm>
            <a:prstGeom prst="triangle">
              <a:avLst/>
            </a:prstGeom>
            <a:gradFill flip="none" rotWithShape="1">
              <a:gsLst>
                <a:gs pos="0">
                  <a:srgbClr val="0070C0"/>
                </a:gs>
                <a:gs pos="100000">
                  <a:srgbClr val="00206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ea typeface="思源黑体 CN Regular" panose="020B0500000000000000" pitchFamily="34" charset="-122"/>
                <a:sym typeface="Arial" panose="020B0604020202020204" pitchFamily="34" charset="0"/>
              </a:endParaRPr>
            </a:p>
          </p:txBody>
        </p:sp>
        <p:sp>
          <p:nvSpPr>
            <p:cNvPr id="13" name="三角形 12">
              <a:extLst>
                <a:ext uri="{FF2B5EF4-FFF2-40B4-BE49-F238E27FC236}">
                  <a16:creationId xmlns="" xmlns:a16="http://schemas.microsoft.com/office/drawing/2014/main" id="{7BE56A49-22EA-2841-9449-3F66ADAFAF5A}"/>
                </a:ext>
              </a:extLst>
            </p:cNvPr>
            <p:cNvSpPr/>
            <p:nvPr/>
          </p:nvSpPr>
          <p:spPr>
            <a:xfrm rot="10800000">
              <a:off x="5792175" y="1645530"/>
              <a:ext cx="1266785" cy="1041025"/>
            </a:xfrm>
            <a:prstGeom prst="triangle">
              <a:avLst/>
            </a:prstGeom>
            <a:solidFill>
              <a:srgbClr val="0064C8"/>
            </a:solidFill>
            <a:ln>
              <a:noFill/>
            </a:ln>
            <a:effectLst>
              <a:outerShdw blurRad="762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ea typeface="思源黑体 CN Regular" panose="020B0500000000000000" pitchFamily="34" charset="-122"/>
                <a:sym typeface="Arial" panose="020B0604020202020204" pitchFamily="34" charset="0"/>
              </a:endParaRPr>
            </a:p>
          </p:txBody>
        </p:sp>
      </p:grpSp>
      <p:sp>
        <p:nvSpPr>
          <p:cNvPr id="14" name="平行四边形 13">
            <a:extLst>
              <a:ext uri="{FF2B5EF4-FFF2-40B4-BE49-F238E27FC236}">
                <a16:creationId xmlns="" xmlns:a16="http://schemas.microsoft.com/office/drawing/2014/main" id="{B827FF95-7B11-D446-BB9A-60519182D106}"/>
              </a:ext>
            </a:extLst>
          </p:cNvPr>
          <p:cNvSpPr/>
          <p:nvPr/>
        </p:nvSpPr>
        <p:spPr>
          <a:xfrm>
            <a:off x="9961739" y="437322"/>
            <a:ext cx="5520696" cy="6858000"/>
          </a:xfrm>
          <a:prstGeom prst="parallelogram">
            <a:avLst>
              <a:gd name="adj" fmla="val 76100"/>
            </a:avLst>
          </a:prstGeom>
          <a:gradFill>
            <a:gsLst>
              <a:gs pos="0">
                <a:srgbClr val="0070C0"/>
              </a:gs>
              <a:gs pos="100000">
                <a:srgbClr val="002060"/>
              </a:gs>
            </a:gsLst>
            <a:lin ang="2700000" scaled="1"/>
          </a:gradFill>
          <a:ln>
            <a:noFill/>
          </a:ln>
          <a:effectLst>
            <a:outerShdw blurRad="76200" dist="762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ea typeface="思源黑体 CN Regular" panose="020B0500000000000000" pitchFamily="34" charset="-122"/>
              <a:sym typeface="Arial" panose="020B0604020202020204" pitchFamily="34" charset="0"/>
            </a:endParaRPr>
          </a:p>
        </p:txBody>
      </p:sp>
      <p:sp>
        <p:nvSpPr>
          <p:cNvPr id="15" name="文本框 14">
            <a:extLst>
              <a:ext uri="{FF2B5EF4-FFF2-40B4-BE49-F238E27FC236}">
                <a16:creationId xmlns="" xmlns:a16="http://schemas.microsoft.com/office/drawing/2014/main" id="{B6802953-568C-8E44-AB13-1C025D7B49F8}"/>
              </a:ext>
            </a:extLst>
          </p:cNvPr>
          <p:cNvSpPr txBox="1"/>
          <p:nvPr/>
        </p:nvSpPr>
        <p:spPr>
          <a:xfrm>
            <a:off x="2440010" y="2758326"/>
            <a:ext cx="1127232" cy="1107996"/>
          </a:xfrm>
          <a:prstGeom prst="rect">
            <a:avLst/>
          </a:prstGeom>
          <a:noFill/>
        </p:spPr>
        <p:txBody>
          <a:bodyPr wrap="none" rtlCol="0">
            <a:spAutoFit/>
          </a:bodyPr>
          <a:lstStyle/>
          <a:p>
            <a:r>
              <a:rPr kumimoji="1" lang="en-US" altLang="zh-CN" sz="6600" b="1" dirty="0" smtClean="0">
                <a:solidFill>
                  <a:schemeClr val="bg1"/>
                </a:solidFill>
                <a:latin typeface="Arial" panose="020B0604020202020204" pitchFamily="34" charset="0"/>
                <a:ea typeface="思源黑体 CN Regular" panose="020B0500000000000000" pitchFamily="34" charset="-122"/>
                <a:cs typeface="Arial Black" panose="020B0604020202020204" pitchFamily="34" charset="0"/>
                <a:sym typeface="Arial" panose="020B0604020202020204" pitchFamily="34" charset="0"/>
              </a:rPr>
              <a:t>03</a:t>
            </a:r>
            <a:endParaRPr kumimoji="1" lang="zh-CN" altLang="en-US" sz="6600" b="1" dirty="0">
              <a:solidFill>
                <a:schemeClr val="bg1"/>
              </a:solidFill>
              <a:latin typeface="Arial" panose="020B0604020202020204" pitchFamily="34" charset="0"/>
              <a:ea typeface="思源黑体 CN Regular" panose="020B0500000000000000" pitchFamily="34" charset="-122"/>
              <a:cs typeface="Arial Black" panose="020B0604020202020204" pitchFamily="34" charset="0"/>
              <a:sym typeface="Arial" panose="020B0604020202020204" pitchFamily="34" charset="0"/>
            </a:endParaRPr>
          </a:p>
        </p:txBody>
      </p:sp>
      <p:sp>
        <p:nvSpPr>
          <p:cNvPr id="16" name="文本框 15">
            <a:extLst>
              <a:ext uri="{FF2B5EF4-FFF2-40B4-BE49-F238E27FC236}">
                <a16:creationId xmlns="" xmlns:a16="http://schemas.microsoft.com/office/drawing/2014/main" id="{61FDECA0-C822-5148-AE65-8EB7F72F930C}"/>
              </a:ext>
            </a:extLst>
          </p:cNvPr>
          <p:cNvSpPr txBox="1"/>
          <p:nvPr/>
        </p:nvSpPr>
        <p:spPr>
          <a:xfrm>
            <a:off x="4182916" y="2619542"/>
            <a:ext cx="7790915" cy="954107"/>
          </a:xfrm>
          <a:prstGeom prst="rect">
            <a:avLst/>
          </a:prstGeom>
          <a:noFill/>
        </p:spPr>
        <p:txBody>
          <a:bodyPr wrap="none" rtlCol="0">
            <a:spAutoFit/>
          </a:bodyPr>
          <a:lstStyle/>
          <a:p>
            <a:r>
              <a:rPr lang="en-US" altLang="zh-TW" sz="5600" b="1" spc="300" dirty="0">
                <a:gradFill>
                  <a:gsLst>
                    <a:gs pos="0">
                      <a:srgbClr val="0070C0"/>
                    </a:gs>
                    <a:gs pos="100000">
                      <a:srgbClr val="002060"/>
                    </a:gs>
                  </a:gsLst>
                  <a:lin ang="2700000" scaled="1"/>
                </a:gradFill>
                <a:latin typeface="Times New Roman" panose="02020603050405020304" pitchFamily="18" charset="0"/>
                <a:ea typeface="標楷體" panose="03000509000000000000" pitchFamily="65" charset="-120"/>
                <a:cs typeface="Times New Roman" panose="02020603050405020304" pitchFamily="18" charset="0"/>
                <a:sym typeface="Arial" panose="020B0604020202020204" pitchFamily="34" charset="0"/>
              </a:rPr>
              <a:t>Financial </a:t>
            </a:r>
            <a:r>
              <a:rPr lang="en-US" altLang="zh-TW" sz="5600" b="1" spc="300" dirty="0" smtClean="0">
                <a:gradFill>
                  <a:gsLst>
                    <a:gs pos="0">
                      <a:srgbClr val="0070C0"/>
                    </a:gs>
                    <a:gs pos="100000">
                      <a:srgbClr val="002060"/>
                    </a:gs>
                  </a:gsLst>
                  <a:lin ang="2700000" scaled="1"/>
                </a:gradFill>
                <a:latin typeface="Times New Roman" panose="02020603050405020304" pitchFamily="18" charset="0"/>
                <a:ea typeface="標楷體" panose="03000509000000000000" pitchFamily="65" charset="-120"/>
                <a:cs typeface="Times New Roman" panose="02020603050405020304" pitchFamily="18" charset="0"/>
                <a:sym typeface="Arial" panose="020B0604020202020204" pitchFamily="34" charset="0"/>
              </a:rPr>
              <a:t>Information</a:t>
            </a:r>
            <a:endParaRPr lang="en-US" altLang="zh-TW" sz="5600" b="1" spc="300" dirty="0">
              <a:gradFill>
                <a:gsLst>
                  <a:gs pos="0">
                    <a:srgbClr val="0070C0"/>
                  </a:gs>
                  <a:gs pos="100000">
                    <a:srgbClr val="002060"/>
                  </a:gs>
                </a:gsLst>
                <a:lin ang="2700000" scaled="1"/>
              </a:gradFill>
              <a:latin typeface="Times New Roman" panose="02020603050405020304" pitchFamily="18" charset="0"/>
              <a:ea typeface="標楷體" panose="03000509000000000000" pitchFamily="65" charset="-120"/>
              <a:cs typeface="Times New Roman" panose="02020603050405020304" pitchFamily="18" charset="0"/>
              <a:sym typeface="Arial" panose="020B0604020202020204" pitchFamily="34" charset="0"/>
            </a:endParaRPr>
          </a:p>
        </p:txBody>
      </p:sp>
      <p:sp>
        <p:nvSpPr>
          <p:cNvPr id="17" name="平行四边形 16">
            <a:extLst>
              <a:ext uri="{FF2B5EF4-FFF2-40B4-BE49-F238E27FC236}">
                <a16:creationId xmlns="" xmlns:a16="http://schemas.microsoft.com/office/drawing/2014/main" id="{FD6754BF-22BD-F641-BEE0-976CF2073595}"/>
              </a:ext>
            </a:extLst>
          </p:cNvPr>
          <p:cNvSpPr/>
          <p:nvPr/>
        </p:nvSpPr>
        <p:spPr>
          <a:xfrm flipH="1" flipV="1">
            <a:off x="-2790890" y="-3096932"/>
            <a:ext cx="6973806" cy="5230678"/>
          </a:xfrm>
          <a:prstGeom prst="parallelogram">
            <a:avLst>
              <a:gd name="adj" fmla="val 60655"/>
            </a:avLst>
          </a:prstGeom>
          <a:gradFill>
            <a:gsLst>
              <a:gs pos="0">
                <a:srgbClr val="0070C0"/>
              </a:gs>
              <a:gs pos="100000">
                <a:srgbClr val="002060"/>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ea typeface="思源黑体 CN Regular" panose="020B0500000000000000" pitchFamily="34" charset="-122"/>
              <a:sym typeface="Arial" panose="020B0604020202020204" pitchFamily="34" charset="0"/>
            </a:endParaRPr>
          </a:p>
        </p:txBody>
      </p:sp>
      <p:sp>
        <p:nvSpPr>
          <p:cNvPr id="18" name="文字方塊 17"/>
          <p:cNvSpPr txBox="1"/>
          <p:nvPr/>
        </p:nvSpPr>
        <p:spPr>
          <a:xfrm>
            <a:off x="11879094" y="6442101"/>
            <a:ext cx="312906" cy="369332"/>
          </a:xfrm>
          <a:prstGeom prst="rect">
            <a:avLst/>
          </a:prstGeom>
          <a:noFill/>
        </p:spPr>
        <p:txBody>
          <a:bodyPr wrap="none" rtlCol="0">
            <a:spAutoFit/>
          </a:bodyPr>
          <a:lstStyle/>
          <a:p>
            <a:r>
              <a:rPr lang="en-US" altLang="zh-TW" dirty="0"/>
              <a:t>7</a:t>
            </a:r>
            <a:endParaRPr lang="zh-TW" altLang="en-US" dirty="0"/>
          </a:p>
        </p:txBody>
      </p:sp>
    </p:spTree>
    <p:extLst>
      <p:ext uri="{BB962C8B-B14F-4D97-AF65-F5344CB8AC3E}">
        <p14:creationId xmlns:p14="http://schemas.microsoft.com/office/powerpoint/2010/main" val="205464910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a:extLst>
              <a:ext uri="{FF2B5EF4-FFF2-40B4-BE49-F238E27FC236}">
                <a16:creationId xmlns="" xmlns:a16="http://schemas.microsoft.com/office/drawing/2014/main" id="{2B434E9A-E53D-40E0-9760-FDE428F07CFB}"/>
              </a:ext>
            </a:extLst>
          </p:cNvPr>
          <p:cNvSpPr txBox="1"/>
          <p:nvPr/>
        </p:nvSpPr>
        <p:spPr>
          <a:xfrm>
            <a:off x="2612628" y="1533142"/>
            <a:ext cx="6971781" cy="461665"/>
          </a:xfrm>
          <a:prstGeom prst="rect">
            <a:avLst/>
          </a:prstGeom>
          <a:noFill/>
        </p:spPr>
        <p:txBody>
          <a:bodyPr wrap="none" rtlCol="0">
            <a:spAutoFit/>
          </a:bodyPr>
          <a:lstStyle>
            <a:defPPr>
              <a:defRPr lang="zh-CN"/>
            </a:defPPr>
            <a:lvl1pPr>
              <a:defRPr sz="2800" b="1" spc="300">
                <a:gradFill>
                  <a:gsLst>
                    <a:gs pos="0">
                      <a:srgbClr val="004286">
                        <a:alpha val="64000"/>
                      </a:srgbClr>
                    </a:gs>
                    <a:gs pos="100000">
                      <a:srgbClr val="004286"/>
                    </a:gs>
                  </a:gsLst>
                  <a:lin ang="5400000" scaled="1"/>
                </a:gradFill>
              </a:defRPr>
            </a:lvl1pPr>
          </a:lstStyle>
          <a:p>
            <a:pPr algn="ctr"/>
            <a:r>
              <a:rPr lang="en-US" altLang="zh-TW" sz="2400" b="0" dirty="0" smtClean="0">
                <a:latin typeface="Times New Roman" panose="02020603050405020304" pitchFamily="18" charset="0"/>
                <a:cs typeface="Times New Roman" panose="02020603050405020304" pitchFamily="18" charset="0"/>
              </a:rPr>
              <a:t>2022~2024H1Consolidated </a:t>
            </a:r>
            <a:r>
              <a:rPr lang="en-US" altLang="zh-TW" sz="2400" b="0" dirty="0">
                <a:latin typeface="Times New Roman" panose="02020603050405020304" pitchFamily="18" charset="0"/>
                <a:cs typeface="Times New Roman" panose="02020603050405020304" pitchFamily="18" charset="0"/>
              </a:rPr>
              <a:t>Balance sheet</a:t>
            </a:r>
            <a:endParaRPr lang="zh-CN" altLang="en-US" sz="2400" dirty="0">
              <a:gradFill>
                <a:gsLst>
                  <a:gs pos="0">
                    <a:srgbClr val="0064C8"/>
                  </a:gs>
                  <a:gs pos="100000">
                    <a:srgbClr val="004286"/>
                  </a:gs>
                </a:gsLst>
                <a:lin ang="5400000" scaled="1"/>
              </a:gradFill>
              <a:latin typeface="Times New Roman" panose="02020603050405020304" pitchFamily="18" charset="0"/>
              <a:ea typeface="標楷體" panose="03000509000000000000" pitchFamily="65" charset="-120"/>
              <a:cs typeface="Times New Roman" panose="02020603050405020304" pitchFamily="18" charset="0"/>
              <a:sym typeface="Arial" panose="020B0604020202020204" pitchFamily="34" charset="0"/>
            </a:endParaRPr>
          </a:p>
        </p:txBody>
      </p:sp>
      <p:cxnSp>
        <p:nvCxnSpPr>
          <p:cNvPr id="11" name="直接连接符 10">
            <a:extLst>
              <a:ext uri="{FF2B5EF4-FFF2-40B4-BE49-F238E27FC236}">
                <a16:creationId xmlns="" xmlns:a16="http://schemas.microsoft.com/office/drawing/2014/main" id="{FDE35F34-57FA-40D7-8C20-25B0082E1AF7}"/>
              </a:ext>
            </a:extLst>
          </p:cNvPr>
          <p:cNvCxnSpPr>
            <a:cxnSpLocks/>
          </p:cNvCxnSpPr>
          <p:nvPr/>
        </p:nvCxnSpPr>
        <p:spPr>
          <a:xfrm flipH="1">
            <a:off x="1436825" y="1784876"/>
            <a:ext cx="1201450" cy="1"/>
          </a:xfrm>
          <a:prstGeom prst="line">
            <a:avLst/>
          </a:prstGeom>
          <a:ln w="69850" cmpd="tri">
            <a:gradFill>
              <a:gsLst>
                <a:gs pos="0">
                  <a:srgbClr val="0064C8"/>
                </a:gs>
                <a:gs pos="100000">
                  <a:srgbClr val="004286"/>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 xmlns:a16="http://schemas.microsoft.com/office/drawing/2014/main" id="{B68532FB-A6DA-4BD8-B91E-AB3EFA5D2B09}"/>
              </a:ext>
            </a:extLst>
          </p:cNvPr>
          <p:cNvCxnSpPr>
            <a:cxnSpLocks/>
          </p:cNvCxnSpPr>
          <p:nvPr/>
        </p:nvCxnSpPr>
        <p:spPr>
          <a:xfrm flipH="1">
            <a:off x="9459162" y="1775346"/>
            <a:ext cx="1175502" cy="2"/>
          </a:xfrm>
          <a:prstGeom prst="line">
            <a:avLst/>
          </a:prstGeom>
          <a:ln w="69850" cmpd="tri">
            <a:gradFill>
              <a:gsLst>
                <a:gs pos="0">
                  <a:srgbClr val="0064C8"/>
                </a:gs>
                <a:gs pos="100000">
                  <a:srgbClr val="004286"/>
                </a:gs>
              </a:gsLst>
              <a:lin ang="5400000" scaled="1"/>
            </a:gradFill>
          </a:ln>
        </p:spPr>
        <p:style>
          <a:lnRef idx="1">
            <a:schemeClr val="accent1"/>
          </a:lnRef>
          <a:fillRef idx="0">
            <a:schemeClr val="accent1"/>
          </a:fillRef>
          <a:effectRef idx="0">
            <a:schemeClr val="accent1"/>
          </a:effectRef>
          <a:fontRef idx="minor">
            <a:schemeClr val="tx1"/>
          </a:fontRef>
        </p:style>
      </p:cxnSp>
      <p:sp>
        <p:nvSpPr>
          <p:cNvPr id="16" name="文本框 15">
            <a:extLst>
              <a:ext uri="{FF2B5EF4-FFF2-40B4-BE49-F238E27FC236}">
                <a16:creationId xmlns="" xmlns:a16="http://schemas.microsoft.com/office/drawing/2014/main" id="{A2627AB9-E0F6-AE42-9FEF-E7258F495E44}"/>
              </a:ext>
            </a:extLst>
          </p:cNvPr>
          <p:cNvSpPr txBox="1"/>
          <p:nvPr/>
        </p:nvSpPr>
        <p:spPr>
          <a:xfrm>
            <a:off x="978152" y="121882"/>
            <a:ext cx="4395755" cy="523220"/>
          </a:xfrm>
          <a:prstGeom prst="rect">
            <a:avLst/>
          </a:prstGeom>
          <a:noFill/>
        </p:spPr>
        <p:txBody>
          <a:bodyPr wrap="none" rtlCol="0">
            <a:spAutoFit/>
          </a:bodyPr>
          <a:lstStyle/>
          <a:p>
            <a:r>
              <a:rPr lang="en-US" altLang="zh-TW" sz="2800" b="1" spc="300" dirty="0">
                <a:gradFill>
                  <a:gsLst>
                    <a:gs pos="0">
                      <a:srgbClr val="004286">
                        <a:alpha val="64000"/>
                      </a:srgbClr>
                    </a:gs>
                    <a:gs pos="100000">
                      <a:srgbClr val="004286"/>
                    </a:gs>
                  </a:gsLst>
                  <a:lin ang="5400000" scaled="1"/>
                </a:gradFill>
                <a:latin typeface="Times New Roman" panose="02020603050405020304" pitchFamily="18" charset="0"/>
                <a:ea typeface="標楷體" panose="03000509000000000000" pitchFamily="65" charset="-120"/>
                <a:cs typeface="Times New Roman" panose="02020603050405020304" pitchFamily="18" charset="0"/>
                <a:sym typeface="Arial" panose="020B0604020202020204" pitchFamily="34" charset="0"/>
              </a:rPr>
              <a:t>Financial Information</a:t>
            </a:r>
            <a:endParaRPr lang="zh-CN" altLang="en-US" sz="2800" b="1" spc="300" dirty="0">
              <a:gradFill>
                <a:gsLst>
                  <a:gs pos="0">
                    <a:srgbClr val="004286">
                      <a:alpha val="64000"/>
                    </a:srgbClr>
                  </a:gs>
                  <a:gs pos="100000">
                    <a:srgbClr val="004286"/>
                  </a:gs>
                </a:gsLst>
                <a:lin ang="5400000" scaled="1"/>
              </a:gradFill>
              <a:latin typeface="Times New Roman" panose="02020603050405020304" pitchFamily="18" charset="0"/>
              <a:ea typeface="標楷體" panose="03000509000000000000" pitchFamily="65" charset="-120"/>
              <a:cs typeface="Times New Roman" panose="02020603050405020304" pitchFamily="18" charset="0"/>
              <a:sym typeface="Arial" panose="020B0604020202020204" pitchFamily="34" charset="0"/>
            </a:endParaRPr>
          </a:p>
        </p:txBody>
      </p:sp>
      <p:grpSp>
        <p:nvGrpSpPr>
          <p:cNvPr id="17" name="组合 16">
            <a:extLst>
              <a:ext uri="{FF2B5EF4-FFF2-40B4-BE49-F238E27FC236}">
                <a16:creationId xmlns="" xmlns:a16="http://schemas.microsoft.com/office/drawing/2014/main" id="{B330D917-D565-E149-9849-4A217C3649D3}"/>
              </a:ext>
            </a:extLst>
          </p:cNvPr>
          <p:cNvGrpSpPr/>
          <p:nvPr/>
        </p:nvGrpSpPr>
        <p:grpSpPr>
          <a:xfrm>
            <a:off x="-212033" y="-377866"/>
            <a:ext cx="1092634" cy="1190657"/>
            <a:chOff x="-2790890" y="-3096932"/>
            <a:chExt cx="7190610" cy="7835694"/>
          </a:xfrm>
        </p:grpSpPr>
        <p:grpSp>
          <p:nvGrpSpPr>
            <p:cNvPr id="18" name="组合 17">
              <a:extLst>
                <a:ext uri="{FF2B5EF4-FFF2-40B4-BE49-F238E27FC236}">
                  <a16:creationId xmlns="" xmlns:a16="http://schemas.microsoft.com/office/drawing/2014/main" id="{85FA7703-FF8A-EA4B-A463-373028F33143}"/>
                </a:ext>
              </a:extLst>
            </p:cNvPr>
            <p:cNvGrpSpPr/>
            <p:nvPr/>
          </p:nvGrpSpPr>
          <p:grpSpPr>
            <a:xfrm flipH="1" flipV="1">
              <a:off x="-2790890" y="-1679573"/>
              <a:ext cx="7190610" cy="6418335"/>
              <a:chOff x="3731234" y="478518"/>
              <a:chExt cx="7190610" cy="6418335"/>
            </a:xfrm>
          </p:grpSpPr>
          <p:sp>
            <p:nvSpPr>
              <p:cNvPr id="23" name="平行四边形 22">
                <a:extLst>
                  <a:ext uri="{FF2B5EF4-FFF2-40B4-BE49-F238E27FC236}">
                    <a16:creationId xmlns="" xmlns:a16="http://schemas.microsoft.com/office/drawing/2014/main" id="{ADB93C20-2C14-6142-9944-FF2323C2F37B}"/>
                  </a:ext>
                </a:extLst>
              </p:cNvPr>
              <p:cNvSpPr/>
              <p:nvPr/>
            </p:nvSpPr>
            <p:spPr>
              <a:xfrm>
                <a:off x="3948038" y="1666175"/>
                <a:ext cx="6973806" cy="5230678"/>
              </a:xfrm>
              <a:prstGeom prst="parallelogram">
                <a:avLst>
                  <a:gd name="adj" fmla="val 60655"/>
                </a:avLst>
              </a:prstGeom>
              <a:solidFill>
                <a:srgbClr val="0070C0"/>
              </a:solidFill>
              <a:ln>
                <a:noFill/>
              </a:ln>
              <a:effectLst>
                <a:outerShdw blurRad="508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ea typeface="思源黑体 CN Regular" panose="020B0500000000000000" pitchFamily="34" charset="-122"/>
                  <a:sym typeface="Arial" panose="020B0604020202020204" pitchFamily="34" charset="0"/>
                </a:endParaRPr>
              </a:p>
            </p:txBody>
          </p:sp>
          <p:sp>
            <p:nvSpPr>
              <p:cNvPr id="24" name="三角形 23">
                <a:extLst>
                  <a:ext uri="{FF2B5EF4-FFF2-40B4-BE49-F238E27FC236}">
                    <a16:creationId xmlns="" xmlns:a16="http://schemas.microsoft.com/office/drawing/2014/main" id="{2E686EE4-F9F7-3E4E-B4D7-63F181138B3D}"/>
                  </a:ext>
                </a:extLst>
              </p:cNvPr>
              <p:cNvSpPr/>
              <p:nvPr/>
            </p:nvSpPr>
            <p:spPr>
              <a:xfrm>
                <a:off x="3731234" y="478518"/>
                <a:ext cx="2685751" cy="2207111"/>
              </a:xfrm>
              <a:prstGeom prst="triangle">
                <a:avLst/>
              </a:prstGeom>
              <a:gradFill flip="none" rotWithShape="1">
                <a:gsLst>
                  <a:gs pos="0">
                    <a:srgbClr val="0070C0"/>
                  </a:gs>
                  <a:gs pos="100000">
                    <a:srgbClr val="00206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ea typeface="思源黑体 CN Regular" panose="020B0500000000000000" pitchFamily="34" charset="-122"/>
                  <a:sym typeface="Arial" panose="020B0604020202020204" pitchFamily="34" charset="0"/>
                </a:endParaRPr>
              </a:p>
            </p:txBody>
          </p:sp>
          <p:sp>
            <p:nvSpPr>
              <p:cNvPr id="25" name="三角形 24">
                <a:extLst>
                  <a:ext uri="{FF2B5EF4-FFF2-40B4-BE49-F238E27FC236}">
                    <a16:creationId xmlns="" xmlns:a16="http://schemas.microsoft.com/office/drawing/2014/main" id="{00610984-CADE-B343-98FD-1F4F142B472E}"/>
                  </a:ext>
                </a:extLst>
              </p:cNvPr>
              <p:cNvSpPr/>
              <p:nvPr/>
            </p:nvSpPr>
            <p:spPr>
              <a:xfrm rot="10800000">
                <a:off x="5792175" y="1645530"/>
                <a:ext cx="1266785" cy="1041025"/>
              </a:xfrm>
              <a:prstGeom prst="triangle">
                <a:avLst/>
              </a:prstGeom>
              <a:solidFill>
                <a:srgbClr val="0064C8"/>
              </a:solidFill>
              <a:ln>
                <a:noFill/>
              </a:ln>
              <a:effectLst>
                <a:outerShdw blurRad="762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ea typeface="思源黑体 CN Regular" panose="020B0500000000000000" pitchFamily="34" charset="-122"/>
                  <a:sym typeface="Arial" panose="020B0604020202020204" pitchFamily="34" charset="0"/>
                </a:endParaRPr>
              </a:p>
            </p:txBody>
          </p:sp>
        </p:grpSp>
        <p:sp>
          <p:nvSpPr>
            <p:cNvPr id="19" name="平行四边形 18">
              <a:extLst>
                <a:ext uri="{FF2B5EF4-FFF2-40B4-BE49-F238E27FC236}">
                  <a16:creationId xmlns="" xmlns:a16="http://schemas.microsoft.com/office/drawing/2014/main" id="{FA2FD01C-15C5-5042-96EE-55C25D9F3E57}"/>
                </a:ext>
              </a:extLst>
            </p:cNvPr>
            <p:cNvSpPr/>
            <p:nvPr/>
          </p:nvSpPr>
          <p:spPr>
            <a:xfrm flipH="1" flipV="1">
              <a:off x="-2790890" y="-3096932"/>
              <a:ext cx="6973806" cy="5230678"/>
            </a:xfrm>
            <a:prstGeom prst="parallelogram">
              <a:avLst>
                <a:gd name="adj" fmla="val 60655"/>
              </a:avLst>
            </a:prstGeom>
            <a:gradFill>
              <a:gsLst>
                <a:gs pos="0">
                  <a:srgbClr val="0070C0"/>
                </a:gs>
                <a:gs pos="100000">
                  <a:srgbClr val="002060"/>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ea typeface="思源黑体 CN Regular" panose="020B0500000000000000" pitchFamily="34" charset="-122"/>
                <a:sym typeface="Arial" panose="020B0604020202020204" pitchFamily="34" charset="0"/>
              </a:endParaRPr>
            </a:p>
          </p:txBody>
        </p:sp>
      </p:grpSp>
      <p:graphicFrame>
        <p:nvGraphicFramePr>
          <p:cNvPr id="14" name="內容版面配置區 9"/>
          <p:cNvGraphicFramePr>
            <a:graphicFrameLocks/>
          </p:cNvGraphicFramePr>
          <p:nvPr>
            <p:extLst>
              <p:ext uri="{D42A27DB-BD31-4B8C-83A1-F6EECF244321}">
                <p14:modId xmlns:p14="http://schemas.microsoft.com/office/powerpoint/2010/main" val="370786162"/>
              </p:ext>
            </p:extLst>
          </p:nvPr>
        </p:nvGraphicFramePr>
        <p:xfrm>
          <a:off x="1597953" y="2238375"/>
          <a:ext cx="8875571" cy="4187018"/>
        </p:xfrm>
        <a:graphic>
          <a:graphicData uri="http://schemas.openxmlformats.org/drawingml/2006/table">
            <a:tbl>
              <a:tblPr firstRow="1" bandRow="1">
                <a:tableStyleId>{6E25E649-3F16-4E02-A733-19D2CDBF48F0}</a:tableStyleId>
              </a:tblPr>
              <a:tblGrid>
                <a:gridCol w="2716872"/>
                <a:gridCol w="1658136"/>
                <a:gridCol w="2173628"/>
                <a:gridCol w="2326935"/>
              </a:tblGrid>
              <a:tr h="966236">
                <a:tc>
                  <a:txBody>
                    <a:bodyPr/>
                    <a:lstStyle>
                      <a:lvl1pPr marL="0" algn="l" defTabSz="914400" rtl="0" eaLnBrk="1" latinLnBrk="0" hangingPunct="1">
                        <a:defRPr sz="1800" b="1" kern="1200">
                          <a:solidFill>
                            <a:schemeClr val="lt1"/>
                          </a:solidFill>
                          <a:latin typeface="Times New Roman"/>
                          <a:ea typeface="文鼎中楷"/>
                        </a:defRPr>
                      </a:lvl1pPr>
                      <a:lvl2pPr marL="457200" algn="l" defTabSz="914400" rtl="0" eaLnBrk="1" latinLnBrk="0" hangingPunct="1">
                        <a:defRPr sz="1800" b="1" kern="1200">
                          <a:solidFill>
                            <a:schemeClr val="lt1"/>
                          </a:solidFill>
                          <a:latin typeface="Times New Roman"/>
                          <a:ea typeface="文鼎中楷"/>
                        </a:defRPr>
                      </a:lvl2pPr>
                      <a:lvl3pPr marL="914400" algn="l" defTabSz="914400" rtl="0" eaLnBrk="1" latinLnBrk="0" hangingPunct="1">
                        <a:defRPr sz="1800" b="1" kern="1200">
                          <a:solidFill>
                            <a:schemeClr val="lt1"/>
                          </a:solidFill>
                          <a:latin typeface="Times New Roman"/>
                          <a:ea typeface="文鼎中楷"/>
                        </a:defRPr>
                      </a:lvl3pPr>
                      <a:lvl4pPr marL="1371600" algn="l" defTabSz="914400" rtl="0" eaLnBrk="1" latinLnBrk="0" hangingPunct="1">
                        <a:defRPr sz="1800" b="1" kern="1200">
                          <a:solidFill>
                            <a:schemeClr val="lt1"/>
                          </a:solidFill>
                          <a:latin typeface="Times New Roman"/>
                          <a:ea typeface="文鼎中楷"/>
                        </a:defRPr>
                      </a:lvl4pPr>
                      <a:lvl5pPr marL="1828800" algn="l" defTabSz="914400" rtl="0" eaLnBrk="1" latinLnBrk="0" hangingPunct="1">
                        <a:defRPr sz="1800" b="1" kern="1200">
                          <a:solidFill>
                            <a:schemeClr val="lt1"/>
                          </a:solidFill>
                          <a:latin typeface="Times New Roman"/>
                          <a:ea typeface="文鼎中楷"/>
                        </a:defRPr>
                      </a:lvl5pPr>
                      <a:lvl6pPr marL="2286000" algn="l" defTabSz="914400" rtl="0" eaLnBrk="1" latinLnBrk="0" hangingPunct="1">
                        <a:defRPr sz="1800" b="1" kern="1200">
                          <a:solidFill>
                            <a:schemeClr val="lt1"/>
                          </a:solidFill>
                          <a:latin typeface="Times New Roman"/>
                          <a:ea typeface="文鼎中楷"/>
                        </a:defRPr>
                      </a:lvl6pPr>
                      <a:lvl7pPr marL="2743200" algn="l" defTabSz="914400" rtl="0" eaLnBrk="1" latinLnBrk="0" hangingPunct="1">
                        <a:defRPr sz="1800" b="1" kern="1200">
                          <a:solidFill>
                            <a:schemeClr val="lt1"/>
                          </a:solidFill>
                          <a:latin typeface="Times New Roman"/>
                          <a:ea typeface="文鼎中楷"/>
                        </a:defRPr>
                      </a:lvl7pPr>
                      <a:lvl8pPr marL="3200400" algn="l" defTabSz="914400" rtl="0" eaLnBrk="1" latinLnBrk="0" hangingPunct="1">
                        <a:defRPr sz="1800" b="1" kern="1200">
                          <a:solidFill>
                            <a:schemeClr val="lt1"/>
                          </a:solidFill>
                          <a:latin typeface="Times New Roman"/>
                          <a:ea typeface="文鼎中楷"/>
                        </a:defRPr>
                      </a:lvl8pPr>
                      <a:lvl9pPr marL="3657600" algn="l" defTabSz="914400" rtl="0" eaLnBrk="1" latinLnBrk="0" hangingPunct="1">
                        <a:defRPr sz="1800" b="1" kern="1200">
                          <a:solidFill>
                            <a:schemeClr val="lt1"/>
                          </a:solidFill>
                          <a:latin typeface="Times New Roman"/>
                          <a:ea typeface="文鼎中楷"/>
                        </a:defRPr>
                      </a:lvl9pPr>
                    </a:lstStyle>
                    <a:p>
                      <a:pPr algn="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Year</a:t>
                      </a:r>
                    </a:p>
                    <a:p>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Item</a:t>
                      </a:r>
                      <a:endParaRPr lang="zh-TW" altLang="en-US" sz="24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txBody>
                  <a:tcPr marL="99065" marR="99065" marT="45719" marB="45719" anchor="b"/>
                </a:tc>
                <a:tc>
                  <a:txBody>
                    <a:bodyPr/>
                    <a:lstStyle>
                      <a:lvl1pPr marL="0" algn="l" defTabSz="914400" rtl="0" eaLnBrk="1" latinLnBrk="0" hangingPunct="1">
                        <a:defRPr sz="1800" b="1" kern="1200">
                          <a:solidFill>
                            <a:schemeClr val="lt1"/>
                          </a:solidFill>
                          <a:latin typeface="Times New Roman"/>
                          <a:ea typeface="文鼎中楷"/>
                        </a:defRPr>
                      </a:lvl1pPr>
                      <a:lvl2pPr marL="457200" algn="l" defTabSz="914400" rtl="0" eaLnBrk="1" latinLnBrk="0" hangingPunct="1">
                        <a:defRPr sz="1800" b="1" kern="1200">
                          <a:solidFill>
                            <a:schemeClr val="lt1"/>
                          </a:solidFill>
                          <a:latin typeface="Times New Roman"/>
                          <a:ea typeface="文鼎中楷"/>
                        </a:defRPr>
                      </a:lvl2pPr>
                      <a:lvl3pPr marL="914400" algn="l" defTabSz="914400" rtl="0" eaLnBrk="1" latinLnBrk="0" hangingPunct="1">
                        <a:defRPr sz="1800" b="1" kern="1200">
                          <a:solidFill>
                            <a:schemeClr val="lt1"/>
                          </a:solidFill>
                          <a:latin typeface="Times New Roman"/>
                          <a:ea typeface="文鼎中楷"/>
                        </a:defRPr>
                      </a:lvl3pPr>
                      <a:lvl4pPr marL="1371600" algn="l" defTabSz="914400" rtl="0" eaLnBrk="1" latinLnBrk="0" hangingPunct="1">
                        <a:defRPr sz="1800" b="1" kern="1200">
                          <a:solidFill>
                            <a:schemeClr val="lt1"/>
                          </a:solidFill>
                          <a:latin typeface="Times New Roman"/>
                          <a:ea typeface="文鼎中楷"/>
                        </a:defRPr>
                      </a:lvl4pPr>
                      <a:lvl5pPr marL="1828800" algn="l" defTabSz="914400" rtl="0" eaLnBrk="1" latinLnBrk="0" hangingPunct="1">
                        <a:defRPr sz="1800" b="1" kern="1200">
                          <a:solidFill>
                            <a:schemeClr val="lt1"/>
                          </a:solidFill>
                          <a:latin typeface="Times New Roman"/>
                          <a:ea typeface="文鼎中楷"/>
                        </a:defRPr>
                      </a:lvl5pPr>
                      <a:lvl6pPr marL="2286000" algn="l" defTabSz="914400" rtl="0" eaLnBrk="1" latinLnBrk="0" hangingPunct="1">
                        <a:defRPr sz="1800" b="1" kern="1200">
                          <a:solidFill>
                            <a:schemeClr val="lt1"/>
                          </a:solidFill>
                          <a:latin typeface="Times New Roman"/>
                          <a:ea typeface="文鼎中楷"/>
                        </a:defRPr>
                      </a:lvl6pPr>
                      <a:lvl7pPr marL="2743200" algn="l" defTabSz="914400" rtl="0" eaLnBrk="1" latinLnBrk="0" hangingPunct="1">
                        <a:defRPr sz="1800" b="1" kern="1200">
                          <a:solidFill>
                            <a:schemeClr val="lt1"/>
                          </a:solidFill>
                          <a:latin typeface="Times New Roman"/>
                          <a:ea typeface="文鼎中楷"/>
                        </a:defRPr>
                      </a:lvl7pPr>
                      <a:lvl8pPr marL="3200400" algn="l" defTabSz="914400" rtl="0" eaLnBrk="1" latinLnBrk="0" hangingPunct="1">
                        <a:defRPr sz="1800" b="1" kern="1200">
                          <a:solidFill>
                            <a:schemeClr val="lt1"/>
                          </a:solidFill>
                          <a:latin typeface="Times New Roman"/>
                          <a:ea typeface="文鼎中楷"/>
                        </a:defRPr>
                      </a:lvl8pPr>
                      <a:lvl9pPr marL="3657600" algn="l" defTabSz="914400" rtl="0" eaLnBrk="1" latinLnBrk="0" hangingPunct="1">
                        <a:defRPr sz="1800" b="1" kern="1200">
                          <a:solidFill>
                            <a:schemeClr val="lt1"/>
                          </a:solidFill>
                          <a:latin typeface="Times New Roman"/>
                          <a:ea typeface="文鼎中楷"/>
                        </a:defRPr>
                      </a:lvl9pPr>
                    </a:lstStyle>
                    <a:p>
                      <a:pPr algn="ctr">
                        <a:lnSpc>
                          <a:spcPct val="100000"/>
                        </a:lnSpc>
                      </a:pPr>
                      <a:r>
                        <a:rPr lang="en-US" altLang="zh-TW" sz="2400" dirty="0" smtClean="0">
                          <a:solidFill>
                            <a:schemeClr val="lt1"/>
                          </a:solidFill>
                          <a:latin typeface="Times New Roman" panose="02020603050405020304" pitchFamily="18" charset="0"/>
                          <a:ea typeface="標楷體" panose="03000509000000000000" pitchFamily="65" charset="-120"/>
                          <a:cs typeface="Times New Roman" panose="02020603050405020304" pitchFamily="18" charset="0"/>
                        </a:rPr>
                        <a:t>2022</a:t>
                      </a:r>
                      <a:endParaRPr lang="en-US" altLang="zh-TW" sz="2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txBody>
                  <a:tcPr marL="99065" marR="99065" marT="45719" marB="45719" anchor="ctr"/>
                </a:tc>
                <a:tc>
                  <a:txBody>
                    <a:bodyPr/>
                    <a:lstStyle>
                      <a:lvl1pPr marL="0" algn="l" defTabSz="914400" rtl="0" eaLnBrk="1" latinLnBrk="0" hangingPunct="1">
                        <a:defRPr sz="1800" b="1" kern="1200">
                          <a:solidFill>
                            <a:schemeClr val="lt1"/>
                          </a:solidFill>
                          <a:latin typeface="Times New Roman"/>
                          <a:ea typeface="文鼎中楷"/>
                        </a:defRPr>
                      </a:lvl1pPr>
                      <a:lvl2pPr marL="457200" algn="l" defTabSz="914400" rtl="0" eaLnBrk="1" latinLnBrk="0" hangingPunct="1">
                        <a:defRPr sz="1800" b="1" kern="1200">
                          <a:solidFill>
                            <a:schemeClr val="lt1"/>
                          </a:solidFill>
                          <a:latin typeface="Times New Roman"/>
                          <a:ea typeface="文鼎中楷"/>
                        </a:defRPr>
                      </a:lvl2pPr>
                      <a:lvl3pPr marL="914400" algn="l" defTabSz="914400" rtl="0" eaLnBrk="1" latinLnBrk="0" hangingPunct="1">
                        <a:defRPr sz="1800" b="1" kern="1200">
                          <a:solidFill>
                            <a:schemeClr val="lt1"/>
                          </a:solidFill>
                          <a:latin typeface="Times New Roman"/>
                          <a:ea typeface="文鼎中楷"/>
                        </a:defRPr>
                      </a:lvl3pPr>
                      <a:lvl4pPr marL="1371600" algn="l" defTabSz="914400" rtl="0" eaLnBrk="1" latinLnBrk="0" hangingPunct="1">
                        <a:defRPr sz="1800" b="1" kern="1200">
                          <a:solidFill>
                            <a:schemeClr val="lt1"/>
                          </a:solidFill>
                          <a:latin typeface="Times New Roman"/>
                          <a:ea typeface="文鼎中楷"/>
                        </a:defRPr>
                      </a:lvl4pPr>
                      <a:lvl5pPr marL="1828800" algn="l" defTabSz="914400" rtl="0" eaLnBrk="1" latinLnBrk="0" hangingPunct="1">
                        <a:defRPr sz="1800" b="1" kern="1200">
                          <a:solidFill>
                            <a:schemeClr val="lt1"/>
                          </a:solidFill>
                          <a:latin typeface="Times New Roman"/>
                          <a:ea typeface="文鼎中楷"/>
                        </a:defRPr>
                      </a:lvl5pPr>
                      <a:lvl6pPr marL="2286000" algn="l" defTabSz="914400" rtl="0" eaLnBrk="1" latinLnBrk="0" hangingPunct="1">
                        <a:defRPr sz="1800" b="1" kern="1200">
                          <a:solidFill>
                            <a:schemeClr val="lt1"/>
                          </a:solidFill>
                          <a:latin typeface="Times New Roman"/>
                          <a:ea typeface="文鼎中楷"/>
                        </a:defRPr>
                      </a:lvl6pPr>
                      <a:lvl7pPr marL="2743200" algn="l" defTabSz="914400" rtl="0" eaLnBrk="1" latinLnBrk="0" hangingPunct="1">
                        <a:defRPr sz="1800" b="1" kern="1200">
                          <a:solidFill>
                            <a:schemeClr val="lt1"/>
                          </a:solidFill>
                          <a:latin typeface="Times New Roman"/>
                          <a:ea typeface="文鼎中楷"/>
                        </a:defRPr>
                      </a:lvl7pPr>
                      <a:lvl8pPr marL="3200400" algn="l" defTabSz="914400" rtl="0" eaLnBrk="1" latinLnBrk="0" hangingPunct="1">
                        <a:defRPr sz="1800" b="1" kern="1200">
                          <a:solidFill>
                            <a:schemeClr val="lt1"/>
                          </a:solidFill>
                          <a:latin typeface="Times New Roman"/>
                          <a:ea typeface="文鼎中楷"/>
                        </a:defRPr>
                      </a:lvl8pPr>
                      <a:lvl9pPr marL="3657600" algn="l" defTabSz="914400" rtl="0" eaLnBrk="1" latinLnBrk="0" hangingPunct="1">
                        <a:defRPr sz="1800" b="1" kern="1200">
                          <a:solidFill>
                            <a:schemeClr val="lt1"/>
                          </a:solidFill>
                          <a:latin typeface="Times New Roman"/>
                          <a:ea typeface="文鼎中楷"/>
                        </a:defRPr>
                      </a:lvl9pPr>
                    </a:lstStyle>
                    <a:p>
                      <a:pPr algn="ctr">
                        <a:lnSpc>
                          <a:spcPct val="100000"/>
                        </a:lnSpc>
                      </a:pPr>
                      <a:r>
                        <a:rPr lang="en-US" altLang="zh-TW" sz="2400" dirty="0" smtClean="0">
                          <a:solidFill>
                            <a:schemeClr val="lt1"/>
                          </a:solidFill>
                          <a:latin typeface="Times New Roman" panose="02020603050405020304" pitchFamily="18" charset="0"/>
                          <a:ea typeface="標楷體" panose="03000509000000000000" pitchFamily="65" charset="-120"/>
                          <a:cs typeface="Times New Roman" panose="02020603050405020304" pitchFamily="18" charset="0"/>
                        </a:rPr>
                        <a:t>2023</a:t>
                      </a:r>
                      <a:endParaRPr lang="en-US" altLang="zh-TW" sz="2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txBody>
                  <a:tcPr marL="99065" marR="99065" marT="45719" marB="45719" anchor="ctr"/>
                </a:tc>
                <a:tc>
                  <a:txBody>
                    <a:bodyPr/>
                    <a:lstStyle>
                      <a:lvl1pPr marL="0" algn="l" defTabSz="914400" rtl="0" eaLnBrk="1" latinLnBrk="0" hangingPunct="1">
                        <a:defRPr sz="1800" b="1" kern="1200">
                          <a:solidFill>
                            <a:schemeClr val="lt1"/>
                          </a:solidFill>
                          <a:latin typeface="Times New Roman"/>
                          <a:ea typeface="文鼎中楷"/>
                        </a:defRPr>
                      </a:lvl1pPr>
                      <a:lvl2pPr marL="457200" algn="l" defTabSz="914400" rtl="0" eaLnBrk="1" latinLnBrk="0" hangingPunct="1">
                        <a:defRPr sz="1800" b="1" kern="1200">
                          <a:solidFill>
                            <a:schemeClr val="lt1"/>
                          </a:solidFill>
                          <a:latin typeface="Times New Roman"/>
                          <a:ea typeface="文鼎中楷"/>
                        </a:defRPr>
                      </a:lvl2pPr>
                      <a:lvl3pPr marL="914400" algn="l" defTabSz="914400" rtl="0" eaLnBrk="1" latinLnBrk="0" hangingPunct="1">
                        <a:defRPr sz="1800" b="1" kern="1200">
                          <a:solidFill>
                            <a:schemeClr val="lt1"/>
                          </a:solidFill>
                          <a:latin typeface="Times New Roman"/>
                          <a:ea typeface="文鼎中楷"/>
                        </a:defRPr>
                      </a:lvl3pPr>
                      <a:lvl4pPr marL="1371600" algn="l" defTabSz="914400" rtl="0" eaLnBrk="1" latinLnBrk="0" hangingPunct="1">
                        <a:defRPr sz="1800" b="1" kern="1200">
                          <a:solidFill>
                            <a:schemeClr val="lt1"/>
                          </a:solidFill>
                          <a:latin typeface="Times New Roman"/>
                          <a:ea typeface="文鼎中楷"/>
                        </a:defRPr>
                      </a:lvl4pPr>
                      <a:lvl5pPr marL="1828800" algn="l" defTabSz="914400" rtl="0" eaLnBrk="1" latinLnBrk="0" hangingPunct="1">
                        <a:defRPr sz="1800" b="1" kern="1200">
                          <a:solidFill>
                            <a:schemeClr val="lt1"/>
                          </a:solidFill>
                          <a:latin typeface="Times New Roman"/>
                          <a:ea typeface="文鼎中楷"/>
                        </a:defRPr>
                      </a:lvl5pPr>
                      <a:lvl6pPr marL="2286000" algn="l" defTabSz="914400" rtl="0" eaLnBrk="1" latinLnBrk="0" hangingPunct="1">
                        <a:defRPr sz="1800" b="1" kern="1200">
                          <a:solidFill>
                            <a:schemeClr val="lt1"/>
                          </a:solidFill>
                          <a:latin typeface="Times New Roman"/>
                          <a:ea typeface="文鼎中楷"/>
                        </a:defRPr>
                      </a:lvl6pPr>
                      <a:lvl7pPr marL="2743200" algn="l" defTabSz="914400" rtl="0" eaLnBrk="1" latinLnBrk="0" hangingPunct="1">
                        <a:defRPr sz="1800" b="1" kern="1200">
                          <a:solidFill>
                            <a:schemeClr val="lt1"/>
                          </a:solidFill>
                          <a:latin typeface="Times New Roman"/>
                          <a:ea typeface="文鼎中楷"/>
                        </a:defRPr>
                      </a:lvl7pPr>
                      <a:lvl8pPr marL="3200400" algn="l" defTabSz="914400" rtl="0" eaLnBrk="1" latinLnBrk="0" hangingPunct="1">
                        <a:defRPr sz="1800" b="1" kern="1200">
                          <a:solidFill>
                            <a:schemeClr val="lt1"/>
                          </a:solidFill>
                          <a:latin typeface="Times New Roman"/>
                          <a:ea typeface="文鼎中楷"/>
                        </a:defRPr>
                      </a:lvl8pPr>
                      <a:lvl9pPr marL="3657600" algn="l" defTabSz="914400" rtl="0" eaLnBrk="1" latinLnBrk="0" hangingPunct="1">
                        <a:defRPr sz="1800" b="1" kern="1200">
                          <a:solidFill>
                            <a:schemeClr val="lt1"/>
                          </a:solidFill>
                          <a:latin typeface="Times New Roman"/>
                          <a:ea typeface="文鼎中楷"/>
                        </a:defRPr>
                      </a:lvl9pPr>
                    </a:lstStyle>
                    <a:p>
                      <a:pPr algn="ctr">
                        <a:lnSpc>
                          <a:spcPct val="100000"/>
                        </a:lnSpc>
                      </a:pPr>
                      <a:r>
                        <a:rPr lang="en-US" altLang="zh-TW" sz="2400" dirty="0" smtClean="0">
                          <a:solidFill>
                            <a:schemeClr val="lt1"/>
                          </a:solidFill>
                          <a:latin typeface="Times New Roman" panose="02020603050405020304" pitchFamily="18" charset="0"/>
                          <a:ea typeface="標楷體" panose="03000509000000000000" pitchFamily="65" charset="-120"/>
                          <a:cs typeface="Times New Roman" panose="02020603050405020304" pitchFamily="18" charset="0"/>
                        </a:rPr>
                        <a:t>2024</a:t>
                      </a:r>
                      <a:r>
                        <a:rPr lang="en-US" altLang="zh-TW" sz="2400" baseline="0" dirty="0" smtClean="0">
                          <a:solidFill>
                            <a:schemeClr val="lt1"/>
                          </a:solidFill>
                          <a:latin typeface="Times New Roman" panose="02020603050405020304" pitchFamily="18" charset="0"/>
                          <a:ea typeface="標楷體" panose="03000509000000000000" pitchFamily="65" charset="-120"/>
                          <a:cs typeface="Times New Roman" panose="02020603050405020304" pitchFamily="18" charset="0"/>
                        </a:rPr>
                        <a:t> H1</a:t>
                      </a:r>
                      <a:endParaRPr lang="en-US" altLang="zh-TW" sz="24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txBody>
                  <a:tcPr marL="99065" marR="99065" marT="45719" marB="45719" anchor="ctr"/>
                </a:tc>
              </a:tr>
              <a:tr h="536797">
                <a:tc>
                  <a:txBody>
                    <a:bodyPr/>
                    <a:lstStyle>
                      <a:lvl1pPr marL="0" algn="l" defTabSz="914400" rtl="0" eaLnBrk="1" latinLnBrk="0" hangingPunct="1">
                        <a:defRPr sz="1800" kern="1200">
                          <a:solidFill>
                            <a:schemeClr val="dk1"/>
                          </a:solidFill>
                          <a:latin typeface="Times New Roman"/>
                          <a:ea typeface="文鼎中楷"/>
                        </a:defRPr>
                      </a:lvl1pPr>
                      <a:lvl2pPr marL="457200" algn="l" defTabSz="914400" rtl="0" eaLnBrk="1" latinLnBrk="0" hangingPunct="1">
                        <a:defRPr sz="1800" kern="1200">
                          <a:solidFill>
                            <a:schemeClr val="dk1"/>
                          </a:solidFill>
                          <a:latin typeface="Times New Roman"/>
                          <a:ea typeface="文鼎中楷"/>
                        </a:defRPr>
                      </a:lvl2pPr>
                      <a:lvl3pPr marL="914400" algn="l" defTabSz="914400" rtl="0" eaLnBrk="1" latinLnBrk="0" hangingPunct="1">
                        <a:defRPr sz="1800" kern="1200">
                          <a:solidFill>
                            <a:schemeClr val="dk1"/>
                          </a:solidFill>
                          <a:latin typeface="Times New Roman"/>
                          <a:ea typeface="文鼎中楷"/>
                        </a:defRPr>
                      </a:lvl3pPr>
                      <a:lvl4pPr marL="1371600" algn="l" defTabSz="914400" rtl="0" eaLnBrk="1" latinLnBrk="0" hangingPunct="1">
                        <a:defRPr sz="1800" kern="1200">
                          <a:solidFill>
                            <a:schemeClr val="dk1"/>
                          </a:solidFill>
                          <a:latin typeface="Times New Roman"/>
                          <a:ea typeface="文鼎中楷"/>
                        </a:defRPr>
                      </a:lvl4pPr>
                      <a:lvl5pPr marL="1828800" algn="l" defTabSz="914400" rtl="0" eaLnBrk="1" latinLnBrk="0" hangingPunct="1">
                        <a:defRPr sz="1800" kern="1200">
                          <a:solidFill>
                            <a:schemeClr val="dk1"/>
                          </a:solidFill>
                          <a:latin typeface="Times New Roman"/>
                          <a:ea typeface="文鼎中楷"/>
                        </a:defRPr>
                      </a:lvl5pPr>
                      <a:lvl6pPr marL="2286000" algn="l" defTabSz="914400" rtl="0" eaLnBrk="1" latinLnBrk="0" hangingPunct="1">
                        <a:defRPr sz="1800" kern="1200">
                          <a:solidFill>
                            <a:schemeClr val="dk1"/>
                          </a:solidFill>
                          <a:latin typeface="Times New Roman"/>
                          <a:ea typeface="文鼎中楷"/>
                        </a:defRPr>
                      </a:lvl6pPr>
                      <a:lvl7pPr marL="2743200" algn="l" defTabSz="914400" rtl="0" eaLnBrk="1" latinLnBrk="0" hangingPunct="1">
                        <a:defRPr sz="1800" kern="1200">
                          <a:solidFill>
                            <a:schemeClr val="dk1"/>
                          </a:solidFill>
                          <a:latin typeface="Times New Roman"/>
                          <a:ea typeface="文鼎中楷"/>
                        </a:defRPr>
                      </a:lvl7pPr>
                      <a:lvl8pPr marL="3200400" algn="l" defTabSz="914400" rtl="0" eaLnBrk="1" latinLnBrk="0" hangingPunct="1">
                        <a:defRPr sz="1800" kern="1200">
                          <a:solidFill>
                            <a:schemeClr val="dk1"/>
                          </a:solidFill>
                          <a:latin typeface="Times New Roman"/>
                          <a:ea typeface="文鼎中楷"/>
                        </a:defRPr>
                      </a:lvl8pPr>
                      <a:lvl9pPr marL="3657600" algn="l" defTabSz="914400" rtl="0" eaLnBrk="1" latinLnBrk="0" hangingPunct="1">
                        <a:defRPr sz="1800" kern="1200">
                          <a:solidFill>
                            <a:schemeClr val="dk1"/>
                          </a:solidFill>
                          <a:latin typeface="Times New Roman"/>
                          <a:ea typeface="文鼎中楷"/>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2200" kern="1200" dirty="0" smtClean="0">
                          <a:solidFill>
                            <a:schemeClr val="dk1"/>
                          </a:solidFill>
                          <a:latin typeface="Times New Roman" panose="02020603050405020304" pitchFamily="18" charset="0"/>
                          <a:ea typeface="標楷體" panose="03000509000000000000" pitchFamily="65" charset="-120"/>
                          <a:cs typeface="Times New Roman" panose="02020603050405020304" pitchFamily="18" charset="0"/>
                        </a:rPr>
                        <a:t>Net Revenue</a:t>
                      </a:r>
                      <a:endParaRPr lang="zh-TW" altLang="en-US" sz="2200" kern="1200" dirty="0" smtClean="0">
                        <a:solidFill>
                          <a:schemeClr val="dk1"/>
                        </a:solidFill>
                        <a:latin typeface="Times New Roman" panose="02020603050405020304" pitchFamily="18" charset="0"/>
                        <a:ea typeface="標楷體" panose="03000509000000000000" pitchFamily="65" charset="-120"/>
                        <a:cs typeface="Times New Roman" panose="02020603050405020304" pitchFamily="18" charset="0"/>
                      </a:endParaRPr>
                    </a:p>
                  </a:txBody>
                  <a:tcPr marL="99065" marR="99065" marT="45719" marB="45719" anchor="ctr"/>
                </a:tc>
                <a:tc>
                  <a:txBody>
                    <a:bodyPr/>
                    <a:lstStyle>
                      <a:lvl1pPr marL="0" algn="l" defTabSz="914400" rtl="0" eaLnBrk="1" latinLnBrk="0" hangingPunct="1">
                        <a:defRPr sz="1800" kern="1200">
                          <a:solidFill>
                            <a:schemeClr val="dk1"/>
                          </a:solidFill>
                          <a:latin typeface="Times New Roman"/>
                          <a:ea typeface="文鼎中楷"/>
                        </a:defRPr>
                      </a:lvl1pPr>
                      <a:lvl2pPr marL="457200" algn="l" defTabSz="914400" rtl="0" eaLnBrk="1" latinLnBrk="0" hangingPunct="1">
                        <a:defRPr sz="1800" kern="1200">
                          <a:solidFill>
                            <a:schemeClr val="dk1"/>
                          </a:solidFill>
                          <a:latin typeface="Times New Roman"/>
                          <a:ea typeface="文鼎中楷"/>
                        </a:defRPr>
                      </a:lvl2pPr>
                      <a:lvl3pPr marL="914400" algn="l" defTabSz="914400" rtl="0" eaLnBrk="1" latinLnBrk="0" hangingPunct="1">
                        <a:defRPr sz="1800" kern="1200">
                          <a:solidFill>
                            <a:schemeClr val="dk1"/>
                          </a:solidFill>
                          <a:latin typeface="Times New Roman"/>
                          <a:ea typeface="文鼎中楷"/>
                        </a:defRPr>
                      </a:lvl3pPr>
                      <a:lvl4pPr marL="1371600" algn="l" defTabSz="914400" rtl="0" eaLnBrk="1" latinLnBrk="0" hangingPunct="1">
                        <a:defRPr sz="1800" kern="1200">
                          <a:solidFill>
                            <a:schemeClr val="dk1"/>
                          </a:solidFill>
                          <a:latin typeface="Times New Roman"/>
                          <a:ea typeface="文鼎中楷"/>
                        </a:defRPr>
                      </a:lvl4pPr>
                      <a:lvl5pPr marL="1828800" algn="l" defTabSz="914400" rtl="0" eaLnBrk="1" latinLnBrk="0" hangingPunct="1">
                        <a:defRPr sz="1800" kern="1200">
                          <a:solidFill>
                            <a:schemeClr val="dk1"/>
                          </a:solidFill>
                          <a:latin typeface="Times New Roman"/>
                          <a:ea typeface="文鼎中楷"/>
                        </a:defRPr>
                      </a:lvl5pPr>
                      <a:lvl6pPr marL="2286000" algn="l" defTabSz="914400" rtl="0" eaLnBrk="1" latinLnBrk="0" hangingPunct="1">
                        <a:defRPr sz="1800" kern="1200">
                          <a:solidFill>
                            <a:schemeClr val="dk1"/>
                          </a:solidFill>
                          <a:latin typeface="Times New Roman"/>
                          <a:ea typeface="文鼎中楷"/>
                        </a:defRPr>
                      </a:lvl6pPr>
                      <a:lvl7pPr marL="2743200" algn="l" defTabSz="914400" rtl="0" eaLnBrk="1" latinLnBrk="0" hangingPunct="1">
                        <a:defRPr sz="1800" kern="1200">
                          <a:solidFill>
                            <a:schemeClr val="dk1"/>
                          </a:solidFill>
                          <a:latin typeface="Times New Roman"/>
                          <a:ea typeface="文鼎中楷"/>
                        </a:defRPr>
                      </a:lvl7pPr>
                      <a:lvl8pPr marL="3200400" algn="l" defTabSz="914400" rtl="0" eaLnBrk="1" latinLnBrk="0" hangingPunct="1">
                        <a:defRPr sz="1800" kern="1200">
                          <a:solidFill>
                            <a:schemeClr val="dk1"/>
                          </a:solidFill>
                          <a:latin typeface="Times New Roman"/>
                          <a:ea typeface="文鼎中楷"/>
                        </a:defRPr>
                      </a:lvl8pPr>
                      <a:lvl9pPr marL="3657600" algn="l" defTabSz="914400" rtl="0" eaLnBrk="1" latinLnBrk="0" hangingPunct="1">
                        <a:defRPr sz="1800" kern="1200">
                          <a:solidFill>
                            <a:schemeClr val="dk1"/>
                          </a:solidFill>
                          <a:latin typeface="Times New Roman"/>
                          <a:ea typeface="文鼎中楷"/>
                        </a:defRPr>
                      </a:lvl9pPr>
                    </a:lstStyle>
                    <a:p>
                      <a:pPr algn="r"/>
                      <a:r>
                        <a:rPr lang="en-US" altLang="zh-TW" sz="2200" dirty="0" smtClean="0">
                          <a:latin typeface="Times New Roman" panose="02020603050405020304" pitchFamily="18" charset="0"/>
                          <a:ea typeface="標楷體" panose="03000509000000000000" pitchFamily="65" charset="-120"/>
                          <a:cs typeface="Times New Roman" panose="02020603050405020304" pitchFamily="18" charset="0"/>
                        </a:rPr>
                        <a:t>3,448,384</a:t>
                      </a:r>
                      <a:endParaRPr lang="zh-TW" altLang="en-US" sz="2200"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txBody>
                  <a:tcPr marL="99065" marR="99065" marT="45719" marB="45719" anchor="ctr"/>
                </a:tc>
                <a:tc>
                  <a:txBody>
                    <a:bodyPr/>
                    <a:lstStyle>
                      <a:lvl1pPr marL="0" algn="l" defTabSz="914400" rtl="0" eaLnBrk="1" latinLnBrk="0" hangingPunct="1">
                        <a:defRPr sz="1800" kern="1200">
                          <a:solidFill>
                            <a:schemeClr val="dk1"/>
                          </a:solidFill>
                          <a:latin typeface="Times New Roman"/>
                          <a:ea typeface="文鼎中楷"/>
                        </a:defRPr>
                      </a:lvl1pPr>
                      <a:lvl2pPr marL="457200" algn="l" defTabSz="914400" rtl="0" eaLnBrk="1" latinLnBrk="0" hangingPunct="1">
                        <a:defRPr sz="1800" kern="1200">
                          <a:solidFill>
                            <a:schemeClr val="dk1"/>
                          </a:solidFill>
                          <a:latin typeface="Times New Roman"/>
                          <a:ea typeface="文鼎中楷"/>
                        </a:defRPr>
                      </a:lvl2pPr>
                      <a:lvl3pPr marL="914400" algn="l" defTabSz="914400" rtl="0" eaLnBrk="1" latinLnBrk="0" hangingPunct="1">
                        <a:defRPr sz="1800" kern="1200">
                          <a:solidFill>
                            <a:schemeClr val="dk1"/>
                          </a:solidFill>
                          <a:latin typeface="Times New Roman"/>
                          <a:ea typeface="文鼎中楷"/>
                        </a:defRPr>
                      </a:lvl3pPr>
                      <a:lvl4pPr marL="1371600" algn="l" defTabSz="914400" rtl="0" eaLnBrk="1" latinLnBrk="0" hangingPunct="1">
                        <a:defRPr sz="1800" kern="1200">
                          <a:solidFill>
                            <a:schemeClr val="dk1"/>
                          </a:solidFill>
                          <a:latin typeface="Times New Roman"/>
                          <a:ea typeface="文鼎中楷"/>
                        </a:defRPr>
                      </a:lvl4pPr>
                      <a:lvl5pPr marL="1828800" algn="l" defTabSz="914400" rtl="0" eaLnBrk="1" latinLnBrk="0" hangingPunct="1">
                        <a:defRPr sz="1800" kern="1200">
                          <a:solidFill>
                            <a:schemeClr val="dk1"/>
                          </a:solidFill>
                          <a:latin typeface="Times New Roman"/>
                          <a:ea typeface="文鼎中楷"/>
                        </a:defRPr>
                      </a:lvl5pPr>
                      <a:lvl6pPr marL="2286000" algn="l" defTabSz="914400" rtl="0" eaLnBrk="1" latinLnBrk="0" hangingPunct="1">
                        <a:defRPr sz="1800" kern="1200">
                          <a:solidFill>
                            <a:schemeClr val="dk1"/>
                          </a:solidFill>
                          <a:latin typeface="Times New Roman"/>
                          <a:ea typeface="文鼎中楷"/>
                        </a:defRPr>
                      </a:lvl6pPr>
                      <a:lvl7pPr marL="2743200" algn="l" defTabSz="914400" rtl="0" eaLnBrk="1" latinLnBrk="0" hangingPunct="1">
                        <a:defRPr sz="1800" kern="1200">
                          <a:solidFill>
                            <a:schemeClr val="dk1"/>
                          </a:solidFill>
                          <a:latin typeface="Times New Roman"/>
                          <a:ea typeface="文鼎中楷"/>
                        </a:defRPr>
                      </a:lvl7pPr>
                      <a:lvl8pPr marL="3200400" algn="l" defTabSz="914400" rtl="0" eaLnBrk="1" latinLnBrk="0" hangingPunct="1">
                        <a:defRPr sz="1800" kern="1200">
                          <a:solidFill>
                            <a:schemeClr val="dk1"/>
                          </a:solidFill>
                          <a:latin typeface="Times New Roman"/>
                          <a:ea typeface="文鼎中楷"/>
                        </a:defRPr>
                      </a:lvl8pPr>
                      <a:lvl9pPr marL="3657600" algn="l" defTabSz="914400" rtl="0" eaLnBrk="1" latinLnBrk="0" hangingPunct="1">
                        <a:defRPr sz="1800" kern="1200">
                          <a:solidFill>
                            <a:schemeClr val="dk1"/>
                          </a:solidFill>
                          <a:latin typeface="Times New Roman"/>
                          <a:ea typeface="文鼎中楷"/>
                        </a:defRPr>
                      </a:lvl9pPr>
                    </a:lstStyle>
                    <a:p>
                      <a:pPr algn="r"/>
                      <a:r>
                        <a:rPr lang="en-US" altLang="zh-TW" sz="2200" dirty="0" smtClean="0">
                          <a:latin typeface="Times New Roman" panose="02020603050405020304" pitchFamily="18" charset="0"/>
                          <a:ea typeface="標楷體" panose="03000509000000000000" pitchFamily="65" charset="-120"/>
                          <a:cs typeface="Times New Roman" panose="02020603050405020304" pitchFamily="18" charset="0"/>
                        </a:rPr>
                        <a:t>3,354,285</a:t>
                      </a:r>
                      <a:endParaRPr lang="zh-TW" altLang="en-US" sz="2200"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txBody>
                  <a:tcPr marL="99065" marR="99065" marT="45719" marB="45719" anchor="ctr"/>
                </a:tc>
                <a:tc>
                  <a:txBody>
                    <a:bodyPr/>
                    <a:lstStyle>
                      <a:lvl1pPr marL="0" algn="l" defTabSz="914400" rtl="0" eaLnBrk="1" latinLnBrk="0" hangingPunct="1">
                        <a:defRPr sz="1800" kern="1200">
                          <a:solidFill>
                            <a:schemeClr val="dk1"/>
                          </a:solidFill>
                          <a:latin typeface="Times New Roman"/>
                          <a:ea typeface="文鼎中楷"/>
                        </a:defRPr>
                      </a:lvl1pPr>
                      <a:lvl2pPr marL="457200" algn="l" defTabSz="914400" rtl="0" eaLnBrk="1" latinLnBrk="0" hangingPunct="1">
                        <a:defRPr sz="1800" kern="1200">
                          <a:solidFill>
                            <a:schemeClr val="dk1"/>
                          </a:solidFill>
                          <a:latin typeface="Times New Roman"/>
                          <a:ea typeface="文鼎中楷"/>
                        </a:defRPr>
                      </a:lvl2pPr>
                      <a:lvl3pPr marL="914400" algn="l" defTabSz="914400" rtl="0" eaLnBrk="1" latinLnBrk="0" hangingPunct="1">
                        <a:defRPr sz="1800" kern="1200">
                          <a:solidFill>
                            <a:schemeClr val="dk1"/>
                          </a:solidFill>
                          <a:latin typeface="Times New Roman"/>
                          <a:ea typeface="文鼎中楷"/>
                        </a:defRPr>
                      </a:lvl3pPr>
                      <a:lvl4pPr marL="1371600" algn="l" defTabSz="914400" rtl="0" eaLnBrk="1" latinLnBrk="0" hangingPunct="1">
                        <a:defRPr sz="1800" kern="1200">
                          <a:solidFill>
                            <a:schemeClr val="dk1"/>
                          </a:solidFill>
                          <a:latin typeface="Times New Roman"/>
                          <a:ea typeface="文鼎中楷"/>
                        </a:defRPr>
                      </a:lvl4pPr>
                      <a:lvl5pPr marL="1828800" algn="l" defTabSz="914400" rtl="0" eaLnBrk="1" latinLnBrk="0" hangingPunct="1">
                        <a:defRPr sz="1800" kern="1200">
                          <a:solidFill>
                            <a:schemeClr val="dk1"/>
                          </a:solidFill>
                          <a:latin typeface="Times New Roman"/>
                          <a:ea typeface="文鼎中楷"/>
                        </a:defRPr>
                      </a:lvl5pPr>
                      <a:lvl6pPr marL="2286000" algn="l" defTabSz="914400" rtl="0" eaLnBrk="1" latinLnBrk="0" hangingPunct="1">
                        <a:defRPr sz="1800" kern="1200">
                          <a:solidFill>
                            <a:schemeClr val="dk1"/>
                          </a:solidFill>
                          <a:latin typeface="Times New Roman"/>
                          <a:ea typeface="文鼎中楷"/>
                        </a:defRPr>
                      </a:lvl6pPr>
                      <a:lvl7pPr marL="2743200" algn="l" defTabSz="914400" rtl="0" eaLnBrk="1" latinLnBrk="0" hangingPunct="1">
                        <a:defRPr sz="1800" kern="1200">
                          <a:solidFill>
                            <a:schemeClr val="dk1"/>
                          </a:solidFill>
                          <a:latin typeface="Times New Roman"/>
                          <a:ea typeface="文鼎中楷"/>
                        </a:defRPr>
                      </a:lvl7pPr>
                      <a:lvl8pPr marL="3200400" algn="l" defTabSz="914400" rtl="0" eaLnBrk="1" latinLnBrk="0" hangingPunct="1">
                        <a:defRPr sz="1800" kern="1200">
                          <a:solidFill>
                            <a:schemeClr val="dk1"/>
                          </a:solidFill>
                          <a:latin typeface="Times New Roman"/>
                          <a:ea typeface="文鼎中楷"/>
                        </a:defRPr>
                      </a:lvl8pPr>
                      <a:lvl9pPr marL="3657600" algn="l" defTabSz="914400" rtl="0" eaLnBrk="1" latinLnBrk="0" hangingPunct="1">
                        <a:defRPr sz="1800" kern="1200">
                          <a:solidFill>
                            <a:schemeClr val="dk1"/>
                          </a:solidFill>
                          <a:latin typeface="Times New Roman"/>
                          <a:ea typeface="文鼎中楷"/>
                        </a:defRPr>
                      </a:lvl9pPr>
                    </a:lstStyle>
                    <a:p>
                      <a:pPr algn="r"/>
                      <a:r>
                        <a:rPr lang="en-US" altLang="zh-TW" sz="2200" dirty="0" smtClean="0">
                          <a:latin typeface="Times New Roman" panose="02020603050405020304" pitchFamily="18" charset="0"/>
                          <a:ea typeface="標楷體" panose="03000509000000000000" pitchFamily="65" charset="-120"/>
                          <a:cs typeface="Times New Roman" panose="02020603050405020304" pitchFamily="18" charset="0"/>
                        </a:rPr>
                        <a:t>1,762,665</a:t>
                      </a:r>
                      <a:endParaRPr lang="zh-TW" altLang="en-US" sz="2200"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txBody>
                  <a:tcPr marL="99065" marR="99065" marT="45719" marB="45719" anchor="ctr"/>
                </a:tc>
              </a:tr>
              <a:tr h="536797">
                <a:tc>
                  <a:txBody>
                    <a:bodyPr/>
                    <a:lstStyle>
                      <a:lvl1pPr marL="0" algn="l" defTabSz="914400" rtl="0" eaLnBrk="1" latinLnBrk="0" hangingPunct="1">
                        <a:defRPr sz="1800" kern="1200">
                          <a:solidFill>
                            <a:schemeClr val="dk1"/>
                          </a:solidFill>
                          <a:latin typeface="Times New Roman"/>
                          <a:ea typeface="文鼎中楷"/>
                        </a:defRPr>
                      </a:lvl1pPr>
                      <a:lvl2pPr marL="457200" algn="l" defTabSz="914400" rtl="0" eaLnBrk="1" latinLnBrk="0" hangingPunct="1">
                        <a:defRPr sz="1800" kern="1200">
                          <a:solidFill>
                            <a:schemeClr val="dk1"/>
                          </a:solidFill>
                          <a:latin typeface="Times New Roman"/>
                          <a:ea typeface="文鼎中楷"/>
                        </a:defRPr>
                      </a:lvl2pPr>
                      <a:lvl3pPr marL="914400" algn="l" defTabSz="914400" rtl="0" eaLnBrk="1" latinLnBrk="0" hangingPunct="1">
                        <a:defRPr sz="1800" kern="1200">
                          <a:solidFill>
                            <a:schemeClr val="dk1"/>
                          </a:solidFill>
                          <a:latin typeface="Times New Roman"/>
                          <a:ea typeface="文鼎中楷"/>
                        </a:defRPr>
                      </a:lvl3pPr>
                      <a:lvl4pPr marL="1371600" algn="l" defTabSz="914400" rtl="0" eaLnBrk="1" latinLnBrk="0" hangingPunct="1">
                        <a:defRPr sz="1800" kern="1200">
                          <a:solidFill>
                            <a:schemeClr val="dk1"/>
                          </a:solidFill>
                          <a:latin typeface="Times New Roman"/>
                          <a:ea typeface="文鼎中楷"/>
                        </a:defRPr>
                      </a:lvl4pPr>
                      <a:lvl5pPr marL="1828800" algn="l" defTabSz="914400" rtl="0" eaLnBrk="1" latinLnBrk="0" hangingPunct="1">
                        <a:defRPr sz="1800" kern="1200">
                          <a:solidFill>
                            <a:schemeClr val="dk1"/>
                          </a:solidFill>
                          <a:latin typeface="Times New Roman"/>
                          <a:ea typeface="文鼎中楷"/>
                        </a:defRPr>
                      </a:lvl5pPr>
                      <a:lvl6pPr marL="2286000" algn="l" defTabSz="914400" rtl="0" eaLnBrk="1" latinLnBrk="0" hangingPunct="1">
                        <a:defRPr sz="1800" kern="1200">
                          <a:solidFill>
                            <a:schemeClr val="dk1"/>
                          </a:solidFill>
                          <a:latin typeface="Times New Roman"/>
                          <a:ea typeface="文鼎中楷"/>
                        </a:defRPr>
                      </a:lvl6pPr>
                      <a:lvl7pPr marL="2743200" algn="l" defTabSz="914400" rtl="0" eaLnBrk="1" latinLnBrk="0" hangingPunct="1">
                        <a:defRPr sz="1800" kern="1200">
                          <a:solidFill>
                            <a:schemeClr val="dk1"/>
                          </a:solidFill>
                          <a:latin typeface="Times New Roman"/>
                          <a:ea typeface="文鼎中楷"/>
                        </a:defRPr>
                      </a:lvl7pPr>
                      <a:lvl8pPr marL="3200400" algn="l" defTabSz="914400" rtl="0" eaLnBrk="1" latinLnBrk="0" hangingPunct="1">
                        <a:defRPr sz="1800" kern="1200">
                          <a:solidFill>
                            <a:schemeClr val="dk1"/>
                          </a:solidFill>
                          <a:latin typeface="Times New Roman"/>
                          <a:ea typeface="文鼎中楷"/>
                        </a:defRPr>
                      </a:lvl8pPr>
                      <a:lvl9pPr marL="3657600" algn="l" defTabSz="914400" rtl="0" eaLnBrk="1" latinLnBrk="0" hangingPunct="1">
                        <a:defRPr sz="1800" kern="1200">
                          <a:solidFill>
                            <a:schemeClr val="dk1"/>
                          </a:solidFill>
                          <a:latin typeface="Times New Roman"/>
                          <a:ea typeface="文鼎中楷"/>
                        </a:defRPr>
                      </a:lvl9pPr>
                    </a:lstStyle>
                    <a:p>
                      <a:pPr marL="0" algn="l" defTabSz="914400" rtl="0" eaLnBrk="1" latinLnBrk="0" hangingPunct="1">
                        <a:lnSpc>
                          <a:spcPct val="100000"/>
                        </a:lnSpc>
                        <a:spcBef>
                          <a:spcPts val="0"/>
                        </a:spcBef>
                      </a:pPr>
                      <a:r>
                        <a:rPr lang="en-US" altLang="zh-TW" sz="2200" kern="1200" dirty="0" smtClean="0">
                          <a:solidFill>
                            <a:schemeClr val="dk1"/>
                          </a:solidFill>
                          <a:latin typeface="Times New Roman" panose="02020603050405020304" pitchFamily="18" charset="0"/>
                          <a:ea typeface="標楷體" panose="03000509000000000000" pitchFamily="65" charset="-120"/>
                          <a:cs typeface="Times New Roman" panose="02020603050405020304" pitchFamily="18" charset="0"/>
                        </a:rPr>
                        <a:t>Gross profit</a:t>
                      </a:r>
                    </a:p>
                  </a:txBody>
                  <a:tcPr marL="99065" marR="99065" marT="45719" marB="45719" anchor="ctr"/>
                </a:tc>
                <a:tc>
                  <a:txBody>
                    <a:bodyPr/>
                    <a:lstStyle>
                      <a:lvl1pPr marL="0" algn="l" defTabSz="914400" rtl="0" eaLnBrk="1" latinLnBrk="0" hangingPunct="1">
                        <a:defRPr sz="1800" kern="1200">
                          <a:solidFill>
                            <a:schemeClr val="dk1"/>
                          </a:solidFill>
                          <a:latin typeface="Times New Roman"/>
                          <a:ea typeface="文鼎中楷"/>
                        </a:defRPr>
                      </a:lvl1pPr>
                      <a:lvl2pPr marL="457200" algn="l" defTabSz="914400" rtl="0" eaLnBrk="1" latinLnBrk="0" hangingPunct="1">
                        <a:defRPr sz="1800" kern="1200">
                          <a:solidFill>
                            <a:schemeClr val="dk1"/>
                          </a:solidFill>
                          <a:latin typeface="Times New Roman"/>
                          <a:ea typeface="文鼎中楷"/>
                        </a:defRPr>
                      </a:lvl2pPr>
                      <a:lvl3pPr marL="914400" algn="l" defTabSz="914400" rtl="0" eaLnBrk="1" latinLnBrk="0" hangingPunct="1">
                        <a:defRPr sz="1800" kern="1200">
                          <a:solidFill>
                            <a:schemeClr val="dk1"/>
                          </a:solidFill>
                          <a:latin typeface="Times New Roman"/>
                          <a:ea typeface="文鼎中楷"/>
                        </a:defRPr>
                      </a:lvl3pPr>
                      <a:lvl4pPr marL="1371600" algn="l" defTabSz="914400" rtl="0" eaLnBrk="1" latinLnBrk="0" hangingPunct="1">
                        <a:defRPr sz="1800" kern="1200">
                          <a:solidFill>
                            <a:schemeClr val="dk1"/>
                          </a:solidFill>
                          <a:latin typeface="Times New Roman"/>
                          <a:ea typeface="文鼎中楷"/>
                        </a:defRPr>
                      </a:lvl4pPr>
                      <a:lvl5pPr marL="1828800" algn="l" defTabSz="914400" rtl="0" eaLnBrk="1" latinLnBrk="0" hangingPunct="1">
                        <a:defRPr sz="1800" kern="1200">
                          <a:solidFill>
                            <a:schemeClr val="dk1"/>
                          </a:solidFill>
                          <a:latin typeface="Times New Roman"/>
                          <a:ea typeface="文鼎中楷"/>
                        </a:defRPr>
                      </a:lvl5pPr>
                      <a:lvl6pPr marL="2286000" algn="l" defTabSz="914400" rtl="0" eaLnBrk="1" latinLnBrk="0" hangingPunct="1">
                        <a:defRPr sz="1800" kern="1200">
                          <a:solidFill>
                            <a:schemeClr val="dk1"/>
                          </a:solidFill>
                          <a:latin typeface="Times New Roman"/>
                          <a:ea typeface="文鼎中楷"/>
                        </a:defRPr>
                      </a:lvl6pPr>
                      <a:lvl7pPr marL="2743200" algn="l" defTabSz="914400" rtl="0" eaLnBrk="1" latinLnBrk="0" hangingPunct="1">
                        <a:defRPr sz="1800" kern="1200">
                          <a:solidFill>
                            <a:schemeClr val="dk1"/>
                          </a:solidFill>
                          <a:latin typeface="Times New Roman"/>
                          <a:ea typeface="文鼎中楷"/>
                        </a:defRPr>
                      </a:lvl7pPr>
                      <a:lvl8pPr marL="3200400" algn="l" defTabSz="914400" rtl="0" eaLnBrk="1" latinLnBrk="0" hangingPunct="1">
                        <a:defRPr sz="1800" kern="1200">
                          <a:solidFill>
                            <a:schemeClr val="dk1"/>
                          </a:solidFill>
                          <a:latin typeface="Times New Roman"/>
                          <a:ea typeface="文鼎中楷"/>
                        </a:defRPr>
                      </a:lvl8pPr>
                      <a:lvl9pPr marL="3657600" algn="l" defTabSz="914400" rtl="0" eaLnBrk="1" latinLnBrk="0" hangingPunct="1">
                        <a:defRPr sz="1800" kern="1200">
                          <a:solidFill>
                            <a:schemeClr val="dk1"/>
                          </a:solidFill>
                          <a:latin typeface="Times New Roman"/>
                          <a:ea typeface="文鼎中楷"/>
                        </a:defRPr>
                      </a:lvl9pPr>
                    </a:lstStyle>
                    <a:p>
                      <a:pPr algn="r"/>
                      <a:r>
                        <a:rPr lang="en-US" altLang="zh-TW" sz="2200" dirty="0" smtClean="0">
                          <a:latin typeface="Times New Roman" panose="02020603050405020304" pitchFamily="18" charset="0"/>
                          <a:ea typeface="標楷體" panose="03000509000000000000" pitchFamily="65" charset="-120"/>
                          <a:cs typeface="Times New Roman" panose="02020603050405020304" pitchFamily="18" charset="0"/>
                        </a:rPr>
                        <a:t>1,098,413</a:t>
                      </a:r>
                      <a:endParaRPr lang="zh-TW" altLang="en-US" sz="2200"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txBody>
                  <a:tcPr marL="99065" marR="99065" marT="45719" marB="45719" anchor="ctr"/>
                </a:tc>
                <a:tc>
                  <a:txBody>
                    <a:bodyPr/>
                    <a:lstStyle>
                      <a:lvl1pPr marL="0" algn="l" defTabSz="914400" rtl="0" eaLnBrk="1" latinLnBrk="0" hangingPunct="1">
                        <a:defRPr sz="1800" kern="1200">
                          <a:solidFill>
                            <a:schemeClr val="dk1"/>
                          </a:solidFill>
                          <a:latin typeface="Times New Roman"/>
                          <a:ea typeface="文鼎中楷"/>
                        </a:defRPr>
                      </a:lvl1pPr>
                      <a:lvl2pPr marL="457200" algn="l" defTabSz="914400" rtl="0" eaLnBrk="1" latinLnBrk="0" hangingPunct="1">
                        <a:defRPr sz="1800" kern="1200">
                          <a:solidFill>
                            <a:schemeClr val="dk1"/>
                          </a:solidFill>
                          <a:latin typeface="Times New Roman"/>
                          <a:ea typeface="文鼎中楷"/>
                        </a:defRPr>
                      </a:lvl2pPr>
                      <a:lvl3pPr marL="914400" algn="l" defTabSz="914400" rtl="0" eaLnBrk="1" latinLnBrk="0" hangingPunct="1">
                        <a:defRPr sz="1800" kern="1200">
                          <a:solidFill>
                            <a:schemeClr val="dk1"/>
                          </a:solidFill>
                          <a:latin typeface="Times New Roman"/>
                          <a:ea typeface="文鼎中楷"/>
                        </a:defRPr>
                      </a:lvl3pPr>
                      <a:lvl4pPr marL="1371600" algn="l" defTabSz="914400" rtl="0" eaLnBrk="1" latinLnBrk="0" hangingPunct="1">
                        <a:defRPr sz="1800" kern="1200">
                          <a:solidFill>
                            <a:schemeClr val="dk1"/>
                          </a:solidFill>
                          <a:latin typeface="Times New Roman"/>
                          <a:ea typeface="文鼎中楷"/>
                        </a:defRPr>
                      </a:lvl4pPr>
                      <a:lvl5pPr marL="1828800" algn="l" defTabSz="914400" rtl="0" eaLnBrk="1" latinLnBrk="0" hangingPunct="1">
                        <a:defRPr sz="1800" kern="1200">
                          <a:solidFill>
                            <a:schemeClr val="dk1"/>
                          </a:solidFill>
                          <a:latin typeface="Times New Roman"/>
                          <a:ea typeface="文鼎中楷"/>
                        </a:defRPr>
                      </a:lvl5pPr>
                      <a:lvl6pPr marL="2286000" algn="l" defTabSz="914400" rtl="0" eaLnBrk="1" latinLnBrk="0" hangingPunct="1">
                        <a:defRPr sz="1800" kern="1200">
                          <a:solidFill>
                            <a:schemeClr val="dk1"/>
                          </a:solidFill>
                          <a:latin typeface="Times New Roman"/>
                          <a:ea typeface="文鼎中楷"/>
                        </a:defRPr>
                      </a:lvl6pPr>
                      <a:lvl7pPr marL="2743200" algn="l" defTabSz="914400" rtl="0" eaLnBrk="1" latinLnBrk="0" hangingPunct="1">
                        <a:defRPr sz="1800" kern="1200">
                          <a:solidFill>
                            <a:schemeClr val="dk1"/>
                          </a:solidFill>
                          <a:latin typeface="Times New Roman"/>
                          <a:ea typeface="文鼎中楷"/>
                        </a:defRPr>
                      </a:lvl7pPr>
                      <a:lvl8pPr marL="3200400" algn="l" defTabSz="914400" rtl="0" eaLnBrk="1" latinLnBrk="0" hangingPunct="1">
                        <a:defRPr sz="1800" kern="1200">
                          <a:solidFill>
                            <a:schemeClr val="dk1"/>
                          </a:solidFill>
                          <a:latin typeface="Times New Roman"/>
                          <a:ea typeface="文鼎中楷"/>
                        </a:defRPr>
                      </a:lvl8pPr>
                      <a:lvl9pPr marL="3657600" algn="l" defTabSz="914400" rtl="0" eaLnBrk="1" latinLnBrk="0" hangingPunct="1">
                        <a:defRPr sz="1800" kern="1200">
                          <a:solidFill>
                            <a:schemeClr val="dk1"/>
                          </a:solidFill>
                          <a:latin typeface="Times New Roman"/>
                          <a:ea typeface="文鼎中楷"/>
                        </a:defRPr>
                      </a:lvl9pPr>
                    </a:lstStyle>
                    <a:p>
                      <a:pPr algn="r"/>
                      <a:r>
                        <a:rPr lang="en-US" altLang="zh-TW" sz="2200" dirty="0" smtClean="0">
                          <a:latin typeface="Times New Roman" panose="02020603050405020304" pitchFamily="18" charset="0"/>
                          <a:ea typeface="標楷體" panose="03000509000000000000" pitchFamily="65" charset="-120"/>
                          <a:cs typeface="Times New Roman" panose="02020603050405020304" pitchFamily="18" charset="0"/>
                        </a:rPr>
                        <a:t>1,219,708</a:t>
                      </a:r>
                      <a:endParaRPr lang="zh-TW" altLang="en-US" sz="2200"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txBody>
                  <a:tcPr marL="99065" marR="99065" marT="45719" marB="45719" anchor="ctr"/>
                </a:tc>
                <a:tc>
                  <a:txBody>
                    <a:bodyPr/>
                    <a:lstStyle>
                      <a:lvl1pPr marL="0" algn="l" defTabSz="914400" rtl="0" eaLnBrk="1" latinLnBrk="0" hangingPunct="1">
                        <a:defRPr sz="1800" kern="1200">
                          <a:solidFill>
                            <a:schemeClr val="dk1"/>
                          </a:solidFill>
                          <a:latin typeface="Times New Roman"/>
                          <a:ea typeface="文鼎中楷"/>
                        </a:defRPr>
                      </a:lvl1pPr>
                      <a:lvl2pPr marL="457200" algn="l" defTabSz="914400" rtl="0" eaLnBrk="1" latinLnBrk="0" hangingPunct="1">
                        <a:defRPr sz="1800" kern="1200">
                          <a:solidFill>
                            <a:schemeClr val="dk1"/>
                          </a:solidFill>
                          <a:latin typeface="Times New Roman"/>
                          <a:ea typeface="文鼎中楷"/>
                        </a:defRPr>
                      </a:lvl2pPr>
                      <a:lvl3pPr marL="914400" algn="l" defTabSz="914400" rtl="0" eaLnBrk="1" latinLnBrk="0" hangingPunct="1">
                        <a:defRPr sz="1800" kern="1200">
                          <a:solidFill>
                            <a:schemeClr val="dk1"/>
                          </a:solidFill>
                          <a:latin typeface="Times New Roman"/>
                          <a:ea typeface="文鼎中楷"/>
                        </a:defRPr>
                      </a:lvl3pPr>
                      <a:lvl4pPr marL="1371600" algn="l" defTabSz="914400" rtl="0" eaLnBrk="1" latinLnBrk="0" hangingPunct="1">
                        <a:defRPr sz="1800" kern="1200">
                          <a:solidFill>
                            <a:schemeClr val="dk1"/>
                          </a:solidFill>
                          <a:latin typeface="Times New Roman"/>
                          <a:ea typeface="文鼎中楷"/>
                        </a:defRPr>
                      </a:lvl4pPr>
                      <a:lvl5pPr marL="1828800" algn="l" defTabSz="914400" rtl="0" eaLnBrk="1" latinLnBrk="0" hangingPunct="1">
                        <a:defRPr sz="1800" kern="1200">
                          <a:solidFill>
                            <a:schemeClr val="dk1"/>
                          </a:solidFill>
                          <a:latin typeface="Times New Roman"/>
                          <a:ea typeface="文鼎中楷"/>
                        </a:defRPr>
                      </a:lvl5pPr>
                      <a:lvl6pPr marL="2286000" algn="l" defTabSz="914400" rtl="0" eaLnBrk="1" latinLnBrk="0" hangingPunct="1">
                        <a:defRPr sz="1800" kern="1200">
                          <a:solidFill>
                            <a:schemeClr val="dk1"/>
                          </a:solidFill>
                          <a:latin typeface="Times New Roman"/>
                          <a:ea typeface="文鼎中楷"/>
                        </a:defRPr>
                      </a:lvl6pPr>
                      <a:lvl7pPr marL="2743200" algn="l" defTabSz="914400" rtl="0" eaLnBrk="1" latinLnBrk="0" hangingPunct="1">
                        <a:defRPr sz="1800" kern="1200">
                          <a:solidFill>
                            <a:schemeClr val="dk1"/>
                          </a:solidFill>
                          <a:latin typeface="Times New Roman"/>
                          <a:ea typeface="文鼎中楷"/>
                        </a:defRPr>
                      </a:lvl7pPr>
                      <a:lvl8pPr marL="3200400" algn="l" defTabSz="914400" rtl="0" eaLnBrk="1" latinLnBrk="0" hangingPunct="1">
                        <a:defRPr sz="1800" kern="1200">
                          <a:solidFill>
                            <a:schemeClr val="dk1"/>
                          </a:solidFill>
                          <a:latin typeface="Times New Roman"/>
                          <a:ea typeface="文鼎中楷"/>
                        </a:defRPr>
                      </a:lvl8pPr>
                      <a:lvl9pPr marL="3657600" algn="l" defTabSz="914400" rtl="0" eaLnBrk="1" latinLnBrk="0" hangingPunct="1">
                        <a:defRPr sz="1800" kern="1200">
                          <a:solidFill>
                            <a:schemeClr val="dk1"/>
                          </a:solidFill>
                          <a:latin typeface="Times New Roman"/>
                          <a:ea typeface="文鼎中楷"/>
                        </a:defRPr>
                      </a:lvl9pPr>
                    </a:lstStyle>
                    <a:p>
                      <a:pPr algn="r"/>
                      <a:r>
                        <a:rPr lang="en-US" altLang="zh-TW" sz="2200" dirty="0" smtClean="0">
                          <a:latin typeface="Times New Roman" panose="02020603050405020304" pitchFamily="18" charset="0"/>
                          <a:ea typeface="標楷體" panose="03000509000000000000" pitchFamily="65" charset="-120"/>
                          <a:cs typeface="Times New Roman" panose="02020603050405020304" pitchFamily="18" charset="0"/>
                        </a:rPr>
                        <a:t>628,990</a:t>
                      </a:r>
                      <a:endParaRPr lang="zh-TW" altLang="en-US" sz="2200"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txBody>
                  <a:tcPr marL="99065" marR="99065" marT="45719" marB="45719" anchor="ctr"/>
                </a:tc>
              </a:tr>
              <a:tr h="536797">
                <a:tc>
                  <a:txBody>
                    <a:bodyPr/>
                    <a:lstStyle>
                      <a:lvl1pPr marL="0" algn="l" defTabSz="914400" rtl="0" eaLnBrk="1" latinLnBrk="0" hangingPunct="1">
                        <a:defRPr sz="1800" kern="1200">
                          <a:solidFill>
                            <a:schemeClr val="dk1"/>
                          </a:solidFill>
                          <a:latin typeface="Times New Roman"/>
                          <a:ea typeface="文鼎中楷"/>
                        </a:defRPr>
                      </a:lvl1pPr>
                      <a:lvl2pPr marL="457200" algn="l" defTabSz="914400" rtl="0" eaLnBrk="1" latinLnBrk="0" hangingPunct="1">
                        <a:defRPr sz="1800" kern="1200">
                          <a:solidFill>
                            <a:schemeClr val="dk1"/>
                          </a:solidFill>
                          <a:latin typeface="Times New Roman"/>
                          <a:ea typeface="文鼎中楷"/>
                        </a:defRPr>
                      </a:lvl2pPr>
                      <a:lvl3pPr marL="914400" algn="l" defTabSz="914400" rtl="0" eaLnBrk="1" latinLnBrk="0" hangingPunct="1">
                        <a:defRPr sz="1800" kern="1200">
                          <a:solidFill>
                            <a:schemeClr val="dk1"/>
                          </a:solidFill>
                          <a:latin typeface="Times New Roman"/>
                          <a:ea typeface="文鼎中楷"/>
                        </a:defRPr>
                      </a:lvl3pPr>
                      <a:lvl4pPr marL="1371600" algn="l" defTabSz="914400" rtl="0" eaLnBrk="1" latinLnBrk="0" hangingPunct="1">
                        <a:defRPr sz="1800" kern="1200">
                          <a:solidFill>
                            <a:schemeClr val="dk1"/>
                          </a:solidFill>
                          <a:latin typeface="Times New Roman"/>
                          <a:ea typeface="文鼎中楷"/>
                        </a:defRPr>
                      </a:lvl4pPr>
                      <a:lvl5pPr marL="1828800" algn="l" defTabSz="914400" rtl="0" eaLnBrk="1" latinLnBrk="0" hangingPunct="1">
                        <a:defRPr sz="1800" kern="1200">
                          <a:solidFill>
                            <a:schemeClr val="dk1"/>
                          </a:solidFill>
                          <a:latin typeface="Times New Roman"/>
                          <a:ea typeface="文鼎中楷"/>
                        </a:defRPr>
                      </a:lvl5pPr>
                      <a:lvl6pPr marL="2286000" algn="l" defTabSz="914400" rtl="0" eaLnBrk="1" latinLnBrk="0" hangingPunct="1">
                        <a:defRPr sz="1800" kern="1200">
                          <a:solidFill>
                            <a:schemeClr val="dk1"/>
                          </a:solidFill>
                          <a:latin typeface="Times New Roman"/>
                          <a:ea typeface="文鼎中楷"/>
                        </a:defRPr>
                      </a:lvl6pPr>
                      <a:lvl7pPr marL="2743200" algn="l" defTabSz="914400" rtl="0" eaLnBrk="1" latinLnBrk="0" hangingPunct="1">
                        <a:defRPr sz="1800" kern="1200">
                          <a:solidFill>
                            <a:schemeClr val="dk1"/>
                          </a:solidFill>
                          <a:latin typeface="Times New Roman"/>
                          <a:ea typeface="文鼎中楷"/>
                        </a:defRPr>
                      </a:lvl7pPr>
                      <a:lvl8pPr marL="3200400" algn="l" defTabSz="914400" rtl="0" eaLnBrk="1" latinLnBrk="0" hangingPunct="1">
                        <a:defRPr sz="1800" kern="1200">
                          <a:solidFill>
                            <a:schemeClr val="dk1"/>
                          </a:solidFill>
                          <a:latin typeface="Times New Roman"/>
                          <a:ea typeface="文鼎中楷"/>
                        </a:defRPr>
                      </a:lvl8pPr>
                      <a:lvl9pPr marL="3657600" algn="l" defTabSz="914400" rtl="0" eaLnBrk="1" latinLnBrk="0" hangingPunct="1">
                        <a:defRPr sz="1800" kern="1200">
                          <a:solidFill>
                            <a:schemeClr val="dk1"/>
                          </a:solidFill>
                          <a:latin typeface="Times New Roman"/>
                          <a:ea typeface="文鼎中楷"/>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2200" kern="1200" dirty="0" smtClean="0">
                          <a:solidFill>
                            <a:schemeClr val="dk1"/>
                          </a:solidFill>
                          <a:latin typeface="Times New Roman" panose="02020603050405020304" pitchFamily="18" charset="0"/>
                          <a:ea typeface="標楷體" panose="03000509000000000000" pitchFamily="65" charset="-120"/>
                          <a:cs typeface="Times New Roman" panose="02020603050405020304" pitchFamily="18" charset="0"/>
                        </a:rPr>
                        <a:t>Gross margin(%)</a:t>
                      </a:r>
                      <a:endParaRPr lang="zh-TW" altLang="en-US" sz="2200" kern="1200" dirty="0">
                        <a:solidFill>
                          <a:schemeClr val="dk1"/>
                        </a:solidFill>
                        <a:latin typeface="Times New Roman" panose="02020603050405020304" pitchFamily="18" charset="0"/>
                        <a:ea typeface="標楷體" panose="03000509000000000000" pitchFamily="65" charset="-120"/>
                        <a:cs typeface="Times New Roman" panose="02020603050405020304" pitchFamily="18" charset="0"/>
                      </a:endParaRPr>
                    </a:p>
                  </a:txBody>
                  <a:tcPr marL="99065" marR="99065" marT="45719" marB="45719" anchor="ctr"/>
                </a:tc>
                <a:tc>
                  <a:txBody>
                    <a:bodyPr/>
                    <a:lstStyle>
                      <a:lvl1pPr marL="0" algn="l" defTabSz="914400" rtl="0" eaLnBrk="1" latinLnBrk="0" hangingPunct="1">
                        <a:defRPr sz="1800" kern="1200">
                          <a:solidFill>
                            <a:schemeClr val="dk1"/>
                          </a:solidFill>
                          <a:latin typeface="Times New Roman"/>
                          <a:ea typeface="文鼎中楷"/>
                        </a:defRPr>
                      </a:lvl1pPr>
                      <a:lvl2pPr marL="457200" algn="l" defTabSz="914400" rtl="0" eaLnBrk="1" latinLnBrk="0" hangingPunct="1">
                        <a:defRPr sz="1800" kern="1200">
                          <a:solidFill>
                            <a:schemeClr val="dk1"/>
                          </a:solidFill>
                          <a:latin typeface="Times New Roman"/>
                          <a:ea typeface="文鼎中楷"/>
                        </a:defRPr>
                      </a:lvl2pPr>
                      <a:lvl3pPr marL="914400" algn="l" defTabSz="914400" rtl="0" eaLnBrk="1" latinLnBrk="0" hangingPunct="1">
                        <a:defRPr sz="1800" kern="1200">
                          <a:solidFill>
                            <a:schemeClr val="dk1"/>
                          </a:solidFill>
                          <a:latin typeface="Times New Roman"/>
                          <a:ea typeface="文鼎中楷"/>
                        </a:defRPr>
                      </a:lvl3pPr>
                      <a:lvl4pPr marL="1371600" algn="l" defTabSz="914400" rtl="0" eaLnBrk="1" latinLnBrk="0" hangingPunct="1">
                        <a:defRPr sz="1800" kern="1200">
                          <a:solidFill>
                            <a:schemeClr val="dk1"/>
                          </a:solidFill>
                          <a:latin typeface="Times New Roman"/>
                          <a:ea typeface="文鼎中楷"/>
                        </a:defRPr>
                      </a:lvl4pPr>
                      <a:lvl5pPr marL="1828800" algn="l" defTabSz="914400" rtl="0" eaLnBrk="1" latinLnBrk="0" hangingPunct="1">
                        <a:defRPr sz="1800" kern="1200">
                          <a:solidFill>
                            <a:schemeClr val="dk1"/>
                          </a:solidFill>
                          <a:latin typeface="Times New Roman"/>
                          <a:ea typeface="文鼎中楷"/>
                        </a:defRPr>
                      </a:lvl5pPr>
                      <a:lvl6pPr marL="2286000" algn="l" defTabSz="914400" rtl="0" eaLnBrk="1" latinLnBrk="0" hangingPunct="1">
                        <a:defRPr sz="1800" kern="1200">
                          <a:solidFill>
                            <a:schemeClr val="dk1"/>
                          </a:solidFill>
                          <a:latin typeface="Times New Roman"/>
                          <a:ea typeface="文鼎中楷"/>
                        </a:defRPr>
                      </a:lvl6pPr>
                      <a:lvl7pPr marL="2743200" algn="l" defTabSz="914400" rtl="0" eaLnBrk="1" latinLnBrk="0" hangingPunct="1">
                        <a:defRPr sz="1800" kern="1200">
                          <a:solidFill>
                            <a:schemeClr val="dk1"/>
                          </a:solidFill>
                          <a:latin typeface="Times New Roman"/>
                          <a:ea typeface="文鼎中楷"/>
                        </a:defRPr>
                      </a:lvl7pPr>
                      <a:lvl8pPr marL="3200400" algn="l" defTabSz="914400" rtl="0" eaLnBrk="1" latinLnBrk="0" hangingPunct="1">
                        <a:defRPr sz="1800" kern="1200">
                          <a:solidFill>
                            <a:schemeClr val="dk1"/>
                          </a:solidFill>
                          <a:latin typeface="Times New Roman"/>
                          <a:ea typeface="文鼎中楷"/>
                        </a:defRPr>
                      </a:lvl8pPr>
                      <a:lvl9pPr marL="3657600" algn="l" defTabSz="914400" rtl="0" eaLnBrk="1" latinLnBrk="0" hangingPunct="1">
                        <a:defRPr sz="1800" kern="1200">
                          <a:solidFill>
                            <a:schemeClr val="dk1"/>
                          </a:solidFill>
                          <a:latin typeface="Times New Roman"/>
                          <a:ea typeface="文鼎中楷"/>
                        </a:defRPr>
                      </a:lvl9pPr>
                    </a:lstStyle>
                    <a:p>
                      <a:pPr algn="r"/>
                      <a:r>
                        <a:rPr lang="en-US" altLang="zh-TW" sz="2200" dirty="0" smtClean="0">
                          <a:latin typeface="Times New Roman" panose="02020603050405020304" pitchFamily="18" charset="0"/>
                          <a:ea typeface="標楷體" panose="03000509000000000000" pitchFamily="65" charset="-120"/>
                          <a:cs typeface="Times New Roman" panose="02020603050405020304" pitchFamily="18" charset="0"/>
                        </a:rPr>
                        <a:t>31.85</a:t>
                      </a:r>
                      <a:endParaRPr lang="zh-TW" altLang="en-US" sz="2200"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txBody>
                  <a:tcPr marL="99065" marR="99065" marT="45719" marB="45719" anchor="ctr"/>
                </a:tc>
                <a:tc>
                  <a:txBody>
                    <a:bodyPr/>
                    <a:lstStyle>
                      <a:lvl1pPr marL="0" algn="l" defTabSz="914400" rtl="0" eaLnBrk="1" latinLnBrk="0" hangingPunct="1">
                        <a:defRPr sz="1800" kern="1200">
                          <a:solidFill>
                            <a:schemeClr val="dk1"/>
                          </a:solidFill>
                          <a:latin typeface="Times New Roman"/>
                          <a:ea typeface="文鼎中楷"/>
                        </a:defRPr>
                      </a:lvl1pPr>
                      <a:lvl2pPr marL="457200" algn="l" defTabSz="914400" rtl="0" eaLnBrk="1" latinLnBrk="0" hangingPunct="1">
                        <a:defRPr sz="1800" kern="1200">
                          <a:solidFill>
                            <a:schemeClr val="dk1"/>
                          </a:solidFill>
                          <a:latin typeface="Times New Roman"/>
                          <a:ea typeface="文鼎中楷"/>
                        </a:defRPr>
                      </a:lvl2pPr>
                      <a:lvl3pPr marL="914400" algn="l" defTabSz="914400" rtl="0" eaLnBrk="1" latinLnBrk="0" hangingPunct="1">
                        <a:defRPr sz="1800" kern="1200">
                          <a:solidFill>
                            <a:schemeClr val="dk1"/>
                          </a:solidFill>
                          <a:latin typeface="Times New Roman"/>
                          <a:ea typeface="文鼎中楷"/>
                        </a:defRPr>
                      </a:lvl3pPr>
                      <a:lvl4pPr marL="1371600" algn="l" defTabSz="914400" rtl="0" eaLnBrk="1" latinLnBrk="0" hangingPunct="1">
                        <a:defRPr sz="1800" kern="1200">
                          <a:solidFill>
                            <a:schemeClr val="dk1"/>
                          </a:solidFill>
                          <a:latin typeface="Times New Roman"/>
                          <a:ea typeface="文鼎中楷"/>
                        </a:defRPr>
                      </a:lvl4pPr>
                      <a:lvl5pPr marL="1828800" algn="l" defTabSz="914400" rtl="0" eaLnBrk="1" latinLnBrk="0" hangingPunct="1">
                        <a:defRPr sz="1800" kern="1200">
                          <a:solidFill>
                            <a:schemeClr val="dk1"/>
                          </a:solidFill>
                          <a:latin typeface="Times New Roman"/>
                          <a:ea typeface="文鼎中楷"/>
                        </a:defRPr>
                      </a:lvl5pPr>
                      <a:lvl6pPr marL="2286000" algn="l" defTabSz="914400" rtl="0" eaLnBrk="1" latinLnBrk="0" hangingPunct="1">
                        <a:defRPr sz="1800" kern="1200">
                          <a:solidFill>
                            <a:schemeClr val="dk1"/>
                          </a:solidFill>
                          <a:latin typeface="Times New Roman"/>
                          <a:ea typeface="文鼎中楷"/>
                        </a:defRPr>
                      </a:lvl6pPr>
                      <a:lvl7pPr marL="2743200" algn="l" defTabSz="914400" rtl="0" eaLnBrk="1" latinLnBrk="0" hangingPunct="1">
                        <a:defRPr sz="1800" kern="1200">
                          <a:solidFill>
                            <a:schemeClr val="dk1"/>
                          </a:solidFill>
                          <a:latin typeface="Times New Roman"/>
                          <a:ea typeface="文鼎中楷"/>
                        </a:defRPr>
                      </a:lvl7pPr>
                      <a:lvl8pPr marL="3200400" algn="l" defTabSz="914400" rtl="0" eaLnBrk="1" latinLnBrk="0" hangingPunct="1">
                        <a:defRPr sz="1800" kern="1200">
                          <a:solidFill>
                            <a:schemeClr val="dk1"/>
                          </a:solidFill>
                          <a:latin typeface="Times New Roman"/>
                          <a:ea typeface="文鼎中楷"/>
                        </a:defRPr>
                      </a:lvl8pPr>
                      <a:lvl9pPr marL="3657600" algn="l" defTabSz="914400" rtl="0" eaLnBrk="1" latinLnBrk="0" hangingPunct="1">
                        <a:defRPr sz="1800" kern="1200">
                          <a:solidFill>
                            <a:schemeClr val="dk1"/>
                          </a:solidFill>
                          <a:latin typeface="Times New Roman"/>
                          <a:ea typeface="文鼎中楷"/>
                        </a:defRPr>
                      </a:lvl9pPr>
                    </a:lstStyle>
                    <a:p>
                      <a:pPr algn="r"/>
                      <a:r>
                        <a:rPr lang="en-US" altLang="zh-TW" sz="2200" dirty="0" smtClean="0">
                          <a:latin typeface="Times New Roman" panose="02020603050405020304" pitchFamily="18" charset="0"/>
                          <a:ea typeface="標楷體" panose="03000509000000000000" pitchFamily="65" charset="-120"/>
                          <a:cs typeface="Times New Roman" panose="02020603050405020304" pitchFamily="18" charset="0"/>
                        </a:rPr>
                        <a:t>36.36</a:t>
                      </a:r>
                      <a:endParaRPr lang="zh-TW" altLang="en-US" sz="2200"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txBody>
                  <a:tcPr marL="99065" marR="99065" marT="45719" marB="45719" anchor="ctr"/>
                </a:tc>
                <a:tc>
                  <a:txBody>
                    <a:bodyPr/>
                    <a:lstStyle>
                      <a:lvl1pPr marL="0" algn="l" defTabSz="914400" rtl="0" eaLnBrk="1" latinLnBrk="0" hangingPunct="1">
                        <a:defRPr sz="1800" kern="1200">
                          <a:solidFill>
                            <a:schemeClr val="dk1"/>
                          </a:solidFill>
                          <a:latin typeface="Times New Roman"/>
                          <a:ea typeface="文鼎中楷"/>
                        </a:defRPr>
                      </a:lvl1pPr>
                      <a:lvl2pPr marL="457200" algn="l" defTabSz="914400" rtl="0" eaLnBrk="1" latinLnBrk="0" hangingPunct="1">
                        <a:defRPr sz="1800" kern="1200">
                          <a:solidFill>
                            <a:schemeClr val="dk1"/>
                          </a:solidFill>
                          <a:latin typeface="Times New Roman"/>
                          <a:ea typeface="文鼎中楷"/>
                        </a:defRPr>
                      </a:lvl2pPr>
                      <a:lvl3pPr marL="914400" algn="l" defTabSz="914400" rtl="0" eaLnBrk="1" latinLnBrk="0" hangingPunct="1">
                        <a:defRPr sz="1800" kern="1200">
                          <a:solidFill>
                            <a:schemeClr val="dk1"/>
                          </a:solidFill>
                          <a:latin typeface="Times New Roman"/>
                          <a:ea typeface="文鼎中楷"/>
                        </a:defRPr>
                      </a:lvl3pPr>
                      <a:lvl4pPr marL="1371600" algn="l" defTabSz="914400" rtl="0" eaLnBrk="1" latinLnBrk="0" hangingPunct="1">
                        <a:defRPr sz="1800" kern="1200">
                          <a:solidFill>
                            <a:schemeClr val="dk1"/>
                          </a:solidFill>
                          <a:latin typeface="Times New Roman"/>
                          <a:ea typeface="文鼎中楷"/>
                        </a:defRPr>
                      </a:lvl4pPr>
                      <a:lvl5pPr marL="1828800" algn="l" defTabSz="914400" rtl="0" eaLnBrk="1" latinLnBrk="0" hangingPunct="1">
                        <a:defRPr sz="1800" kern="1200">
                          <a:solidFill>
                            <a:schemeClr val="dk1"/>
                          </a:solidFill>
                          <a:latin typeface="Times New Roman"/>
                          <a:ea typeface="文鼎中楷"/>
                        </a:defRPr>
                      </a:lvl5pPr>
                      <a:lvl6pPr marL="2286000" algn="l" defTabSz="914400" rtl="0" eaLnBrk="1" latinLnBrk="0" hangingPunct="1">
                        <a:defRPr sz="1800" kern="1200">
                          <a:solidFill>
                            <a:schemeClr val="dk1"/>
                          </a:solidFill>
                          <a:latin typeface="Times New Roman"/>
                          <a:ea typeface="文鼎中楷"/>
                        </a:defRPr>
                      </a:lvl6pPr>
                      <a:lvl7pPr marL="2743200" algn="l" defTabSz="914400" rtl="0" eaLnBrk="1" latinLnBrk="0" hangingPunct="1">
                        <a:defRPr sz="1800" kern="1200">
                          <a:solidFill>
                            <a:schemeClr val="dk1"/>
                          </a:solidFill>
                          <a:latin typeface="Times New Roman"/>
                          <a:ea typeface="文鼎中楷"/>
                        </a:defRPr>
                      </a:lvl7pPr>
                      <a:lvl8pPr marL="3200400" algn="l" defTabSz="914400" rtl="0" eaLnBrk="1" latinLnBrk="0" hangingPunct="1">
                        <a:defRPr sz="1800" kern="1200">
                          <a:solidFill>
                            <a:schemeClr val="dk1"/>
                          </a:solidFill>
                          <a:latin typeface="Times New Roman"/>
                          <a:ea typeface="文鼎中楷"/>
                        </a:defRPr>
                      </a:lvl8pPr>
                      <a:lvl9pPr marL="3657600" algn="l" defTabSz="914400" rtl="0" eaLnBrk="1" latinLnBrk="0" hangingPunct="1">
                        <a:defRPr sz="1800" kern="1200">
                          <a:solidFill>
                            <a:schemeClr val="dk1"/>
                          </a:solidFill>
                          <a:latin typeface="Times New Roman"/>
                          <a:ea typeface="文鼎中楷"/>
                        </a:defRPr>
                      </a:lvl9pPr>
                    </a:lstStyle>
                    <a:p>
                      <a:pPr algn="r"/>
                      <a:r>
                        <a:rPr lang="en-US" altLang="zh-TW" sz="2200" dirty="0" smtClean="0">
                          <a:latin typeface="Times New Roman" panose="02020603050405020304" pitchFamily="18" charset="0"/>
                          <a:ea typeface="標楷體" panose="03000509000000000000" pitchFamily="65" charset="-120"/>
                          <a:cs typeface="Times New Roman" panose="02020603050405020304" pitchFamily="18" charset="0"/>
                        </a:rPr>
                        <a:t>35.68</a:t>
                      </a:r>
                      <a:endParaRPr lang="zh-TW" altLang="en-US" sz="2200"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txBody>
                  <a:tcPr marL="99065" marR="99065" marT="45719" marB="45719" anchor="ctr"/>
                </a:tc>
              </a:tr>
              <a:tr h="536797">
                <a:tc>
                  <a:txBody>
                    <a:bodyPr/>
                    <a:lstStyle>
                      <a:lvl1pPr marL="0" algn="l" defTabSz="914400" rtl="0" eaLnBrk="1" latinLnBrk="0" hangingPunct="1">
                        <a:defRPr sz="1800" kern="1200">
                          <a:solidFill>
                            <a:schemeClr val="dk1"/>
                          </a:solidFill>
                          <a:latin typeface="Times New Roman"/>
                          <a:ea typeface="文鼎中楷"/>
                        </a:defRPr>
                      </a:lvl1pPr>
                      <a:lvl2pPr marL="457200" algn="l" defTabSz="914400" rtl="0" eaLnBrk="1" latinLnBrk="0" hangingPunct="1">
                        <a:defRPr sz="1800" kern="1200">
                          <a:solidFill>
                            <a:schemeClr val="dk1"/>
                          </a:solidFill>
                          <a:latin typeface="Times New Roman"/>
                          <a:ea typeface="文鼎中楷"/>
                        </a:defRPr>
                      </a:lvl2pPr>
                      <a:lvl3pPr marL="914400" algn="l" defTabSz="914400" rtl="0" eaLnBrk="1" latinLnBrk="0" hangingPunct="1">
                        <a:defRPr sz="1800" kern="1200">
                          <a:solidFill>
                            <a:schemeClr val="dk1"/>
                          </a:solidFill>
                          <a:latin typeface="Times New Roman"/>
                          <a:ea typeface="文鼎中楷"/>
                        </a:defRPr>
                      </a:lvl3pPr>
                      <a:lvl4pPr marL="1371600" algn="l" defTabSz="914400" rtl="0" eaLnBrk="1" latinLnBrk="0" hangingPunct="1">
                        <a:defRPr sz="1800" kern="1200">
                          <a:solidFill>
                            <a:schemeClr val="dk1"/>
                          </a:solidFill>
                          <a:latin typeface="Times New Roman"/>
                          <a:ea typeface="文鼎中楷"/>
                        </a:defRPr>
                      </a:lvl4pPr>
                      <a:lvl5pPr marL="1828800" algn="l" defTabSz="914400" rtl="0" eaLnBrk="1" latinLnBrk="0" hangingPunct="1">
                        <a:defRPr sz="1800" kern="1200">
                          <a:solidFill>
                            <a:schemeClr val="dk1"/>
                          </a:solidFill>
                          <a:latin typeface="Times New Roman"/>
                          <a:ea typeface="文鼎中楷"/>
                        </a:defRPr>
                      </a:lvl5pPr>
                      <a:lvl6pPr marL="2286000" algn="l" defTabSz="914400" rtl="0" eaLnBrk="1" latinLnBrk="0" hangingPunct="1">
                        <a:defRPr sz="1800" kern="1200">
                          <a:solidFill>
                            <a:schemeClr val="dk1"/>
                          </a:solidFill>
                          <a:latin typeface="Times New Roman"/>
                          <a:ea typeface="文鼎中楷"/>
                        </a:defRPr>
                      </a:lvl6pPr>
                      <a:lvl7pPr marL="2743200" algn="l" defTabSz="914400" rtl="0" eaLnBrk="1" latinLnBrk="0" hangingPunct="1">
                        <a:defRPr sz="1800" kern="1200">
                          <a:solidFill>
                            <a:schemeClr val="dk1"/>
                          </a:solidFill>
                          <a:latin typeface="Times New Roman"/>
                          <a:ea typeface="文鼎中楷"/>
                        </a:defRPr>
                      </a:lvl7pPr>
                      <a:lvl8pPr marL="3200400" algn="l" defTabSz="914400" rtl="0" eaLnBrk="1" latinLnBrk="0" hangingPunct="1">
                        <a:defRPr sz="1800" kern="1200">
                          <a:solidFill>
                            <a:schemeClr val="dk1"/>
                          </a:solidFill>
                          <a:latin typeface="Times New Roman"/>
                          <a:ea typeface="文鼎中楷"/>
                        </a:defRPr>
                      </a:lvl8pPr>
                      <a:lvl9pPr marL="3657600" algn="l" defTabSz="914400" rtl="0" eaLnBrk="1" latinLnBrk="0" hangingPunct="1">
                        <a:defRPr sz="1800" kern="1200">
                          <a:solidFill>
                            <a:schemeClr val="dk1"/>
                          </a:solidFill>
                          <a:latin typeface="Times New Roman"/>
                          <a:ea typeface="文鼎中楷"/>
                        </a:defRPr>
                      </a:lvl9pPr>
                    </a:lstStyle>
                    <a:p>
                      <a:pPr marL="0" algn="l" defTabSz="914400" rtl="0" eaLnBrk="1" latinLnBrk="0" hangingPunct="1">
                        <a:lnSpc>
                          <a:spcPct val="100000"/>
                        </a:lnSpc>
                        <a:spcBef>
                          <a:spcPts val="0"/>
                        </a:spcBef>
                      </a:pPr>
                      <a:r>
                        <a:rPr lang="en-US" altLang="zh-TW" sz="2200" kern="1200" dirty="0" smtClean="0">
                          <a:solidFill>
                            <a:schemeClr val="dk1"/>
                          </a:solidFill>
                          <a:latin typeface="Times New Roman" panose="02020603050405020304" pitchFamily="18" charset="0"/>
                          <a:ea typeface="標楷體" panose="03000509000000000000" pitchFamily="65" charset="-120"/>
                          <a:cs typeface="Times New Roman" panose="02020603050405020304" pitchFamily="18" charset="0"/>
                        </a:rPr>
                        <a:t>Operating income</a:t>
                      </a:r>
                    </a:p>
                  </a:txBody>
                  <a:tcPr marL="99065" marR="99065" marT="45719" marB="45719" anchor="ctr"/>
                </a:tc>
                <a:tc>
                  <a:txBody>
                    <a:bodyPr/>
                    <a:lstStyle>
                      <a:lvl1pPr marL="0" algn="l" defTabSz="914400" rtl="0" eaLnBrk="1" latinLnBrk="0" hangingPunct="1">
                        <a:defRPr sz="1800" kern="1200">
                          <a:solidFill>
                            <a:schemeClr val="dk1"/>
                          </a:solidFill>
                          <a:latin typeface="Times New Roman"/>
                          <a:ea typeface="文鼎中楷"/>
                        </a:defRPr>
                      </a:lvl1pPr>
                      <a:lvl2pPr marL="457200" algn="l" defTabSz="914400" rtl="0" eaLnBrk="1" latinLnBrk="0" hangingPunct="1">
                        <a:defRPr sz="1800" kern="1200">
                          <a:solidFill>
                            <a:schemeClr val="dk1"/>
                          </a:solidFill>
                          <a:latin typeface="Times New Roman"/>
                          <a:ea typeface="文鼎中楷"/>
                        </a:defRPr>
                      </a:lvl2pPr>
                      <a:lvl3pPr marL="914400" algn="l" defTabSz="914400" rtl="0" eaLnBrk="1" latinLnBrk="0" hangingPunct="1">
                        <a:defRPr sz="1800" kern="1200">
                          <a:solidFill>
                            <a:schemeClr val="dk1"/>
                          </a:solidFill>
                          <a:latin typeface="Times New Roman"/>
                          <a:ea typeface="文鼎中楷"/>
                        </a:defRPr>
                      </a:lvl3pPr>
                      <a:lvl4pPr marL="1371600" algn="l" defTabSz="914400" rtl="0" eaLnBrk="1" latinLnBrk="0" hangingPunct="1">
                        <a:defRPr sz="1800" kern="1200">
                          <a:solidFill>
                            <a:schemeClr val="dk1"/>
                          </a:solidFill>
                          <a:latin typeface="Times New Roman"/>
                          <a:ea typeface="文鼎中楷"/>
                        </a:defRPr>
                      </a:lvl4pPr>
                      <a:lvl5pPr marL="1828800" algn="l" defTabSz="914400" rtl="0" eaLnBrk="1" latinLnBrk="0" hangingPunct="1">
                        <a:defRPr sz="1800" kern="1200">
                          <a:solidFill>
                            <a:schemeClr val="dk1"/>
                          </a:solidFill>
                          <a:latin typeface="Times New Roman"/>
                          <a:ea typeface="文鼎中楷"/>
                        </a:defRPr>
                      </a:lvl5pPr>
                      <a:lvl6pPr marL="2286000" algn="l" defTabSz="914400" rtl="0" eaLnBrk="1" latinLnBrk="0" hangingPunct="1">
                        <a:defRPr sz="1800" kern="1200">
                          <a:solidFill>
                            <a:schemeClr val="dk1"/>
                          </a:solidFill>
                          <a:latin typeface="Times New Roman"/>
                          <a:ea typeface="文鼎中楷"/>
                        </a:defRPr>
                      </a:lvl6pPr>
                      <a:lvl7pPr marL="2743200" algn="l" defTabSz="914400" rtl="0" eaLnBrk="1" latinLnBrk="0" hangingPunct="1">
                        <a:defRPr sz="1800" kern="1200">
                          <a:solidFill>
                            <a:schemeClr val="dk1"/>
                          </a:solidFill>
                          <a:latin typeface="Times New Roman"/>
                          <a:ea typeface="文鼎中楷"/>
                        </a:defRPr>
                      </a:lvl7pPr>
                      <a:lvl8pPr marL="3200400" algn="l" defTabSz="914400" rtl="0" eaLnBrk="1" latinLnBrk="0" hangingPunct="1">
                        <a:defRPr sz="1800" kern="1200">
                          <a:solidFill>
                            <a:schemeClr val="dk1"/>
                          </a:solidFill>
                          <a:latin typeface="Times New Roman"/>
                          <a:ea typeface="文鼎中楷"/>
                        </a:defRPr>
                      </a:lvl8pPr>
                      <a:lvl9pPr marL="3657600" algn="l" defTabSz="914400" rtl="0" eaLnBrk="1" latinLnBrk="0" hangingPunct="1">
                        <a:defRPr sz="1800" kern="1200">
                          <a:solidFill>
                            <a:schemeClr val="dk1"/>
                          </a:solidFill>
                          <a:latin typeface="Times New Roman"/>
                          <a:ea typeface="文鼎中楷"/>
                        </a:defRPr>
                      </a:lvl9pPr>
                    </a:lstStyle>
                    <a:p>
                      <a:pPr algn="r"/>
                      <a:r>
                        <a:rPr lang="en-US" altLang="zh-TW" sz="2200" dirty="0" smtClean="0">
                          <a:latin typeface="Times New Roman" panose="02020603050405020304" pitchFamily="18" charset="0"/>
                          <a:ea typeface="標楷體" panose="03000509000000000000" pitchFamily="65" charset="-120"/>
                          <a:cs typeface="Times New Roman" panose="02020603050405020304" pitchFamily="18" charset="0"/>
                        </a:rPr>
                        <a:t>756,369</a:t>
                      </a:r>
                      <a:endParaRPr lang="zh-TW" altLang="en-US" sz="2200"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txBody>
                  <a:tcPr marL="99065" marR="99065" marT="45719" marB="45719" anchor="ctr"/>
                </a:tc>
                <a:tc>
                  <a:txBody>
                    <a:bodyPr/>
                    <a:lstStyle>
                      <a:lvl1pPr marL="0" algn="l" defTabSz="914400" rtl="0" eaLnBrk="1" latinLnBrk="0" hangingPunct="1">
                        <a:defRPr sz="1800" kern="1200">
                          <a:solidFill>
                            <a:schemeClr val="dk1"/>
                          </a:solidFill>
                          <a:latin typeface="Times New Roman"/>
                          <a:ea typeface="文鼎中楷"/>
                        </a:defRPr>
                      </a:lvl1pPr>
                      <a:lvl2pPr marL="457200" algn="l" defTabSz="914400" rtl="0" eaLnBrk="1" latinLnBrk="0" hangingPunct="1">
                        <a:defRPr sz="1800" kern="1200">
                          <a:solidFill>
                            <a:schemeClr val="dk1"/>
                          </a:solidFill>
                          <a:latin typeface="Times New Roman"/>
                          <a:ea typeface="文鼎中楷"/>
                        </a:defRPr>
                      </a:lvl2pPr>
                      <a:lvl3pPr marL="914400" algn="l" defTabSz="914400" rtl="0" eaLnBrk="1" latinLnBrk="0" hangingPunct="1">
                        <a:defRPr sz="1800" kern="1200">
                          <a:solidFill>
                            <a:schemeClr val="dk1"/>
                          </a:solidFill>
                          <a:latin typeface="Times New Roman"/>
                          <a:ea typeface="文鼎中楷"/>
                        </a:defRPr>
                      </a:lvl3pPr>
                      <a:lvl4pPr marL="1371600" algn="l" defTabSz="914400" rtl="0" eaLnBrk="1" latinLnBrk="0" hangingPunct="1">
                        <a:defRPr sz="1800" kern="1200">
                          <a:solidFill>
                            <a:schemeClr val="dk1"/>
                          </a:solidFill>
                          <a:latin typeface="Times New Roman"/>
                          <a:ea typeface="文鼎中楷"/>
                        </a:defRPr>
                      </a:lvl4pPr>
                      <a:lvl5pPr marL="1828800" algn="l" defTabSz="914400" rtl="0" eaLnBrk="1" latinLnBrk="0" hangingPunct="1">
                        <a:defRPr sz="1800" kern="1200">
                          <a:solidFill>
                            <a:schemeClr val="dk1"/>
                          </a:solidFill>
                          <a:latin typeface="Times New Roman"/>
                          <a:ea typeface="文鼎中楷"/>
                        </a:defRPr>
                      </a:lvl5pPr>
                      <a:lvl6pPr marL="2286000" algn="l" defTabSz="914400" rtl="0" eaLnBrk="1" latinLnBrk="0" hangingPunct="1">
                        <a:defRPr sz="1800" kern="1200">
                          <a:solidFill>
                            <a:schemeClr val="dk1"/>
                          </a:solidFill>
                          <a:latin typeface="Times New Roman"/>
                          <a:ea typeface="文鼎中楷"/>
                        </a:defRPr>
                      </a:lvl6pPr>
                      <a:lvl7pPr marL="2743200" algn="l" defTabSz="914400" rtl="0" eaLnBrk="1" latinLnBrk="0" hangingPunct="1">
                        <a:defRPr sz="1800" kern="1200">
                          <a:solidFill>
                            <a:schemeClr val="dk1"/>
                          </a:solidFill>
                          <a:latin typeface="Times New Roman"/>
                          <a:ea typeface="文鼎中楷"/>
                        </a:defRPr>
                      </a:lvl7pPr>
                      <a:lvl8pPr marL="3200400" algn="l" defTabSz="914400" rtl="0" eaLnBrk="1" latinLnBrk="0" hangingPunct="1">
                        <a:defRPr sz="1800" kern="1200">
                          <a:solidFill>
                            <a:schemeClr val="dk1"/>
                          </a:solidFill>
                          <a:latin typeface="Times New Roman"/>
                          <a:ea typeface="文鼎中楷"/>
                        </a:defRPr>
                      </a:lvl8pPr>
                      <a:lvl9pPr marL="3657600" algn="l" defTabSz="914400" rtl="0" eaLnBrk="1" latinLnBrk="0" hangingPunct="1">
                        <a:defRPr sz="1800" kern="1200">
                          <a:solidFill>
                            <a:schemeClr val="dk1"/>
                          </a:solidFill>
                          <a:latin typeface="Times New Roman"/>
                          <a:ea typeface="文鼎中楷"/>
                        </a:defRPr>
                      </a:lvl9pPr>
                    </a:lstStyle>
                    <a:p>
                      <a:pPr algn="r"/>
                      <a:r>
                        <a:rPr lang="en-US" altLang="zh-TW" sz="2200" dirty="0" smtClean="0">
                          <a:latin typeface="Times New Roman" panose="02020603050405020304" pitchFamily="18" charset="0"/>
                          <a:ea typeface="標楷體" panose="03000509000000000000" pitchFamily="65" charset="-120"/>
                          <a:cs typeface="Times New Roman" panose="02020603050405020304" pitchFamily="18" charset="0"/>
                        </a:rPr>
                        <a:t>836,161</a:t>
                      </a:r>
                      <a:endParaRPr lang="zh-TW" altLang="en-US" sz="2200"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txBody>
                  <a:tcPr marL="99065" marR="99065" marT="45719" marB="45719" anchor="ctr"/>
                </a:tc>
                <a:tc>
                  <a:txBody>
                    <a:bodyPr/>
                    <a:lstStyle>
                      <a:lvl1pPr marL="0" algn="l" defTabSz="914400" rtl="0" eaLnBrk="1" latinLnBrk="0" hangingPunct="1">
                        <a:defRPr sz="1800" kern="1200">
                          <a:solidFill>
                            <a:schemeClr val="dk1"/>
                          </a:solidFill>
                          <a:latin typeface="Times New Roman"/>
                          <a:ea typeface="文鼎中楷"/>
                        </a:defRPr>
                      </a:lvl1pPr>
                      <a:lvl2pPr marL="457200" algn="l" defTabSz="914400" rtl="0" eaLnBrk="1" latinLnBrk="0" hangingPunct="1">
                        <a:defRPr sz="1800" kern="1200">
                          <a:solidFill>
                            <a:schemeClr val="dk1"/>
                          </a:solidFill>
                          <a:latin typeface="Times New Roman"/>
                          <a:ea typeface="文鼎中楷"/>
                        </a:defRPr>
                      </a:lvl2pPr>
                      <a:lvl3pPr marL="914400" algn="l" defTabSz="914400" rtl="0" eaLnBrk="1" latinLnBrk="0" hangingPunct="1">
                        <a:defRPr sz="1800" kern="1200">
                          <a:solidFill>
                            <a:schemeClr val="dk1"/>
                          </a:solidFill>
                          <a:latin typeface="Times New Roman"/>
                          <a:ea typeface="文鼎中楷"/>
                        </a:defRPr>
                      </a:lvl3pPr>
                      <a:lvl4pPr marL="1371600" algn="l" defTabSz="914400" rtl="0" eaLnBrk="1" latinLnBrk="0" hangingPunct="1">
                        <a:defRPr sz="1800" kern="1200">
                          <a:solidFill>
                            <a:schemeClr val="dk1"/>
                          </a:solidFill>
                          <a:latin typeface="Times New Roman"/>
                          <a:ea typeface="文鼎中楷"/>
                        </a:defRPr>
                      </a:lvl4pPr>
                      <a:lvl5pPr marL="1828800" algn="l" defTabSz="914400" rtl="0" eaLnBrk="1" latinLnBrk="0" hangingPunct="1">
                        <a:defRPr sz="1800" kern="1200">
                          <a:solidFill>
                            <a:schemeClr val="dk1"/>
                          </a:solidFill>
                          <a:latin typeface="Times New Roman"/>
                          <a:ea typeface="文鼎中楷"/>
                        </a:defRPr>
                      </a:lvl5pPr>
                      <a:lvl6pPr marL="2286000" algn="l" defTabSz="914400" rtl="0" eaLnBrk="1" latinLnBrk="0" hangingPunct="1">
                        <a:defRPr sz="1800" kern="1200">
                          <a:solidFill>
                            <a:schemeClr val="dk1"/>
                          </a:solidFill>
                          <a:latin typeface="Times New Roman"/>
                          <a:ea typeface="文鼎中楷"/>
                        </a:defRPr>
                      </a:lvl6pPr>
                      <a:lvl7pPr marL="2743200" algn="l" defTabSz="914400" rtl="0" eaLnBrk="1" latinLnBrk="0" hangingPunct="1">
                        <a:defRPr sz="1800" kern="1200">
                          <a:solidFill>
                            <a:schemeClr val="dk1"/>
                          </a:solidFill>
                          <a:latin typeface="Times New Roman"/>
                          <a:ea typeface="文鼎中楷"/>
                        </a:defRPr>
                      </a:lvl7pPr>
                      <a:lvl8pPr marL="3200400" algn="l" defTabSz="914400" rtl="0" eaLnBrk="1" latinLnBrk="0" hangingPunct="1">
                        <a:defRPr sz="1800" kern="1200">
                          <a:solidFill>
                            <a:schemeClr val="dk1"/>
                          </a:solidFill>
                          <a:latin typeface="Times New Roman"/>
                          <a:ea typeface="文鼎中楷"/>
                        </a:defRPr>
                      </a:lvl8pPr>
                      <a:lvl9pPr marL="3657600" algn="l" defTabSz="914400" rtl="0" eaLnBrk="1" latinLnBrk="0" hangingPunct="1">
                        <a:defRPr sz="1800" kern="1200">
                          <a:solidFill>
                            <a:schemeClr val="dk1"/>
                          </a:solidFill>
                          <a:latin typeface="Times New Roman"/>
                          <a:ea typeface="文鼎中楷"/>
                        </a:defRPr>
                      </a:lvl9pPr>
                    </a:lstStyle>
                    <a:p>
                      <a:pPr algn="r"/>
                      <a:r>
                        <a:rPr lang="en-US" altLang="zh-TW" sz="2200" dirty="0" smtClean="0">
                          <a:latin typeface="Times New Roman" panose="02020603050405020304" pitchFamily="18" charset="0"/>
                          <a:ea typeface="標楷體" panose="03000509000000000000" pitchFamily="65" charset="-120"/>
                          <a:cs typeface="Times New Roman" panose="02020603050405020304" pitchFamily="18" charset="0"/>
                        </a:rPr>
                        <a:t>430,027</a:t>
                      </a:r>
                      <a:endParaRPr lang="zh-TW" altLang="en-US" sz="2200"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txBody>
                  <a:tcPr marL="99065" marR="99065" marT="45719" marB="45719" anchor="ctr"/>
                </a:tc>
              </a:tr>
              <a:tr h="536797">
                <a:tc>
                  <a:txBody>
                    <a:bodyPr/>
                    <a:lstStyle>
                      <a:lvl1pPr marL="0" algn="l" defTabSz="914400" rtl="0" eaLnBrk="1" latinLnBrk="0" hangingPunct="1">
                        <a:defRPr sz="1800" kern="1200">
                          <a:solidFill>
                            <a:schemeClr val="dk1"/>
                          </a:solidFill>
                          <a:latin typeface="Times New Roman"/>
                          <a:ea typeface="文鼎中楷"/>
                        </a:defRPr>
                      </a:lvl1pPr>
                      <a:lvl2pPr marL="457200" algn="l" defTabSz="914400" rtl="0" eaLnBrk="1" latinLnBrk="0" hangingPunct="1">
                        <a:defRPr sz="1800" kern="1200">
                          <a:solidFill>
                            <a:schemeClr val="dk1"/>
                          </a:solidFill>
                          <a:latin typeface="Times New Roman"/>
                          <a:ea typeface="文鼎中楷"/>
                        </a:defRPr>
                      </a:lvl2pPr>
                      <a:lvl3pPr marL="914400" algn="l" defTabSz="914400" rtl="0" eaLnBrk="1" latinLnBrk="0" hangingPunct="1">
                        <a:defRPr sz="1800" kern="1200">
                          <a:solidFill>
                            <a:schemeClr val="dk1"/>
                          </a:solidFill>
                          <a:latin typeface="Times New Roman"/>
                          <a:ea typeface="文鼎中楷"/>
                        </a:defRPr>
                      </a:lvl3pPr>
                      <a:lvl4pPr marL="1371600" algn="l" defTabSz="914400" rtl="0" eaLnBrk="1" latinLnBrk="0" hangingPunct="1">
                        <a:defRPr sz="1800" kern="1200">
                          <a:solidFill>
                            <a:schemeClr val="dk1"/>
                          </a:solidFill>
                          <a:latin typeface="Times New Roman"/>
                          <a:ea typeface="文鼎中楷"/>
                        </a:defRPr>
                      </a:lvl4pPr>
                      <a:lvl5pPr marL="1828800" algn="l" defTabSz="914400" rtl="0" eaLnBrk="1" latinLnBrk="0" hangingPunct="1">
                        <a:defRPr sz="1800" kern="1200">
                          <a:solidFill>
                            <a:schemeClr val="dk1"/>
                          </a:solidFill>
                          <a:latin typeface="Times New Roman"/>
                          <a:ea typeface="文鼎中楷"/>
                        </a:defRPr>
                      </a:lvl5pPr>
                      <a:lvl6pPr marL="2286000" algn="l" defTabSz="914400" rtl="0" eaLnBrk="1" latinLnBrk="0" hangingPunct="1">
                        <a:defRPr sz="1800" kern="1200">
                          <a:solidFill>
                            <a:schemeClr val="dk1"/>
                          </a:solidFill>
                          <a:latin typeface="Times New Roman"/>
                          <a:ea typeface="文鼎中楷"/>
                        </a:defRPr>
                      </a:lvl6pPr>
                      <a:lvl7pPr marL="2743200" algn="l" defTabSz="914400" rtl="0" eaLnBrk="1" latinLnBrk="0" hangingPunct="1">
                        <a:defRPr sz="1800" kern="1200">
                          <a:solidFill>
                            <a:schemeClr val="dk1"/>
                          </a:solidFill>
                          <a:latin typeface="Times New Roman"/>
                          <a:ea typeface="文鼎中楷"/>
                        </a:defRPr>
                      </a:lvl7pPr>
                      <a:lvl8pPr marL="3200400" algn="l" defTabSz="914400" rtl="0" eaLnBrk="1" latinLnBrk="0" hangingPunct="1">
                        <a:defRPr sz="1800" kern="1200">
                          <a:solidFill>
                            <a:schemeClr val="dk1"/>
                          </a:solidFill>
                          <a:latin typeface="Times New Roman"/>
                          <a:ea typeface="文鼎中楷"/>
                        </a:defRPr>
                      </a:lvl8pPr>
                      <a:lvl9pPr marL="3657600" algn="l" defTabSz="914400" rtl="0" eaLnBrk="1" latinLnBrk="0" hangingPunct="1">
                        <a:defRPr sz="1800" kern="1200">
                          <a:solidFill>
                            <a:schemeClr val="dk1"/>
                          </a:solidFill>
                          <a:latin typeface="Times New Roman"/>
                          <a:ea typeface="文鼎中楷"/>
                        </a:defRPr>
                      </a:lvl9pPr>
                    </a:lstStyle>
                    <a:p>
                      <a:pPr marL="0" algn="l" defTabSz="914400" rtl="0" eaLnBrk="1" latinLnBrk="0" hangingPunct="1">
                        <a:lnSpc>
                          <a:spcPct val="100000"/>
                        </a:lnSpc>
                        <a:spcBef>
                          <a:spcPts val="0"/>
                        </a:spcBef>
                      </a:pPr>
                      <a:r>
                        <a:rPr lang="en-US" altLang="zh-TW" sz="2200" kern="1200" dirty="0" smtClean="0">
                          <a:solidFill>
                            <a:schemeClr val="dk1"/>
                          </a:solidFill>
                          <a:latin typeface="Times New Roman" panose="02020603050405020304" pitchFamily="18" charset="0"/>
                          <a:ea typeface="標楷體" panose="03000509000000000000" pitchFamily="65" charset="-120"/>
                          <a:cs typeface="Times New Roman" panose="02020603050405020304" pitchFamily="18" charset="0"/>
                        </a:rPr>
                        <a:t>Net income after tax</a:t>
                      </a:r>
                    </a:p>
                  </a:txBody>
                  <a:tcPr marL="99065" marR="99065" marT="45719" marB="45719" anchor="ctr"/>
                </a:tc>
                <a:tc>
                  <a:txBody>
                    <a:bodyPr/>
                    <a:lstStyle>
                      <a:lvl1pPr marL="0" algn="l" defTabSz="914400" rtl="0" eaLnBrk="1" latinLnBrk="0" hangingPunct="1">
                        <a:defRPr sz="1800" kern="1200">
                          <a:solidFill>
                            <a:schemeClr val="dk1"/>
                          </a:solidFill>
                          <a:latin typeface="Times New Roman"/>
                          <a:ea typeface="文鼎中楷"/>
                        </a:defRPr>
                      </a:lvl1pPr>
                      <a:lvl2pPr marL="457200" algn="l" defTabSz="914400" rtl="0" eaLnBrk="1" latinLnBrk="0" hangingPunct="1">
                        <a:defRPr sz="1800" kern="1200">
                          <a:solidFill>
                            <a:schemeClr val="dk1"/>
                          </a:solidFill>
                          <a:latin typeface="Times New Roman"/>
                          <a:ea typeface="文鼎中楷"/>
                        </a:defRPr>
                      </a:lvl2pPr>
                      <a:lvl3pPr marL="914400" algn="l" defTabSz="914400" rtl="0" eaLnBrk="1" latinLnBrk="0" hangingPunct="1">
                        <a:defRPr sz="1800" kern="1200">
                          <a:solidFill>
                            <a:schemeClr val="dk1"/>
                          </a:solidFill>
                          <a:latin typeface="Times New Roman"/>
                          <a:ea typeface="文鼎中楷"/>
                        </a:defRPr>
                      </a:lvl3pPr>
                      <a:lvl4pPr marL="1371600" algn="l" defTabSz="914400" rtl="0" eaLnBrk="1" latinLnBrk="0" hangingPunct="1">
                        <a:defRPr sz="1800" kern="1200">
                          <a:solidFill>
                            <a:schemeClr val="dk1"/>
                          </a:solidFill>
                          <a:latin typeface="Times New Roman"/>
                          <a:ea typeface="文鼎中楷"/>
                        </a:defRPr>
                      </a:lvl4pPr>
                      <a:lvl5pPr marL="1828800" algn="l" defTabSz="914400" rtl="0" eaLnBrk="1" latinLnBrk="0" hangingPunct="1">
                        <a:defRPr sz="1800" kern="1200">
                          <a:solidFill>
                            <a:schemeClr val="dk1"/>
                          </a:solidFill>
                          <a:latin typeface="Times New Roman"/>
                          <a:ea typeface="文鼎中楷"/>
                        </a:defRPr>
                      </a:lvl5pPr>
                      <a:lvl6pPr marL="2286000" algn="l" defTabSz="914400" rtl="0" eaLnBrk="1" latinLnBrk="0" hangingPunct="1">
                        <a:defRPr sz="1800" kern="1200">
                          <a:solidFill>
                            <a:schemeClr val="dk1"/>
                          </a:solidFill>
                          <a:latin typeface="Times New Roman"/>
                          <a:ea typeface="文鼎中楷"/>
                        </a:defRPr>
                      </a:lvl6pPr>
                      <a:lvl7pPr marL="2743200" algn="l" defTabSz="914400" rtl="0" eaLnBrk="1" latinLnBrk="0" hangingPunct="1">
                        <a:defRPr sz="1800" kern="1200">
                          <a:solidFill>
                            <a:schemeClr val="dk1"/>
                          </a:solidFill>
                          <a:latin typeface="Times New Roman"/>
                          <a:ea typeface="文鼎中楷"/>
                        </a:defRPr>
                      </a:lvl7pPr>
                      <a:lvl8pPr marL="3200400" algn="l" defTabSz="914400" rtl="0" eaLnBrk="1" latinLnBrk="0" hangingPunct="1">
                        <a:defRPr sz="1800" kern="1200">
                          <a:solidFill>
                            <a:schemeClr val="dk1"/>
                          </a:solidFill>
                          <a:latin typeface="Times New Roman"/>
                          <a:ea typeface="文鼎中楷"/>
                        </a:defRPr>
                      </a:lvl8pPr>
                      <a:lvl9pPr marL="3657600" algn="l" defTabSz="914400" rtl="0" eaLnBrk="1" latinLnBrk="0" hangingPunct="1">
                        <a:defRPr sz="1800" kern="1200">
                          <a:solidFill>
                            <a:schemeClr val="dk1"/>
                          </a:solidFill>
                          <a:latin typeface="Times New Roman"/>
                          <a:ea typeface="文鼎中楷"/>
                        </a:defRPr>
                      </a:lvl9pPr>
                    </a:lstStyle>
                    <a:p>
                      <a:pPr algn="r"/>
                      <a:r>
                        <a:rPr lang="en-US" altLang="zh-TW" sz="2200" dirty="0" smtClean="0">
                          <a:latin typeface="Times New Roman" panose="02020603050405020304" pitchFamily="18" charset="0"/>
                          <a:ea typeface="標楷體" panose="03000509000000000000" pitchFamily="65" charset="-120"/>
                          <a:cs typeface="Times New Roman" panose="02020603050405020304" pitchFamily="18" charset="0"/>
                        </a:rPr>
                        <a:t>592,400</a:t>
                      </a:r>
                      <a:endParaRPr lang="zh-TW" altLang="en-US" sz="2200"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txBody>
                  <a:tcPr marL="99065" marR="99065" marT="45719" marB="45719" anchor="ctr"/>
                </a:tc>
                <a:tc>
                  <a:txBody>
                    <a:bodyPr/>
                    <a:lstStyle>
                      <a:lvl1pPr marL="0" algn="l" defTabSz="914400" rtl="0" eaLnBrk="1" latinLnBrk="0" hangingPunct="1">
                        <a:defRPr sz="1800" kern="1200">
                          <a:solidFill>
                            <a:schemeClr val="dk1"/>
                          </a:solidFill>
                          <a:latin typeface="Times New Roman"/>
                          <a:ea typeface="文鼎中楷"/>
                        </a:defRPr>
                      </a:lvl1pPr>
                      <a:lvl2pPr marL="457200" algn="l" defTabSz="914400" rtl="0" eaLnBrk="1" latinLnBrk="0" hangingPunct="1">
                        <a:defRPr sz="1800" kern="1200">
                          <a:solidFill>
                            <a:schemeClr val="dk1"/>
                          </a:solidFill>
                          <a:latin typeface="Times New Roman"/>
                          <a:ea typeface="文鼎中楷"/>
                        </a:defRPr>
                      </a:lvl2pPr>
                      <a:lvl3pPr marL="914400" algn="l" defTabSz="914400" rtl="0" eaLnBrk="1" latinLnBrk="0" hangingPunct="1">
                        <a:defRPr sz="1800" kern="1200">
                          <a:solidFill>
                            <a:schemeClr val="dk1"/>
                          </a:solidFill>
                          <a:latin typeface="Times New Roman"/>
                          <a:ea typeface="文鼎中楷"/>
                        </a:defRPr>
                      </a:lvl3pPr>
                      <a:lvl4pPr marL="1371600" algn="l" defTabSz="914400" rtl="0" eaLnBrk="1" latinLnBrk="0" hangingPunct="1">
                        <a:defRPr sz="1800" kern="1200">
                          <a:solidFill>
                            <a:schemeClr val="dk1"/>
                          </a:solidFill>
                          <a:latin typeface="Times New Roman"/>
                          <a:ea typeface="文鼎中楷"/>
                        </a:defRPr>
                      </a:lvl4pPr>
                      <a:lvl5pPr marL="1828800" algn="l" defTabSz="914400" rtl="0" eaLnBrk="1" latinLnBrk="0" hangingPunct="1">
                        <a:defRPr sz="1800" kern="1200">
                          <a:solidFill>
                            <a:schemeClr val="dk1"/>
                          </a:solidFill>
                          <a:latin typeface="Times New Roman"/>
                          <a:ea typeface="文鼎中楷"/>
                        </a:defRPr>
                      </a:lvl5pPr>
                      <a:lvl6pPr marL="2286000" algn="l" defTabSz="914400" rtl="0" eaLnBrk="1" latinLnBrk="0" hangingPunct="1">
                        <a:defRPr sz="1800" kern="1200">
                          <a:solidFill>
                            <a:schemeClr val="dk1"/>
                          </a:solidFill>
                          <a:latin typeface="Times New Roman"/>
                          <a:ea typeface="文鼎中楷"/>
                        </a:defRPr>
                      </a:lvl6pPr>
                      <a:lvl7pPr marL="2743200" algn="l" defTabSz="914400" rtl="0" eaLnBrk="1" latinLnBrk="0" hangingPunct="1">
                        <a:defRPr sz="1800" kern="1200">
                          <a:solidFill>
                            <a:schemeClr val="dk1"/>
                          </a:solidFill>
                          <a:latin typeface="Times New Roman"/>
                          <a:ea typeface="文鼎中楷"/>
                        </a:defRPr>
                      </a:lvl7pPr>
                      <a:lvl8pPr marL="3200400" algn="l" defTabSz="914400" rtl="0" eaLnBrk="1" latinLnBrk="0" hangingPunct="1">
                        <a:defRPr sz="1800" kern="1200">
                          <a:solidFill>
                            <a:schemeClr val="dk1"/>
                          </a:solidFill>
                          <a:latin typeface="Times New Roman"/>
                          <a:ea typeface="文鼎中楷"/>
                        </a:defRPr>
                      </a:lvl8pPr>
                      <a:lvl9pPr marL="3657600" algn="l" defTabSz="914400" rtl="0" eaLnBrk="1" latinLnBrk="0" hangingPunct="1">
                        <a:defRPr sz="1800" kern="1200">
                          <a:solidFill>
                            <a:schemeClr val="dk1"/>
                          </a:solidFill>
                          <a:latin typeface="Times New Roman"/>
                          <a:ea typeface="文鼎中楷"/>
                        </a:defRPr>
                      </a:lvl9pPr>
                    </a:lstStyle>
                    <a:p>
                      <a:pPr algn="r"/>
                      <a:r>
                        <a:rPr lang="en-US" altLang="zh-TW" sz="2200" dirty="0" smtClean="0">
                          <a:latin typeface="Times New Roman" panose="02020603050405020304" pitchFamily="18" charset="0"/>
                          <a:ea typeface="標楷體" panose="03000509000000000000" pitchFamily="65" charset="-120"/>
                          <a:cs typeface="Times New Roman" panose="02020603050405020304" pitchFamily="18" charset="0"/>
                        </a:rPr>
                        <a:t>690,310</a:t>
                      </a:r>
                      <a:endParaRPr lang="zh-TW" altLang="en-US" sz="2200"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txBody>
                  <a:tcPr marL="99065" marR="99065" marT="45719" marB="45719" anchor="ctr"/>
                </a:tc>
                <a:tc>
                  <a:txBody>
                    <a:bodyPr/>
                    <a:lstStyle>
                      <a:lvl1pPr marL="0" algn="l" defTabSz="914400" rtl="0" eaLnBrk="1" latinLnBrk="0" hangingPunct="1">
                        <a:defRPr sz="1800" kern="1200">
                          <a:solidFill>
                            <a:schemeClr val="dk1"/>
                          </a:solidFill>
                          <a:latin typeface="Times New Roman"/>
                          <a:ea typeface="文鼎中楷"/>
                        </a:defRPr>
                      </a:lvl1pPr>
                      <a:lvl2pPr marL="457200" algn="l" defTabSz="914400" rtl="0" eaLnBrk="1" latinLnBrk="0" hangingPunct="1">
                        <a:defRPr sz="1800" kern="1200">
                          <a:solidFill>
                            <a:schemeClr val="dk1"/>
                          </a:solidFill>
                          <a:latin typeface="Times New Roman"/>
                          <a:ea typeface="文鼎中楷"/>
                        </a:defRPr>
                      </a:lvl2pPr>
                      <a:lvl3pPr marL="914400" algn="l" defTabSz="914400" rtl="0" eaLnBrk="1" latinLnBrk="0" hangingPunct="1">
                        <a:defRPr sz="1800" kern="1200">
                          <a:solidFill>
                            <a:schemeClr val="dk1"/>
                          </a:solidFill>
                          <a:latin typeface="Times New Roman"/>
                          <a:ea typeface="文鼎中楷"/>
                        </a:defRPr>
                      </a:lvl3pPr>
                      <a:lvl4pPr marL="1371600" algn="l" defTabSz="914400" rtl="0" eaLnBrk="1" latinLnBrk="0" hangingPunct="1">
                        <a:defRPr sz="1800" kern="1200">
                          <a:solidFill>
                            <a:schemeClr val="dk1"/>
                          </a:solidFill>
                          <a:latin typeface="Times New Roman"/>
                          <a:ea typeface="文鼎中楷"/>
                        </a:defRPr>
                      </a:lvl4pPr>
                      <a:lvl5pPr marL="1828800" algn="l" defTabSz="914400" rtl="0" eaLnBrk="1" latinLnBrk="0" hangingPunct="1">
                        <a:defRPr sz="1800" kern="1200">
                          <a:solidFill>
                            <a:schemeClr val="dk1"/>
                          </a:solidFill>
                          <a:latin typeface="Times New Roman"/>
                          <a:ea typeface="文鼎中楷"/>
                        </a:defRPr>
                      </a:lvl5pPr>
                      <a:lvl6pPr marL="2286000" algn="l" defTabSz="914400" rtl="0" eaLnBrk="1" latinLnBrk="0" hangingPunct="1">
                        <a:defRPr sz="1800" kern="1200">
                          <a:solidFill>
                            <a:schemeClr val="dk1"/>
                          </a:solidFill>
                          <a:latin typeface="Times New Roman"/>
                          <a:ea typeface="文鼎中楷"/>
                        </a:defRPr>
                      </a:lvl6pPr>
                      <a:lvl7pPr marL="2743200" algn="l" defTabSz="914400" rtl="0" eaLnBrk="1" latinLnBrk="0" hangingPunct="1">
                        <a:defRPr sz="1800" kern="1200">
                          <a:solidFill>
                            <a:schemeClr val="dk1"/>
                          </a:solidFill>
                          <a:latin typeface="Times New Roman"/>
                          <a:ea typeface="文鼎中楷"/>
                        </a:defRPr>
                      </a:lvl7pPr>
                      <a:lvl8pPr marL="3200400" algn="l" defTabSz="914400" rtl="0" eaLnBrk="1" latinLnBrk="0" hangingPunct="1">
                        <a:defRPr sz="1800" kern="1200">
                          <a:solidFill>
                            <a:schemeClr val="dk1"/>
                          </a:solidFill>
                          <a:latin typeface="Times New Roman"/>
                          <a:ea typeface="文鼎中楷"/>
                        </a:defRPr>
                      </a:lvl8pPr>
                      <a:lvl9pPr marL="3657600" algn="l" defTabSz="914400" rtl="0" eaLnBrk="1" latinLnBrk="0" hangingPunct="1">
                        <a:defRPr sz="1800" kern="1200">
                          <a:solidFill>
                            <a:schemeClr val="dk1"/>
                          </a:solidFill>
                          <a:latin typeface="Times New Roman"/>
                          <a:ea typeface="文鼎中楷"/>
                        </a:defRPr>
                      </a:lvl9pPr>
                    </a:lstStyle>
                    <a:p>
                      <a:pPr algn="r"/>
                      <a:r>
                        <a:rPr lang="en-US" altLang="zh-TW" sz="2200" dirty="0" smtClean="0">
                          <a:latin typeface="Times New Roman" panose="02020603050405020304" pitchFamily="18" charset="0"/>
                          <a:ea typeface="標楷體" panose="03000509000000000000" pitchFamily="65" charset="-120"/>
                          <a:cs typeface="Times New Roman" panose="02020603050405020304" pitchFamily="18" charset="0"/>
                        </a:rPr>
                        <a:t>349,703</a:t>
                      </a:r>
                      <a:endParaRPr lang="zh-TW" altLang="en-US" sz="2200"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txBody>
                  <a:tcPr marL="99065" marR="99065" marT="45719" marB="45719" anchor="ctr"/>
                </a:tc>
              </a:tr>
              <a:tr h="536797">
                <a:tc>
                  <a:txBody>
                    <a:bodyPr/>
                    <a:lstStyle>
                      <a:lvl1pPr marL="0" algn="l" defTabSz="914400" rtl="0" eaLnBrk="1" latinLnBrk="0" hangingPunct="1">
                        <a:defRPr sz="1800" kern="1200">
                          <a:solidFill>
                            <a:schemeClr val="dk1"/>
                          </a:solidFill>
                          <a:latin typeface="Times New Roman"/>
                          <a:ea typeface="文鼎中楷"/>
                        </a:defRPr>
                      </a:lvl1pPr>
                      <a:lvl2pPr marL="457200" algn="l" defTabSz="914400" rtl="0" eaLnBrk="1" latinLnBrk="0" hangingPunct="1">
                        <a:defRPr sz="1800" kern="1200">
                          <a:solidFill>
                            <a:schemeClr val="dk1"/>
                          </a:solidFill>
                          <a:latin typeface="Times New Roman"/>
                          <a:ea typeface="文鼎中楷"/>
                        </a:defRPr>
                      </a:lvl2pPr>
                      <a:lvl3pPr marL="914400" algn="l" defTabSz="914400" rtl="0" eaLnBrk="1" latinLnBrk="0" hangingPunct="1">
                        <a:defRPr sz="1800" kern="1200">
                          <a:solidFill>
                            <a:schemeClr val="dk1"/>
                          </a:solidFill>
                          <a:latin typeface="Times New Roman"/>
                          <a:ea typeface="文鼎中楷"/>
                        </a:defRPr>
                      </a:lvl3pPr>
                      <a:lvl4pPr marL="1371600" algn="l" defTabSz="914400" rtl="0" eaLnBrk="1" latinLnBrk="0" hangingPunct="1">
                        <a:defRPr sz="1800" kern="1200">
                          <a:solidFill>
                            <a:schemeClr val="dk1"/>
                          </a:solidFill>
                          <a:latin typeface="Times New Roman"/>
                          <a:ea typeface="文鼎中楷"/>
                        </a:defRPr>
                      </a:lvl4pPr>
                      <a:lvl5pPr marL="1828800" algn="l" defTabSz="914400" rtl="0" eaLnBrk="1" latinLnBrk="0" hangingPunct="1">
                        <a:defRPr sz="1800" kern="1200">
                          <a:solidFill>
                            <a:schemeClr val="dk1"/>
                          </a:solidFill>
                          <a:latin typeface="Times New Roman"/>
                          <a:ea typeface="文鼎中楷"/>
                        </a:defRPr>
                      </a:lvl5pPr>
                      <a:lvl6pPr marL="2286000" algn="l" defTabSz="914400" rtl="0" eaLnBrk="1" latinLnBrk="0" hangingPunct="1">
                        <a:defRPr sz="1800" kern="1200">
                          <a:solidFill>
                            <a:schemeClr val="dk1"/>
                          </a:solidFill>
                          <a:latin typeface="Times New Roman"/>
                          <a:ea typeface="文鼎中楷"/>
                        </a:defRPr>
                      </a:lvl6pPr>
                      <a:lvl7pPr marL="2743200" algn="l" defTabSz="914400" rtl="0" eaLnBrk="1" latinLnBrk="0" hangingPunct="1">
                        <a:defRPr sz="1800" kern="1200">
                          <a:solidFill>
                            <a:schemeClr val="dk1"/>
                          </a:solidFill>
                          <a:latin typeface="Times New Roman"/>
                          <a:ea typeface="文鼎中楷"/>
                        </a:defRPr>
                      </a:lvl7pPr>
                      <a:lvl8pPr marL="3200400" algn="l" defTabSz="914400" rtl="0" eaLnBrk="1" latinLnBrk="0" hangingPunct="1">
                        <a:defRPr sz="1800" kern="1200">
                          <a:solidFill>
                            <a:schemeClr val="dk1"/>
                          </a:solidFill>
                          <a:latin typeface="Times New Roman"/>
                          <a:ea typeface="文鼎中楷"/>
                        </a:defRPr>
                      </a:lvl8pPr>
                      <a:lvl9pPr marL="3657600" algn="l" defTabSz="914400" rtl="0" eaLnBrk="1" latinLnBrk="0" hangingPunct="1">
                        <a:defRPr sz="1800" kern="1200">
                          <a:solidFill>
                            <a:schemeClr val="dk1"/>
                          </a:solidFill>
                          <a:latin typeface="Times New Roman"/>
                          <a:ea typeface="文鼎中楷"/>
                        </a:defRPr>
                      </a:lvl9pPr>
                    </a:lstStyle>
                    <a:p>
                      <a:pPr marL="0" algn="ctr" defTabSz="914400" rtl="0" eaLnBrk="1" latinLnBrk="0" hangingPunct="1">
                        <a:lnSpc>
                          <a:spcPct val="100000"/>
                        </a:lnSpc>
                        <a:spcBef>
                          <a:spcPts val="0"/>
                        </a:spcBef>
                      </a:pPr>
                      <a:r>
                        <a:rPr lang="en-US" altLang="zh-TW" sz="2200" kern="1200" dirty="0" smtClean="0">
                          <a:solidFill>
                            <a:schemeClr val="dk1"/>
                          </a:solidFill>
                          <a:latin typeface="Times New Roman" panose="02020603050405020304" pitchFamily="18" charset="0"/>
                          <a:ea typeface="標楷體" panose="03000509000000000000" pitchFamily="65" charset="-120"/>
                          <a:cs typeface="Times New Roman" panose="02020603050405020304" pitchFamily="18" charset="0"/>
                        </a:rPr>
                        <a:t>EPS</a:t>
                      </a:r>
                      <a:endParaRPr lang="zh-TW" altLang="en-US" sz="2200" kern="1200" dirty="0">
                        <a:solidFill>
                          <a:schemeClr val="dk1"/>
                        </a:solidFill>
                        <a:latin typeface="Times New Roman" panose="02020603050405020304" pitchFamily="18" charset="0"/>
                        <a:ea typeface="標楷體" panose="03000509000000000000" pitchFamily="65" charset="-120"/>
                        <a:cs typeface="Times New Roman" panose="02020603050405020304" pitchFamily="18" charset="0"/>
                      </a:endParaRPr>
                    </a:p>
                  </a:txBody>
                  <a:tcPr marL="99065" marR="99065" marT="45719" marB="45719" anchor="ctr"/>
                </a:tc>
                <a:tc>
                  <a:txBody>
                    <a:bodyPr/>
                    <a:lstStyle>
                      <a:lvl1pPr marL="0" algn="l" defTabSz="914400" rtl="0" eaLnBrk="1" latinLnBrk="0" hangingPunct="1">
                        <a:defRPr sz="1800" kern="1200">
                          <a:solidFill>
                            <a:schemeClr val="dk1"/>
                          </a:solidFill>
                          <a:latin typeface="Times New Roman"/>
                          <a:ea typeface="文鼎中楷"/>
                        </a:defRPr>
                      </a:lvl1pPr>
                      <a:lvl2pPr marL="457200" algn="l" defTabSz="914400" rtl="0" eaLnBrk="1" latinLnBrk="0" hangingPunct="1">
                        <a:defRPr sz="1800" kern="1200">
                          <a:solidFill>
                            <a:schemeClr val="dk1"/>
                          </a:solidFill>
                          <a:latin typeface="Times New Roman"/>
                          <a:ea typeface="文鼎中楷"/>
                        </a:defRPr>
                      </a:lvl2pPr>
                      <a:lvl3pPr marL="914400" algn="l" defTabSz="914400" rtl="0" eaLnBrk="1" latinLnBrk="0" hangingPunct="1">
                        <a:defRPr sz="1800" kern="1200">
                          <a:solidFill>
                            <a:schemeClr val="dk1"/>
                          </a:solidFill>
                          <a:latin typeface="Times New Roman"/>
                          <a:ea typeface="文鼎中楷"/>
                        </a:defRPr>
                      </a:lvl3pPr>
                      <a:lvl4pPr marL="1371600" algn="l" defTabSz="914400" rtl="0" eaLnBrk="1" latinLnBrk="0" hangingPunct="1">
                        <a:defRPr sz="1800" kern="1200">
                          <a:solidFill>
                            <a:schemeClr val="dk1"/>
                          </a:solidFill>
                          <a:latin typeface="Times New Roman"/>
                          <a:ea typeface="文鼎中楷"/>
                        </a:defRPr>
                      </a:lvl4pPr>
                      <a:lvl5pPr marL="1828800" algn="l" defTabSz="914400" rtl="0" eaLnBrk="1" latinLnBrk="0" hangingPunct="1">
                        <a:defRPr sz="1800" kern="1200">
                          <a:solidFill>
                            <a:schemeClr val="dk1"/>
                          </a:solidFill>
                          <a:latin typeface="Times New Roman"/>
                          <a:ea typeface="文鼎中楷"/>
                        </a:defRPr>
                      </a:lvl5pPr>
                      <a:lvl6pPr marL="2286000" algn="l" defTabSz="914400" rtl="0" eaLnBrk="1" latinLnBrk="0" hangingPunct="1">
                        <a:defRPr sz="1800" kern="1200">
                          <a:solidFill>
                            <a:schemeClr val="dk1"/>
                          </a:solidFill>
                          <a:latin typeface="Times New Roman"/>
                          <a:ea typeface="文鼎中楷"/>
                        </a:defRPr>
                      </a:lvl6pPr>
                      <a:lvl7pPr marL="2743200" algn="l" defTabSz="914400" rtl="0" eaLnBrk="1" latinLnBrk="0" hangingPunct="1">
                        <a:defRPr sz="1800" kern="1200">
                          <a:solidFill>
                            <a:schemeClr val="dk1"/>
                          </a:solidFill>
                          <a:latin typeface="Times New Roman"/>
                          <a:ea typeface="文鼎中楷"/>
                        </a:defRPr>
                      </a:lvl7pPr>
                      <a:lvl8pPr marL="3200400" algn="l" defTabSz="914400" rtl="0" eaLnBrk="1" latinLnBrk="0" hangingPunct="1">
                        <a:defRPr sz="1800" kern="1200">
                          <a:solidFill>
                            <a:schemeClr val="dk1"/>
                          </a:solidFill>
                          <a:latin typeface="Times New Roman"/>
                          <a:ea typeface="文鼎中楷"/>
                        </a:defRPr>
                      </a:lvl8pPr>
                      <a:lvl9pPr marL="3657600" algn="l" defTabSz="914400" rtl="0" eaLnBrk="1" latinLnBrk="0" hangingPunct="1">
                        <a:defRPr sz="1800" kern="1200">
                          <a:solidFill>
                            <a:schemeClr val="dk1"/>
                          </a:solidFill>
                          <a:latin typeface="Times New Roman"/>
                          <a:ea typeface="文鼎中楷"/>
                        </a:defRPr>
                      </a:lvl9pPr>
                    </a:lstStyle>
                    <a:p>
                      <a:pPr algn="r"/>
                      <a:r>
                        <a:rPr lang="en-US" altLang="zh-TW" sz="2200" dirty="0" smtClean="0">
                          <a:latin typeface="Times New Roman" panose="02020603050405020304" pitchFamily="18" charset="0"/>
                          <a:ea typeface="標楷體" panose="03000509000000000000" pitchFamily="65" charset="-120"/>
                          <a:cs typeface="Times New Roman" panose="02020603050405020304" pitchFamily="18" charset="0"/>
                        </a:rPr>
                        <a:t>5.18</a:t>
                      </a:r>
                      <a:endParaRPr lang="zh-TW" altLang="en-US" sz="2200"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txBody>
                  <a:tcPr marL="99065" marR="99065" marT="45719" marB="45719" anchor="ctr"/>
                </a:tc>
                <a:tc>
                  <a:txBody>
                    <a:bodyPr/>
                    <a:lstStyle>
                      <a:lvl1pPr marL="0" algn="l" defTabSz="914400" rtl="0" eaLnBrk="1" latinLnBrk="0" hangingPunct="1">
                        <a:defRPr sz="1800" kern="1200">
                          <a:solidFill>
                            <a:schemeClr val="dk1"/>
                          </a:solidFill>
                          <a:latin typeface="Times New Roman"/>
                          <a:ea typeface="文鼎中楷"/>
                        </a:defRPr>
                      </a:lvl1pPr>
                      <a:lvl2pPr marL="457200" algn="l" defTabSz="914400" rtl="0" eaLnBrk="1" latinLnBrk="0" hangingPunct="1">
                        <a:defRPr sz="1800" kern="1200">
                          <a:solidFill>
                            <a:schemeClr val="dk1"/>
                          </a:solidFill>
                          <a:latin typeface="Times New Roman"/>
                          <a:ea typeface="文鼎中楷"/>
                        </a:defRPr>
                      </a:lvl2pPr>
                      <a:lvl3pPr marL="914400" algn="l" defTabSz="914400" rtl="0" eaLnBrk="1" latinLnBrk="0" hangingPunct="1">
                        <a:defRPr sz="1800" kern="1200">
                          <a:solidFill>
                            <a:schemeClr val="dk1"/>
                          </a:solidFill>
                          <a:latin typeface="Times New Roman"/>
                          <a:ea typeface="文鼎中楷"/>
                        </a:defRPr>
                      </a:lvl3pPr>
                      <a:lvl4pPr marL="1371600" algn="l" defTabSz="914400" rtl="0" eaLnBrk="1" latinLnBrk="0" hangingPunct="1">
                        <a:defRPr sz="1800" kern="1200">
                          <a:solidFill>
                            <a:schemeClr val="dk1"/>
                          </a:solidFill>
                          <a:latin typeface="Times New Roman"/>
                          <a:ea typeface="文鼎中楷"/>
                        </a:defRPr>
                      </a:lvl4pPr>
                      <a:lvl5pPr marL="1828800" algn="l" defTabSz="914400" rtl="0" eaLnBrk="1" latinLnBrk="0" hangingPunct="1">
                        <a:defRPr sz="1800" kern="1200">
                          <a:solidFill>
                            <a:schemeClr val="dk1"/>
                          </a:solidFill>
                          <a:latin typeface="Times New Roman"/>
                          <a:ea typeface="文鼎中楷"/>
                        </a:defRPr>
                      </a:lvl5pPr>
                      <a:lvl6pPr marL="2286000" algn="l" defTabSz="914400" rtl="0" eaLnBrk="1" latinLnBrk="0" hangingPunct="1">
                        <a:defRPr sz="1800" kern="1200">
                          <a:solidFill>
                            <a:schemeClr val="dk1"/>
                          </a:solidFill>
                          <a:latin typeface="Times New Roman"/>
                          <a:ea typeface="文鼎中楷"/>
                        </a:defRPr>
                      </a:lvl6pPr>
                      <a:lvl7pPr marL="2743200" algn="l" defTabSz="914400" rtl="0" eaLnBrk="1" latinLnBrk="0" hangingPunct="1">
                        <a:defRPr sz="1800" kern="1200">
                          <a:solidFill>
                            <a:schemeClr val="dk1"/>
                          </a:solidFill>
                          <a:latin typeface="Times New Roman"/>
                          <a:ea typeface="文鼎中楷"/>
                        </a:defRPr>
                      </a:lvl7pPr>
                      <a:lvl8pPr marL="3200400" algn="l" defTabSz="914400" rtl="0" eaLnBrk="1" latinLnBrk="0" hangingPunct="1">
                        <a:defRPr sz="1800" kern="1200">
                          <a:solidFill>
                            <a:schemeClr val="dk1"/>
                          </a:solidFill>
                          <a:latin typeface="Times New Roman"/>
                          <a:ea typeface="文鼎中楷"/>
                        </a:defRPr>
                      </a:lvl8pPr>
                      <a:lvl9pPr marL="3657600" algn="l" defTabSz="914400" rtl="0" eaLnBrk="1" latinLnBrk="0" hangingPunct="1">
                        <a:defRPr sz="1800" kern="1200">
                          <a:solidFill>
                            <a:schemeClr val="dk1"/>
                          </a:solidFill>
                          <a:latin typeface="Times New Roman"/>
                          <a:ea typeface="文鼎中楷"/>
                        </a:defRPr>
                      </a:lvl9pPr>
                    </a:lstStyle>
                    <a:p>
                      <a:pPr algn="r"/>
                      <a:r>
                        <a:rPr lang="en-US" altLang="zh-TW" sz="2200" dirty="0" smtClean="0">
                          <a:latin typeface="Times New Roman" panose="02020603050405020304" pitchFamily="18" charset="0"/>
                          <a:ea typeface="標楷體" panose="03000509000000000000" pitchFamily="65" charset="-120"/>
                          <a:cs typeface="Times New Roman" panose="02020603050405020304" pitchFamily="18" charset="0"/>
                        </a:rPr>
                        <a:t>6.03</a:t>
                      </a:r>
                      <a:endParaRPr lang="zh-TW" altLang="en-US" sz="2200"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txBody>
                  <a:tcPr marL="99065" marR="99065" marT="45719" marB="45719" anchor="ctr"/>
                </a:tc>
                <a:tc>
                  <a:txBody>
                    <a:bodyPr/>
                    <a:lstStyle>
                      <a:lvl1pPr marL="0" algn="l" defTabSz="914400" rtl="0" eaLnBrk="1" latinLnBrk="0" hangingPunct="1">
                        <a:defRPr sz="1800" kern="1200">
                          <a:solidFill>
                            <a:schemeClr val="dk1"/>
                          </a:solidFill>
                          <a:latin typeface="Times New Roman"/>
                          <a:ea typeface="文鼎中楷"/>
                        </a:defRPr>
                      </a:lvl1pPr>
                      <a:lvl2pPr marL="457200" algn="l" defTabSz="914400" rtl="0" eaLnBrk="1" latinLnBrk="0" hangingPunct="1">
                        <a:defRPr sz="1800" kern="1200">
                          <a:solidFill>
                            <a:schemeClr val="dk1"/>
                          </a:solidFill>
                          <a:latin typeface="Times New Roman"/>
                          <a:ea typeface="文鼎中楷"/>
                        </a:defRPr>
                      </a:lvl2pPr>
                      <a:lvl3pPr marL="914400" algn="l" defTabSz="914400" rtl="0" eaLnBrk="1" latinLnBrk="0" hangingPunct="1">
                        <a:defRPr sz="1800" kern="1200">
                          <a:solidFill>
                            <a:schemeClr val="dk1"/>
                          </a:solidFill>
                          <a:latin typeface="Times New Roman"/>
                          <a:ea typeface="文鼎中楷"/>
                        </a:defRPr>
                      </a:lvl3pPr>
                      <a:lvl4pPr marL="1371600" algn="l" defTabSz="914400" rtl="0" eaLnBrk="1" latinLnBrk="0" hangingPunct="1">
                        <a:defRPr sz="1800" kern="1200">
                          <a:solidFill>
                            <a:schemeClr val="dk1"/>
                          </a:solidFill>
                          <a:latin typeface="Times New Roman"/>
                          <a:ea typeface="文鼎中楷"/>
                        </a:defRPr>
                      </a:lvl4pPr>
                      <a:lvl5pPr marL="1828800" algn="l" defTabSz="914400" rtl="0" eaLnBrk="1" latinLnBrk="0" hangingPunct="1">
                        <a:defRPr sz="1800" kern="1200">
                          <a:solidFill>
                            <a:schemeClr val="dk1"/>
                          </a:solidFill>
                          <a:latin typeface="Times New Roman"/>
                          <a:ea typeface="文鼎中楷"/>
                        </a:defRPr>
                      </a:lvl5pPr>
                      <a:lvl6pPr marL="2286000" algn="l" defTabSz="914400" rtl="0" eaLnBrk="1" latinLnBrk="0" hangingPunct="1">
                        <a:defRPr sz="1800" kern="1200">
                          <a:solidFill>
                            <a:schemeClr val="dk1"/>
                          </a:solidFill>
                          <a:latin typeface="Times New Roman"/>
                          <a:ea typeface="文鼎中楷"/>
                        </a:defRPr>
                      </a:lvl6pPr>
                      <a:lvl7pPr marL="2743200" algn="l" defTabSz="914400" rtl="0" eaLnBrk="1" latinLnBrk="0" hangingPunct="1">
                        <a:defRPr sz="1800" kern="1200">
                          <a:solidFill>
                            <a:schemeClr val="dk1"/>
                          </a:solidFill>
                          <a:latin typeface="Times New Roman"/>
                          <a:ea typeface="文鼎中楷"/>
                        </a:defRPr>
                      </a:lvl7pPr>
                      <a:lvl8pPr marL="3200400" algn="l" defTabSz="914400" rtl="0" eaLnBrk="1" latinLnBrk="0" hangingPunct="1">
                        <a:defRPr sz="1800" kern="1200">
                          <a:solidFill>
                            <a:schemeClr val="dk1"/>
                          </a:solidFill>
                          <a:latin typeface="Times New Roman"/>
                          <a:ea typeface="文鼎中楷"/>
                        </a:defRPr>
                      </a:lvl8pPr>
                      <a:lvl9pPr marL="3657600" algn="l" defTabSz="914400" rtl="0" eaLnBrk="1" latinLnBrk="0" hangingPunct="1">
                        <a:defRPr sz="1800" kern="1200">
                          <a:solidFill>
                            <a:schemeClr val="dk1"/>
                          </a:solidFill>
                          <a:latin typeface="Times New Roman"/>
                          <a:ea typeface="文鼎中楷"/>
                        </a:defRPr>
                      </a:lvl9pPr>
                    </a:lstStyle>
                    <a:p>
                      <a:pPr algn="r"/>
                      <a:r>
                        <a:rPr lang="en-US" altLang="zh-TW" sz="2200" dirty="0" smtClean="0">
                          <a:latin typeface="Times New Roman" panose="02020603050405020304" pitchFamily="18" charset="0"/>
                          <a:ea typeface="標楷體" panose="03000509000000000000" pitchFamily="65" charset="-120"/>
                          <a:cs typeface="Times New Roman" panose="02020603050405020304" pitchFamily="18" charset="0"/>
                        </a:rPr>
                        <a:t>3.06</a:t>
                      </a:r>
                      <a:endParaRPr lang="zh-TW" altLang="en-US" sz="2200"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txBody>
                  <a:tcPr marL="99065" marR="99065" marT="45719" marB="45719" anchor="ctr"/>
                </a:tc>
              </a:tr>
            </a:tbl>
          </a:graphicData>
        </a:graphic>
      </p:graphicFrame>
      <p:sp>
        <p:nvSpPr>
          <p:cNvPr id="15" name="文字方塊 5"/>
          <p:cNvSpPr txBox="1">
            <a:spLocks noChangeArrowheads="1"/>
          </p:cNvSpPr>
          <p:nvPr/>
        </p:nvSpPr>
        <p:spPr bwMode="auto">
          <a:xfrm>
            <a:off x="7067550" y="1854168"/>
            <a:ext cx="351472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rgbClr val="03237D"/>
                </a:solidFill>
                <a:latin typeface="Times New Roman" pitchFamily="18" charset="0"/>
                <a:ea typeface="標楷體" pitchFamily="65" charset="-120"/>
              </a:defRPr>
            </a:lvl1pPr>
            <a:lvl2pPr marL="742950" indent="-285750" eaLnBrk="0" hangingPunct="0">
              <a:spcBef>
                <a:spcPct val="20000"/>
              </a:spcBef>
              <a:buChar char="–"/>
              <a:defRPr kumimoji="1" sz="2800">
                <a:solidFill>
                  <a:srgbClr val="03237D"/>
                </a:solidFill>
                <a:latin typeface="Times New Roman" pitchFamily="18" charset="0"/>
                <a:ea typeface="標楷體" pitchFamily="65" charset="-120"/>
              </a:defRPr>
            </a:lvl2pPr>
            <a:lvl3pPr marL="1143000" indent="-228600" eaLnBrk="0" hangingPunct="0">
              <a:spcBef>
                <a:spcPct val="20000"/>
              </a:spcBef>
              <a:buChar char="•"/>
              <a:defRPr kumimoji="1" sz="2400">
                <a:solidFill>
                  <a:srgbClr val="03237D"/>
                </a:solidFill>
                <a:latin typeface="Times New Roman" pitchFamily="18" charset="0"/>
                <a:ea typeface="標楷體" pitchFamily="65" charset="-120"/>
              </a:defRPr>
            </a:lvl3pPr>
            <a:lvl4pPr marL="1600200" indent="-228600" eaLnBrk="0" hangingPunct="0">
              <a:spcBef>
                <a:spcPct val="20000"/>
              </a:spcBef>
              <a:buChar char="–"/>
              <a:defRPr kumimoji="1" sz="2000">
                <a:solidFill>
                  <a:srgbClr val="03237D"/>
                </a:solidFill>
                <a:latin typeface="Times New Roman" pitchFamily="18" charset="0"/>
                <a:ea typeface="標楷體" pitchFamily="65" charset="-120"/>
              </a:defRPr>
            </a:lvl4pPr>
            <a:lvl5pPr marL="2057400" indent="-228600" eaLnBrk="0" hangingPunct="0">
              <a:spcBef>
                <a:spcPct val="20000"/>
              </a:spcBef>
              <a:buChar char="•"/>
              <a:defRPr kumimoji="1" sz="2000">
                <a:solidFill>
                  <a:srgbClr val="03237D"/>
                </a:solidFill>
                <a:latin typeface="Times New Roman" pitchFamily="18" charset="0"/>
                <a:ea typeface="標楷體" pitchFamily="65" charset="-120"/>
              </a:defRPr>
            </a:lvl5pPr>
            <a:lvl6pPr marL="2514600" indent="-228600" eaLnBrk="0" fontAlgn="base" hangingPunct="0">
              <a:spcBef>
                <a:spcPct val="20000"/>
              </a:spcBef>
              <a:spcAft>
                <a:spcPct val="0"/>
              </a:spcAft>
              <a:buChar char="•"/>
              <a:defRPr kumimoji="1" sz="2000">
                <a:solidFill>
                  <a:srgbClr val="03237D"/>
                </a:solidFill>
                <a:latin typeface="Times New Roman" pitchFamily="18" charset="0"/>
                <a:ea typeface="標楷體" pitchFamily="65" charset="-120"/>
              </a:defRPr>
            </a:lvl6pPr>
            <a:lvl7pPr marL="2971800" indent="-228600" eaLnBrk="0" fontAlgn="base" hangingPunct="0">
              <a:spcBef>
                <a:spcPct val="20000"/>
              </a:spcBef>
              <a:spcAft>
                <a:spcPct val="0"/>
              </a:spcAft>
              <a:buChar char="•"/>
              <a:defRPr kumimoji="1" sz="2000">
                <a:solidFill>
                  <a:srgbClr val="03237D"/>
                </a:solidFill>
                <a:latin typeface="Times New Roman" pitchFamily="18" charset="0"/>
                <a:ea typeface="標楷體" pitchFamily="65" charset="-120"/>
              </a:defRPr>
            </a:lvl7pPr>
            <a:lvl8pPr marL="3429000" indent="-228600" eaLnBrk="0" fontAlgn="base" hangingPunct="0">
              <a:spcBef>
                <a:spcPct val="20000"/>
              </a:spcBef>
              <a:spcAft>
                <a:spcPct val="0"/>
              </a:spcAft>
              <a:buChar char="•"/>
              <a:defRPr kumimoji="1" sz="2000">
                <a:solidFill>
                  <a:srgbClr val="03237D"/>
                </a:solidFill>
                <a:latin typeface="Times New Roman" pitchFamily="18" charset="0"/>
                <a:ea typeface="標楷體" pitchFamily="65" charset="-120"/>
              </a:defRPr>
            </a:lvl8pPr>
            <a:lvl9pPr marL="3886200" indent="-228600" eaLnBrk="0" fontAlgn="base" hangingPunct="0">
              <a:spcBef>
                <a:spcPct val="20000"/>
              </a:spcBef>
              <a:spcAft>
                <a:spcPct val="0"/>
              </a:spcAft>
              <a:buChar char="•"/>
              <a:defRPr kumimoji="1" sz="2000">
                <a:solidFill>
                  <a:srgbClr val="03237D"/>
                </a:solidFill>
                <a:latin typeface="Times New Roman" pitchFamily="18" charset="0"/>
                <a:ea typeface="標楷體" pitchFamily="65" charset="-120"/>
              </a:defRPr>
            </a:lvl9pPr>
          </a:lstStyle>
          <a:p>
            <a:pPr algn="just" eaLnBrk="1" hangingPunct="1">
              <a:spcBef>
                <a:spcPct val="0"/>
              </a:spcBef>
              <a:buFontTx/>
              <a:buNone/>
            </a:pPr>
            <a:r>
              <a:rPr lang="en-US" altLang="zh-TW" sz="1600" dirty="0"/>
              <a:t>Unit: NT$ thousands (Except EPS: NT$)</a:t>
            </a:r>
            <a:endParaRPr lang="zh-TW" altLang="en-US" sz="1600" dirty="0">
              <a:solidFill>
                <a:schemeClr val="bg1"/>
              </a:solidFill>
              <a:latin typeface="標楷體" pitchFamily="65" charset="-120"/>
            </a:endParaRPr>
          </a:p>
        </p:txBody>
      </p:sp>
      <p:pic>
        <p:nvPicPr>
          <p:cNvPr id="21" name="圖片 20"/>
          <p:cNvPicPr>
            <a:picLocks noChangeAspect="1"/>
          </p:cNvPicPr>
          <p:nvPr/>
        </p:nvPicPr>
        <p:blipFill>
          <a:blip r:embed="rId2" cstate="print">
            <a:extLst>
              <a:ext uri="{BEBA8EAE-BF5A-486C-A8C5-ECC9F3942E4B}">
                <a14:imgProps xmlns:a14="http://schemas.microsoft.com/office/drawing/2010/main">
                  <a14:imgLayer r:embed="rId3">
                    <a14:imgEffect>
                      <a14:sharpenSoften amount="-70000"/>
                    </a14:imgEffect>
                    <a14:imgEffect>
                      <a14:brightnessContrast bright="44000"/>
                    </a14:imgEffect>
                  </a14:imgLayer>
                </a14:imgProps>
              </a:ext>
              <a:ext uri="{28A0092B-C50C-407E-A947-70E740481C1C}">
                <a14:useLocalDpi xmlns:a14="http://schemas.microsoft.com/office/drawing/2010/main" val="0"/>
              </a:ext>
            </a:extLst>
          </a:blip>
          <a:stretch>
            <a:fillRect/>
          </a:stretch>
        </p:blipFill>
        <p:spPr>
          <a:xfrm>
            <a:off x="10218295" y="0"/>
            <a:ext cx="1973705" cy="1000124"/>
          </a:xfrm>
          <a:prstGeom prst="rect">
            <a:avLst/>
          </a:prstGeom>
        </p:spPr>
      </p:pic>
      <p:sp>
        <p:nvSpPr>
          <p:cNvPr id="26" name="文字方塊 25"/>
          <p:cNvSpPr txBox="1"/>
          <p:nvPr/>
        </p:nvSpPr>
        <p:spPr>
          <a:xfrm>
            <a:off x="11879094" y="6442101"/>
            <a:ext cx="312906" cy="369332"/>
          </a:xfrm>
          <a:prstGeom prst="rect">
            <a:avLst/>
          </a:prstGeom>
          <a:noFill/>
        </p:spPr>
        <p:txBody>
          <a:bodyPr wrap="none" rtlCol="0">
            <a:spAutoFit/>
          </a:bodyPr>
          <a:lstStyle/>
          <a:p>
            <a:r>
              <a:rPr lang="en-US" altLang="zh-TW" dirty="0" smtClean="0"/>
              <a:t>8</a:t>
            </a:r>
            <a:endParaRPr lang="zh-TW" altLang="en-US" dirty="0"/>
          </a:p>
        </p:txBody>
      </p:sp>
    </p:spTree>
    <p:extLst>
      <p:ext uri="{BB962C8B-B14F-4D97-AF65-F5344CB8AC3E}">
        <p14:creationId xmlns:p14="http://schemas.microsoft.com/office/powerpoint/2010/main" val="424215206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left)">
                                      <p:cBhvr>
                                        <p:cTn id="13" dur="500"/>
                                        <p:tgtEl>
                                          <p:spTgt spid="27"/>
                                        </p:tgtEl>
                                      </p:cBhvr>
                                    </p:animEffect>
                                  </p:childTnLst>
                                </p:cTn>
                              </p:par>
                              <p:par>
                                <p:cTn id="14" presetID="22" presetClass="entr" presetSubtype="2"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right)">
                                      <p:cBhvr>
                                        <p:cTn id="16" dur="500"/>
                                        <p:tgtEl>
                                          <p:spTgt spid="11"/>
                                        </p:tgtEl>
                                      </p:cBhvr>
                                    </p:animEffect>
                                  </p:childTnLst>
                                </p:cTn>
                              </p:par>
                            </p:childTnLst>
                          </p:cTn>
                        </p:par>
                        <p:par>
                          <p:cTn id="17" fill="hold">
                            <p:stCondLst>
                              <p:cond delay="1000"/>
                            </p:stCondLst>
                            <p:childTnLst>
                              <p:par>
                                <p:cTn id="18" presetID="40" presetClass="entr" presetSubtype="0"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anim calcmode="lin" valueType="num">
                                      <p:cBhvr>
                                        <p:cTn id="21" dur="1000" fill="hold"/>
                                        <p:tgtEl>
                                          <p:spTgt spid="16"/>
                                        </p:tgtEl>
                                        <p:attrNameLst>
                                          <p:attrName>ppt_x</p:attrName>
                                        </p:attrNameLst>
                                      </p:cBhvr>
                                      <p:tavLst>
                                        <p:tav tm="0">
                                          <p:val>
                                            <p:strVal val="#ppt_x-.1"/>
                                          </p:val>
                                        </p:tav>
                                        <p:tav tm="100000">
                                          <p:val>
                                            <p:strVal val="#ppt_x"/>
                                          </p:val>
                                        </p:tav>
                                      </p:tavLst>
                                    </p:anim>
                                    <p:anim calcmode="lin" valueType="num">
                                      <p:cBhvr>
                                        <p:cTn id="22"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a:extLst>
              <a:ext uri="{FF2B5EF4-FFF2-40B4-BE49-F238E27FC236}">
                <a16:creationId xmlns="" xmlns:a16="http://schemas.microsoft.com/office/drawing/2014/main" id="{2B434E9A-E53D-40E0-9760-FDE428F07CFB}"/>
              </a:ext>
            </a:extLst>
          </p:cNvPr>
          <p:cNvSpPr txBox="1"/>
          <p:nvPr/>
        </p:nvSpPr>
        <p:spPr>
          <a:xfrm>
            <a:off x="2354549" y="1533142"/>
            <a:ext cx="7487947" cy="461665"/>
          </a:xfrm>
          <a:prstGeom prst="rect">
            <a:avLst/>
          </a:prstGeom>
          <a:noFill/>
        </p:spPr>
        <p:txBody>
          <a:bodyPr wrap="none" rtlCol="0">
            <a:spAutoFit/>
          </a:bodyPr>
          <a:lstStyle>
            <a:defPPr>
              <a:defRPr lang="zh-CN"/>
            </a:defPPr>
            <a:lvl1pPr>
              <a:defRPr sz="2800" b="1" spc="300">
                <a:gradFill>
                  <a:gsLst>
                    <a:gs pos="0">
                      <a:srgbClr val="004286">
                        <a:alpha val="64000"/>
                      </a:srgbClr>
                    </a:gs>
                    <a:gs pos="100000">
                      <a:srgbClr val="004286"/>
                    </a:gs>
                  </a:gsLst>
                  <a:lin ang="5400000" scaled="1"/>
                </a:gradFill>
              </a:defRPr>
            </a:lvl1pPr>
          </a:lstStyle>
          <a:p>
            <a:pPr algn="ctr"/>
            <a:r>
              <a:rPr lang="en-US" altLang="zh-TW" sz="2400" b="0" dirty="0" smtClean="0">
                <a:latin typeface="Times New Roman" panose="02020603050405020304" pitchFamily="18" charset="0"/>
                <a:cs typeface="Times New Roman" panose="02020603050405020304" pitchFamily="18" charset="0"/>
              </a:rPr>
              <a:t>2022~2024H1 Consolidated Income statement</a:t>
            </a:r>
            <a:endParaRPr lang="zh-CN" altLang="en-US" sz="2400" dirty="0">
              <a:gradFill>
                <a:gsLst>
                  <a:gs pos="0">
                    <a:srgbClr val="0064C8"/>
                  </a:gs>
                  <a:gs pos="100000">
                    <a:srgbClr val="004286"/>
                  </a:gs>
                </a:gsLst>
                <a:lin ang="5400000" scaled="1"/>
              </a:gradFill>
              <a:latin typeface="Times New Roman" panose="02020603050405020304" pitchFamily="18" charset="0"/>
              <a:ea typeface="標楷體" panose="03000509000000000000" pitchFamily="65" charset="-120"/>
              <a:cs typeface="Times New Roman" panose="02020603050405020304" pitchFamily="18" charset="0"/>
              <a:sym typeface="Arial" panose="020B0604020202020204" pitchFamily="34" charset="0"/>
            </a:endParaRPr>
          </a:p>
        </p:txBody>
      </p:sp>
      <p:cxnSp>
        <p:nvCxnSpPr>
          <p:cNvPr id="11" name="直接连接符 10">
            <a:extLst>
              <a:ext uri="{FF2B5EF4-FFF2-40B4-BE49-F238E27FC236}">
                <a16:creationId xmlns="" xmlns:a16="http://schemas.microsoft.com/office/drawing/2014/main" id="{FDE35F34-57FA-40D7-8C20-25B0082E1AF7}"/>
              </a:ext>
            </a:extLst>
          </p:cNvPr>
          <p:cNvCxnSpPr>
            <a:cxnSpLocks/>
            <a:stCxn id="9" idx="1"/>
          </p:cNvCxnSpPr>
          <p:nvPr/>
        </p:nvCxnSpPr>
        <p:spPr>
          <a:xfrm flipH="1">
            <a:off x="1620373" y="1763975"/>
            <a:ext cx="734176" cy="2"/>
          </a:xfrm>
          <a:prstGeom prst="line">
            <a:avLst/>
          </a:prstGeom>
          <a:ln w="69850" cmpd="tri">
            <a:gradFill>
              <a:gsLst>
                <a:gs pos="0">
                  <a:srgbClr val="0064C8"/>
                </a:gs>
                <a:gs pos="100000">
                  <a:srgbClr val="004286"/>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 xmlns:a16="http://schemas.microsoft.com/office/drawing/2014/main" id="{B68532FB-A6DA-4BD8-B91E-AB3EFA5D2B09}"/>
              </a:ext>
            </a:extLst>
          </p:cNvPr>
          <p:cNvCxnSpPr>
            <a:cxnSpLocks/>
          </p:cNvCxnSpPr>
          <p:nvPr/>
        </p:nvCxnSpPr>
        <p:spPr>
          <a:xfrm flipH="1" flipV="1">
            <a:off x="10028290" y="1763978"/>
            <a:ext cx="781468" cy="4"/>
          </a:xfrm>
          <a:prstGeom prst="line">
            <a:avLst/>
          </a:prstGeom>
          <a:ln w="69850" cmpd="tri">
            <a:gradFill>
              <a:gsLst>
                <a:gs pos="0">
                  <a:srgbClr val="0064C8"/>
                </a:gs>
                <a:gs pos="100000">
                  <a:srgbClr val="004286"/>
                </a:gs>
              </a:gsLst>
              <a:lin ang="5400000" scaled="1"/>
            </a:gradFill>
          </a:ln>
        </p:spPr>
        <p:style>
          <a:lnRef idx="1">
            <a:schemeClr val="accent1"/>
          </a:lnRef>
          <a:fillRef idx="0">
            <a:schemeClr val="accent1"/>
          </a:fillRef>
          <a:effectRef idx="0">
            <a:schemeClr val="accent1"/>
          </a:effectRef>
          <a:fontRef idx="minor">
            <a:schemeClr val="tx1"/>
          </a:fontRef>
        </p:style>
      </p:cxnSp>
      <p:sp>
        <p:nvSpPr>
          <p:cNvPr id="16" name="文本框 15">
            <a:extLst>
              <a:ext uri="{FF2B5EF4-FFF2-40B4-BE49-F238E27FC236}">
                <a16:creationId xmlns="" xmlns:a16="http://schemas.microsoft.com/office/drawing/2014/main" id="{A2627AB9-E0F6-AE42-9FEF-E7258F495E44}"/>
              </a:ext>
            </a:extLst>
          </p:cNvPr>
          <p:cNvSpPr txBox="1"/>
          <p:nvPr/>
        </p:nvSpPr>
        <p:spPr>
          <a:xfrm>
            <a:off x="978152" y="115585"/>
            <a:ext cx="4395755" cy="523220"/>
          </a:xfrm>
          <a:prstGeom prst="rect">
            <a:avLst/>
          </a:prstGeom>
          <a:noFill/>
        </p:spPr>
        <p:txBody>
          <a:bodyPr wrap="none" rtlCol="0">
            <a:spAutoFit/>
          </a:bodyPr>
          <a:lstStyle/>
          <a:p>
            <a:r>
              <a:rPr lang="en-US" altLang="zh-TW" sz="2800" b="1" spc="300" dirty="0">
                <a:gradFill>
                  <a:gsLst>
                    <a:gs pos="0">
                      <a:srgbClr val="004286">
                        <a:alpha val="64000"/>
                      </a:srgbClr>
                    </a:gs>
                    <a:gs pos="100000">
                      <a:srgbClr val="004286"/>
                    </a:gs>
                  </a:gsLst>
                  <a:lin ang="5400000" scaled="1"/>
                </a:gradFill>
                <a:latin typeface="Times New Roman" panose="02020603050405020304" pitchFamily="18" charset="0"/>
                <a:ea typeface="標楷體" panose="03000509000000000000" pitchFamily="65" charset="-120"/>
                <a:cs typeface="Times New Roman" panose="02020603050405020304" pitchFamily="18" charset="0"/>
                <a:sym typeface="Arial" panose="020B0604020202020204" pitchFamily="34" charset="0"/>
              </a:rPr>
              <a:t>Financial Information</a:t>
            </a:r>
          </a:p>
        </p:txBody>
      </p:sp>
      <p:grpSp>
        <p:nvGrpSpPr>
          <p:cNvPr id="17" name="组合 16">
            <a:extLst>
              <a:ext uri="{FF2B5EF4-FFF2-40B4-BE49-F238E27FC236}">
                <a16:creationId xmlns="" xmlns:a16="http://schemas.microsoft.com/office/drawing/2014/main" id="{B330D917-D565-E149-9849-4A217C3649D3}"/>
              </a:ext>
            </a:extLst>
          </p:cNvPr>
          <p:cNvGrpSpPr/>
          <p:nvPr/>
        </p:nvGrpSpPr>
        <p:grpSpPr>
          <a:xfrm>
            <a:off x="-212033" y="-377866"/>
            <a:ext cx="1092634" cy="1190657"/>
            <a:chOff x="-2790890" y="-3096932"/>
            <a:chExt cx="7190610" cy="7835694"/>
          </a:xfrm>
        </p:grpSpPr>
        <p:grpSp>
          <p:nvGrpSpPr>
            <p:cNvPr id="18" name="组合 17">
              <a:extLst>
                <a:ext uri="{FF2B5EF4-FFF2-40B4-BE49-F238E27FC236}">
                  <a16:creationId xmlns="" xmlns:a16="http://schemas.microsoft.com/office/drawing/2014/main" id="{85FA7703-FF8A-EA4B-A463-373028F33143}"/>
                </a:ext>
              </a:extLst>
            </p:cNvPr>
            <p:cNvGrpSpPr/>
            <p:nvPr/>
          </p:nvGrpSpPr>
          <p:grpSpPr>
            <a:xfrm flipH="1" flipV="1">
              <a:off x="-2790890" y="-1679573"/>
              <a:ext cx="7190610" cy="6418335"/>
              <a:chOff x="3731234" y="478518"/>
              <a:chExt cx="7190610" cy="6418335"/>
            </a:xfrm>
          </p:grpSpPr>
          <p:sp>
            <p:nvSpPr>
              <p:cNvPr id="23" name="平行四边形 22">
                <a:extLst>
                  <a:ext uri="{FF2B5EF4-FFF2-40B4-BE49-F238E27FC236}">
                    <a16:creationId xmlns="" xmlns:a16="http://schemas.microsoft.com/office/drawing/2014/main" id="{ADB93C20-2C14-6142-9944-FF2323C2F37B}"/>
                  </a:ext>
                </a:extLst>
              </p:cNvPr>
              <p:cNvSpPr/>
              <p:nvPr/>
            </p:nvSpPr>
            <p:spPr>
              <a:xfrm>
                <a:off x="3948038" y="1666175"/>
                <a:ext cx="6973806" cy="5230678"/>
              </a:xfrm>
              <a:prstGeom prst="parallelogram">
                <a:avLst>
                  <a:gd name="adj" fmla="val 60655"/>
                </a:avLst>
              </a:prstGeom>
              <a:solidFill>
                <a:srgbClr val="0070C0"/>
              </a:solidFill>
              <a:ln>
                <a:noFill/>
              </a:ln>
              <a:effectLst>
                <a:outerShdw blurRad="508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ea typeface="思源黑体 CN Regular" panose="020B0500000000000000" pitchFamily="34" charset="-122"/>
                  <a:sym typeface="Arial" panose="020B0604020202020204" pitchFamily="34" charset="0"/>
                </a:endParaRPr>
              </a:p>
            </p:txBody>
          </p:sp>
          <p:sp>
            <p:nvSpPr>
              <p:cNvPr id="24" name="三角形 23">
                <a:extLst>
                  <a:ext uri="{FF2B5EF4-FFF2-40B4-BE49-F238E27FC236}">
                    <a16:creationId xmlns="" xmlns:a16="http://schemas.microsoft.com/office/drawing/2014/main" id="{2E686EE4-F9F7-3E4E-B4D7-63F181138B3D}"/>
                  </a:ext>
                </a:extLst>
              </p:cNvPr>
              <p:cNvSpPr/>
              <p:nvPr/>
            </p:nvSpPr>
            <p:spPr>
              <a:xfrm>
                <a:off x="3731234" y="478518"/>
                <a:ext cx="2685751" cy="2207111"/>
              </a:xfrm>
              <a:prstGeom prst="triangle">
                <a:avLst/>
              </a:prstGeom>
              <a:gradFill flip="none" rotWithShape="1">
                <a:gsLst>
                  <a:gs pos="0">
                    <a:srgbClr val="0070C0"/>
                  </a:gs>
                  <a:gs pos="100000">
                    <a:srgbClr val="00206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ea typeface="思源黑体 CN Regular" panose="020B0500000000000000" pitchFamily="34" charset="-122"/>
                  <a:sym typeface="Arial" panose="020B0604020202020204" pitchFamily="34" charset="0"/>
                </a:endParaRPr>
              </a:p>
            </p:txBody>
          </p:sp>
          <p:sp>
            <p:nvSpPr>
              <p:cNvPr id="25" name="三角形 24">
                <a:extLst>
                  <a:ext uri="{FF2B5EF4-FFF2-40B4-BE49-F238E27FC236}">
                    <a16:creationId xmlns="" xmlns:a16="http://schemas.microsoft.com/office/drawing/2014/main" id="{00610984-CADE-B343-98FD-1F4F142B472E}"/>
                  </a:ext>
                </a:extLst>
              </p:cNvPr>
              <p:cNvSpPr/>
              <p:nvPr/>
            </p:nvSpPr>
            <p:spPr>
              <a:xfrm rot="10800000">
                <a:off x="5792175" y="1645530"/>
                <a:ext cx="1266785" cy="1041025"/>
              </a:xfrm>
              <a:prstGeom prst="triangle">
                <a:avLst/>
              </a:prstGeom>
              <a:solidFill>
                <a:srgbClr val="0064C8"/>
              </a:solidFill>
              <a:ln>
                <a:noFill/>
              </a:ln>
              <a:effectLst>
                <a:outerShdw blurRad="762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ea typeface="思源黑体 CN Regular" panose="020B0500000000000000" pitchFamily="34" charset="-122"/>
                  <a:sym typeface="Arial" panose="020B0604020202020204" pitchFamily="34" charset="0"/>
                </a:endParaRPr>
              </a:p>
            </p:txBody>
          </p:sp>
        </p:grpSp>
        <p:sp>
          <p:nvSpPr>
            <p:cNvPr id="19" name="平行四边形 18">
              <a:extLst>
                <a:ext uri="{FF2B5EF4-FFF2-40B4-BE49-F238E27FC236}">
                  <a16:creationId xmlns="" xmlns:a16="http://schemas.microsoft.com/office/drawing/2014/main" id="{FA2FD01C-15C5-5042-96EE-55C25D9F3E57}"/>
                </a:ext>
              </a:extLst>
            </p:cNvPr>
            <p:cNvSpPr/>
            <p:nvPr/>
          </p:nvSpPr>
          <p:spPr>
            <a:xfrm flipH="1" flipV="1">
              <a:off x="-2790890" y="-3096932"/>
              <a:ext cx="6973806" cy="5230678"/>
            </a:xfrm>
            <a:prstGeom prst="parallelogram">
              <a:avLst>
                <a:gd name="adj" fmla="val 60655"/>
              </a:avLst>
            </a:prstGeom>
            <a:gradFill>
              <a:gsLst>
                <a:gs pos="0">
                  <a:srgbClr val="0070C0"/>
                </a:gs>
                <a:gs pos="100000">
                  <a:srgbClr val="002060"/>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ea typeface="思源黑体 CN Regular" panose="020B0500000000000000" pitchFamily="34" charset="-122"/>
                <a:sym typeface="Arial" panose="020B0604020202020204" pitchFamily="34" charset="0"/>
              </a:endParaRPr>
            </a:p>
          </p:txBody>
        </p:sp>
      </p:grpSp>
      <p:sp>
        <p:nvSpPr>
          <p:cNvPr id="15" name="文字方塊 5"/>
          <p:cNvSpPr txBox="1">
            <a:spLocks noChangeArrowheads="1"/>
          </p:cNvSpPr>
          <p:nvPr/>
        </p:nvSpPr>
        <p:spPr bwMode="auto">
          <a:xfrm>
            <a:off x="7439026" y="1854168"/>
            <a:ext cx="362902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rgbClr val="03237D"/>
                </a:solidFill>
                <a:latin typeface="Times New Roman" pitchFamily="18" charset="0"/>
                <a:ea typeface="標楷體" pitchFamily="65" charset="-120"/>
              </a:defRPr>
            </a:lvl1pPr>
            <a:lvl2pPr marL="742950" indent="-285750" eaLnBrk="0" hangingPunct="0">
              <a:spcBef>
                <a:spcPct val="20000"/>
              </a:spcBef>
              <a:buChar char="–"/>
              <a:defRPr kumimoji="1" sz="2800">
                <a:solidFill>
                  <a:srgbClr val="03237D"/>
                </a:solidFill>
                <a:latin typeface="Times New Roman" pitchFamily="18" charset="0"/>
                <a:ea typeface="標楷體" pitchFamily="65" charset="-120"/>
              </a:defRPr>
            </a:lvl2pPr>
            <a:lvl3pPr marL="1143000" indent="-228600" eaLnBrk="0" hangingPunct="0">
              <a:spcBef>
                <a:spcPct val="20000"/>
              </a:spcBef>
              <a:buChar char="•"/>
              <a:defRPr kumimoji="1" sz="2400">
                <a:solidFill>
                  <a:srgbClr val="03237D"/>
                </a:solidFill>
                <a:latin typeface="Times New Roman" pitchFamily="18" charset="0"/>
                <a:ea typeface="標楷體" pitchFamily="65" charset="-120"/>
              </a:defRPr>
            </a:lvl3pPr>
            <a:lvl4pPr marL="1600200" indent="-228600" eaLnBrk="0" hangingPunct="0">
              <a:spcBef>
                <a:spcPct val="20000"/>
              </a:spcBef>
              <a:buChar char="–"/>
              <a:defRPr kumimoji="1" sz="2000">
                <a:solidFill>
                  <a:srgbClr val="03237D"/>
                </a:solidFill>
                <a:latin typeface="Times New Roman" pitchFamily="18" charset="0"/>
                <a:ea typeface="標楷體" pitchFamily="65" charset="-120"/>
              </a:defRPr>
            </a:lvl4pPr>
            <a:lvl5pPr marL="2057400" indent="-228600" eaLnBrk="0" hangingPunct="0">
              <a:spcBef>
                <a:spcPct val="20000"/>
              </a:spcBef>
              <a:buChar char="•"/>
              <a:defRPr kumimoji="1" sz="2000">
                <a:solidFill>
                  <a:srgbClr val="03237D"/>
                </a:solidFill>
                <a:latin typeface="Times New Roman" pitchFamily="18" charset="0"/>
                <a:ea typeface="標楷體" pitchFamily="65" charset="-120"/>
              </a:defRPr>
            </a:lvl5pPr>
            <a:lvl6pPr marL="2514600" indent="-228600" eaLnBrk="0" fontAlgn="base" hangingPunct="0">
              <a:spcBef>
                <a:spcPct val="20000"/>
              </a:spcBef>
              <a:spcAft>
                <a:spcPct val="0"/>
              </a:spcAft>
              <a:buChar char="•"/>
              <a:defRPr kumimoji="1" sz="2000">
                <a:solidFill>
                  <a:srgbClr val="03237D"/>
                </a:solidFill>
                <a:latin typeface="Times New Roman" pitchFamily="18" charset="0"/>
                <a:ea typeface="標楷體" pitchFamily="65" charset="-120"/>
              </a:defRPr>
            </a:lvl6pPr>
            <a:lvl7pPr marL="2971800" indent="-228600" eaLnBrk="0" fontAlgn="base" hangingPunct="0">
              <a:spcBef>
                <a:spcPct val="20000"/>
              </a:spcBef>
              <a:spcAft>
                <a:spcPct val="0"/>
              </a:spcAft>
              <a:buChar char="•"/>
              <a:defRPr kumimoji="1" sz="2000">
                <a:solidFill>
                  <a:srgbClr val="03237D"/>
                </a:solidFill>
                <a:latin typeface="Times New Roman" pitchFamily="18" charset="0"/>
                <a:ea typeface="標楷體" pitchFamily="65" charset="-120"/>
              </a:defRPr>
            </a:lvl7pPr>
            <a:lvl8pPr marL="3429000" indent="-228600" eaLnBrk="0" fontAlgn="base" hangingPunct="0">
              <a:spcBef>
                <a:spcPct val="20000"/>
              </a:spcBef>
              <a:spcAft>
                <a:spcPct val="0"/>
              </a:spcAft>
              <a:buChar char="•"/>
              <a:defRPr kumimoji="1" sz="2000">
                <a:solidFill>
                  <a:srgbClr val="03237D"/>
                </a:solidFill>
                <a:latin typeface="Times New Roman" pitchFamily="18" charset="0"/>
                <a:ea typeface="標楷體" pitchFamily="65" charset="-120"/>
              </a:defRPr>
            </a:lvl8pPr>
            <a:lvl9pPr marL="3886200" indent="-228600" eaLnBrk="0" fontAlgn="base" hangingPunct="0">
              <a:spcBef>
                <a:spcPct val="20000"/>
              </a:spcBef>
              <a:spcAft>
                <a:spcPct val="0"/>
              </a:spcAft>
              <a:buChar char="•"/>
              <a:defRPr kumimoji="1" sz="2000">
                <a:solidFill>
                  <a:srgbClr val="03237D"/>
                </a:solidFill>
                <a:latin typeface="Times New Roman" pitchFamily="18" charset="0"/>
                <a:ea typeface="標楷體" pitchFamily="65" charset="-120"/>
              </a:defRPr>
            </a:lvl9pPr>
          </a:lstStyle>
          <a:p>
            <a:pPr algn="just" eaLnBrk="1" hangingPunct="1">
              <a:spcBef>
                <a:spcPct val="0"/>
              </a:spcBef>
              <a:buFontTx/>
              <a:buNone/>
            </a:pPr>
            <a:r>
              <a:rPr lang="en-US" altLang="zh-TW" sz="1600" dirty="0"/>
              <a:t>Unit: NT$ thousands (Except EPS: NT$)</a:t>
            </a:r>
            <a:endParaRPr lang="zh-TW" altLang="en-US" sz="1600" dirty="0">
              <a:solidFill>
                <a:schemeClr val="bg1"/>
              </a:solidFill>
              <a:latin typeface="標楷體" pitchFamily="65" charset="-120"/>
            </a:endParaRPr>
          </a:p>
        </p:txBody>
      </p:sp>
      <p:graphicFrame>
        <p:nvGraphicFramePr>
          <p:cNvPr id="20" name="內容版面配置區 9"/>
          <p:cNvGraphicFramePr>
            <a:graphicFrameLocks/>
          </p:cNvGraphicFramePr>
          <p:nvPr>
            <p:extLst>
              <p:ext uri="{D42A27DB-BD31-4B8C-83A1-F6EECF244321}">
                <p14:modId xmlns:p14="http://schemas.microsoft.com/office/powerpoint/2010/main" val="1326925157"/>
              </p:ext>
            </p:extLst>
          </p:nvPr>
        </p:nvGraphicFramePr>
        <p:xfrm>
          <a:off x="1562098" y="2192305"/>
          <a:ext cx="9563101" cy="4581770"/>
        </p:xfrm>
        <a:graphic>
          <a:graphicData uri="http://schemas.openxmlformats.org/drawingml/2006/table">
            <a:tbl>
              <a:tblPr firstRow="1" bandRow="1">
                <a:tableStyleId>{6E25E649-3F16-4E02-A733-19D2CDBF48F0}</a:tableStyleId>
              </a:tblPr>
              <a:tblGrid>
                <a:gridCol w="2534677"/>
                <a:gridCol w="2246874"/>
                <a:gridCol w="2390775"/>
                <a:gridCol w="2390775"/>
              </a:tblGrid>
              <a:tr h="1011117">
                <a:tc>
                  <a:txBody>
                    <a:bodyPr/>
                    <a:lstStyle/>
                    <a:p>
                      <a:pPr algn="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Year</a:t>
                      </a:r>
                    </a:p>
                    <a:p>
                      <a:pPr algn="l"/>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Item</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a:txBody>
                  <a:tcPr marL="99057" marR="99057" marT="45719" marB="45719"/>
                </a:tc>
                <a:tc>
                  <a:txBody>
                    <a:bodyPr/>
                    <a:lstStyle/>
                    <a:p>
                      <a:pPr algn="ctr">
                        <a:lnSpc>
                          <a:spcPct val="100000"/>
                        </a:lnSpc>
                      </a:pP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2022</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a:txBody>
                  <a:tcPr marL="99057" marR="99057" marT="45719" marB="45719" anchor="ctr"/>
                </a:tc>
                <a:tc>
                  <a:txBody>
                    <a:bodyPr/>
                    <a:lstStyle/>
                    <a:p>
                      <a:pPr algn="ctr">
                        <a:lnSpc>
                          <a:spcPct val="100000"/>
                        </a:lnSpc>
                      </a:pP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2023</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a:txBody>
                  <a:tcPr marL="99057" marR="99057" marT="45719" marB="45719" anchor="ctr"/>
                </a:tc>
                <a:tc>
                  <a:txBody>
                    <a:bodyPr/>
                    <a:lstStyle/>
                    <a:p>
                      <a:pPr algn="ctr">
                        <a:lnSpc>
                          <a:spcPct val="100000"/>
                        </a:lnSpc>
                      </a:pP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2024</a:t>
                      </a:r>
                      <a:r>
                        <a:rPr lang="en-US" altLang="zh-TW" sz="2400" baseline="0" dirty="0" smtClean="0">
                          <a:latin typeface="Times New Roman" panose="02020603050405020304" pitchFamily="18" charset="0"/>
                          <a:ea typeface="標楷體" panose="03000509000000000000" pitchFamily="65" charset="-120"/>
                          <a:cs typeface="Times New Roman" panose="02020603050405020304" pitchFamily="18" charset="0"/>
                        </a:rPr>
                        <a:t> H1</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a:txBody>
                  <a:tcPr marL="99057" marR="99057" marT="45719" marB="45719" anchor="ctr"/>
                </a:tc>
              </a:tr>
              <a:tr h="561731">
                <a:tc>
                  <a:txBody>
                    <a:bodyPr/>
                    <a:lstStyle/>
                    <a:p>
                      <a:pPr algn="l">
                        <a:lnSpc>
                          <a:spcPct val="100000"/>
                        </a:lnSpc>
                        <a:spcBef>
                          <a:spcPts val="0"/>
                        </a:spcBef>
                      </a:pPr>
                      <a:r>
                        <a:rPr lang="en-US" altLang="zh-TW" sz="2200" b="0" baseline="0" dirty="0" smtClean="0">
                          <a:latin typeface="Times New Roman" panose="02020603050405020304" pitchFamily="18" charset="0"/>
                          <a:ea typeface="標楷體" panose="03000509000000000000" pitchFamily="65" charset="-120"/>
                          <a:cs typeface="Times New Roman" panose="02020603050405020304" pitchFamily="18" charset="0"/>
                        </a:rPr>
                        <a:t>Current Assets</a:t>
                      </a:r>
                      <a:endParaRPr lang="zh-TW" altLang="en-US" sz="2200" b="0" baseline="0" dirty="0">
                        <a:solidFill>
                          <a:schemeClr val="bg2"/>
                        </a:solidFill>
                        <a:latin typeface="Times New Roman" panose="02020603050405020304" pitchFamily="18" charset="0"/>
                        <a:ea typeface="標楷體" panose="03000509000000000000" pitchFamily="65" charset="-120"/>
                        <a:cs typeface="Times New Roman" panose="02020603050405020304" pitchFamily="18" charset="0"/>
                      </a:endParaRPr>
                    </a:p>
                  </a:txBody>
                  <a:tcPr marL="99057" marR="99057" marT="45719" marB="45719" anchor="ctr"/>
                </a:tc>
                <a:tc>
                  <a:txBody>
                    <a:bodyPr/>
                    <a:lstStyle/>
                    <a:p>
                      <a:pPr algn="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3,992,366</a:t>
                      </a:r>
                      <a:endParaRPr lang="zh-TW" altLang="en-US" sz="2400" b="1" dirty="0">
                        <a:latin typeface="Times New Roman" panose="02020603050405020304" pitchFamily="18" charset="0"/>
                        <a:ea typeface="標楷體" panose="03000509000000000000" pitchFamily="65" charset="-120"/>
                        <a:cs typeface="Times New Roman" panose="02020603050405020304" pitchFamily="18" charset="0"/>
                      </a:endParaRPr>
                    </a:p>
                  </a:txBody>
                  <a:tcPr marL="99057" marR="99057" marT="45719" marB="45719" anchor="ctr"/>
                </a:tc>
                <a:tc>
                  <a:txBody>
                    <a:bodyPr/>
                    <a:lstStyle/>
                    <a:p>
                      <a:pPr algn="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3,869,784</a:t>
                      </a:r>
                      <a:endParaRPr lang="zh-TW" altLang="en-US" sz="2400" b="1" dirty="0">
                        <a:latin typeface="Times New Roman" panose="02020603050405020304" pitchFamily="18" charset="0"/>
                        <a:ea typeface="標楷體" panose="03000509000000000000" pitchFamily="65" charset="-120"/>
                        <a:cs typeface="Times New Roman" panose="02020603050405020304" pitchFamily="18" charset="0"/>
                      </a:endParaRPr>
                    </a:p>
                  </a:txBody>
                  <a:tcPr marL="99057" marR="99057" marT="45719" marB="45719" anchor="ctr"/>
                </a:tc>
                <a:tc>
                  <a:txBody>
                    <a:bodyPr/>
                    <a:lstStyle/>
                    <a:p>
                      <a:pPr algn="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3,839,798</a:t>
                      </a:r>
                      <a:endParaRPr lang="zh-TW" altLang="en-US" sz="2400" b="1" dirty="0">
                        <a:latin typeface="Times New Roman" panose="02020603050405020304" pitchFamily="18" charset="0"/>
                        <a:ea typeface="標楷體" panose="03000509000000000000" pitchFamily="65" charset="-120"/>
                        <a:cs typeface="Times New Roman" panose="02020603050405020304" pitchFamily="18" charset="0"/>
                      </a:endParaRPr>
                    </a:p>
                  </a:txBody>
                  <a:tcPr marL="99057" marR="99057" marT="45719" marB="45719" anchor="ctr"/>
                </a:tc>
              </a:tr>
              <a:tr h="56173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2200" b="0" baseline="0" dirty="0" smtClean="0">
                          <a:latin typeface="Times New Roman" panose="02020603050405020304" pitchFamily="18" charset="0"/>
                          <a:ea typeface="標楷體" panose="03000509000000000000" pitchFamily="65" charset="-120"/>
                          <a:cs typeface="Times New Roman" panose="02020603050405020304" pitchFamily="18" charset="0"/>
                        </a:rPr>
                        <a:t>Non-current Assets</a:t>
                      </a:r>
                      <a:endParaRPr lang="zh-TW" altLang="en-US" sz="2200" b="0" baseline="0" dirty="0" smtClean="0">
                        <a:solidFill>
                          <a:schemeClr val="bg2"/>
                        </a:solidFill>
                        <a:latin typeface="Times New Roman" panose="02020603050405020304" pitchFamily="18" charset="0"/>
                        <a:ea typeface="標楷體" panose="03000509000000000000" pitchFamily="65" charset="-120"/>
                        <a:cs typeface="Times New Roman" panose="02020603050405020304" pitchFamily="18" charset="0"/>
                      </a:endParaRPr>
                    </a:p>
                  </a:txBody>
                  <a:tcPr marL="99057" marR="99057" marT="45719" marB="45719" anchor="ctr"/>
                </a:tc>
                <a:tc>
                  <a:txBody>
                    <a:bodyPr/>
                    <a:lstStyle/>
                    <a:p>
                      <a:pPr algn="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633,581</a:t>
                      </a:r>
                      <a:endParaRPr lang="zh-TW" altLang="en-US" sz="2400" b="1" dirty="0">
                        <a:latin typeface="Times New Roman" panose="02020603050405020304" pitchFamily="18" charset="0"/>
                        <a:ea typeface="標楷體" panose="03000509000000000000" pitchFamily="65" charset="-120"/>
                        <a:cs typeface="Times New Roman" panose="02020603050405020304" pitchFamily="18" charset="0"/>
                      </a:endParaRPr>
                    </a:p>
                  </a:txBody>
                  <a:tcPr marL="99057" marR="99057" marT="45719" marB="45719" anchor="ctr"/>
                </a:tc>
                <a:tc>
                  <a:txBody>
                    <a:bodyPr/>
                    <a:lstStyle/>
                    <a:p>
                      <a:pPr algn="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1,113,823</a:t>
                      </a:r>
                      <a:endParaRPr lang="zh-TW" altLang="en-US" sz="2400" b="1" dirty="0">
                        <a:latin typeface="Times New Roman" panose="02020603050405020304" pitchFamily="18" charset="0"/>
                        <a:ea typeface="標楷體" panose="03000509000000000000" pitchFamily="65" charset="-120"/>
                        <a:cs typeface="Times New Roman" panose="02020603050405020304" pitchFamily="18" charset="0"/>
                      </a:endParaRPr>
                    </a:p>
                  </a:txBody>
                  <a:tcPr marL="99057" marR="99057" marT="45719" marB="45719" anchor="ctr"/>
                </a:tc>
                <a:tc>
                  <a:txBody>
                    <a:bodyPr/>
                    <a:lstStyle/>
                    <a:p>
                      <a:pPr algn="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1,124,581</a:t>
                      </a:r>
                      <a:endParaRPr lang="zh-TW" altLang="en-US" sz="2400" b="1" dirty="0">
                        <a:latin typeface="Times New Roman" panose="02020603050405020304" pitchFamily="18" charset="0"/>
                        <a:ea typeface="標楷體" panose="03000509000000000000" pitchFamily="65" charset="-120"/>
                        <a:cs typeface="Times New Roman" panose="02020603050405020304" pitchFamily="18" charset="0"/>
                      </a:endParaRPr>
                    </a:p>
                  </a:txBody>
                  <a:tcPr marL="99057" marR="99057" marT="45719" marB="45719" anchor="ctr"/>
                </a:tc>
              </a:tr>
              <a:tr h="561731">
                <a:tc>
                  <a:txBody>
                    <a:bodyPr/>
                    <a:lstStyle/>
                    <a:p>
                      <a:pPr algn="l">
                        <a:lnSpc>
                          <a:spcPct val="100000"/>
                        </a:lnSpc>
                        <a:spcBef>
                          <a:spcPts val="0"/>
                        </a:spcBef>
                      </a:pPr>
                      <a:r>
                        <a:rPr lang="en-US" altLang="zh-TW" sz="2200" b="0" baseline="0" dirty="0" smtClean="0">
                          <a:latin typeface="Times New Roman" panose="02020603050405020304" pitchFamily="18" charset="0"/>
                          <a:ea typeface="標楷體" panose="03000509000000000000" pitchFamily="65" charset="-120"/>
                          <a:cs typeface="Times New Roman" panose="02020603050405020304" pitchFamily="18" charset="0"/>
                        </a:rPr>
                        <a:t>Total Assets</a:t>
                      </a:r>
                      <a:endParaRPr lang="zh-TW" altLang="en-US" sz="2200" b="0" baseline="0" dirty="0">
                        <a:solidFill>
                          <a:schemeClr val="bg2"/>
                        </a:solidFill>
                        <a:latin typeface="Times New Roman" panose="02020603050405020304" pitchFamily="18" charset="0"/>
                        <a:ea typeface="標楷體" panose="03000509000000000000" pitchFamily="65" charset="-120"/>
                        <a:cs typeface="Times New Roman" panose="02020603050405020304" pitchFamily="18" charset="0"/>
                      </a:endParaRPr>
                    </a:p>
                  </a:txBody>
                  <a:tcPr marL="99057" marR="99057" marT="45719" marB="45719" anchor="ctr"/>
                </a:tc>
                <a:tc>
                  <a:txBody>
                    <a:bodyPr/>
                    <a:lstStyle/>
                    <a:p>
                      <a:pPr algn="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4,625,947</a:t>
                      </a:r>
                      <a:endParaRPr lang="zh-TW" altLang="en-US" sz="2400" b="1" dirty="0">
                        <a:latin typeface="Times New Roman" panose="02020603050405020304" pitchFamily="18" charset="0"/>
                        <a:ea typeface="標楷體" panose="03000509000000000000" pitchFamily="65" charset="-120"/>
                        <a:cs typeface="Times New Roman" panose="02020603050405020304" pitchFamily="18" charset="0"/>
                      </a:endParaRPr>
                    </a:p>
                  </a:txBody>
                  <a:tcPr marL="99057" marR="99057" marT="45719" marB="45719" anchor="ctr"/>
                </a:tc>
                <a:tc>
                  <a:txBody>
                    <a:bodyPr/>
                    <a:lstStyle/>
                    <a:p>
                      <a:pPr algn="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4,983,607</a:t>
                      </a:r>
                      <a:endParaRPr lang="zh-TW" altLang="en-US" sz="2400" b="1" dirty="0">
                        <a:latin typeface="Times New Roman" panose="02020603050405020304" pitchFamily="18" charset="0"/>
                        <a:ea typeface="標楷體" panose="03000509000000000000" pitchFamily="65" charset="-120"/>
                        <a:cs typeface="Times New Roman" panose="02020603050405020304" pitchFamily="18" charset="0"/>
                      </a:endParaRPr>
                    </a:p>
                  </a:txBody>
                  <a:tcPr marL="99057" marR="99057" marT="45719" marB="45719" anchor="ctr"/>
                </a:tc>
                <a:tc>
                  <a:txBody>
                    <a:bodyPr/>
                    <a:lstStyle/>
                    <a:p>
                      <a:pPr algn="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4,964,379</a:t>
                      </a:r>
                      <a:endParaRPr lang="zh-TW" altLang="en-US" sz="2400" b="1" dirty="0">
                        <a:latin typeface="Times New Roman" panose="02020603050405020304" pitchFamily="18" charset="0"/>
                        <a:ea typeface="標楷體" panose="03000509000000000000" pitchFamily="65" charset="-120"/>
                        <a:cs typeface="Times New Roman" panose="02020603050405020304" pitchFamily="18" charset="0"/>
                      </a:endParaRPr>
                    </a:p>
                  </a:txBody>
                  <a:tcPr marL="99057" marR="99057" marT="45719" marB="45719" anchor="ctr"/>
                </a:tc>
              </a:tr>
              <a:tr h="561731">
                <a:tc>
                  <a:txBody>
                    <a:bodyPr/>
                    <a:lstStyle/>
                    <a:p>
                      <a:pPr algn="l">
                        <a:lnSpc>
                          <a:spcPct val="100000"/>
                        </a:lnSpc>
                        <a:spcBef>
                          <a:spcPts val="0"/>
                        </a:spcBef>
                      </a:pPr>
                      <a:r>
                        <a:rPr lang="en-US" altLang="zh-TW" sz="2200" b="0" baseline="0" dirty="0" smtClean="0">
                          <a:latin typeface="Times New Roman" panose="02020603050405020304" pitchFamily="18" charset="0"/>
                          <a:ea typeface="標楷體" panose="03000509000000000000" pitchFamily="65" charset="-120"/>
                          <a:cs typeface="Times New Roman" panose="02020603050405020304" pitchFamily="18" charset="0"/>
                        </a:rPr>
                        <a:t>Current Liabilities</a:t>
                      </a:r>
                      <a:endParaRPr lang="zh-TW" altLang="en-US" sz="2200" b="0" baseline="0" dirty="0">
                        <a:solidFill>
                          <a:schemeClr val="bg2"/>
                        </a:solidFill>
                        <a:latin typeface="Times New Roman" panose="02020603050405020304" pitchFamily="18" charset="0"/>
                        <a:ea typeface="標楷體" panose="03000509000000000000" pitchFamily="65" charset="-120"/>
                        <a:cs typeface="Times New Roman" panose="02020603050405020304" pitchFamily="18" charset="0"/>
                      </a:endParaRPr>
                    </a:p>
                  </a:txBody>
                  <a:tcPr marL="99057" marR="99057" marT="45719" marB="45719" anchor="ctr"/>
                </a:tc>
                <a:tc>
                  <a:txBody>
                    <a:bodyPr/>
                    <a:lstStyle/>
                    <a:p>
                      <a:pPr algn="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1,762,805</a:t>
                      </a:r>
                      <a:endParaRPr lang="zh-TW" altLang="en-US" sz="2400" b="1" dirty="0">
                        <a:latin typeface="Times New Roman" panose="02020603050405020304" pitchFamily="18" charset="0"/>
                        <a:ea typeface="標楷體" panose="03000509000000000000" pitchFamily="65" charset="-120"/>
                        <a:cs typeface="Times New Roman" panose="02020603050405020304" pitchFamily="18" charset="0"/>
                      </a:endParaRPr>
                    </a:p>
                  </a:txBody>
                  <a:tcPr marL="99057" marR="99057" marT="45719" marB="45719" anchor="ctr"/>
                </a:tc>
                <a:tc>
                  <a:txBody>
                    <a:bodyPr/>
                    <a:lstStyle/>
                    <a:p>
                      <a:pPr algn="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1,709,646</a:t>
                      </a:r>
                      <a:endParaRPr lang="zh-TW" altLang="en-US" sz="2400" b="1" dirty="0">
                        <a:latin typeface="Times New Roman" panose="02020603050405020304" pitchFamily="18" charset="0"/>
                        <a:ea typeface="標楷體" panose="03000509000000000000" pitchFamily="65" charset="-120"/>
                        <a:cs typeface="Times New Roman" panose="02020603050405020304" pitchFamily="18" charset="0"/>
                      </a:endParaRPr>
                    </a:p>
                  </a:txBody>
                  <a:tcPr marL="99057" marR="99057" marT="45719" marB="45719" anchor="ctr"/>
                </a:tc>
                <a:tc>
                  <a:txBody>
                    <a:bodyPr/>
                    <a:lstStyle/>
                    <a:p>
                      <a:pPr algn="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1,979,219</a:t>
                      </a:r>
                      <a:endParaRPr lang="zh-TW" altLang="en-US" sz="2400" b="1" dirty="0">
                        <a:latin typeface="Times New Roman" panose="02020603050405020304" pitchFamily="18" charset="0"/>
                        <a:ea typeface="標楷體" panose="03000509000000000000" pitchFamily="65" charset="-120"/>
                        <a:cs typeface="Times New Roman" panose="02020603050405020304" pitchFamily="18" charset="0"/>
                      </a:endParaRPr>
                    </a:p>
                  </a:txBody>
                  <a:tcPr marL="99057" marR="99057" marT="45719" marB="45719" anchor="ctr"/>
                </a:tc>
              </a:tr>
              <a:tr h="561731">
                <a:tc>
                  <a:txBody>
                    <a:bodyPr/>
                    <a:lstStyle/>
                    <a:p>
                      <a:pPr algn="l">
                        <a:lnSpc>
                          <a:spcPct val="100000"/>
                        </a:lnSpc>
                        <a:spcBef>
                          <a:spcPts val="0"/>
                        </a:spcBef>
                      </a:pPr>
                      <a:r>
                        <a:rPr lang="en-US" altLang="zh-TW" sz="2200" b="0" baseline="0" dirty="0" smtClean="0">
                          <a:latin typeface="Times New Roman" panose="02020603050405020304" pitchFamily="18" charset="0"/>
                          <a:ea typeface="標楷體" panose="03000509000000000000" pitchFamily="65" charset="-120"/>
                          <a:cs typeface="Times New Roman" panose="02020603050405020304" pitchFamily="18" charset="0"/>
                        </a:rPr>
                        <a:t>Non-current Liabilities</a:t>
                      </a:r>
                      <a:endParaRPr lang="zh-TW" altLang="en-US" sz="2200" b="0" baseline="0" dirty="0">
                        <a:solidFill>
                          <a:schemeClr val="bg2"/>
                        </a:solidFill>
                        <a:latin typeface="Times New Roman" panose="02020603050405020304" pitchFamily="18" charset="0"/>
                        <a:ea typeface="標楷體" panose="03000509000000000000" pitchFamily="65" charset="-120"/>
                        <a:cs typeface="Times New Roman" panose="02020603050405020304" pitchFamily="18" charset="0"/>
                      </a:endParaRPr>
                    </a:p>
                  </a:txBody>
                  <a:tcPr marL="99057" marR="99057" marT="45719" marB="45719" anchor="ctr"/>
                </a:tc>
                <a:tc>
                  <a:txBody>
                    <a:bodyPr/>
                    <a:lstStyle/>
                    <a:p>
                      <a:pPr algn="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98,176</a:t>
                      </a:r>
                      <a:endParaRPr lang="zh-TW" altLang="en-US" sz="2400" b="1" dirty="0">
                        <a:latin typeface="Times New Roman" panose="02020603050405020304" pitchFamily="18" charset="0"/>
                        <a:ea typeface="標楷體" panose="03000509000000000000" pitchFamily="65" charset="-120"/>
                        <a:cs typeface="Times New Roman" panose="02020603050405020304" pitchFamily="18" charset="0"/>
                      </a:endParaRPr>
                    </a:p>
                  </a:txBody>
                  <a:tcPr marL="99057" marR="99057" marT="45719" marB="45719" anchor="ctr"/>
                </a:tc>
                <a:tc>
                  <a:txBody>
                    <a:bodyPr/>
                    <a:lstStyle/>
                    <a:p>
                      <a:pPr algn="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273,407</a:t>
                      </a:r>
                      <a:endParaRPr lang="zh-TW" altLang="en-US" sz="2400" b="1" dirty="0">
                        <a:latin typeface="Times New Roman" panose="02020603050405020304" pitchFamily="18" charset="0"/>
                        <a:ea typeface="標楷體" panose="03000509000000000000" pitchFamily="65" charset="-120"/>
                        <a:cs typeface="Times New Roman" panose="02020603050405020304" pitchFamily="18" charset="0"/>
                      </a:endParaRPr>
                    </a:p>
                  </a:txBody>
                  <a:tcPr marL="99057" marR="99057" marT="45719" marB="45719" anchor="ctr"/>
                </a:tc>
                <a:tc>
                  <a:txBody>
                    <a:bodyPr/>
                    <a:lstStyle/>
                    <a:p>
                      <a:pPr algn="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198,822</a:t>
                      </a:r>
                      <a:endParaRPr lang="zh-TW" altLang="en-US" sz="2400" b="1" dirty="0">
                        <a:latin typeface="Times New Roman" panose="02020603050405020304" pitchFamily="18" charset="0"/>
                        <a:ea typeface="標楷體" panose="03000509000000000000" pitchFamily="65" charset="-120"/>
                        <a:cs typeface="Times New Roman" panose="02020603050405020304" pitchFamily="18" charset="0"/>
                      </a:endParaRPr>
                    </a:p>
                  </a:txBody>
                  <a:tcPr marL="99057" marR="99057" marT="45719" marB="45719" anchor="ctr"/>
                </a:tc>
              </a:tr>
              <a:tr h="561731">
                <a:tc>
                  <a:txBody>
                    <a:bodyPr/>
                    <a:lstStyle/>
                    <a:p>
                      <a:pPr algn="l">
                        <a:lnSpc>
                          <a:spcPct val="100000"/>
                        </a:lnSpc>
                        <a:spcBef>
                          <a:spcPts val="0"/>
                        </a:spcBef>
                      </a:pPr>
                      <a:r>
                        <a:rPr lang="en-US" altLang="zh-TW" sz="2200" b="0" baseline="0" dirty="0" smtClean="0">
                          <a:latin typeface="Times New Roman" panose="02020603050405020304" pitchFamily="18" charset="0"/>
                          <a:ea typeface="標楷體" panose="03000509000000000000" pitchFamily="65" charset="-120"/>
                          <a:cs typeface="Times New Roman" panose="02020603050405020304" pitchFamily="18" charset="0"/>
                        </a:rPr>
                        <a:t>Total Liabilities</a:t>
                      </a:r>
                      <a:endParaRPr lang="zh-TW" altLang="en-US" sz="2200" b="0" baseline="0" dirty="0">
                        <a:solidFill>
                          <a:schemeClr val="bg2"/>
                        </a:solidFill>
                        <a:latin typeface="Times New Roman" panose="02020603050405020304" pitchFamily="18" charset="0"/>
                        <a:ea typeface="標楷體" panose="03000509000000000000" pitchFamily="65" charset="-120"/>
                        <a:cs typeface="Times New Roman" panose="02020603050405020304" pitchFamily="18" charset="0"/>
                      </a:endParaRPr>
                    </a:p>
                  </a:txBody>
                  <a:tcPr marL="99057" marR="99057" marT="45719" marB="45719" anchor="ctr"/>
                </a:tc>
                <a:tc>
                  <a:txBody>
                    <a:bodyPr/>
                    <a:lstStyle/>
                    <a:p>
                      <a:pPr algn="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1,860,981</a:t>
                      </a:r>
                      <a:endParaRPr lang="zh-TW" altLang="en-US" sz="2400" b="1" dirty="0">
                        <a:latin typeface="Times New Roman" panose="02020603050405020304" pitchFamily="18" charset="0"/>
                        <a:ea typeface="標楷體" panose="03000509000000000000" pitchFamily="65" charset="-120"/>
                        <a:cs typeface="Times New Roman" panose="02020603050405020304" pitchFamily="18" charset="0"/>
                      </a:endParaRPr>
                    </a:p>
                  </a:txBody>
                  <a:tcPr marL="99057" marR="99057" marT="45719" marB="45719" anchor="ctr"/>
                </a:tc>
                <a:tc>
                  <a:txBody>
                    <a:bodyPr/>
                    <a:lstStyle/>
                    <a:p>
                      <a:pPr algn="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1,983,053</a:t>
                      </a:r>
                      <a:endParaRPr lang="zh-TW" altLang="en-US" sz="2400" b="1" dirty="0">
                        <a:latin typeface="Times New Roman" panose="02020603050405020304" pitchFamily="18" charset="0"/>
                        <a:ea typeface="標楷體" panose="03000509000000000000" pitchFamily="65" charset="-120"/>
                        <a:cs typeface="Times New Roman" panose="02020603050405020304" pitchFamily="18" charset="0"/>
                      </a:endParaRPr>
                    </a:p>
                  </a:txBody>
                  <a:tcPr marL="99057" marR="99057" marT="45719" marB="45719" anchor="ctr"/>
                </a:tc>
                <a:tc>
                  <a:txBody>
                    <a:bodyPr/>
                    <a:lstStyle/>
                    <a:p>
                      <a:pPr algn="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2,178,041</a:t>
                      </a:r>
                      <a:endParaRPr lang="zh-TW" altLang="en-US" sz="2400" b="1" dirty="0">
                        <a:latin typeface="Times New Roman" panose="02020603050405020304" pitchFamily="18" charset="0"/>
                        <a:ea typeface="標楷體" panose="03000509000000000000" pitchFamily="65" charset="-120"/>
                        <a:cs typeface="Times New Roman" panose="02020603050405020304" pitchFamily="18" charset="0"/>
                      </a:endParaRPr>
                    </a:p>
                  </a:txBody>
                  <a:tcPr marL="99057" marR="99057" marT="45719" marB="45719" anchor="ctr"/>
                </a:tc>
              </a:tr>
            </a:tbl>
          </a:graphicData>
        </a:graphic>
      </p:graphicFrame>
      <p:pic>
        <p:nvPicPr>
          <p:cNvPr id="21" name="圖片 20"/>
          <p:cNvPicPr>
            <a:picLocks noChangeAspect="1"/>
          </p:cNvPicPr>
          <p:nvPr/>
        </p:nvPicPr>
        <p:blipFill>
          <a:blip r:embed="rId2" cstate="print">
            <a:extLst>
              <a:ext uri="{BEBA8EAE-BF5A-486C-A8C5-ECC9F3942E4B}">
                <a14:imgProps xmlns:a14="http://schemas.microsoft.com/office/drawing/2010/main">
                  <a14:imgLayer r:embed="rId3">
                    <a14:imgEffect>
                      <a14:sharpenSoften amount="-70000"/>
                    </a14:imgEffect>
                    <a14:imgEffect>
                      <a14:brightnessContrast bright="44000"/>
                    </a14:imgEffect>
                  </a14:imgLayer>
                </a14:imgProps>
              </a:ext>
              <a:ext uri="{28A0092B-C50C-407E-A947-70E740481C1C}">
                <a14:useLocalDpi xmlns:a14="http://schemas.microsoft.com/office/drawing/2010/main" val="0"/>
              </a:ext>
            </a:extLst>
          </a:blip>
          <a:stretch>
            <a:fillRect/>
          </a:stretch>
        </p:blipFill>
        <p:spPr>
          <a:xfrm>
            <a:off x="10218295" y="0"/>
            <a:ext cx="1973705" cy="1000124"/>
          </a:xfrm>
          <a:prstGeom prst="rect">
            <a:avLst/>
          </a:prstGeom>
        </p:spPr>
      </p:pic>
      <p:sp>
        <p:nvSpPr>
          <p:cNvPr id="22" name="文字方塊 21"/>
          <p:cNvSpPr txBox="1"/>
          <p:nvPr/>
        </p:nvSpPr>
        <p:spPr>
          <a:xfrm>
            <a:off x="11879094" y="6442101"/>
            <a:ext cx="312906" cy="369332"/>
          </a:xfrm>
          <a:prstGeom prst="rect">
            <a:avLst/>
          </a:prstGeom>
          <a:noFill/>
        </p:spPr>
        <p:txBody>
          <a:bodyPr wrap="none" rtlCol="0">
            <a:spAutoFit/>
          </a:bodyPr>
          <a:lstStyle/>
          <a:p>
            <a:r>
              <a:rPr lang="en-US" altLang="zh-TW" dirty="0" smtClean="0"/>
              <a:t>9</a:t>
            </a:r>
            <a:endParaRPr lang="zh-TW" altLang="en-US" dirty="0"/>
          </a:p>
        </p:txBody>
      </p:sp>
    </p:spTree>
    <p:extLst>
      <p:ext uri="{BB962C8B-B14F-4D97-AF65-F5344CB8AC3E}">
        <p14:creationId xmlns:p14="http://schemas.microsoft.com/office/powerpoint/2010/main" val="144543474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left)">
                                      <p:cBhvr>
                                        <p:cTn id="13" dur="500"/>
                                        <p:tgtEl>
                                          <p:spTgt spid="27"/>
                                        </p:tgtEl>
                                      </p:cBhvr>
                                    </p:animEffect>
                                  </p:childTnLst>
                                </p:cTn>
                              </p:par>
                              <p:par>
                                <p:cTn id="14" presetID="22" presetClass="entr" presetSubtype="2"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right)">
                                      <p:cBhvr>
                                        <p:cTn id="16" dur="500"/>
                                        <p:tgtEl>
                                          <p:spTgt spid="11"/>
                                        </p:tgtEl>
                                      </p:cBhvr>
                                    </p:animEffect>
                                  </p:childTnLst>
                                </p:cTn>
                              </p:par>
                            </p:childTnLst>
                          </p:cTn>
                        </p:par>
                        <p:par>
                          <p:cTn id="17" fill="hold">
                            <p:stCondLst>
                              <p:cond delay="1000"/>
                            </p:stCondLst>
                            <p:childTnLst>
                              <p:par>
                                <p:cTn id="18" presetID="40" presetClass="entr" presetSubtype="0"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anim calcmode="lin" valueType="num">
                                      <p:cBhvr>
                                        <p:cTn id="21" dur="1000" fill="hold"/>
                                        <p:tgtEl>
                                          <p:spTgt spid="16"/>
                                        </p:tgtEl>
                                        <p:attrNameLst>
                                          <p:attrName>ppt_x</p:attrName>
                                        </p:attrNameLst>
                                      </p:cBhvr>
                                      <p:tavLst>
                                        <p:tav tm="0">
                                          <p:val>
                                            <p:strVal val="#ppt_x-.1"/>
                                          </p:val>
                                        </p:tav>
                                        <p:tav tm="100000">
                                          <p:val>
                                            <p:strVal val="#ppt_x"/>
                                          </p:val>
                                        </p:tav>
                                      </p:tavLst>
                                    </p:anim>
                                    <p:anim calcmode="lin" valueType="num">
                                      <p:cBhvr>
                                        <p:cTn id="22"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6"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5.2.8"/>
</p:tagLst>
</file>

<file path=ppt/tags/tag2.xml><?xml version="1.0" encoding="utf-8"?>
<p:tagLst xmlns:a="http://schemas.openxmlformats.org/drawingml/2006/main" xmlns:r="http://schemas.openxmlformats.org/officeDocument/2006/relationships" xmlns:p="http://schemas.openxmlformats.org/presentationml/2006/main">
  <p:tag name="PA" val="v5.2.8"/>
</p:tagLst>
</file>

<file path=ppt/tags/tag3.xml><?xml version="1.0" encoding="utf-8"?>
<p:tagLst xmlns:a="http://schemas.openxmlformats.org/drawingml/2006/main" xmlns:r="http://schemas.openxmlformats.org/officeDocument/2006/relationships" xmlns:p="http://schemas.openxmlformats.org/presentationml/2006/main">
  <p:tag name="PA" val="v5.2.8"/>
</p:tagLst>
</file>

<file path=ppt/tags/tag4.xml><?xml version="1.0" encoding="utf-8"?>
<p:tagLst xmlns:a="http://schemas.openxmlformats.org/drawingml/2006/main" xmlns:r="http://schemas.openxmlformats.org/officeDocument/2006/relationships" xmlns:p="http://schemas.openxmlformats.org/presentationml/2006/main">
  <p:tag name="PA" val="v5.2.8"/>
</p:tagLst>
</file>

<file path=ppt/tags/tag5.xml><?xml version="1.0" encoding="utf-8"?>
<p:tagLst xmlns:a="http://schemas.openxmlformats.org/drawingml/2006/main" xmlns:r="http://schemas.openxmlformats.org/officeDocument/2006/relationships" xmlns:p="http://schemas.openxmlformats.org/presentationml/2006/main">
  <p:tag name="PA" val="v5.2.8"/>
</p:tagLst>
</file>

<file path=ppt/theme/theme1.xml><?xml version="1.0" encoding="utf-8"?>
<a:theme xmlns:a="http://schemas.openxmlformats.org/drawingml/2006/main" name="Office 主题​​">
  <a:themeElements>
    <a:clrScheme name="自定义 29">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C00000"/>
      </a:hlink>
      <a:folHlink>
        <a:srgbClr val="954F72"/>
      </a:folHlink>
    </a:clrScheme>
    <a:fontScheme name="自定义 62">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34831</TotalTime>
  <Words>1007</Words>
  <Application>Microsoft Office PowerPoint</Application>
  <PresentationFormat>自訂</PresentationFormat>
  <Paragraphs>267</Paragraphs>
  <Slides>27</Slides>
  <Notes>1</Notes>
  <HiddenSlides>0</HiddenSlides>
  <MMClips>2</MMClips>
  <ScaleCrop>false</ScaleCrop>
  <HeadingPairs>
    <vt:vector size="4" baseType="variant">
      <vt:variant>
        <vt:lpstr>佈景主題</vt:lpstr>
      </vt:variant>
      <vt:variant>
        <vt:i4>1</vt:i4>
      </vt:variant>
      <vt:variant>
        <vt:lpstr>投影片標題</vt:lpstr>
      </vt:variant>
      <vt:variant>
        <vt:i4>27</vt:i4>
      </vt:variant>
    </vt:vector>
  </HeadingPairs>
  <TitlesOfParts>
    <vt:vector size="28" baseType="lpstr">
      <vt:lpstr>Office 主题​​</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123</dc:creator>
  <cp:lastModifiedBy>Singer</cp:lastModifiedBy>
  <cp:revision>213</cp:revision>
  <cp:lastPrinted>2023-09-15T05:49:13Z</cp:lastPrinted>
  <dcterms:created xsi:type="dcterms:W3CDTF">2019-10-10T09:15:58Z</dcterms:created>
  <dcterms:modified xsi:type="dcterms:W3CDTF">2024-09-10T05:59:30Z</dcterms:modified>
</cp:coreProperties>
</file>