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97" r:id="rId3"/>
    <p:sldId id="295" r:id="rId4"/>
    <p:sldId id="298" r:id="rId5"/>
    <p:sldId id="296" r:id="rId6"/>
    <p:sldId id="299" r:id="rId7"/>
    <p:sldId id="294" r:id="rId8"/>
    <p:sldId id="287" r:id="rId9"/>
    <p:sldId id="283" r:id="rId10"/>
    <p:sldId id="293" r:id="rId11"/>
    <p:sldId id="290" r:id="rId12"/>
  </p:sldIdLst>
  <p:sldSz cx="9906000" cy="6858000" type="A4"/>
  <p:notesSz cx="7099300" cy="10234613"/>
  <p:defaultTextStyle>
    <a:defPPr>
      <a:defRPr lang="zh-TW"/>
    </a:defPPr>
    <a:lvl1pPr algn="l" rtl="0" fontAlgn="base">
      <a:spcBef>
        <a:spcPct val="0"/>
      </a:spcBef>
      <a:spcAft>
        <a:spcPct val="0"/>
      </a:spcAft>
      <a:defRPr kumimoji="1" sz="17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sz="1700"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sz="1700"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sz="1700"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sz="1700" kern="1200">
        <a:solidFill>
          <a:schemeClr val="tx1"/>
        </a:solidFill>
        <a:latin typeface="Arial" charset="0"/>
        <a:ea typeface="新細明體" pitchFamily="18" charset="-120"/>
        <a:cs typeface="+mn-cs"/>
      </a:defRPr>
    </a:lvl5pPr>
    <a:lvl6pPr marL="2286000" algn="l" defTabSz="914400" rtl="0" eaLnBrk="1" latinLnBrk="0" hangingPunct="1">
      <a:defRPr kumimoji="1" sz="1700" kern="1200">
        <a:solidFill>
          <a:schemeClr val="tx1"/>
        </a:solidFill>
        <a:latin typeface="Arial" charset="0"/>
        <a:ea typeface="新細明體" pitchFamily="18" charset="-120"/>
        <a:cs typeface="+mn-cs"/>
      </a:defRPr>
    </a:lvl6pPr>
    <a:lvl7pPr marL="2743200" algn="l" defTabSz="914400" rtl="0" eaLnBrk="1" latinLnBrk="0" hangingPunct="1">
      <a:defRPr kumimoji="1" sz="1700" kern="1200">
        <a:solidFill>
          <a:schemeClr val="tx1"/>
        </a:solidFill>
        <a:latin typeface="Arial" charset="0"/>
        <a:ea typeface="新細明體" pitchFamily="18" charset="-120"/>
        <a:cs typeface="+mn-cs"/>
      </a:defRPr>
    </a:lvl7pPr>
    <a:lvl8pPr marL="3200400" algn="l" defTabSz="914400" rtl="0" eaLnBrk="1" latinLnBrk="0" hangingPunct="1">
      <a:defRPr kumimoji="1" sz="1700" kern="1200">
        <a:solidFill>
          <a:schemeClr val="tx1"/>
        </a:solidFill>
        <a:latin typeface="Arial" charset="0"/>
        <a:ea typeface="新細明體" pitchFamily="18" charset="-120"/>
        <a:cs typeface="+mn-cs"/>
      </a:defRPr>
    </a:lvl8pPr>
    <a:lvl9pPr marL="3657600" algn="l" defTabSz="914400" rtl="0" eaLnBrk="1" latinLnBrk="0" hangingPunct="1">
      <a:defRPr kumimoji="1" sz="1700"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4156">
          <p15:clr>
            <a:srgbClr val="A4A3A4"/>
          </p15:clr>
        </p15:guide>
        <p15:guide id="2" orient="horz" pos="572">
          <p15:clr>
            <a:srgbClr val="A4A3A4"/>
          </p15:clr>
        </p15:guide>
        <p15:guide id="3" orient="horz" pos="119">
          <p15:clr>
            <a:srgbClr val="A4A3A4"/>
          </p15:clr>
        </p15:guide>
        <p15:guide id="4" orient="horz" pos="2432">
          <p15:clr>
            <a:srgbClr val="A4A3A4"/>
          </p15:clr>
        </p15:guide>
        <p15:guide id="5" orient="horz" pos="3974">
          <p15:clr>
            <a:srgbClr val="A4A3A4"/>
          </p15:clr>
        </p15:guide>
        <p15:guide id="6" pos="5842">
          <p15:clr>
            <a:srgbClr val="A4A3A4"/>
          </p15:clr>
        </p15:guide>
        <p15:guide id="7" pos="398">
          <p15:clr>
            <a:srgbClr val="A4A3A4"/>
          </p15:clr>
        </p15:guide>
        <p15:guide id="8" pos="1124">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00CCFF"/>
    <a:srgbClr val="99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48" autoAdjust="0"/>
    <p:restoredTop sz="98358" autoAdjust="0"/>
  </p:normalViewPr>
  <p:slideViewPr>
    <p:cSldViewPr snapToObjects="1">
      <p:cViewPr varScale="1">
        <p:scale>
          <a:sx n="84" d="100"/>
          <a:sy n="84" d="100"/>
        </p:scale>
        <p:origin x="90" y="576"/>
      </p:cViewPr>
      <p:guideLst>
        <p:guide orient="horz" pos="4156"/>
        <p:guide orient="horz" pos="572"/>
        <p:guide orient="horz" pos="119"/>
        <p:guide orient="horz" pos="2432"/>
        <p:guide orient="horz" pos="3974"/>
        <p:guide pos="5842"/>
        <p:guide pos="398"/>
        <p:guide pos="1124"/>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76" d="100"/>
          <a:sy n="76" d="100"/>
        </p:scale>
        <p:origin x="-3978"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3076575" cy="511175"/>
          </a:xfrm>
          <a:prstGeom prst="rect">
            <a:avLst/>
          </a:prstGeom>
        </p:spPr>
        <p:txBody>
          <a:bodyPr vert="horz" lIns="91432" tIns="45717" rIns="91432" bIns="45717" rtlCol="0"/>
          <a:lstStyle>
            <a:lvl1pPr algn="l">
              <a:defRPr sz="1200"/>
            </a:lvl1pPr>
          </a:lstStyle>
          <a:p>
            <a:endParaRPr lang="zh-TW" altLang="en-US"/>
          </a:p>
        </p:txBody>
      </p:sp>
      <p:sp>
        <p:nvSpPr>
          <p:cNvPr id="3" name="日期版面配置區 2"/>
          <p:cNvSpPr>
            <a:spLocks noGrp="1"/>
          </p:cNvSpPr>
          <p:nvPr>
            <p:ph type="dt" sz="quarter" idx="1"/>
          </p:nvPr>
        </p:nvSpPr>
        <p:spPr>
          <a:xfrm>
            <a:off x="4021139" y="1"/>
            <a:ext cx="3076575" cy="511175"/>
          </a:xfrm>
          <a:prstGeom prst="rect">
            <a:avLst/>
          </a:prstGeom>
        </p:spPr>
        <p:txBody>
          <a:bodyPr vert="horz" lIns="91432" tIns="45717" rIns="91432" bIns="45717" rtlCol="0"/>
          <a:lstStyle>
            <a:lvl1pPr algn="r">
              <a:defRPr sz="1200"/>
            </a:lvl1pPr>
          </a:lstStyle>
          <a:p>
            <a:fld id="{8D75AF5F-A52F-489A-B314-B148F4E3D2D0}" type="datetimeFigureOut">
              <a:rPr lang="zh-TW" altLang="en-US" smtClean="0"/>
              <a:pPr/>
              <a:t>2024/3/1</a:t>
            </a:fld>
            <a:endParaRPr lang="zh-TW" altLang="en-US"/>
          </a:p>
        </p:txBody>
      </p:sp>
      <p:sp>
        <p:nvSpPr>
          <p:cNvPr id="4" name="頁尾版面配置區 3"/>
          <p:cNvSpPr>
            <a:spLocks noGrp="1"/>
          </p:cNvSpPr>
          <p:nvPr>
            <p:ph type="ftr" sz="quarter" idx="2"/>
          </p:nvPr>
        </p:nvSpPr>
        <p:spPr>
          <a:xfrm>
            <a:off x="0" y="9721851"/>
            <a:ext cx="3076575" cy="511175"/>
          </a:xfrm>
          <a:prstGeom prst="rect">
            <a:avLst/>
          </a:prstGeom>
        </p:spPr>
        <p:txBody>
          <a:bodyPr vert="horz" lIns="91432" tIns="45717" rIns="91432" bIns="45717"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4021139" y="9721851"/>
            <a:ext cx="3076575" cy="511175"/>
          </a:xfrm>
          <a:prstGeom prst="rect">
            <a:avLst/>
          </a:prstGeom>
        </p:spPr>
        <p:txBody>
          <a:bodyPr vert="horz" lIns="91432" tIns="45717" rIns="91432" bIns="45717" rtlCol="0" anchor="b"/>
          <a:lstStyle>
            <a:lvl1pPr algn="r">
              <a:defRPr sz="1200"/>
            </a:lvl1pPr>
          </a:lstStyle>
          <a:p>
            <a:fld id="{7B4A63F0-352C-4804-9B96-94842B7DEB21}" type="slidenum">
              <a:rPr lang="zh-TW" altLang="en-US" smtClean="0"/>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3"/>
            <a:ext cx="3077137" cy="512304"/>
          </a:xfrm>
          <a:prstGeom prst="rect">
            <a:avLst/>
          </a:prstGeom>
          <a:noFill/>
          <a:ln w="9525">
            <a:noFill/>
            <a:miter lim="800000"/>
            <a:headEnd/>
            <a:tailEnd/>
          </a:ln>
          <a:effectLst/>
        </p:spPr>
        <p:txBody>
          <a:bodyPr vert="horz" wrap="square" lIns="94506" tIns="47257" rIns="94506" bIns="47257" numCol="1" anchor="t" anchorCtr="0" compatLnSpc="1">
            <a:prstTxWarp prst="textNoShape">
              <a:avLst/>
            </a:prstTxWarp>
          </a:bodyPr>
          <a:lstStyle>
            <a:lvl1pPr defTabSz="946593">
              <a:defRPr sz="1200"/>
            </a:lvl1pPr>
          </a:lstStyle>
          <a:p>
            <a:pPr>
              <a:defRPr/>
            </a:pPr>
            <a:endParaRPr lang="en-US" altLang="zh-TW"/>
          </a:p>
        </p:txBody>
      </p:sp>
      <p:sp>
        <p:nvSpPr>
          <p:cNvPr id="14339" name="Rectangle 3"/>
          <p:cNvSpPr>
            <a:spLocks noGrp="1" noChangeArrowheads="1"/>
          </p:cNvSpPr>
          <p:nvPr>
            <p:ph type="dt" idx="1"/>
          </p:nvPr>
        </p:nvSpPr>
        <p:spPr bwMode="auto">
          <a:xfrm>
            <a:off x="4020515" y="3"/>
            <a:ext cx="3077137" cy="512304"/>
          </a:xfrm>
          <a:prstGeom prst="rect">
            <a:avLst/>
          </a:prstGeom>
          <a:noFill/>
          <a:ln w="9525">
            <a:noFill/>
            <a:miter lim="800000"/>
            <a:headEnd/>
            <a:tailEnd/>
          </a:ln>
          <a:effectLst/>
        </p:spPr>
        <p:txBody>
          <a:bodyPr vert="horz" wrap="square" lIns="94506" tIns="47257" rIns="94506" bIns="47257" numCol="1" anchor="t" anchorCtr="0" compatLnSpc="1">
            <a:prstTxWarp prst="textNoShape">
              <a:avLst/>
            </a:prstTxWarp>
          </a:bodyPr>
          <a:lstStyle>
            <a:lvl1pPr algn="r" defTabSz="946593">
              <a:defRPr sz="1200"/>
            </a:lvl1pPr>
          </a:lstStyle>
          <a:p>
            <a:pPr>
              <a:defRPr/>
            </a:pPr>
            <a:endParaRPr lang="en-US" altLang="zh-TW"/>
          </a:p>
        </p:txBody>
      </p:sp>
      <p:sp>
        <p:nvSpPr>
          <p:cNvPr id="12292" name="Rectangle 4"/>
          <p:cNvSpPr>
            <a:spLocks noGrp="1" noRot="1" noChangeAspect="1" noChangeArrowheads="1" noTextEdit="1"/>
          </p:cNvSpPr>
          <p:nvPr>
            <p:ph type="sldImg" idx="2"/>
          </p:nvPr>
        </p:nvSpPr>
        <p:spPr bwMode="auto">
          <a:xfrm>
            <a:off x="781050" y="769938"/>
            <a:ext cx="5538788" cy="38354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9611" y="4861167"/>
            <a:ext cx="5680103" cy="4605821"/>
          </a:xfrm>
          <a:prstGeom prst="rect">
            <a:avLst/>
          </a:prstGeom>
          <a:noFill/>
          <a:ln w="9525">
            <a:noFill/>
            <a:miter lim="800000"/>
            <a:headEnd/>
            <a:tailEnd/>
          </a:ln>
          <a:effectLst/>
        </p:spPr>
        <p:txBody>
          <a:bodyPr vert="horz" wrap="square" lIns="94506" tIns="47257" rIns="94506" bIns="47257"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4342" name="Rectangle 6"/>
          <p:cNvSpPr>
            <a:spLocks noGrp="1" noChangeArrowheads="1"/>
          </p:cNvSpPr>
          <p:nvPr>
            <p:ph type="ftr" sz="quarter" idx="4"/>
          </p:nvPr>
        </p:nvSpPr>
        <p:spPr bwMode="auto">
          <a:xfrm>
            <a:off x="0" y="9720682"/>
            <a:ext cx="3077137" cy="512303"/>
          </a:xfrm>
          <a:prstGeom prst="rect">
            <a:avLst/>
          </a:prstGeom>
          <a:noFill/>
          <a:ln w="9525">
            <a:noFill/>
            <a:miter lim="800000"/>
            <a:headEnd/>
            <a:tailEnd/>
          </a:ln>
          <a:effectLst/>
        </p:spPr>
        <p:txBody>
          <a:bodyPr vert="horz" wrap="square" lIns="94506" tIns="47257" rIns="94506" bIns="47257" numCol="1" anchor="b" anchorCtr="0" compatLnSpc="1">
            <a:prstTxWarp prst="textNoShape">
              <a:avLst/>
            </a:prstTxWarp>
          </a:bodyPr>
          <a:lstStyle>
            <a:lvl1pPr defTabSz="946593">
              <a:defRPr sz="1200"/>
            </a:lvl1pPr>
          </a:lstStyle>
          <a:p>
            <a:pPr>
              <a:defRPr/>
            </a:pPr>
            <a:endParaRPr lang="en-US" altLang="zh-TW"/>
          </a:p>
        </p:txBody>
      </p:sp>
      <p:sp>
        <p:nvSpPr>
          <p:cNvPr id="14343" name="Rectangle 7"/>
          <p:cNvSpPr>
            <a:spLocks noGrp="1" noChangeArrowheads="1"/>
          </p:cNvSpPr>
          <p:nvPr>
            <p:ph type="sldNum" sz="quarter" idx="5"/>
          </p:nvPr>
        </p:nvSpPr>
        <p:spPr bwMode="auto">
          <a:xfrm>
            <a:off x="4020515" y="9720682"/>
            <a:ext cx="3077137" cy="512303"/>
          </a:xfrm>
          <a:prstGeom prst="rect">
            <a:avLst/>
          </a:prstGeom>
          <a:noFill/>
          <a:ln w="9525">
            <a:noFill/>
            <a:miter lim="800000"/>
            <a:headEnd/>
            <a:tailEnd/>
          </a:ln>
          <a:effectLst/>
        </p:spPr>
        <p:txBody>
          <a:bodyPr vert="horz" wrap="square" lIns="94506" tIns="47257" rIns="94506" bIns="47257" numCol="1" anchor="b" anchorCtr="0" compatLnSpc="1">
            <a:prstTxWarp prst="textNoShape">
              <a:avLst/>
            </a:prstTxWarp>
          </a:bodyPr>
          <a:lstStyle>
            <a:lvl1pPr algn="r" defTabSz="946593">
              <a:defRPr sz="1200"/>
            </a:lvl1pPr>
          </a:lstStyle>
          <a:p>
            <a:pPr>
              <a:defRPr/>
            </a:pPr>
            <a:fld id="{4C1F7877-323C-4718-976B-9133EC71A8DC}"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4C1F7877-323C-4718-976B-9133EC71A8DC}" type="slidenum">
              <a:rPr lang="en-US" altLang="zh-TW" smtClean="0"/>
              <a:pPr>
                <a:defRPr/>
              </a:pPr>
              <a:t>7</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5"/>
            <a:ext cx="8420100" cy="1470025"/>
          </a:xfrm>
          <a:prstGeom prst="rect">
            <a:avLst/>
          </a:prstGeom>
        </p:spPr>
        <p:txBody>
          <a:bodyPr/>
          <a:lstStyle/>
          <a:p>
            <a:r>
              <a:rPr lang="zh-TW" altLang="en-US"/>
              <a:t>按一下以編輯母片標題樣式</a:t>
            </a:r>
          </a:p>
        </p:txBody>
      </p:sp>
      <p:sp>
        <p:nvSpPr>
          <p:cNvPr id="3" name="副標題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21"/>
          <p:cNvSpPr>
            <a:spLocks noGrp="1" noChangeArrowheads="1"/>
          </p:cNvSpPr>
          <p:nvPr>
            <p:ph type="sldNum" sz="quarter" idx="10"/>
          </p:nvPr>
        </p:nvSpPr>
        <p:spPr>
          <a:ln/>
        </p:spPr>
        <p:txBody>
          <a:bodyPr/>
          <a:lstStyle>
            <a:lvl1pPr>
              <a:defRPr/>
            </a:lvl1pPr>
          </a:lstStyle>
          <a:p>
            <a:pPr>
              <a:defRPr/>
            </a:pPr>
            <a:fld id="{01189CD9-B2AE-4B34-8AFE-A76E1A5D9AF6}"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495300" y="1600200"/>
            <a:ext cx="89154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1"/>
          <p:cNvSpPr>
            <a:spLocks noGrp="1" noChangeArrowheads="1"/>
          </p:cNvSpPr>
          <p:nvPr>
            <p:ph type="sldNum" sz="quarter" idx="10"/>
          </p:nvPr>
        </p:nvSpPr>
        <p:spPr>
          <a:ln/>
        </p:spPr>
        <p:txBody>
          <a:bodyPr/>
          <a:lstStyle>
            <a:lvl1pPr>
              <a:defRPr/>
            </a:lvl1pPr>
          </a:lstStyle>
          <a:p>
            <a:pPr>
              <a:defRPr/>
            </a:pPr>
            <a:fld id="{4A333FC3-A4F5-49CD-97F2-9A3675B64ECF}"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81850" y="274638"/>
            <a:ext cx="2228850" cy="5851525"/>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00" y="274638"/>
            <a:ext cx="653415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1"/>
          <p:cNvSpPr>
            <a:spLocks noGrp="1" noChangeArrowheads="1"/>
          </p:cNvSpPr>
          <p:nvPr>
            <p:ph type="sldNum" sz="quarter" idx="10"/>
          </p:nvPr>
        </p:nvSpPr>
        <p:spPr>
          <a:ln/>
        </p:spPr>
        <p:txBody>
          <a:bodyPr/>
          <a:lstStyle>
            <a:lvl1pPr>
              <a:defRPr/>
            </a:lvl1pPr>
          </a:lstStyle>
          <a:p>
            <a:pPr>
              <a:defRPr/>
            </a:pPr>
            <a:fld id="{1AFCD655-3CCA-4E46-95D5-21C3F74144C1}"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a:xfrm>
            <a:off x="495300" y="1600200"/>
            <a:ext cx="89154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1"/>
          <p:cNvSpPr>
            <a:spLocks noGrp="1" noChangeArrowheads="1"/>
          </p:cNvSpPr>
          <p:nvPr>
            <p:ph type="sldNum" sz="quarter" idx="10"/>
          </p:nvPr>
        </p:nvSpPr>
        <p:spPr>
          <a:ln/>
        </p:spPr>
        <p:txBody>
          <a:bodyPr/>
          <a:lstStyle>
            <a:lvl1pPr>
              <a:defRPr/>
            </a:lvl1pPr>
          </a:lstStyle>
          <a:p>
            <a:pPr>
              <a:defRPr/>
            </a:pPr>
            <a:fld id="{99E1B140-C355-496A-B32E-01CFB68D593D}"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21"/>
          <p:cNvSpPr>
            <a:spLocks noGrp="1" noChangeArrowheads="1"/>
          </p:cNvSpPr>
          <p:nvPr>
            <p:ph type="sldNum" sz="quarter" idx="10"/>
          </p:nvPr>
        </p:nvSpPr>
        <p:spPr>
          <a:ln/>
        </p:spPr>
        <p:txBody>
          <a:bodyPr/>
          <a:lstStyle>
            <a:lvl1pPr>
              <a:defRPr/>
            </a:lvl1pPr>
          </a:lstStyle>
          <a:p>
            <a:pPr>
              <a:defRPr/>
            </a:pPr>
            <a:fld id="{33394559-5B51-49EF-91FE-FADD33614D24}"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21"/>
          <p:cNvSpPr>
            <a:spLocks noGrp="1" noChangeArrowheads="1"/>
          </p:cNvSpPr>
          <p:nvPr>
            <p:ph type="sldNum" sz="quarter" idx="10"/>
          </p:nvPr>
        </p:nvSpPr>
        <p:spPr>
          <a:ln/>
        </p:spPr>
        <p:txBody>
          <a:bodyPr/>
          <a:lstStyle>
            <a:lvl1pPr>
              <a:defRPr/>
            </a:lvl1pPr>
          </a:lstStyle>
          <a:p>
            <a:pPr>
              <a:defRPr/>
            </a:pPr>
            <a:fld id="{2245C2E0-7678-4438-9B62-9373D0B34E2C}"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21"/>
          <p:cNvSpPr>
            <a:spLocks noGrp="1" noChangeArrowheads="1"/>
          </p:cNvSpPr>
          <p:nvPr>
            <p:ph type="sldNum" sz="quarter" idx="10"/>
          </p:nvPr>
        </p:nvSpPr>
        <p:spPr>
          <a:ln/>
        </p:spPr>
        <p:txBody>
          <a:bodyPr/>
          <a:lstStyle>
            <a:lvl1pPr>
              <a:defRPr/>
            </a:lvl1pPr>
          </a:lstStyle>
          <a:p>
            <a:pPr>
              <a:defRPr/>
            </a:pPr>
            <a:fld id="{8BECE207-8ABB-47D3-80CD-9B3B62B3E125}"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a:prstGeom prst="rect">
            <a:avLst/>
          </a:prstGeom>
        </p:spPr>
        <p:txBody>
          <a:bodyPr/>
          <a:lstStyle/>
          <a:p>
            <a:r>
              <a:rPr lang="zh-TW" altLang="en-US"/>
              <a:t>按一下以編輯母片標題樣式</a:t>
            </a:r>
          </a:p>
        </p:txBody>
      </p:sp>
      <p:sp>
        <p:nvSpPr>
          <p:cNvPr id="3" name="Rectangle 21"/>
          <p:cNvSpPr>
            <a:spLocks noGrp="1" noChangeArrowheads="1"/>
          </p:cNvSpPr>
          <p:nvPr>
            <p:ph type="sldNum" sz="quarter" idx="10"/>
          </p:nvPr>
        </p:nvSpPr>
        <p:spPr>
          <a:ln/>
        </p:spPr>
        <p:txBody>
          <a:bodyPr/>
          <a:lstStyle>
            <a:lvl1pPr>
              <a:defRPr/>
            </a:lvl1pPr>
          </a:lstStyle>
          <a:p>
            <a:pPr>
              <a:defRPr/>
            </a:pPr>
            <a:fld id="{60060931-BC68-4EA7-9297-8D7E69FE2A78}"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CACB59C9-154E-48AF-B7BA-35DBC2E267B7}"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138"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21"/>
          <p:cNvSpPr>
            <a:spLocks noGrp="1" noChangeArrowheads="1"/>
          </p:cNvSpPr>
          <p:nvPr>
            <p:ph type="sldNum" sz="quarter" idx="10"/>
          </p:nvPr>
        </p:nvSpPr>
        <p:spPr>
          <a:ln/>
        </p:spPr>
        <p:txBody>
          <a:bodyPr/>
          <a:lstStyle>
            <a:lvl1pPr>
              <a:defRPr/>
            </a:lvl1pPr>
          </a:lstStyle>
          <a:p>
            <a:pPr>
              <a:defRPr/>
            </a:pPr>
            <a:fld id="{74E0D02A-12F8-4DC8-AE73-AAAC2572C432}"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513" y="4800600"/>
            <a:ext cx="5943600" cy="566738"/>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21"/>
          <p:cNvSpPr>
            <a:spLocks noGrp="1" noChangeArrowheads="1"/>
          </p:cNvSpPr>
          <p:nvPr>
            <p:ph type="sldNum" sz="quarter" idx="10"/>
          </p:nvPr>
        </p:nvSpPr>
        <p:spPr>
          <a:ln/>
        </p:spPr>
        <p:txBody>
          <a:bodyPr/>
          <a:lstStyle>
            <a:lvl1pPr>
              <a:defRPr/>
            </a:lvl1pPr>
          </a:lstStyle>
          <a:p>
            <a:pPr>
              <a:defRPr/>
            </a:pPr>
            <a:fld id="{82559C6C-7B11-4384-AB77-7C7C0ED71652}"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Line 16"/>
          <p:cNvSpPr>
            <a:spLocks noChangeShapeType="1"/>
          </p:cNvSpPr>
          <p:nvPr userDrawn="1"/>
        </p:nvSpPr>
        <p:spPr bwMode="auto">
          <a:xfrm>
            <a:off x="634175" y="836712"/>
            <a:ext cx="8640000" cy="0"/>
          </a:xfrm>
          <a:prstGeom prst="line">
            <a:avLst/>
          </a:prstGeom>
          <a:noFill/>
          <a:ln w="38100">
            <a:solidFill>
              <a:srgbClr val="FF0000"/>
            </a:solidFill>
            <a:round/>
            <a:headEnd/>
            <a:tailEnd/>
          </a:ln>
          <a:effectLst/>
        </p:spPr>
        <p:txBody>
          <a:bodyPr/>
          <a:lstStyle/>
          <a:p>
            <a:pPr>
              <a:defRPr/>
            </a:pPr>
            <a:endParaRPr lang="zh-TW" altLang="en-US"/>
          </a:p>
        </p:txBody>
      </p:sp>
      <p:sp>
        <p:nvSpPr>
          <p:cNvPr id="1045" name="Rectangle 21"/>
          <p:cNvSpPr>
            <a:spLocks noGrp="1" noChangeArrowheads="1"/>
          </p:cNvSpPr>
          <p:nvPr>
            <p:ph type="sldNum" sz="quarter" idx="4"/>
          </p:nvPr>
        </p:nvSpPr>
        <p:spPr bwMode="auto">
          <a:xfrm>
            <a:off x="9274175" y="6700838"/>
            <a:ext cx="631825" cy="152400"/>
          </a:xfrm>
          <a:prstGeom prst="rect">
            <a:avLst/>
          </a:prstGeom>
          <a:noFill/>
          <a:ln w="9525">
            <a:noFill/>
            <a:miter lim="800000"/>
            <a:headEnd/>
            <a:tailEnd/>
          </a:ln>
          <a:effectLst/>
        </p:spPr>
        <p:txBody>
          <a:bodyPr vert="horz" wrap="square" lIns="0" tIns="0" rIns="0" bIns="0" numCol="1" anchor="ctr" anchorCtr="1" compatLnSpc="1">
            <a:prstTxWarp prst="textNoShape">
              <a:avLst/>
            </a:prstTxWarp>
            <a:spAutoFit/>
          </a:bodyPr>
          <a:lstStyle>
            <a:lvl1pPr algn="r">
              <a:defRPr sz="1000">
                <a:latin typeface="Calibri" pitchFamily="34" charset="0"/>
              </a:defRPr>
            </a:lvl1pPr>
          </a:lstStyle>
          <a:p>
            <a:pPr>
              <a:defRPr/>
            </a:pPr>
            <a:fld id="{AD25B106-281A-4B67-B0DA-2CB7C86D53E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873125" rtl="0" eaLnBrk="0" fontAlgn="base" hangingPunct="0">
        <a:spcBef>
          <a:spcPct val="0"/>
        </a:spcBef>
        <a:spcAft>
          <a:spcPct val="0"/>
        </a:spcAft>
        <a:defRPr kumimoji="1" sz="3800" b="1">
          <a:solidFill>
            <a:schemeClr val="tx2"/>
          </a:solidFill>
          <a:latin typeface="+mj-lt"/>
          <a:ea typeface="+mj-ea"/>
          <a:cs typeface="+mj-cs"/>
        </a:defRPr>
      </a:lvl1pPr>
      <a:lvl2pPr algn="ctr" defTabSz="873125" rtl="0" eaLnBrk="0" fontAlgn="base" hangingPunct="0">
        <a:spcBef>
          <a:spcPct val="0"/>
        </a:spcBef>
        <a:spcAft>
          <a:spcPct val="0"/>
        </a:spcAft>
        <a:defRPr kumimoji="1" sz="3800" b="1">
          <a:solidFill>
            <a:schemeClr val="tx2"/>
          </a:solidFill>
          <a:latin typeface="Times New Roman" pitchFamily="18" charset="0"/>
          <a:ea typeface="新細明體" pitchFamily="18" charset="-120"/>
        </a:defRPr>
      </a:lvl2pPr>
      <a:lvl3pPr algn="ctr" defTabSz="873125" rtl="0" eaLnBrk="0" fontAlgn="base" hangingPunct="0">
        <a:spcBef>
          <a:spcPct val="0"/>
        </a:spcBef>
        <a:spcAft>
          <a:spcPct val="0"/>
        </a:spcAft>
        <a:defRPr kumimoji="1" sz="3800" b="1">
          <a:solidFill>
            <a:schemeClr val="tx2"/>
          </a:solidFill>
          <a:latin typeface="Times New Roman" pitchFamily="18" charset="0"/>
          <a:ea typeface="新細明體" pitchFamily="18" charset="-120"/>
        </a:defRPr>
      </a:lvl3pPr>
      <a:lvl4pPr algn="ctr" defTabSz="873125" rtl="0" eaLnBrk="0" fontAlgn="base" hangingPunct="0">
        <a:spcBef>
          <a:spcPct val="0"/>
        </a:spcBef>
        <a:spcAft>
          <a:spcPct val="0"/>
        </a:spcAft>
        <a:defRPr kumimoji="1" sz="3800" b="1">
          <a:solidFill>
            <a:schemeClr val="tx2"/>
          </a:solidFill>
          <a:latin typeface="Times New Roman" pitchFamily="18" charset="0"/>
          <a:ea typeface="新細明體" pitchFamily="18" charset="-120"/>
        </a:defRPr>
      </a:lvl4pPr>
      <a:lvl5pPr algn="ctr" defTabSz="873125" rtl="0" eaLnBrk="0" fontAlgn="base" hangingPunct="0">
        <a:spcBef>
          <a:spcPct val="0"/>
        </a:spcBef>
        <a:spcAft>
          <a:spcPct val="0"/>
        </a:spcAft>
        <a:defRPr kumimoji="1" sz="3800" b="1">
          <a:solidFill>
            <a:schemeClr val="tx2"/>
          </a:solidFill>
          <a:latin typeface="Times New Roman" pitchFamily="18" charset="0"/>
          <a:ea typeface="新細明體" pitchFamily="18" charset="-120"/>
        </a:defRPr>
      </a:lvl5pPr>
      <a:lvl6pPr marL="457200" algn="ctr" defTabSz="873125" rtl="0" fontAlgn="base">
        <a:spcBef>
          <a:spcPct val="0"/>
        </a:spcBef>
        <a:spcAft>
          <a:spcPct val="0"/>
        </a:spcAft>
        <a:defRPr kumimoji="1" sz="3800" b="1">
          <a:solidFill>
            <a:schemeClr val="tx2"/>
          </a:solidFill>
          <a:latin typeface="Times New Roman" pitchFamily="18" charset="0"/>
          <a:ea typeface="新細明體" pitchFamily="18" charset="-120"/>
        </a:defRPr>
      </a:lvl6pPr>
      <a:lvl7pPr marL="914400" algn="ctr" defTabSz="873125" rtl="0" fontAlgn="base">
        <a:spcBef>
          <a:spcPct val="0"/>
        </a:spcBef>
        <a:spcAft>
          <a:spcPct val="0"/>
        </a:spcAft>
        <a:defRPr kumimoji="1" sz="3800" b="1">
          <a:solidFill>
            <a:schemeClr val="tx2"/>
          </a:solidFill>
          <a:latin typeface="Times New Roman" pitchFamily="18" charset="0"/>
          <a:ea typeface="新細明體" pitchFamily="18" charset="-120"/>
        </a:defRPr>
      </a:lvl7pPr>
      <a:lvl8pPr marL="1371600" algn="ctr" defTabSz="873125" rtl="0" fontAlgn="base">
        <a:spcBef>
          <a:spcPct val="0"/>
        </a:spcBef>
        <a:spcAft>
          <a:spcPct val="0"/>
        </a:spcAft>
        <a:defRPr kumimoji="1" sz="3800" b="1">
          <a:solidFill>
            <a:schemeClr val="tx2"/>
          </a:solidFill>
          <a:latin typeface="Times New Roman" pitchFamily="18" charset="0"/>
          <a:ea typeface="新細明體" pitchFamily="18" charset="-120"/>
        </a:defRPr>
      </a:lvl8pPr>
      <a:lvl9pPr marL="1828800" algn="ctr" defTabSz="873125" rtl="0" fontAlgn="base">
        <a:spcBef>
          <a:spcPct val="0"/>
        </a:spcBef>
        <a:spcAft>
          <a:spcPct val="0"/>
        </a:spcAft>
        <a:defRPr kumimoji="1" sz="3800" b="1">
          <a:solidFill>
            <a:schemeClr val="tx2"/>
          </a:solidFill>
          <a:latin typeface="Times New Roman" pitchFamily="18" charset="0"/>
          <a:ea typeface="新細明體" pitchFamily="18" charset="-120"/>
        </a:defRPr>
      </a:lvl9pPr>
    </p:titleStyle>
    <p:bodyStyle>
      <a:lvl1pPr marL="347663" indent="-347663" algn="l" defTabSz="873125" rtl="0" eaLnBrk="0" fontAlgn="base" hangingPunct="0">
        <a:spcBef>
          <a:spcPct val="25000"/>
        </a:spcBef>
        <a:spcAft>
          <a:spcPct val="0"/>
        </a:spcAft>
        <a:buChar char="•"/>
        <a:defRPr kumimoji="1" sz="2600" b="1">
          <a:solidFill>
            <a:schemeClr val="tx1"/>
          </a:solidFill>
          <a:latin typeface="+mn-lt"/>
          <a:ea typeface="+mn-ea"/>
          <a:cs typeface="+mn-cs"/>
        </a:defRPr>
      </a:lvl1pPr>
      <a:lvl2pPr marL="860425" indent="-342900" algn="l" defTabSz="873125" rtl="0" eaLnBrk="0" fontAlgn="base" hangingPunct="0">
        <a:spcBef>
          <a:spcPct val="25000"/>
        </a:spcBef>
        <a:spcAft>
          <a:spcPct val="0"/>
        </a:spcAft>
        <a:buChar char="–"/>
        <a:defRPr kumimoji="1" sz="2300">
          <a:solidFill>
            <a:schemeClr val="tx1"/>
          </a:solidFill>
          <a:latin typeface="+mn-lt"/>
          <a:ea typeface="+mn-ea"/>
        </a:defRPr>
      </a:lvl2pPr>
      <a:lvl3pPr marL="1416050" indent="-217488" algn="l" defTabSz="873125" rtl="0" eaLnBrk="0" fontAlgn="base" hangingPunct="0">
        <a:spcBef>
          <a:spcPct val="20000"/>
        </a:spcBef>
        <a:spcAft>
          <a:spcPct val="0"/>
        </a:spcAft>
        <a:buChar char="•"/>
        <a:defRPr kumimoji="1" sz="2300">
          <a:solidFill>
            <a:schemeClr val="tx1"/>
          </a:solidFill>
          <a:latin typeface="Arial" charset="0"/>
          <a:ea typeface="+mn-ea"/>
        </a:defRPr>
      </a:lvl3pPr>
      <a:lvl4pPr marL="1806575" indent="-220663" algn="l" defTabSz="873125" rtl="0" eaLnBrk="0" fontAlgn="base" hangingPunct="0">
        <a:spcBef>
          <a:spcPct val="20000"/>
        </a:spcBef>
        <a:spcAft>
          <a:spcPct val="0"/>
        </a:spcAft>
        <a:buChar char="–"/>
        <a:defRPr kumimoji="1" sz="1900">
          <a:solidFill>
            <a:schemeClr val="tx1"/>
          </a:solidFill>
          <a:latin typeface="Arial" charset="0"/>
          <a:ea typeface="+mn-ea"/>
        </a:defRPr>
      </a:lvl4pPr>
      <a:lvl5pPr marL="2195513" indent="-217488" algn="l" defTabSz="873125" rtl="0" eaLnBrk="0" fontAlgn="base" hangingPunct="0">
        <a:spcBef>
          <a:spcPct val="20000"/>
        </a:spcBef>
        <a:spcAft>
          <a:spcPct val="0"/>
        </a:spcAft>
        <a:buChar char="»"/>
        <a:defRPr kumimoji="1" sz="1900">
          <a:solidFill>
            <a:schemeClr val="tx1"/>
          </a:solidFill>
          <a:latin typeface="Arial" charset="0"/>
          <a:ea typeface="+mn-ea"/>
        </a:defRPr>
      </a:lvl5pPr>
      <a:lvl6pPr marL="2652713" indent="-217488" algn="l" defTabSz="873125" rtl="0" fontAlgn="base">
        <a:spcBef>
          <a:spcPct val="20000"/>
        </a:spcBef>
        <a:spcAft>
          <a:spcPct val="0"/>
        </a:spcAft>
        <a:buChar char="»"/>
        <a:defRPr kumimoji="1" sz="1900">
          <a:solidFill>
            <a:schemeClr val="tx1"/>
          </a:solidFill>
          <a:latin typeface="Arial" charset="0"/>
          <a:ea typeface="+mn-ea"/>
        </a:defRPr>
      </a:lvl6pPr>
      <a:lvl7pPr marL="3109913" indent="-217488" algn="l" defTabSz="873125" rtl="0" fontAlgn="base">
        <a:spcBef>
          <a:spcPct val="20000"/>
        </a:spcBef>
        <a:spcAft>
          <a:spcPct val="0"/>
        </a:spcAft>
        <a:buChar char="»"/>
        <a:defRPr kumimoji="1" sz="1900">
          <a:solidFill>
            <a:schemeClr val="tx1"/>
          </a:solidFill>
          <a:latin typeface="Arial" charset="0"/>
          <a:ea typeface="+mn-ea"/>
        </a:defRPr>
      </a:lvl7pPr>
      <a:lvl8pPr marL="3567113" indent="-217488" algn="l" defTabSz="873125" rtl="0" fontAlgn="base">
        <a:spcBef>
          <a:spcPct val="20000"/>
        </a:spcBef>
        <a:spcAft>
          <a:spcPct val="0"/>
        </a:spcAft>
        <a:buChar char="»"/>
        <a:defRPr kumimoji="1" sz="1900">
          <a:solidFill>
            <a:schemeClr val="tx1"/>
          </a:solidFill>
          <a:latin typeface="Arial" charset="0"/>
          <a:ea typeface="+mn-ea"/>
        </a:defRPr>
      </a:lvl8pPr>
      <a:lvl9pPr marL="4024313" indent="-217488" algn="l" defTabSz="873125" rtl="0" fontAlgn="base">
        <a:spcBef>
          <a:spcPct val="20000"/>
        </a:spcBef>
        <a:spcAft>
          <a:spcPct val="0"/>
        </a:spcAft>
        <a:buChar char="»"/>
        <a:defRPr kumimoji="1" sz="1900">
          <a:solidFill>
            <a:schemeClr val="tx1"/>
          </a:solidFill>
          <a:latin typeface="Arial" charset="0"/>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圖片 2" descr="一張含有 室內, 牆, 室內設計, 視窗 的圖片&#10;&#10;自動產生的描述">
            <a:extLst>
              <a:ext uri="{FF2B5EF4-FFF2-40B4-BE49-F238E27FC236}">
                <a16:creationId xmlns:a16="http://schemas.microsoft.com/office/drawing/2014/main" id="{4750446B-E509-93A0-BCF4-E22486C2A4EA}"/>
              </a:ext>
            </a:extLst>
          </p:cNvPr>
          <p:cNvPicPr preferRelativeResize="0">
            <a:picLocks/>
          </p:cNvPicPr>
          <p:nvPr/>
        </p:nvPicPr>
        <p:blipFill rotWithShape="1">
          <a:blip r:embed="rId2" cstate="print">
            <a:extLst>
              <a:ext uri="{28A0092B-C50C-407E-A947-70E740481C1C}">
                <a14:useLocalDpi xmlns:a14="http://schemas.microsoft.com/office/drawing/2010/main" val="0"/>
              </a:ext>
            </a:extLst>
          </a:blip>
          <a:srcRect l="9946" r="11751"/>
          <a:stretch/>
        </p:blipFill>
        <p:spPr>
          <a:xfrm>
            <a:off x="633215" y="549000"/>
            <a:ext cx="8640960" cy="5760000"/>
          </a:xfrm>
          <a:prstGeom prst="rect">
            <a:avLst/>
          </a:prstGeom>
        </p:spPr>
      </p:pic>
      <p:sp>
        <p:nvSpPr>
          <p:cNvPr id="2053" name="Text Box 34"/>
          <p:cNvSpPr txBox="1">
            <a:spLocks noChangeArrowheads="1"/>
          </p:cNvSpPr>
          <p:nvPr/>
        </p:nvSpPr>
        <p:spPr bwMode="auto">
          <a:xfrm>
            <a:off x="7761312" y="6077613"/>
            <a:ext cx="1510513" cy="223261"/>
          </a:xfrm>
          <a:prstGeom prst="rect">
            <a:avLst/>
          </a:prstGeom>
          <a:noFill/>
          <a:ln w="6350">
            <a:noFill/>
            <a:miter lim="800000"/>
            <a:headEnd/>
            <a:tailEnd/>
          </a:ln>
        </p:spPr>
        <p:txBody>
          <a:bodyPr wrap="square" lIns="34351" tIns="34351" rIns="108000" bIns="34351" anchor="ctr">
            <a:spAutoFit/>
          </a:bodyPr>
          <a:lstStyle/>
          <a:p>
            <a:pPr algn="r" defTabSz="873125">
              <a:spcBef>
                <a:spcPct val="25000"/>
              </a:spcBef>
            </a:pPr>
            <a:r>
              <a:rPr lang="en-US" altLang="zh-TW" sz="1000" b="1" dirty="0">
                <a:solidFill>
                  <a:schemeClr val="bg1"/>
                </a:solidFill>
                <a:latin typeface="微軟正黑體" pitchFamily="34" charset="-120"/>
                <a:ea typeface="微軟正黑體" pitchFamily="34" charset="-120"/>
              </a:rPr>
              <a:t>Upper Mansion</a:t>
            </a:r>
          </a:p>
        </p:txBody>
      </p:sp>
      <p:sp>
        <p:nvSpPr>
          <p:cNvPr id="6" name="投影片編號版面配置區 5"/>
          <p:cNvSpPr>
            <a:spLocks noGrp="1"/>
          </p:cNvSpPr>
          <p:nvPr>
            <p:ph type="sldNum" sz="quarter" idx="10"/>
          </p:nvPr>
        </p:nvSpPr>
        <p:spPr>
          <a:xfrm>
            <a:off x="9345613" y="6669088"/>
            <a:ext cx="560387" cy="152400"/>
          </a:xfrm>
        </p:spPr>
        <p:txBody>
          <a:bodyPr/>
          <a:lstStyle/>
          <a:p>
            <a:pPr>
              <a:defRPr/>
            </a:pPr>
            <a:fld id="{01189CD9-B2AE-4B34-8AFE-A76E1A5D9AF6}" type="slidenum">
              <a:rPr lang="en-US" altLang="zh-TW" smtClean="0"/>
              <a:pPr>
                <a:defRPr/>
              </a:pPr>
              <a:t>1</a:t>
            </a:fld>
            <a:endParaRPr lang="en-US" altLang="zh-TW" dirty="0"/>
          </a:p>
        </p:txBody>
      </p:sp>
      <p:sp>
        <p:nvSpPr>
          <p:cNvPr id="9" name="文字方塊 8"/>
          <p:cNvSpPr txBox="1"/>
          <p:nvPr/>
        </p:nvSpPr>
        <p:spPr>
          <a:xfrm>
            <a:off x="2648173" y="5725421"/>
            <a:ext cx="2541328" cy="580534"/>
          </a:xfrm>
          <a:prstGeom prst="rect">
            <a:avLst/>
          </a:prstGeom>
          <a:noFill/>
        </p:spPr>
        <p:txBody>
          <a:bodyPr wrap="none" lIns="36000" tIns="36000" rIns="36000" bIns="36000" rtlCol="0">
            <a:spAutoFit/>
          </a:bodyPr>
          <a:lstStyle/>
          <a:p>
            <a:r>
              <a:rPr lang="zh-TW" altLang="en-US" sz="3300" b="1" dirty="0">
                <a:solidFill>
                  <a:schemeClr val="bg1"/>
                </a:solidFill>
                <a:latin typeface="微軟正黑體" pitchFamily="34" charset="-120"/>
                <a:ea typeface="微軟正黑體" pitchFamily="34" charset="-120"/>
              </a:rPr>
              <a:t>華固建設</a:t>
            </a:r>
            <a:r>
              <a:rPr lang="en-US" altLang="zh-TW" sz="1600" b="1" dirty="0">
                <a:solidFill>
                  <a:schemeClr val="bg1"/>
                </a:solidFill>
                <a:latin typeface="微軟正黑體" pitchFamily="34" charset="-120"/>
                <a:ea typeface="微軟正黑體" pitchFamily="34" charset="-120"/>
              </a:rPr>
              <a:t>2024Q1</a:t>
            </a:r>
            <a:endParaRPr lang="zh-TW" altLang="en-US" sz="1600" b="1" dirty="0">
              <a:solidFill>
                <a:schemeClr val="bg1"/>
              </a:solidFill>
              <a:latin typeface="微軟正黑體" pitchFamily="34" charset="-120"/>
              <a:ea typeface="微軟正黑體" pitchFamily="34" charset="-120"/>
            </a:endParaRPr>
          </a:p>
        </p:txBody>
      </p:sp>
      <p:pic>
        <p:nvPicPr>
          <p:cNvPr id="10" name="圖片 9" descr="Huaku藝術體Logo(白)-01.png"/>
          <p:cNvPicPr>
            <a:picLocks noChangeAspect="1"/>
          </p:cNvPicPr>
          <p:nvPr/>
        </p:nvPicPr>
        <p:blipFill>
          <a:blip r:embed="rId3" cstate="print"/>
          <a:stretch>
            <a:fillRect/>
          </a:stretch>
        </p:blipFill>
        <p:spPr>
          <a:xfrm>
            <a:off x="631825" y="5590979"/>
            <a:ext cx="2082162" cy="72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0"/>
          </p:nvPr>
        </p:nvSpPr>
        <p:spPr>
          <a:xfrm>
            <a:off x="9345613" y="6668050"/>
            <a:ext cx="560387" cy="152400"/>
          </a:xfrm>
        </p:spPr>
        <p:txBody>
          <a:bodyPr/>
          <a:lstStyle/>
          <a:p>
            <a:pPr>
              <a:defRPr/>
            </a:pPr>
            <a:fld id="{99E1B140-C355-496A-B32E-01CFB68D593D}" type="slidenum">
              <a:rPr lang="en-US" altLang="zh-TW" smtClean="0"/>
              <a:pPr>
                <a:defRPr/>
              </a:pPr>
              <a:t>10</a:t>
            </a:fld>
            <a:endParaRPr lang="en-US" altLang="zh-TW"/>
          </a:p>
        </p:txBody>
      </p:sp>
      <p:sp>
        <p:nvSpPr>
          <p:cNvPr id="6" name="Rectangle 32"/>
          <p:cNvSpPr txBox="1">
            <a:spLocks noChangeArrowheads="1"/>
          </p:cNvSpPr>
          <p:nvPr/>
        </p:nvSpPr>
        <p:spPr bwMode="auto">
          <a:xfrm>
            <a:off x="634175" y="116632"/>
            <a:ext cx="8640000" cy="688256"/>
          </a:xfrm>
          <a:prstGeom prst="rect">
            <a:avLst/>
          </a:prstGeom>
          <a:noFill/>
          <a:ln>
            <a:miter lim="800000"/>
            <a:headEnd/>
            <a:tailEnd/>
          </a:ln>
        </p:spPr>
        <p:txBody>
          <a:bodyPr vert="horz" wrap="square" lIns="36000" tIns="36000" rIns="36000" bIns="36000" numCol="1" anchor="ctr" anchorCtr="1" compatLnSpc="1">
            <a:prstTxWarp prst="textNoShape">
              <a:avLst/>
            </a:prstTxWarp>
            <a:spAutoFit/>
          </a:bodyPr>
          <a:lstStyle/>
          <a:p>
            <a:pPr algn="ctr" defTabSz="873125">
              <a:defRPr/>
            </a:pPr>
            <a:r>
              <a:rPr lang="en-US" altLang="zh-TW" sz="4000" b="1" kern="0" dirty="0">
                <a:solidFill>
                  <a:schemeClr val="tx2"/>
                </a:solidFill>
                <a:latin typeface="微軟正黑體" pitchFamily="34" charset="-120"/>
                <a:ea typeface="微軟正黑體" pitchFamily="34" charset="-120"/>
              </a:rPr>
              <a:t>Schedule</a:t>
            </a:r>
            <a:endParaRPr lang="zh-TW" altLang="en-US" sz="4000" b="1" kern="0" dirty="0">
              <a:solidFill>
                <a:schemeClr val="tx2"/>
              </a:solidFill>
              <a:latin typeface="微軟正黑體" pitchFamily="34" charset="-120"/>
              <a:ea typeface="微軟正黑體" pitchFamily="34" charset="-120"/>
            </a:endParaRPr>
          </a:p>
        </p:txBody>
      </p:sp>
      <p:pic>
        <p:nvPicPr>
          <p:cNvPr id="3" name="圖片 2">
            <a:extLst>
              <a:ext uri="{FF2B5EF4-FFF2-40B4-BE49-F238E27FC236}">
                <a16:creationId xmlns:a16="http://schemas.microsoft.com/office/drawing/2014/main" id="{304BF78E-FB61-9372-3386-E7D37B77AC8D}"/>
              </a:ext>
            </a:extLst>
          </p:cNvPr>
          <p:cNvPicPr preferRelativeResize="0">
            <a:picLocks/>
          </p:cNvPicPr>
          <p:nvPr/>
        </p:nvPicPr>
        <p:blipFill>
          <a:blip r:embed="rId2"/>
          <a:stretch>
            <a:fillRect/>
          </a:stretch>
        </p:blipFill>
        <p:spPr>
          <a:xfrm>
            <a:off x="631825" y="908050"/>
            <a:ext cx="8640000" cy="5760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spAutoFit/>
          </a:bodyPr>
          <a:lstStyle/>
          <a:p>
            <a:pPr eaLnBrk="1" hangingPunct="1"/>
            <a:r>
              <a:rPr lang="en-US" altLang="zh-TW" sz="4600" dirty="0">
                <a:latin typeface="微軟正黑體" pitchFamily="34" charset="-120"/>
                <a:ea typeface="微軟正黑體" pitchFamily="34" charset="-120"/>
              </a:rPr>
              <a:t>Q &amp; 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2"/>
          <p:cNvSpPr>
            <a:spLocks noGrp="1" noChangeArrowheads="1"/>
          </p:cNvSpPr>
          <p:nvPr>
            <p:ph type="title"/>
          </p:nvPr>
        </p:nvSpPr>
        <p:spPr bwMode="auto">
          <a:xfrm>
            <a:off x="634175" y="116632"/>
            <a:ext cx="8640000" cy="688256"/>
          </a:xfrm>
          <a:noFill/>
          <a:ln>
            <a:miter lim="800000"/>
            <a:headEnd/>
            <a:tailEnd/>
          </a:ln>
        </p:spPr>
        <p:txBody>
          <a:bodyPr vert="horz" wrap="square" lIns="36000" tIns="36000" rIns="36000" bIns="36000" numCol="1" anchor="ctr" anchorCtr="1" compatLnSpc="1">
            <a:prstTxWarp prst="textNoShape">
              <a:avLst/>
            </a:prstTxWarp>
            <a:spAutoFit/>
          </a:bodyPr>
          <a:lstStyle/>
          <a:p>
            <a:pPr eaLnBrk="1" hangingPunct="1"/>
            <a:r>
              <a:rPr lang="en-US" altLang="zh-TW" sz="4000" dirty="0">
                <a:latin typeface="微軟正黑體" pitchFamily="34" charset="-120"/>
                <a:ea typeface="微軟正黑體" pitchFamily="34" charset="-120"/>
              </a:rPr>
              <a:t>Disclaimer Statement</a:t>
            </a:r>
            <a:endParaRPr lang="zh-TW" altLang="en-US" sz="4000" dirty="0">
              <a:latin typeface="微軟正黑體" pitchFamily="34" charset="-120"/>
              <a:ea typeface="微軟正黑體" pitchFamily="34" charset="-120"/>
            </a:endParaRPr>
          </a:p>
        </p:txBody>
      </p:sp>
      <p:sp>
        <p:nvSpPr>
          <p:cNvPr id="4" name="投影片編號版面配置區 3"/>
          <p:cNvSpPr>
            <a:spLocks noGrp="1"/>
          </p:cNvSpPr>
          <p:nvPr>
            <p:ph type="sldNum" sz="quarter" idx="10"/>
          </p:nvPr>
        </p:nvSpPr>
        <p:spPr>
          <a:xfrm>
            <a:off x="9345613" y="6669088"/>
            <a:ext cx="560387" cy="152400"/>
          </a:xfrm>
        </p:spPr>
        <p:txBody>
          <a:bodyPr/>
          <a:lstStyle/>
          <a:p>
            <a:pPr>
              <a:defRPr/>
            </a:pPr>
            <a:fld id="{99E1B140-C355-496A-B32E-01CFB68D593D}" type="slidenum">
              <a:rPr lang="en-US" altLang="zh-TW" smtClean="0"/>
              <a:pPr>
                <a:defRPr/>
              </a:pPr>
              <a:t>2</a:t>
            </a:fld>
            <a:endParaRPr lang="en-US" altLang="zh-TW" dirty="0"/>
          </a:p>
        </p:txBody>
      </p:sp>
      <p:sp>
        <p:nvSpPr>
          <p:cNvPr id="5" name="Rectangle 2"/>
          <p:cNvSpPr txBox="1">
            <a:spLocks noChangeArrowheads="1"/>
          </p:cNvSpPr>
          <p:nvPr/>
        </p:nvSpPr>
        <p:spPr bwMode="auto">
          <a:xfrm>
            <a:off x="631825" y="908050"/>
            <a:ext cx="8642350" cy="5227961"/>
          </a:xfrm>
          <a:prstGeom prst="rect">
            <a:avLst/>
          </a:prstGeom>
          <a:noFill/>
          <a:ln>
            <a:miter lim="800000"/>
            <a:headEnd/>
            <a:tailEnd/>
          </a:ln>
        </p:spPr>
        <p:txBody>
          <a:bodyPr vert="horz" wrap="square" lIns="36000" tIns="36000" rIns="36000" bIns="36000" numCol="1" anchor="t" anchorCtr="0" compatLnSpc="1">
            <a:prstTxWarp prst="textNoShape">
              <a:avLst/>
            </a:prstTxWarp>
            <a:spAutoFit/>
          </a:bodyPr>
          <a:lstStyle/>
          <a:p>
            <a:pPr marL="358775" indent="-358775" defTabSz="873125">
              <a:spcBef>
                <a:spcPts val="600"/>
              </a:spcBef>
              <a:buFont typeface="Wingdings" pitchFamily="2" charset="2"/>
              <a:buChar char="Ø"/>
            </a:pPr>
            <a:r>
              <a:rPr lang="en-US" altLang="zh-TW" sz="2000" kern="0" dirty="0">
                <a:solidFill>
                  <a:schemeClr val="tx2"/>
                </a:solidFill>
                <a:latin typeface="微軟正黑體" pitchFamily="34" charset="-120"/>
                <a:ea typeface="微軟正黑體" pitchFamily="34" charset="-120"/>
              </a:rPr>
              <a:t>This presentation contains forward looking statements which are estimated based on the current status of </a:t>
            </a:r>
            <a:r>
              <a:rPr lang="en-US" altLang="zh-TW" sz="2000" kern="0" dirty="0" err="1">
                <a:solidFill>
                  <a:schemeClr val="tx2"/>
                </a:solidFill>
                <a:latin typeface="微軟正黑體" pitchFamily="34" charset="-120"/>
                <a:ea typeface="微軟正黑體" pitchFamily="34" charset="-120"/>
              </a:rPr>
              <a:t>Huaku</a:t>
            </a:r>
            <a:r>
              <a:rPr lang="en-US" altLang="zh-TW" sz="2000" kern="0" dirty="0">
                <a:solidFill>
                  <a:schemeClr val="tx2"/>
                </a:solidFill>
                <a:latin typeface="微軟正黑體" pitchFamily="34" charset="-120"/>
                <a:ea typeface="微軟正黑體" pitchFamily="34" charset="-120"/>
              </a:rPr>
              <a:t> Development Co., Ltd. and general economic conditions.</a:t>
            </a:r>
          </a:p>
          <a:p>
            <a:pPr marL="358775" indent="-358775" defTabSz="873125">
              <a:spcBef>
                <a:spcPts val="600"/>
              </a:spcBef>
              <a:buFont typeface="Wingdings" pitchFamily="2" charset="2"/>
              <a:buChar char="Ø"/>
            </a:pPr>
            <a:r>
              <a:rPr lang="en-US" altLang="zh-TW" sz="2000" kern="0" dirty="0">
                <a:solidFill>
                  <a:schemeClr val="tx2"/>
                </a:solidFill>
                <a:latin typeface="微軟正黑體" pitchFamily="34" charset="-120"/>
                <a:ea typeface="微軟正黑體" pitchFamily="34" charset="-120"/>
              </a:rPr>
              <a:t>The forward looking statements involve certain risks and uncertainties that could cause actual results to differ materially from those contained in the forward looking statements. Potential risks and uncertainties include such factors as general economic conditions, foreign exchange fluctuations, rising cost of raw materials, competitive products and pricing pressures and regulatory developments.</a:t>
            </a:r>
          </a:p>
          <a:p>
            <a:pPr marL="358775" indent="-358775" defTabSz="873125">
              <a:spcBef>
                <a:spcPts val="600"/>
              </a:spcBef>
              <a:buFont typeface="Wingdings" pitchFamily="2" charset="2"/>
              <a:buChar char="Ø"/>
            </a:pPr>
            <a:r>
              <a:rPr lang="en-US" altLang="zh-TW" sz="2000" kern="0" dirty="0">
                <a:solidFill>
                  <a:schemeClr val="tx2"/>
                </a:solidFill>
                <a:latin typeface="微軟正黑體" pitchFamily="34" charset="-120"/>
                <a:ea typeface="微軟正黑體" pitchFamily="34" charset="-120"/>
              </a:rPr>
              <a:t>Forward looking statements involve significant risks and uncertainties, should not be read as guarantees of future performance or results, and will not necessarily be accurate indications of whether or not such results will be achieved.</a:t>
            </a:r>
          </a:p>
          <a:p>
            <a:pPr marL="358775" indent="-358775" defTabSz="873125">
              <a:spcBef>
                <a:spcPts val="600"/>
              </a:spcBef>
              <a:buFont typeface="Wingdings" pitchFamily="2" charset="2"/>
              <a:buChar char="Ø"/>
            </a:pPr>
            <a:r>
              <a:rPr lang="en-US" altLang="zh-TW" sz="2000" kern="0" dirty="0">
                <a:solidFill>
                  <a:schemeClr val="tx2"/>
                </a:solidFill>
                <a:latin typeface="微軟正黑體" pitchFamily="34" charset="-120"/>
                <a:ea typeface="微軟正黑體" pitchFamily="34" charset="-120"/>
              </a:rPr>
              <a:t>This presentation may not be stored, copied, distributed, transmitted without </a:t>
            </a:r>
            <a:r>
              <a:rPr lang="en-US" altLang="zh-TW" sz="2000" kern="0" dirty="0" err="1">
                <a:solidFill>
                  <a:schemeClr val="tx2"/>
                </a:solidFill>
                <a:latin typeface="微軟正黑體" pitchFamily="34" charset="-120"/>
                <a:ea typeface="微軟正黑體" pitchFamily="34" charset="-120"/>
              </a:rPr>
              <a:t>Huaku</a:t>
            </a:r>
            <a:r>
              <a:rPr lang="en-US" altLang="zh-TW" sz="2000" kern="0" dirty="0">
                <a:solidFill>
                  <a:schemeClr val="tx2"/>
                </a:solidFill>
                <a:latin typeface="微軟正黑體" pitchFamily="34" charset="-120"/>
                <a:ea typeface="微軟正黑體" pitchFamily="34" charset="-120"/>
              </a:rPr>
              <a:t> Development Co., Ltd. permission.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2"/>
          <p:cNvSpPr>
            <a:spLocks noGrp="1" noChangeArrowheads="1"/>
          </p:cNvSpPr>
          <p:nvPr>
            <p:ph type="title"/>
          </p:nvPr>
        </p:nvSpPr>
        <p:spPr bwMode="auto">
          <a:xfrm>
            <a:off x="634175" y="116632"/>
            <a:ext cx="8640000" cy="688256"/>
          </a:xfrm>
          <a:noFill/>
          <a:ln>
            <a:miter lim="800000"/>
            <a:headEnd/>
            <a:tailEnd/>
          </a:ln>
        </p:spPr>
        <p:txBody>
          <a:bodyPr vert="horz" wrap="square" lIns="36000" tIns="36000" rIns="36000" bIns="36000" numCol="1" anchor="ctr" anchorCtr="1" compatLnSpc="1">
            <a:prstTxWarp prst="textNoShape">
              <a:avLst/>
            </a:prstTxWarp>
            <a:spAutoFit/>
          </a:bodyPr>
          <a:lstStyle/>
          <a:p>
            <a:pPr eaLnBrk="1" hangingPunct="1"/>
            <a:r>
              <a:rPr lang="en-US" altLang="zh-TW" sz="4000" dirty="0">
                <a:latin typeface="微軟正黑體" pitchFamily="34" charset="-120"/>
                <a:ea typeface="微軟正黑體" pitchFamily="34" charset="-120"/>
              </a:rPr>
              <a:t>Finance</a:t>
            </a:r>
            <a:endParaRPr lang="zh-TW" altLang="en-US" sz="4000" dirty="0">
              <a:latin typeface="微軟正黑體" pitchFamily="34" charset="-120"/>
              <a:ea typeface="微軟正黑體" pitchFamily="34" charset="-120"/>
            </a:endParaRPr>
          </a:p>
        </p:txBody>
      </p:sp>
      <p:sp>
        <p:nvSpPr>
          <p:cNvPr id="7" name="投影片編號版面配置區 6"/>
          <p:cNvSpPr>
            <a:spLocks noGrp="1"/>
          </p:cNvSpPr>
          <p:nvPr>
            <p:ph type="sldNum" sz="quarter" idx="10"/>
          </p:nvPr>
        </p:nvSpPr>
        <p:spPr>
          <a:xfrm>
            <a:off x="9345613" y="6669088"/>
            <a:ext cx="560387" cy="152400"/>
          </a:xfrm>
        </p:spPr>
        <p:txBody>
          <a:bodyPr/>
          <a:lstStyle/>
          <a:p>
            <a:pPr>
              <a:defRPr/>
            </a:pPr>
            <a:fld id="{99E1B140-C355-496A-B32E-01CFB68D593D}" type="slidenum">
              <a:rPr lang="en-US" altLang="zh-TW" smtClean="0"/>
              <a:pPr>
                <a:defRPr/>
              </a:pPr>
              <a:t>3</a:t>
            </a:fld>
            <a:endParaRPr lang="en-US" altLang="zh-TW" dirty="0"/>
          </a:p>
        </p:txBody>
      </p:sp>
      <p:pic>
        <p:nvPicPr>
          <p:cNvPr id="3" name="圖片 2">
            <a:extLst>
              <a:ext uri="{FF2B5EF4-FFF2-40B4-BE49-F238E27FC236}">
                <a16:creationId xmlns:a16="http://schemas.microsoft.com/office/drawing/2014/main" id="{D7631C44-E299-6F44-F716-E6AE44003D37}"/>
              </a:ext>
            </a:extLst>
          </p:cNvPr>
          <p:cNvPicPr>
            <a:picLocks noChangeAspect="1"/>
          </p:cNvPicPr>
          <p:nvPr/>
        </p:nvPicPr>
        <p:blipFill>
          <a:blip r:embed="rId2"/>
          <a:stretch>
            <a:fillRect/>
          </a:stretch>
        </p:blipFill>
        <p:spPr>
          <a:xfrm>
            <a:off x="631825" y="903693"/>
            <a:ext cx="8640000" cy="35984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2"/>
          <p:cNvSpPr>
            <a:spLocks noGrp="1" noChangeArrowheads="1"/>
          </p:cNvSpPr>
          <p:nvPr>
            <p:ph type="title"/>
          </p:nvPr>
        </p:nvSpPr>
        <p:spPr bwMode="auto">
          <a:xfrm>
            <a:off x="634175" y="116632"/>
            <a:ext cx="8640000" cy="688256"/>
          </a:xfrm>
          <a:noFill/>
          <a:ln>
            <a:miter lim="800000"/>
            <a:headEnd/>
            <a:tailEnd/>
          </a:ln>
        </p:spPr>
        <p:txBody>
          <a:bodyPr vert="horz" wrap="square" lIns="36000" tIns="36000" rIns="36000" bIns="36000" numCol="1" anchor="ctr" anchorCtr="1" compatLnSpc="1">
            <a:prstTxWarp prst="textNoShape">
              <a:avLst/>
            </a:prstTxWarp>
            <a:spAutoFit/>
          </a:bodyPr>
          <a:lstStyle/>
          <a:p>
            <a:pPr eaLnBrk="1" hangingPunct="1"/>
            <a:r>
              <a:rPr lang="en-US" altLang="zh-TW" sz="4000" dirty="0">
                <a:latin typeface="微軟正黑體" pitchFamily="34" charset="-120"/>
                <a:ea typeface="微軟正黑體" pitchFamily="34" charset="-120"/>
              </a:rPr>
              <a:t>Dividend Policy</a:t>
            </a:r>
            <a:endParaRPr lang="zh-TW" altLang="en-US" sz="4000" dirty="0">
              <a:latin typeface="微軟正黑體" pitchFamily="34" charset="-120"/>
              <a:ea typeface="微軟正黑體" pitchFamily="34" charset="-120"/>
            </a:endParaRPr>
          </a:p>
        </p:txBody>
      </p:sp>
      <p:sp>
        <p:nvSpPr>
          <p:cNvPr id="7" name="投影片編號版面配置區 6"/>
          <p:cNvSpPr>
            <a:spLocks noGrp="1"/>
          </p:cNvSpPr>
          <p:nvPr>
            <p:ph type="sldNum" sz="quarter" idx="10"/>
          </p:nvPr>
        </p:nvSpPr>
        <p:spPr>
          <a:xfrm>
            <a:off x="9345613" y="6669088"/>
            <a:ext cx="560387" cy="152400"/>
          </a:xfrm>
        </p:spPr>
        <p:txBody>
          <a:bodyPr/>
          <a:lstStyle/>
          <a:p>
            <a:pPr>
              <a:defRPr/>
            </a:pPr>
            <a:fld id="{99E1B140-C355-496A-B32E-01CFB68D593D}" type="slidenum">
              <a:rPr lang="en-US" altLang="zh-TW" smtClean="0"/>
              <a:pPr>
                <a:defRPr/>
              </a:pPr>
              <a:t>4</a:t>
            </a:fld>
            <a:endParaRPr lang="en-US" altLang="zh-TW" dirty="0"/>
          </a:p>
        </p:txBody>
      </p:sp>
      <p:sp>
        <p:nvSpPr>
          <p:cNvPr id="8" name="Rectangle 2"/>
          <p:cNvSpPr txBox="1">
            <a:spLocks noChangeArrowheads="1"/>
          </p:cNvSpPr>
          <p:nvPr/>
        </p:nvSpPr>
        <p:spPr bwMode="auto">
          <a:xfrm>
            <a:off x="624775" y="2852936"/>
            <a:ext cx="8637650" cy="3196635"/>
          </a:xfrm>
          <a:prstGeom prst="rect">
            <a:avLst/>
          </a:prstGeom>
          <a:noFill/>
          <a:ln>
            <a:miter lim="800000"/>
            <a:headEnd/>
            <a:tailEnd/>
          </a:ln>
        </p:spPr>
        <p:txBody>
          <a:bodyPr vert="horz" wrap="square" lIns="36000" tIns="36000" rIns="36000" bIns="36000" numCol="1" anchor="t" anchorCtr="0" compatLnSpc="1">
            <a:prstTxWarp prst="textNoShape">
              <a:avLst/>
            </a:prstTxWarp>
            <a:spAutoFit/>
          </a:bodyPr>
          <a:lstStyle/>
          <a:p>
            <a:pPr marL="358775" indent="-358775" defTabSz="873125">
              <a:spcBef>
                <a:spcPts val="600"/>
              </a:spcBef>
              <a:buFont typeface="Wingdings" pitchFamily="2" charset="2"/>
              <a:buChar char="Ø"/>
            </a:pPr>
            <a:r>
              <a:rPr lang="en-US" altLang="zh-TW" sz="2000" kern="0" dirty="0">
                <a:solidFill>
                  <a:schemeClr val="tx2"/>
                </a:solidFill>
                <a:latin typeface="微軟正黑體" pitchFamily="34" charset="-120"/>
                <a:ea typeface="微軟正黑體" pitchFamily="34" charset="-120"/>
              </a:rPr>
              <a:t>The total shareholder dividends for each year are not less than 50% of the distributable surplus in the current period, and the cash dividends are not less than 60% of the total shareholder dividends.</a:t>
            </a:r>
          </a:p>
          <a:p>
            <a:pPr marL="358775" defTabSz="873125">
              <a:spcBef>
                <a:spcPts val="600"/>
              </a:spcBef>
            </a:pPr>
            <a:r>
              <a:rPr lang="en-US" altLang="zh-TW" sz="1200" kern="0" dirty="0">
                <a:solidFill>
                  <a:schemeClr val="tx2"/>
                </a:solidFill>
                <a:latin typeface="微軟正黑體" pitchFamily="34" charset="-120"/>
                <a:ea typeface="微軟正黑體" pitchFamily="34" charset="-120"/>
              </a:rPr>
              <a:t>Note: The after-tax surplus of the current year is set out as a statutory surplus reserve, a special surplus reserve or a reversal of the special surplus reserve, which can be the distributable surplus in the current period.</a:t>
            </a:r>
          </a:p>
          <a:p>
            <a:pPr marL="358775" indent="-358775" defTabSz="873125">
              <a:spcBef>
                <a:spcPts val="600"/>
              </a:spcBef>
              <a:buFont typeface="Wingdings" pitchFamily="2" charset="2"/>
              <a:buChar char="Ø"/>
            </a:pPr>
            <a:r>
              <a:rPr lang="en-US" altLang="zh-TW" sz="2000" kern="0" dirty="0">
                <a:solidFill>
                  <a:schemeClr val="tx2"/>
                </a:solidFill>
                <a:latin typeface="微軟正黑體" pitchFamily="34" charset="-120"/>
                <a:ea typeface="微軟正黑體" pitchFamily="34" charset="-120"/>
              </a:rPr>
              <a:t>The company implements a balanced dividend policy and hopes that dividends will be distributed steadily in the long term. In the next 5 years, the annual cash dividend payment is higher than NT$5 as the predetermined goal.</a:t>
            </a:r>
          </a:p>
          <a:p>
            <a:pPr marL="358775" defTabSz="873125">
              <a:spcBef>
                <a:spcPts val="600"/>
              </a:spcBef>
            </a:pPr>
            <a:r>
              <a:rPr lang="en-US" altLang="zh-TW" sz="1200" kern="0" dirty="0">
                <a:solidFill>
                  <a:srgbClr val="000000"/>
                </a:solidFill>
                <a:latin typeface="微軟正黑體" pitchFamily="34" charset="-120"/>
                <a:ea typeface="微軟正黑體" pitchFamily="34" charset="-120"/>
              </a:rPr>
              <a:t>Note: The details of the actual total shareholder dividends paid out each year shall still be implemented after the resolution of the board of directors.</a:t>
            </a:r>
            <a:endParaRPr lang="en-US" altLang="zh-TW" sz="1200" kern="0" dirty="0">
              <a:solidFill>
                <a:schemeClr val="tx2"/>
              </a:solidFill>
              <a:latin typeface="微軟正黑體" pitchFamily="34" charset="-120"/>
              <a:ea typeface="微軟正黑體" pitchFamily="34" charset="-120"/>
            </a:endParaRPr>
          </a:p>
        </p:txBody>
      </p:sp>
      <p:pic>
        <p:nvPicPr>
          <p:cNvPr id="3" name="圖片 2">
            <a:extLst>
              <a:ext uri="{FF2B5EF4-FFF2-40B4-BE49-F238E27FC236}">
                <a16:creationId xmlns:a16="http://schemas.microsoft.com/office/drawing/2014/main" id="{317DB248-BD53-F83F-E7DC-23DDE9902452}"/>
              </a:ext>
            </a:extLst>
          </p:cNvPr>
          <p:cNvPicPr>
            <a:picLocks noChangeAspect="1"/>
          </p:cNvPicPr>
          <p:nvPr/>
        </p:nvPicPr>
        <p:blipFill>
          <a:blip r:embed="rId2"/>
          <a:stretch>
            <a:fillRect/>
          </a:stretch>
        </p:blipFill>
        <p:spPr>
          <a:xfrm>
            <a:off x="645967" y="908050"/>
            <a:ext cx="8640000" cy="18113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投影片編號版面配置區 37"/>
          <p:cNvSpPr>
            <a:spLocks noGrp="1"/>
          </p:cNvSpPr>
          <p:nvPr>
            <p:ph type="sldNum" sz="quarter" idx="10"/>
          </p:nvPr>
        </p:nvSpPr>
        <p:spPr>
          <a:xfrm>
            <a:off x="9345613" y="6669088"/>
            <a:ext cx="560983" cy="152400"/>
          </a:xfrm>
        </p:spPr>
        <p:txBody>
          <a:bodyPr/>
          <a:lstStyle/>
          <a:p>
            <a:pPr>
              <a:defRPr/>
            </a:pPr>
            <a:fld id="{99E1B140-C355-496A-B32E-01CFB68D593D}" type="slidenum">
              <a:rPr lang="en-US" altLang="zh-TW" smtClean="0"/>
              <a:pPr>
                <a:defRPr/>
              </a:pPr>
              <a:t>5</a:t>
            </a:fld>
            <a:endParaRPr lang="en-US" altLang="zh-TW"/>
          </a:p>
        </p:txBody>
      </p:sp>
      <p:sp>
        <p:nvSpPr>
          <p:cNvPr id="40" name="Rectangle 32"/>
          <p:cNvSpPr txBox="1">
            <a:spLocks noChangeArrowheads="1"/>
          </p:cNvSpPr>
          <p:nvPr/>
        </p:nvSpPr>
        <p:spPr bwMode="auto">
          <a:xfrm>
            <a:off x="634175" y="116632"/>
            <a:ext cx="8640000" cy="688256"/>
          </a:xfrm>
          <a:prstGeom prst="rect">
            <a:avLst/>
          </a:prstGeom>
          <a:noFill/>
          <a:ln>
            <a:miter lim="800000"/>
            <a:headEnd/>
            <a:tailEnd/>
          </a:ln>
        </p:spPr>
        <p:txBody>
          <a:bodyPr vert="horz" wrap="square" lIns="36000" tIns="36000" rIns="36000" bIns="36000" numCol="1" anchor="ctr" anchorCtr="1" compatLnSpc="1">
            <a:prstTxWarp prst="textNoShape">
              <a:avLst/>
            </a:prstTxWarp>
            <a:spAutoFit/>
          </a:bodyPr>
          <a:lstStyle/>
          <a:p>
            <a:pPr algn="ctr" defTabSz="873125">
              <a:defRPr/>
            </a:pPr>
            <a:r>
              <a:rPr lang="en-US" altLang="zh-TW" sz="4000" b="1" kern="0" dirty="0">
                <a:solidFill>
                  <a:schemeClr val="tx2"/>
                </a:solidFill>
                <a:latin typeface="微軟正黑體" pitchFamily="34" charset="-120"/>
                <a:ea typeface="微軟正黑體" pitchFamily="34" charset="-120"/>
              </a:rPr>
              <a:t>Locations – Greater Taipei</a:t>
            </a:r>
            <a:endParaRPr lang="zh-TW" altLang="en-US" sz="4000" b="1" kern="0" dirty="0">
              <a:solidFill>
                <a:schemeClr val="tx2"/>
              </a:solidFill>
              <a:latin typeface="微軟正黑體" pitchFamily="34" charset="-120"/>
              <a:ea typeface="微軟正黑體" pitchFamily="34" charset="-120"/>
            </a:endParaRPr>
          </a:p>
        </p:txBody>
      </p:sp>
      <p:pic>
        <p:nvPicPr>
          <p:cNvPr id="2" name="圖片 1" descr="一張含有 地圖, 文字, 地圖集 的圖片&#10;&#10;自動產生的描述">
            <a:extLst>
              <a:ext uri="{FF2B5EF4-FFF2-40B4-BE49-F238E27FC236}">
                <a16:creationId xmlns:a16="http://schemas.microsoft.com/office/drawing/2014/main" id="{7A580E7C-7678-C63A-511A-83B2FAEB0771}"/>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 t="-1" r="41483" b="25442"/>
          <a:stretch/>
        </p:blipFill>
        <p:spPr>
          <a:xfrm>
            <a:off x="5115661" y="908051"/>
            <a:ext cx="4176001" cy="5113238"/>
          </a:xfrm>
          <a:prstGeom prst="rect">
            <a:avLst/>
          </a:prstGeom>
        </p:spPr>
      </p:pic>
      <p:grpSp>
        <p:nvGrpSpPr>
          <p:cNvPr id="3" name="群組 2">
            <a:extLst>
              <a:ext uri="{FF2B5EF4-FFF2-40B4-BE49-F238E27FC236}">
                <a16:creationId xmlns:a16="http://schemas.microsoft.com/office/drawing/2014/main" id="{B2A9BCDA-7C01-C341-6ACA-AAA214A2921C}"/>
              </a:ext>
            </a:extLst>
          </p:cNvPr>
          <p:cNvGrpSpPr>
            <a:grpSpLocks noChangeAspect="1"/>
          </p:cNvGrpSpPr>
          <p:nvPr/>
        </p:nvGrpSpPr>
        <p:grpSpPr>
          <a:xfrm>
            <a:off x="698018" y="878500"/>
            <a:ext cx="4176000" cy="5358713"/>
            <a:chOff x="1751502" y="870998"/>
            <a:chExt cx="5344382" cy="6858000"/>
          </a:xfrm>
        </p:grpSpPr>
        <p:pic>
          <p:nvPicPr>
            <p:cNvPr id="4" name="圖片 3" descr="一張含有 文字, 地圖, 地圖集 的圖片&#10;&#10;自動產生的描述">
              <a:extLst>
                <a:ext uri="{FF2B5EF4-FFF2-40B4-BE49-F238E27FC236}">
                  <a16:creationId xmlns:a16="http://schemas.microsoft.com/office/drawing/2014/main" id="{2CAACEA4-6D15-BEB2-3986-2CEAF85F2078}"/>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751502" y="870998"/>
              <a:ext cx="5344382" cy="6858000"/>
            </a:xfrm>
            <a:prstGeom prst="rect">
              <a:avLst/>
            </a:prstGeom>
          </p:spPr>
        </p:pic>
        <p:sp>
          <p:nvSpPr>
            <p:cNvPr id="5" name="矩形 4">
              <a:extLst>
                <a:ext uri="{FF2B5EF4-FFF2-40B4-BE49-F238E27FC236}">
                  <a16:creationId xmlns:a16="http://schemas.microsoft.com/office/drawing/2014/main" id="{C698FBCC-7186-5076-1B0B-EBBA34762B9E}"/>
                </a:ext>
              </a:extLst>
            </p:cNvPr>
            <p:cNvSpPr/>
            <p:nvPr/>
          </p:nvSpPr>
          <p:spPr bwMode="auto">
            <a:xfrm>
              <a:off x="5132086" y="1052736"/>
              <a:ext cx="1872208" cy="151216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73125" rtl="0" eaLnBrk="1" fontAlgn="base" latinLnBrk="0" hangingPunct="1">
                <a:lnSpc>
                  <a:spcPct val="100000"/>
                </a:lnSpc>
                <a:spcBef>
                  <a:spcPct val="0"/>
                </a:spcBef>
                <a:spcAft>
                  <a:spcPct val="0"/>
                </a:spcAft>
                <a:buClrTx/>
                <a:buSzTx/>
                <a:buFontTx/>
                <a:buNone/>
                <a:tabLst/>
              </a:pPr>
              <a:endParaRPr kumimoji="1" lang="zh-TW" altLang="en-US" sz="1700" b="0" i="0" u="none" strike="noStrike" cap="none" normalizeH="0" baseline="0">
                <a:ln>
                  <a:noFill/>
                </a:ln>
                <a:solidFill>
                  <a:schemeClr val="tx1"/>
                </a:solidFill>
                <a:effectLst/>
                <a:latin typeface="Arial" charset="0"/>
                <a:ea typeface="新細明體" pitchFamily="18" charset="-120"/>
              </a:endParaRPr>
            </a:p>
          </p:txBody>
        </p:sp>
      </p:grpSp>
      <p:sp>
        <p:nvSpPr>
          <p:cNvPr id="6" name="文字方塊 5">
            <a:extLst>
              <a:ext uri="{FF2B5EF4-FFF2-40B4-BE49-F238E27FC236}">
                <a16:creationId xmlns:a16="http://schemas.microsoft.com/office/drawing/2014/main" id="{5AFD4595-D29F-2E60-09F2-FFBF0C365F32}"/>
              </a:ext>
            </a:extLst>
          </p:cNvPr>
          <p:cNvSpPr txBox="1"/>
          <p:nvPr/>
        </p:nvSpPr>
        <p:spPr>
          <a:xfrm>
            <a:off x="630448" y="1217328"/>
            <a:ext cx="900000" cy="252000"/>
          </a:xfrm>
          <a:prstGeom prst="rect">
            <a:avLst/>
          </a:prstGeom>
          <a:noFill/>
        </p:spPr>
        <p:txBody>
          <a:bodyPr wrap="square" lIns="36000" tIns="36000" rIns="36000" bIns="36000" rtlCol="0">
            <a:noAutofit/>
          </a:bodyPr>
          <a:lstStyle/>
          <a:p>
            <a:r>
              <a:rPr lang="en-US" altLang="zh-TW" sz="700" dirty="0" err="1">
                <a:latin typeface="微軟正黑體" pitchFamily="34" charset="-120"/>
                <a:ea typeface="微軟正黑體" pitchFamily="34" charset="-120"/>
              </a:rPr>
              <a:t>ZhengDaBeiTou</a:t>
            </a:r>
            <a:endParaRPr lang="en-US" altLang="zh-TW" sz="700" dirty="0">
              <a:latin typeface="微軟正黑體" pitchFamily="34" charset="-120"/>
              <a:ea typeface="微軟正黑體" pitchFamily="34" charset="-120"/>
            </a:endParaRPr>
          </a:p>
        </p:txBody>
      </p:sp>
      <p:sp>
        <p:nvSpPr>
          <p:cNvPr id="8" name="文字方塊 7">
            <a:extLst>
              <a:ext uri="{FF2B5EF4-FFF2-40B4-BE49-F238E27FC236}">
                <a16:creationId xmlns:a16="http://schemas.microsoft.com/office/drawing/2014/main" id="{ACC7FAE0-1935-50B5-9DA8-CD1867983480}"/>
              </a:ext>
            </a:extLst>
          </p:cNvPr>
          <p:cNvSpPr txBox="1"/>
          <p:nvPr/>
        </p:nvSpPr>
        <p:spPr>
          <a:xfrm>
            <a:off x="630448" y="1469328"/>
            <a:ext cx="900000" cy="252000"/>
          </a:xfrm>
          <a:prstGeom prst="rect">
            <a:avLst/>
          </a:prstGeom>
          <a:noFill/>
        </p:spPr>
        <p:txBody>
          <a:bodyPr wrap="square" lIns="36000" tIns="36000" rIns="36000" bIns="36000" rtlCol="0">
            <a:noAutofit/>
          </a:bodyPr>
          <a:lstStyle/>
          <a:p>
            <a:r>
              <a:rPr lang="en-US" altLang="zh-TW" sz="700" dirty="0">
                <a:latin typeface="微軟正黑體" pitchFamily="34" charset="-120"/>
                <a:ea typeface="微軟正黑體" pitchFamily="34" charset="-120"/>
              </a:rPr>
              <a:t>Greenside Mansion</a:t>
            </a:r>
            <a:endParaRPr lang="zh-TW" altLang="en-US" sz="700" dirty="0">
              <a:latin typeface="微軟正黑體" pitchFamily="34" charset="-120"/>
              <a:ea typeface="微軟正黑體" pitchFamily="34" charset="-120"/>
            </a:endParaRPr>
          </a:p>
        </p:txBody>
      </p:sp>
      <p:sp>
        <p:nvSpPr>
          <p:cNvPr id="9" name="文字方塊 8">
            <a:extLst>
              <a:ext uri="{FF2B5EF4-FFF2-40B4-BE49-F238E27FC236}">
                <a16:creationId xmlns:a16="http://schemas.microsoft.com/office/drawing/2014/main" id="{A494879F-398C-E471-8151-FA4D878B82AD}"/>
              </a:ext>
            </a:extLst>
          </p:cNvPr>
          <p:cNvSpPr txBox="1"/>
          <p:nvPr/>
        </p:nvSpPr>
        <p:spPr>
          <a:xfrm>
            <a:off x="630448" y="5673597"/>
            <a:ext cx="900000" cy="180425"/>
          </a:xfrm>
          <a:prstGeom prst="rect">
            <a:avLst/>
          </a:prstGeom>
          <a:noFill/>
        </p:spPr>
        <p:txBody>
          <a:bodyPr wrap="square" lIns="36000" tIns="36000" rIns="36000" bIns="36000" rtlCol="0">
            <a:spAutoFit/>
          </a:bodyPr>
          <a:lstStyle/>
          <a:p>
            <a:r>
              <a:rPr lang="en-US" altLang="zh-TW" sz="700" dirty="0" err="1">
                <a:latin typeface="微軟正黑體" pitchFamily="34" charset="-120"/>
                <a:ea typeface="微軟正黑體" pitchFamily="34" charset="-120"/>
              </a:rPr>
              <a:t>XinYiGuangFu</a:t>
            </a:r>
            <a:endParaRPr lang="zh-TW" altLang="en-US" sz="700" dirty="0">
              <a:latin typeface="微軟正黑體" pitchFamily="34" charset="-120"/>
              <a:ea typeface="微軟正黑體" pitchFamily="34" charset="-120"/>
            </a:endParaRPr>
          </a:p>
        </p:txBody>
      </p:sp>
      <p:sp>
        <p:nvSpPr>
          <p:cNvPr id="10" name="文字方塊 9">
            <a:extLst>
              <a:ext uri="{FF2B5EF4-FFF2-40B4-BE49-F238E27FC236}">
                <a16:creationId xmlns:a16="http://schemas.microsoft.com/office/drawing/2014/main" id="{29520079-EF6E-2F4D-9249-CFCD7E20EA1D}"/>
              </a:ext>
            </a:extLst>
          </p:cNvPr>
          <p:cNvSpPr txBox="1"/>
          <p:nvPr/>
        </p:nvSpPr>
        <p:spPr>
          <a:xfrm>
            <a:off x="4953000" y="1832539"/>
            <a:ext cx="900000" cy="180425"/>
          </a:xfrm>
          <a:prstGeom prst="rect">
            <a:avLst/>
          </a:prstGeom>
          <a:noFill/>
        </p:spPr>
        <p:txBody>
          <a:bodyPr wrap="square" lIns="36000" tIns="36000" rIns="36000" bIns="36000" rtlCol="0">
            <a:spAutoFit/>
          </a:bodyPr>
          <a:lstStyle/>
          <a:p>
            <a:r>
              <a:rPr lang="en-US" altLang="zh-TW" sz="700" dirty="0">
                <a:latin typeface="微軟正黑體" pitchFamily="34" charset="-120"/>
                <a:ea typeface="微軟正黑體" pitchFamily="34" charset="-120"/>
              </a:rPr>
              <a:t>National Landmark</a:t>
            </a:r>
            <a:endParaRPr lang="zh-TW" altLang="en-US" sz="700" dirty="0">
              <a:latin typeface="微軟正黑體" pitchFamily="34" charset="-120"/>
              <a:ea typeface="微軟正黑體" pitchFamily="34" charset="-120"/>
            </a:endParaRPr>
          </a:p>
        </p:txBody>
      </p:sp>
      <p:sp>
        <p:nvSpPr>
          <p:cNvPr id="11" name="文字方塊 10">
            <a:extLst>
              <a:ext uri="{FF2B5EF4-FFF2-40B4-BE49-F238E27FC236}">
                <a16:creationId xmlns:a16="http://schemas.microsoft.com/office/drawing/2014/main" id="{F821F4A3-C62E-E7FD-82A1-6F73EF55E945}"/>
              </a:ext>
            </a:extLst>
          </p:cNvPr>
          <p:cNvSpPr txBox="1"/>
          <p:nvPr/>
        </p:nvSpPr>
        <p:spPr>
          <a:xfrm>
            <a:off x="623913" y="3562772"/>
            <a:ext cx="900000" cy="180425"/>
          </a:xfrm>
          <a:prstGeom prst="rect">
            <a:avLst/>
          </a:prstGeom>
          <a:noFill/>
        </p:spPr>
        <p:txBody>
          <a:bodyPr wrap="square" lIns="36000" tIns="36000" rIns="36000" bIns="36000" rtlCol="0">
            <a:spAutoFit/>
          </a:bodyPr>
          <a:lstStyle/>
          <a:p>
            <a:r>
              <a:rPr lang="en-US" altLang="zh-TW" sz="700" dirty="0">
                <a:latin typeface="微軟正黑體" pitchFamily="34" charset="-120"/>
                <a:ea typeface="微軟正黑體" pitchFamily="34" charset="-120"/>
              </a:rPr>
              <a:t>Fortune One</a:t>
            </a:r>
            <a:endParaRPr lang="zh-TW" altLang="en-US" sz="700" dirty="0">
              <a:latin typeface="微軟正黑體" pitchFamily="34" charset="-120"/>
              <a:ea typeface="微軟正黑體" pitchFamily="34" charset="-120"/>
            </a:endParaRPr>
          </a:p>
        </p:txBody>
      </p:sp>
      <p:cxnSp>
        <p:nvCxnSpPr>
          <p:cNvPr id="12" name="直線單箭頭接點 11">
            <a:extLst>
              <a:ext uri="{FF2B5EF4-FFF2-40B4-BE49-F238E27FC236}">
                <a16:creationId xmlns:a16="http://schemas.microsoft.com/office/drawing/2014/main" id="{19B4FBC5-54B4-F028-05CB-ECCB63DFAE4F}"/>
              </a:ext>
            </a:extLst>
          </p:cNvPr>
          <p:cNvCxnSpPr>
            <a:cxnSpLocks/>
            <a:stCxn id="20" idx="3"/>
          </p:cNvCxnSpPr>
          <p:nvPr/>
        </p:nvCxnSpPr>
        <p:spPr bwMode="auto">
          <a:xfrm flipV="1">
            <a:off x="1530448" y="4926326"/>
            <a:ext cx="812712" cy="610893"/>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cxnSp>
        <p:nvCxnSpPr>
          <p:cNvPr id="13" name="直線單箭頭接點 12">
            <a:extLst>
              <a:ext uri="{FF2B5EF4-FFF2-40B4-BE49-F238E27FC236}">
                <a16:creationId xmlns:a16="http://schemas.microsoft.com/office/drawing/2014/main" id="{2C6C2F57-08E1-604C-F3AD-33B92D765AC2}"/>
              </a:ext>
            </a:extLst>
          </p:cNvPr>
          <p:cNvCxnSpPr>
            <a:cxnSpLocks/>
            <a:stCxn id="31" idx="3"/>
          </p:cNvCxnSpPr>
          <p:nvPr/>
        </p:nvCxnSpPr>
        <p:spPr bwMode="auto">
          <a:xfrm>
            <a:off x="5851611" y="2149343"/>
            <a:ext cx="551637" cy="1261015"/>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cxnSp>
        <p:nvCxnSpPr>
          <p:cNvPr id="14" name="直線單箭頭接點 13">
            <a:extLst>
              <a:ext uri="{FF2B5EF4-FFF2-40B4-BE49-F238E27FC236}">
                <a16:creationId xmlns:a16="http://schemas.microsoft.com/office/drawing/2014/main" id="{5A037865-3D4A-8C83-8A4A-E84FD4EF35D0}"/>
              </a:ext>
            </a:extLst>
          </p:cNvPr>
          <p:cNvCxnSpPr>
            <a:stCxn id="6" idx="3"/>
          </p:cNvCxnSpPr>
          <p:nvPr/>
        </p:nvCxnSpPr>
        <p:spPr bwMode="auto">
          <a:xfrm>
            <a:off x="1530448" y="1343328"/>
            <a:ext cx="524680" cy="756000"/>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cxnSp>
        <p:nvCxnSpPr>
          <p:cNvPr id="15" name="直線單箭頭接點 14">
            <a:extLst>
              <a:ext uri="{FF2B5EF4-FFF2-40B4-BE49-F238E27FC236}">
                <a16:creationId xmlns:a16="http://schemas.microsoft.com/office/drawing/2014/main" id="{0213022D-AD30-720C-C7DF-E30B4B47D59C}"/>
              </a:ext>
            </a:extLst>
          </p:cNvPr>
          <p:cNvCxnSpPr>
            <a:stCxn id="8" idx="3"/>
          </p:cNvCxnSpPr>
          <p:nvPr/>
        </p:nvCxnSpPr>
        <p:spPr bwMode="auto">
          <a:xfrm>
            <a:off x="1530448" y="1595328"/>
            <a:ext cx="390622" cy="504000"/>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cxnSp>
        <p:nvCxnSpPr>
          <p:cNvPr id="16" name="直線單箭頭接點 15">
            <a:extLst>
              <a:ext uri="{FF2B5EF4-FFF2-40B4-BE49-F238E27FC236}">
                <a16:creationId xmlns:a16="http://schemas.microsoft.com/office/drawing/2014/main" id="{FB6C09DB-47B8-2FE5-F5B3-8207BF0C99BB}"/>
              </a:ext>
            </a:extLst>
          </p:cNvPr>
          <p:cNvCxnSpPr>
            <a:cxnSpLocks/>
            <a:stCxn id="10" idx="3"/>
          </p:cNvCxnSpPr>
          <p:nvPr/>
        </p:nvCxnSpPr>
        <p:spPr bwMode="auto">
          <a:xfrm>
            <a:off x="5853000" y="1922752"/>
            <a:ext cx="943904" cy="1724807"/>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20" name="文字方塊 19">
            <a:extLst>
              <a:ext uri="{FF2B5EF4-FFF2-40B4-BE49-F238E27FC236}">
                <a16:creationId xmlns:a16="http://schemas.microsoft.com/office/drawing/2014/main" id="{6F66097A-A501-D975-230B-9160B6D53C9F}"/>
              </a:ext>
            </a:extLst>
          </p:cNvPr>
          <p:cNvSpPr txBox="1"/>
          <p:nvPr/>
        </p:nvSpPr>
        <p:spPr>
          <a:xfrm>
            <a:off x="630448" y="5447006"/>
            <a:ext cx="900000" cy="180425"/>
          </a:xfrm>
          <a:prstGeom prst="rect">
            <a:avLst/>
          </a:prstGeom>
          <a:noFill/>
        </p:spPr>
        <p:txBody>
          <a:bodyPr wrap="square" lIns="36000" tIns="36000" rIns="36000" bIns="36000" rtlCol="0">
            <a:spAutoFit/>
          </a:bodyPr>
          <a:lstStyle/>
          <a:p>
            <a:r>
              <a:rPr lang="en-US" altLang="zh-TW" sz="700" dirty="0" err="1">
                <a:latin typeface="微軟正黑體" pitchFamily="34" charset="-120"/>
                <a:ea typeface="微軟正黑體" pitchFamily="34" charset="-120"/>
              </a:rPr>
              <a:t>Da`an</a:t>
            </a:r>
            <a:r>
              <a:rPr lang="en-US" altLang="zh-TW" sz="700" dirty="0">
                <a:latin typeface="微軟正黑體" pitchFamily="34" charset="-120"/>
                <a:ea typeface="微軟正黑體" pitchFamily="34" charset="-120"/>
              </a:rPr>
              <a:t> Tower</a:t>
            </a:r>
            <a:endParaRPr lang="zh-TW" altLang="en-US" sz="700" dirty="0">
              <a:latin typeface="微軟正黑體" pitchFamily="34" charset="-120"/>
              <a:ea typeface="微軟正黑體" pitchFamily="34" charset="-120"/>
            </a:endParaRPr>
          </a:p>
        </p:txBody>
      </p:sp>
      <p:sp>
        <p:nvSpPr>
          <p:cNvPr id="21" name="文字方塊 20">
            <a:extLst>
              <a:ext uri="{FF2B5EF4-FFF2-40B4-BE49-F238E27FC236}">
                <a16:creationId xmlns:a16="http://schemas.microsoft.com/office/drawing/2014/main" id="{BD1F70A0-B851-EAB4-7C87-3F3903B05A58}"/>
              </a:ext>
            </a:extLst>
          </p:cNvPr>
          <p:cNvSpPr txBox="1"/>
          <p:nvPr/>
        </p:nvSpPr>
        <p:spPr>
          <a:xfrm>
            <a:off x="4953000" y="5415471"/>
            <a:ext cx="900000" cy="180425"/>
          </a:xfrm>
          <a:prstGeom prst="rect">
            <a:avLst/>
          </a:prstGeom>
          <a:noFill/>
        </p:spPr>
        <p:txBody>
          <a:bodyPr wrap="square" lIns="36000" tIns="36000" rIns="36000" bIns="36000" rtlCol="0">
            <a:spAutoFit/>
          </a:bodyPr>
          <a:lstStyle/>
          <a:p>
            <a:r>
              <a:rPr lang="en-US" altLang="zh-TW" sz="700" dirty="0" err="1">
                <a:latin typeface="微軟正黑體" pitchFamily="34" charset="-120"/>
                <a:ea typeface="微軟正黑體" pitchFamily="34" charset="-120"/>
              </a:rPr>
              <a:t>ZhengDaXinDian</a:t>
            </a:r>
            <a:r>
              <a:rPr lang="en-US" altLang="zh-TW" sz="700" dirty="0">
                <a:latin typeface="微軟正黑體" pitchFamily="34" charset="-120"/>
                <a:ea typeface="微軟正黑體" pitchFamily="34" charset="-120"/>
              </a:rPr>
              <a:t> </a:t>
            </a:r>
            <a:endParaRPr lang="zh-TW" altLang="en-US" sz="700" dirty="0">
              <a:latin typeface="微軟正黑體" pitchFamily="34" charset="-120"/>
              <a:ea typeface="微軟正黑體" pitchFamily="34" charset="-120"/>
            </a:endParaRPr>
          </a:p>
        </p:txBody>
      </p:sp>
      <p:cxnSp>
        <p:nvCxnSpPr>
          <p:cNvPr id="22" name="直線單箭頭接點 21">
            <a:extLst>
              <a:ext uri="{FF2B5EF4-FFF2-40B4-BE49-F238E27FC236}">
                <a16:creationId xmlns:a16="http://schemas.microsoft.com/office/drawing/2014/main" id="{145B2A4B-923F-192F-2352-7B28759775A1}"/>
              </a:ext>
            </a:extLst>
          </p:cNvPr>
          <p:cNvCxnSpPr>
            <a:cxnSpLocks/>
            <a:stCxn id="21" idx="3"/>
          </p:cNvCxnSpPr>
          <p:nvPr/>
        </p:nvCxnSpPr>
        <p:spPr bwMode="auto">
          <a:xfrm flipV="1">
            <a:off x="5853000" y="4869160"/>
            <a:ext cx="1476264" cy="636524"/>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23" name="文字方塊 22">
            <a:extLst>
              <a:ext uri="{FF2B5EF4-FFF2-40B4-BE49-F238E27FC236}">
                <a16:creationId xmlns:a16="http://schemas.microsoft.com/office/drawing/2014/main" id="{A32D9A9B-A06E-A007-F689-6732AA38206E}"/>
              </a:ext>
            </a:extLst>
          </p:cNvPr>
          <p:cNvSpPr txBox="1"/>
          <p:nvPr/>
        </p:nvSpPr>
        <p:spPr>
          <a:xfrm>
            <a:off x="630448" y="1721328"/>
            <a:ext cx="900000" cy="252000"/>
          </a:xfrm>
          <a:prstGeom prst="rect">
            <a:avLst/>
          </a:prstGeom>
          <a:noFill/>
        </p:spPr>
        <p:txBody>
          <a:bodyPr wrap="square" lIns="36000" tIns="36000" rIns="36000" bIns="36000" rtlCol="0">
            <a:noAutofit/>
          </a:bodyPr>
          <a:lstStyle/>
          <a:p>
            <a:r>
              <a:rPr lang="en-US" altLang="zh-TW" sz="700" dirty="0">
                <a:latin typeface="微軟正黑體" pitchFamily="34" charset="-120"/>
                <a:ea typeface="微軟正黑體" pitchFamily="34" charset="-120"/>
              </a:rPr>
              <a:t>Casa Blanca</a:t>
            </a:r>
            <a:endParaRPr lang="zh-TW" altLang="en-US" sz="700" dirty="0">
              <a:latin typeface="微軟正黑體" pitchFamily="34" charset="-120"/>
              <a:ea typeface="微軟正黑體" pitchFamily="34" charset="-120"/>
            </a:endParaRPr>
          </a:p>
        </p:txBody>
      </p:sp>
      <p:cxnSp>
        <p:nvCxnSpPr>
          <p:cNvPr id="24" name="直線單箭頭接點 23">
            <a:extLst>
              <a:ext uri="{FF2B5EF4-FFF2-40B4-BE49-F238E27FC236}">
                <a16:creationId xmlns:a16="http://schemas.microsoft.com/office/drawing/2014/main" id="{776EBA4D-3672-A86B-331F-8F0ABA9C1CEA}"/>
              </a:ext>
            </a:extLst>
          </p:cNvPr>
          <p:cNvCxnSpPr>
            <a:stCxn id="23" idx="3"/>
          </p:cNvCxnSpPr>
          <p:nvPr/>
        </p:nvCxnSpPr>
        <p:spPr bwMode="auto">
          <a:xfrm>
            <a:off x="1530448" y="1847328"/>
            <a:ext cx="236648" cy="252000"/>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25" name="文字方塊 24">
            <a:extLst>
              <a:ext uri="{FF2B5EF4-FFF2-40B4-BE49-F238E27FC236}">
                <a16:creationId xmlns:a16="http://schemas.microsoft.com/office/drawing/2014/main" id="{683EE74C-412B-CF3C-9642-66AA4BCE00DE}"/>
              </a:ext>
            </a:extLst>
          </p:cNvPr>
          <p:cNvSpPr txBox="1"/>
          <p:nvPr/>
        </p:nvSpPr>
        <p:spPr>
          <a:xfrm>
            <a:off x="4051611" y="3898485"/>
            <a:ext cx="900000" cy="180425"/>
          </a:xfrm>
          <a:prstGeom prst="rect">
            <a:avLst/>
          </a:prstGeom>
          <a:noFill/>
        </p:spPr>
        <p:txBody>
          <a:bodyPr wrap="square" lIns="36000" tIns="36000" rIns="36000" bIns="36000" rtlCol="0">
            <a:spAutoFit/>
          </a:bodyPr>
          <a:lstStyle/>
          <a:p>
            <a:r>
              <a:rPr lang="en-US" altLang="zh-TW" sz="700" dirty="0">
                <a:latin typeface="微軟正黑體" pitchFamily="34" charset="-120"/>
                <a:ea typeface="微軟正黑體" pitchFamily="34" charset="-120"/>
              </a:rPr>
              <a:t>Asia One</a:t>
            </a:r>
            <a:endParaRPr lang="zh-TW" altLang="en-US" sz="700" dirty="0">
              <a:latin typeface="微軟正黑體" pitchFamily="34" charset="-120"/>
              <a:ea typeface="微軟正黑體" pitchFamily="34" charset="-120"/>
            </a:endParaRPr>
          </a:p>
        </p:txBody>
      </p:sp>
      <p:cxnSp>
        <p:nvCxnSpPr>
          <p:cNvPr id="26" name="直線單箭頭接點 25">
            <a:extLst>
              <a:ext uri="{FF2B5EF4-FFF2-40B4-BE49-F238E27FC236}">
                <a16:creationId xmlns:a16="http://schemas.microsoft.com/office/drawing/2014/main" id="{72DFB66B-CE44-65D6-9199-BB6E02D92B7C}"/>
              </a:ext>
            </a:extLst>
          </p:cNvPr>
          <p:cNvCxnSpPr>
            <a:cxnSpLocks/>
            <a:stCxn id="25" idx="1"/>
          </p:cNvCxnSpPr>
          <p:nvPr/>
        </p:nvCxnSpPr>
        <p:spPr bwMode="auto">
          <a:xfrm flipH="1">
            <a:off x="3584848" y="3988698"/>
            <a:ext cx="466763" cy="376406"/>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27" name="文字方塊 26">
            <a:extLst>
              <a:ext uri="{FF2B5EF4-FFF2-40B4-BE49-F238E27FC236}">
                <a16:creationId xmlns:a16="http://schemas.microsoft.com/office/drawing/2014/main" id="{BCDF9D01-B0C7-D6CB-AB66-2037B71548C2}"/>
              </a:ext>
            </a:extLst>
          </p:cNvPr>
          <p:cNvSpPr txBox="1"/>
          <p:nvPr/>
        </p:nvSpPr>
        <p:spPr>
          <a:xfrm>
            <a:off x="4956373" y="3671894"/>
            <a:ext cx="900000" cy="180425"/>
          </a:xfrm>
          <a:prstGeom prst="rect">
            <a:avLst/>
          </a:prstGeom>
          <a:noFill/>
        </p:spPr>
        <p:txBody>
          <a:bodyPr wrap="square" lIns="36000" tIns="36000" rIns="36000" bIns="36000" rtlCol="0">
            <a:spAutoFit/>
          </a:bodyPr>
          <a:lstStyle/>
          <a:p>
            <a:r>
              <a:rPr lang="en-US" altLang="zh-TW" sz="700" dirty="0">
                <a:latin typeface="微軟正黑體" pitchFamily="34" charset="-120"/>
                <a:ea typeface="微軟正黑體" pitchFamily="34" charset="-120"/>
              </a:rPr>
              <a:t>Central Landmark</a:t>
            </a:r>
          </a:p>
        </p:txBody>
      </p:sp>
      <p:cxnSp>
        <p:nvCxnSpPr>
          <p:cNvPr id="28" name="直線單箭頭接點 27">
            <a:extLst>
              <a:ext uri="{FF2B5EF4-FFF2-40B4-BE49-F238E27FC236}">
                <a16:creationId xmlns:a16="http://schemas.microsoft.com/office/drawing/2014/main" id="{5651AFA1-5AC8-36A2-20CE-F3A358ED3678}"/>
              </a:ext>
            </a:extLst>
          </p:cNvPr>
          <p:cNvCxnSpPr>
            <a:cxnSpLocks/>
            <a:stCxn id="27" idx="3"/>
          </p:cNvCxnSpPr>
          <p:nvPr/>
        </p:nvCxnSpPr>
        <p:spPr bwMode="auto">
          <a:xfrm>
            <a:off x="5856373" y="3762107"/>
            <a:ext cx="1400883" cy="417857"/>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29" name="文字方塊 28">
            <a:extLst>
              <a:ext uri="{FF2B5EF4-FFF2-40B4-BE49-F238E27FC236}">
                <a16:creationId xmlns:a16="http://schemas.microsoft.com/office/drawing/2014/main" id="{604B7F00-DB06-2762-FA70-607457CE80E4}"/>
              </a:ext>
            </a:extLst>
          </p:cNvPr>
          <p:cNvSpPr txBox="1"/>
          <p:nvPr/>
        </p:nvSpPr>
        <p:spPr>
          <a:xfrm>
            <a:off x="4957592" y="3901734"/>
            <a:ext cx="900000" cy="180425"/>
          </a:xfrm>
          <a:prstGeom prst="rect">
            <a:avLst/>
          </a:prstGeom>
          <a:noFill/>
        </p:spPr>
        <p:txBody>
          <a:bodyPr wrap="square" lIns="36000" tIns="36000" rIns="36000" bIns="36000" rtlCol="0">
            <a:spAutoFit/>
          </a:bodyPr>
          <a:lstStyle/>
          <a:p>
            <a:r>
              <a:rPr lang="en-US" altLang="zh-TW" sz="700" dirty="0">
                <a:latin typeface="微軟正黑體" pitchFamily="34" charset="-120"/>
                <a:ea typeface="微軟正黑體" pitchFamily="34" charset="-120"/>
              </a:rPr>
              <a:t>Moon Light</a:t>
            </a:r>
            <a:endParaRPr lang="zh-TW" altLang="en-US" sz="700" dirty="0">
              <a:latin typeface="微軟正黑體" pitchFamily="34" charset="-120"/>
              <a:ea typeface="微軟正黑體" pitchFamily="34" charset="-120"/>
            </a:endParaRPr>
          </a:p>
        </p:txBody>
      </p:sp>
      <p:cxnSp>
        <p:nvCxnSpPr>
          <p:cNvPr id="30" name="直線單箭頭接點 29">
            <a:extLst>
              <a:ext uri="{FF2B5EF4-FFF2-40B4-BE49-F238E27FC236}">
                <a16:creationId xmlns:a16="http://schemas.microsoft.com/office/drawing/2014/main" id="{E7173CB7-7451-797B-63E1-C8E35A92D801}"/>
              </a:ext>
            </a:extLst>
          </p:cNvPr>
          <p:cNvCxnSpPr>
            <a:cxnSpLocks/>
            <a:stCxn id="29" idx="3"/>
          </p:cNvCxnSpPr>
          <p:nvPr/>
        </p:nvCxnSpPr>
        <p:spPr bwMode="auto">
          <a:xfrm>
            <a:off x="5857592" y="3991947"/>
            <a:ext cx="1399664" cy="282794"/>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31" name="文字方塊 30">
            <a:extLst>
              <a:ext uri="{FF2B5EF4-FFF2-40B4-BE49-F238E27FC236}">
                <a16:creationId xmlns:a16="http://schemas.microsoft.com/office/drawing/2014/main" id="{5F31733F-E1B1-08F1-9CBF-EBD17A17541E}"/>
              </a:ext>
            </a:extLst>
          </p:cNvPr>
          <p:cNvSpPr txBox="1"/>
          <p:nvPr/>
        </p:nvSpPr>
        <p:spPr>
          <a:xfrm>
            <a:off x="4951611" y="2059130"/>
            <a:ext cx="900000" cy="180425"/>
          </a:xfrm>
          <a:prstGeom prst="rect">
            <a:avLst/>
          </a:prstGeom>
          <a:noFill/>
        </p:spPr>
        <p:txBody>
          <a:bodyPr wrap="square" lIns="36000" tIns="36000" rIns="36000" bIns="36000" rtlCol="0">
            <a:spAutoFit/>
          </a:bodyPr>
          <a:lstStyle/>
          <a:p>
            <a:r>
              <a:rPr lang="en-US" altLang="zh-TW" sz="700" dirty="0">
                <a:latin typeface="微軟正黑體" pitchFamily="34" charset="-120"/>
                <a:ea typeface="微軟正黑體" pitchFamily="34" charset="-120"/>
              </a:rPr>
              <a:t>Sky Tower</a:t>
            </a:r>
            <a:endParaRPr lang="zh-TW" altLang="en-US" sz="700" dirty="0">
              <a:latin typeface="微軟正黑體" pitchFamily="34" charset="-120"/>
              <a:ea typeface="微軟正黑體" pitchFamily="34" charset="-120"/>
            </a:endParaRPr>
          </a:p>
        </p:txBody>
      </p:sp>
      <p:cxnSp>
        <p:nvCxnSpPr>
          <p:cNvPr id="32" name="直線單箭頭接點 31">
            <a:extLst>
              <a:ext uri="{FF2B5EF4-FFF2-40B4-BE49-F238E27FC236}">
                <a16:creationId xmlns:a16="http://schemas.microsoft.com/office/drawing/2014/main" id="{62F96E8F-ADC1-0089-F845-F27EE44652E6}"/>
              </a:ext>
            </a:extLst>
          </p:cNvPr>
          <p:cNvCxnSpPr>
            <a:cxnSpLocks/>
            <a:stCxn id="11" idx="3"/>
          </p:cNvCxnSpPr>
          <p:nvPr/>
        </p:nvCxnSpPr>
        <p:spPr bwMode="auto">
          <a:xfrm>
            <a:off x="1523913" y="3652985"/>
            <a:ext cx="675720" cy="136379"/>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cxnSp>
        <p:nvCxnSpPr>
          <p:cNvPr id="33" name="直線單箭頭接點 32">
            <a:extLst>
              <a:ext uri="{FF2B5EF4-FFF2-40B4-BE49-F238E27FC236}">
                <a16:creationId xmlns:a16="http://schemas.microsoft.com/office/drawing/2014/main" id="{FAF12F30-14CF-F7EA-5BAB-75147FFDDF2F}"/>
              </a:ext>
            </a:extLst>
          </p:cNvPr>
          <p:cNvCxnSpPr>
            <a:cxnSpLocks/>
            <a:stCxn id="9" idx="3"/>
          </p:cNvCxnSpPr>
          <p:nvPr/>
        </p:nvCxnSpPr>
        <p:spPr bwMode="auto">
          <a:xfrm flipV="1">
            <a:off x="1530448" y="4653136"/>
            <a:ext cx="1460154" cy="1110674"/>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34" name="文字方塊 33">
            <a:extLst>
              <a:ext uri="{FF2B5EF4-FFF2-40B4-BE49-F238E27FC236}">
                <a16:creationId xmlns:a16="http://schemas.microsoft.com/office/drawing/2014/main" id="{CBFB0514-6108-592F-D543-C15EF34ACD73}"/>
              </a:ext>
            </a:extLst>
          </p:cNvPr>
          <p:cNvSpPr txBox="1"/>
          <p:nvPr/>
        </p:nvSpPr>
        <p:spPr>
          <a:xfrm>
            <a:off x="623913" y="3789364"/>
            <a:ext cx="900000" cy="180425"/>
          </a:xfrm>
          <a:prstGeom prst="rect">
            <a:avLst/>
          </a:prstGeom>
          <a:noFill/>
        </p:spPr>
        <p:txBody>
          <a:bodyPr wrap="square" lIns="36000" tIns="36000" rIns="36000" bIns="36000" rtlCol="0">
            <a:spAutoFit/>
          </a:bodyPr>
          <a:lstStyle/>
          <a:p>
            <a:r>
              <a:rPr lang="en-US" altLang="zh-TW" sz="700" dirty="0" err="1">
                <a:latin typeface="微軟正黑體" pitchFamily="34" charset="-120"/>
                <a:ea typeface="微軟正黑體" pitchFamily="34" charset="-120"/>
              </a:rPr>
              <a:t>HePu</a:t>
            </a:r>
            <a:endParaRPr lang="zh-TW" altLang="en-US" sz="700" dirty="0">
              <a:latin typeface="微軟正黑體" pitchFamily="34" charset="-120"/>
              <a:ea typeface="微軟正黑體" pitchFamily="34" charset="-120"/>
            </a:endParaRPr>
          </a:p>
        </p:txBody>
      </p:sp>
      <p:cxnSp>
        <p:nvCxnSpPr>
          <p:cNvPr id="35" name="直線單箭頭接點 34">
            <a:extLst>
              <a:ext uri="{FF2B5EF4-FFF2-40B4-BE49-F238E27FC236}">
                <a16:creationId xmlns:a16="http://schemas.microsoft.com/office/drawing/2014/main" id="{05C45E2F-44D4-B80F-38C2-3F2FF0BCD963}"/>
              </a:ext>
            </a:extLst>
          </p:cNvPr>
          <p:cNvCxnSpPr>
            <a:cxnSpLocks/>
            <a:stCxn id="34" idx="3"/>
          </p:cNvCxnSpPr>
          <p:nvPr/>
        </p:nvCxnSpPr>
        <p:spPr bwMode="auto">
          <a:xfrm>
            <a:off x="1523913" y="3879577"/>
            <a:ext cx="675720" cy="23083"/>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cxnSp>
        <p:nvCxnSpPr>
          <p:cNvPr id="36" name="直線單箭頭接點 35">
            <a:extLst>
              <a:ext uri="{FF2B5EF4-FFF2-40B4-BE49-F238E27FC236}">
                <a16:creationId xmlns:a16="http://schemas.microsoft.com/office/drawing/2014/main" id="{227DEBA9-1CC3-163A-8FB7-E45066030163}"/>
              </a:ext>
            </a:extLst>
          </p:cNvPr>
          <p:cNvCxnSpPr>
            <a:cxnSpLocks/>
            <a:stCxn id="37" idx="3"/>
          </p:cNvCxnSpPr>
          <p:nvPr/>
        </p:nvCxnSpPr>
        <p:spPr bwMode="auto">
          <a:xfrm>
            <a:off x="5851611" y="1671826"/>
            <a:ext cx="1307292" cy="1717428"/>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37" name="文字方塊 36">
            <a:extLst>
              <a:ext uri="{FF2B5EF4-FFF2-40B4-BE49-F238E27FC236}">
                <a16:creationId xmlns:a16="http://schemas.microsoft.com/office/drawing/2014/main" id="{2799D13C-4CA9-CEE8-AE1F-A5D2C3FDBAE5}"/>
              </a:ext>
            </a:extLst>
          </p:cNvPr>
          <p:cNvSpPr txBox="1"/>
          <p:nvPr/>
        </p:nvSpPr>
        <p:spPr>
          <a:xfrm>
            <a:off x="4951611" y="1581613"/>
            <a:ext cx="900000" cy="180425"/>
          </a:xfrm>
          <a:prstGeom prst="rect">
            <a:avLst/>
          </a:prstGeom>
          <a:noFill/>
        </p:spPr>
        <p:txBody>
          <a:bodyPr wrap="square" lIns="36000" tIns="36000" rIns="36000" bIns="36000" rtlCol="0">
            <a:spAutoFit/>
          </a:bodyPr>
          <a:lstStyle/>
          <a:p>
            <a:r>
              <a:rPr lang="en-US" altLang="zh-TW" sz="700" dirty="0">
                <a:latin typeface="微軟正黑體" pitchFamily="34" charset="-120"/>
                <a:ea typeface="微軟正黑體" pitchFamily="34" charset="-120"/>
              </a:rPr>
              <a:t>RenYiJie#89</a:t>
            </a:r>
            <a:endParaRPr lang="zh-TW" altLang="en-US" sz="700" dirty="0">
              <a:latin typeface="微軟正黑體" pitchFamily="34" charset="-120"/>
              <a:ea typeface="微軟正黑體" pitchFamily="34" charset="-120"/>
            </a:endParaRPr>
          </a:p>
        </p:txBody>
      </p:sp>
      <p:cxnSp>
        <p:nvCxnSpPr>
          <p:cNvPr id="39" name="直線單箭頭接點 38">
            <a:extLst>
              <a:ext uri="{FF2B5EF4-FFF2-40B4-BE49-F238E27FC236}">
                <a16:creationId xmlns:a16="http://schemas.microsoft.com/office/drawing/2014/main" id="{19B88C4C-90C2-C25B-3646-ADE706399E31}"/>
              </a:ext>
            </a:extLst>
          </p:cNvPr>
          <p:cNvCxnSpPr>
            <a:cxnSpLocks/>
            <a:stCxn id="46" idx="3"/>
          </p:cNvCxnSpPr>
          <p:nvPr/>
        </p:nvCxnSpPr>
        <p:spPr bwMode="auto">
          <a:xfrm>
            <a:off x="5851611" y="1445235"/>
            <a:ext cx="1405645" cy="1944019"/>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46" name="文字方塊 45">
            <a:extLst>
              <a:ext uri="{FF2B5EF4-FFF2-40B4-BE49-F238E27FC236}">
                <a16:creationId xmlns:a16="http://schemas.microsoft.com/office/drawing/2014/main" id="{5B070EAD-D7CA-36E6-1C19-357BF4403C09}"/>
              </a:ext>
            </a:extLst>
          </p:cNvPr>
          <p:cNvSpPr txBox="1"/>
          <p:nvPr/>
        </p:nvSpPr>
        <p:spPr>
          <a:xfrm>
            <a:off x="4951611" y="1355022"/>
            <a:ext cx="900000" cy="180425"/>
          </a:xfrm>
          <a:prstGeom prst="rect">
            <a:avLst/>
          </a:prstGeom>
          <a:noFill/>
        </p:spPr>
        <p:txBody>
          <a:bodyPr wrap="square" lIns="36000" tIns="36000" rIns="36000" bIns="36000" rtlCol="0">
            <a:spAutoFit/>
          </a:bodyPr>
          <a:lstStyle/>
          <a:p>
            <a:r>
              <a:rPr lang="en-US" altLang="zh-TW" sz="700" dirty="0">
                <a:latin typeface="微軟正黑體" pitchFamily="34" charset="-120"/>
                <a:ea typeface="微軟正黑體" pitchFamily="34" charset="-120"/>
              </a:rPr>
              <a:t>RenYiJie#57</a:t>
            </a:r>
            <a:endParaRPr lang="zh-TW" altLang="en-US" sz="700" dirty="0">
              <a:latin typeface="微軟正黑體" pitchFamily="34" charset="-120"/>
              <a:ea typeface="微軟正黑體" pitchFamily="34"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投影片編號版面配置區 37"/>
          <p:cNvSpPr>
            <a:spLocks noGrp="1"/>
          </p:cNvSpPr>
          <p:nvPr>
            <p:ph type="sldNum" sz="quarter" idx="10"/>
          </p:nvPr>
        </p:nvSpPr>
        <p:spPr>
          <a:xfrm>
            <a:off x="9345613" y="6669088"/>
            <a:ext cx="560983" cy="152400"/>
          </a:xfrm>
        </p:spPr>
        <p:txBody>
          <a:bodyPr/>
          <a:lstStyle/>
          <a:p>
            <a:pPr>
              <a:defRPr/>
            </a:pPr>
            <a:fld id="{99E1B140-C355-496A-B32E-01CFB68D593D}" type="slidenum">
              <a:rPr lang="en-US" altLang="zh-TW" smtClean="0"/>
              <a:pPr>
                <a:defRPr/>
              </a:pPr>
              <a:t>6</a:t>
            </a:fld>
            <a:endParaRPr lang="en-US" altLang="zh-TW"/>
          </a:p>
        </p:txBody>
      </p:sp>
      <p:sp>
        <p:nvSpPr>
          <p:cNvPr id="40" name="Rectangle 32"/>
          <p:cNvSpPr txBox="1">
            <a:spLocks noChangeArrowheads="1"/>
          </p:cNvSpPr>
          <p:nvPr/>
        </p:nvSpPr>
        <p:spPr bwMode="auto">
          <a:xfrm>
            <a:off x="634175" y="116632"/>
            <a:ext cx="8640000" cy="688256"/>
          </a:xfrm>
          <a:prstGeom prst="rect">
            <a:avLst/>
          </a:prstGeom>
          <a:noFill/>
          <a:ln>
            <a:miter lim="800000"/>
            <a:headEnd/>
            <a:tailEnd/>
          </a:ln>
        </p:spPr>
        <p:txBody>
          <a:bodyPr vert="horz" wrap="square" lIns="36000" tIns="36000" rIns="36000" bIns="36000" numCol="1" anchor="ctr" anchorCtr="1" compatLnSpc="1">
            <a:prstTxWarp prst="textNoShape">
              <a:avLst/>
            </a:prstTxWarp>
            <a:spAutoFit/>
          </a:bodyPr>
          <a:lstStyle/>
          <a:p>
            <a:pPr algn="ctr" defTabSz="873125">
              <a:defRPr/>
            </a:pPr>
            <a:r>
              <a:rPr lang="en-US" altLang="zh-TW" sz="4000" b="1" kern="0" dirty="0">
                <a:solidFill>
                  <a:schemeClr val="tx2"/>
                </a:solidFill>
                <a:latin typeface="微軟正黑體" pitchFamily="34" charset="-120"/>
                <a:ea typeface="微軟正黑體" pitchFamily="34" charset="-120"/>
              </a:rPr>
              <a:t>Locations – Taichung</a:t>
            </a:r>
            <a:endParaRPr lang="zh-TW" altLang="en-US" sz="4000" b="1" kern="0" dirty="0">
              <a:solidFill>
                <a:schemeClr val="tx2"/>
              </a:solidFill>
              <a:latin typeface="微軟正黑體" pitchFamily="34" charset="-120"/>
              <a:ea typeface="微軟正黑體" pitchFamily="34" charset="-120"/>
            </a:endParaRPr>
          </a:p>
        </p:txBody>
      </p:sp>
      <p:grpSp>
        <p:nvGrpSpPr>
          <p:cNvPr id="2" name="群組 1">
            <a:extLst>
              <a:ext uri="{FF2B5EF4-FFF2-40B4-BE49-F238E27FC236}">
                <a16:creationId xmlns:a16="http://schemas.microsoft.com/office/drawing/2014/main" id="{93A17524-70A4-F448-349F-2436C1CC27FA}"/>
              </a:ext>
            </a:extLst>
          </p:cNvPr>
          <p:cNvGrpSpPr>
            <a:grpSpLocks noChangeAspect="1"/>
          </p:cNvGrpSpPr>
          <p:nvPr/>
        </p:nvGrpSpPr>
        <p:grpSpPr>
          <a:xfrm>
            <a:off x="1856656" y="1196752"/>
            <a:ext cx="8734995" cy="4966520"/>
            <a:chOff x="634466" y="1660863"/>
            <a:chExt cx="7486886" cy="4257000"/>
          </a:xfrm>
        </p:grpSpPr>
        <p:pic>
          <p:nvPicPr>
            <p:cNvPr id="3" name="Picture 2" descr="https://upload.wikimedia.org/wikipedia/commons/thumb/6/6c/%E5%8F%B0%E4%B8%AD%E8%A1%8C%E6%94%BF%E5%8D%80%E5%8A%83.png/1920px-%E5%8F%B0%E4%B8%AD%E8%A1%8C%E6%94%BF%E5%8D%80%E5%8A%83.png">
              <a:extLst>
                <a:ext uri="{FF2B5EF4-FFF2-40B4-BE49-F238E27FC236}">
                  <a16:creationId xmlns:a16="http://schemas.microsoft.com/office/drawing/2014/main" id="{6CB4C4D8-7654-3AD6-856E-527BD6E35378}"/>
                </a:ext>
              </a:extLst>
            </p:cNvPr>
            <p:cNvPicPr>
              <a:picLocks noChangeAspect="1" noChangeArrowheads="1"/>
            </p:cNvPicPr>
            <p:nvPr/>
          </p:nvPicPr>
          <p:blipFill rotWithShape="1">
            <a:blip r:embed="rId2" cstate="print">
              <a:duotone>
                <a:schemeClr val="bg2">
                  <a:shade val="45000"/>
                  <a:satMod val="135000"/>
                </a:schemeClr>
                <a:prstClr val="white"/>
              </a:duotone>
            </a:blip>
            <a:srcRect l="-1" r="26414"/>
            <a:stretch/>
          </p:blipFill>
          <p:spPr bwMode="auto">
            <a:xfrm>
              <a:off x="634466" y="1660863"/>
              <a:ext cx="6357659" cy="4257000"/>
            </a:xfrm>
            <a:prstGeom prst="rect">
              <a:avLst/>
            </a:prstGeom>
            <a:noFill/>
          </p:spPr>
        </p:pic>
        <p:sp>
          <p:nvSpPr>
            <p:cNvPr id="4" name="矩形 58">
              <a:extLst>
                <a:ext uri="{FF2B5EF4-FFF2-40B4-BE49-F238E27FC236}">
                  <a16:creationId xmlns:a16="http://schemas.microsoft.com/office/drawing/2014/main" id="{B4E81FDE-E98F-76DF-C917-B9C919A24FF6}"/>
                </a:ext>
              </a:extLst>
            </p:cNvPr>
            <p:cNvSpPr/>
            <p:nvPr/>
          </p:nvSpPr>
          <p:spPr bwMode="auto">
            <a:xfrm>
              <a:off x="6321152" y="4149080"/>
              <a:ext cx="1800200" cy="1656184"/>
            </a:xfrm>
            <a:prstGeom prst="rightBrac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73125" rtl="0" eaLnBrk="1" fontAlgn="base" latinLnBrk="0" hangingPunct="1">
                <a:lnSpc>
                  <a:spcPct val="100000"/>
                </a:lnSpc>
                <a:spcBef>
                  <a:spcPct val="0"/>
                </a:spcBef>
                <a:spcAft>
                  <a:spcPct val="0"/>
                </a:spcAft>
                <a:buClrTx/>
                <a:buSzTx/>
                <a:buFontTx/>
                <a:buNone/>
                <a:tabLst/>
              </a:pPr>
              <a:endParaRPr kumimoji="1" lang="zh-TW" altLang="en-US" sz="1700" b="0" i="0" u="none" strike="noStrike" cap="none" normalizeH="0" baseline="0">
                <a:ln>
                  <a:noFill/>
                </a:ln>
                <a:solidFill>
                  <a:schemeClr val="tx1"/>
                </a:solidFill>
                <a:effectLst/>
                <a:latin typeface="Arial" charset="0"/>
                <a:ea typeface="新細明體" pitchFamily="18" charset="-120"/>
              </a:endParaRPr>
            </a:p>
          </p:txBody>
        </p:sp>
      </p:grpSp>
      <p:sp>
        <p:nvSpPr>
          <p:cNvPr id="5" name="文字方塊 4">
            <a:extLst>
              <a:ext uri="{FF2B5EF4-FFF2-40B4-BE49-F238E27FC236}">
                <a16:creationId xmlns:a16="http://schemas.microsoft.com/office/drawing/2014/main" id="{C2C5E172-368C-163B-5371-78D55F3D4AA7}"/>
              </a:ext>
            </a:extLst>
          </p:cNvPr>
          <p:cNvSpPr txBox="1"/>
          <p:nvPr/>
        </p:nvSpPr>
        <p:spPr>
          <a:xfrm>
            <a:off x="626542" y="3430538"/>
            <a:ext cx="1082154" cy="180425"/>
          </a:xfrm>
          <a:prstGeom prst="rect">
            <a:avLst/>
          </a:prstGeom>
          <a:noFill/>
        </p:spPr>
        <p:txBody>
          <a:bodyPr wrap="square" lIns="36000" tIns="36000" rIns="36000" bIns="36000" rtlCol="0">
            <a:spAutoFit/>
          </a:bodyPr>
          <a:lstStyle/>
          <a:p>
            <a:r>
              <a:rPr lang="en-US" altLang="zh-TW" sz="700" dirty="0">
                <a:latin typeface="微軟正黑體" pitchFamily="34" charset="-120"/>
                <a:ea typeface="微軟正黑體" pitchFamily="34" charset="-120"/>
              </a:rPr>
              <a:t>Upper Mansion</a:t>
            </a:r>
            <a:endParaRPr lang="zh-TW" altLang="en-US" sz="700" dirty="0">
              <a:latin typeface="微軟正黑體" pitchFamily="34" charset="-120"/>
              <a:ea typeface="微軟正黑體" pitchFamily="34" charset="-120"/>
            </a:endParaRPr>
          </a:p>
        </p:txBody>
      </p:sp>
      <p:cxnSp>
        <p:nvCxnSpPr>
          <p:cNvPr id="6" name="直線單箭頭接點 5">
            <a:extLst>
              <a:ext uri="{FF2B5EF4-FFF2-40B4-BE49-F238E27FC236}">
                <a16:creationId xmlns:a16="http://schemas.microsoft.com/office/drawing/2014/main" id="{825BA022-704A-7B7D-2D56-0C3116E4EA4C}"/>
              </a:ext>
            </a:extLst>
          </p:cNvPr>
          <p:cNvCxnSpPr>
            <a:cxnSpLocks/>
            <a:stCxn id="5" idx="3"/>
          </p:cNvCxnSpPr>
          <p:nvPr/>
        </p:nvCxnSpPr>
        <p:spPr bwMode="auto">
          <a:xfrm>
            <a:off x="1708696" y="3520751"/>
            <a:ext cx="1660128" cy="647044"/>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7" name="文字方塊 6">
            <a:extLst>
              <a:ext uri="{FF2B5EF4-FFF2-40B4-BE49-F238E27FC236}">
                <a16:creationId xmlns:a16="http://schemas.microsoft.com/office/drawing/2014/main" id="{6C8321F4-9F29-E410-7756-6B32B517FF73}"/>
              </a:ext>
            </a:extLst>
          </p:cNvPr>
          <p:cNvSpPr txBox="1"/>
          <p:nvPr/>
        </p:nvSpPr>
        <p:spPr>
          <a:xfrm>
            <a:off x="626541" y="3203947"/>
            <a:ext cx="1082155" cy="180425"/>
          </a:xfrm>
          <a:prstGeom prst="rect">
            <a:avLst/>
          </a:prstGeom>
          <a:noFill/>
        </p:spPr>
        <p:txBody>
          <a:bodyPr wrap="square" lIns="36000" tIns="36000" rIns="36000" bIns="36000" rtlCol="0">
            <a:spAutoFit/>
          </a:bodyPr>
          <a:lstStyle/>
          <a:p>
            <a:r>
              <a:rPr lang="en-US" altLang="zh-TW" sz="700" dirty="0" err="1">
                <a:latin typeface="微軟正黑體" pitchFamily="34" charset="-120"/>
                <a:ea typeface="微軟正黑體" pitchFamily="34" charset="-120"/>
              </a:rPr>
              <a:t>TaichungFengLeLu</a:t>
            </a:r>
            <a:endParaRPr lang="en-US" altLang="zh-TW" sz="700" dirty="0">
              <a:latin typeface="微軟正黑體" pitchFamily="34" charset="-120"/>
              <a:ea typeface="微軟正黑體" pitchFamily="34" charset="-120"/>
            </a:endParaRPr>
          </a:p>
        </p:txBody>
      </p:sp>
      <p:cxnSp>
        <p:nvCxnSpPr>
          <p:cNvPr id="8" name="直線單箭頭接點 7">
            <a:extLst>
              <a:ext uri="{FF2B5EF4-FFF2-40B4-BE49-F238E27FC236}">
                <a16:creationId xmlns:a16="http://schemas.microsoft.com/office/drawing/2014/main" id="{E718D282-4C0F-6F7A-6522-17B0B32E6FBD}"/>
              </a:ext>
            </a:extLst>
          </p:cNvPr>
          <p:cNvCxnSpPr>
            <a:cxnSpLocks/>
            <a:stCxn id="7" idx="3"/>
          </p:cNvCxnSpPr>
          <p:nvPr/>
        </p:nvCxnSpPr>
        <p:spPr bwMode="auto">
          <a:xfrm>
            <a:off x="1708696" y="3294160"/>
            <a:ext cx="2884264" cy="981759"/>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cxnSp>
        <p:nvCxnSpPr>
          <p:cNvPr id="9" name="直線單箭頭接點 8">
            <a:extLst>
              <a:ext uri="{FF2B5EF4-FFF2-40B4-BE49-F238E27FC236}">
                <a16:creationId xmlns:a16="http://schemas.microsoft.com/office/drawing/2014/main" id="{FA7683AF-3B08-C15A-D321-8CBAE5B3BCF5}"/>
              </a:ext>
            </a:extLst>
          </p:cNvPr>
          <p:cNvCxnSpPr>
            <a:cxnSpLocks/>
            <a:stCxn id="12" idx="3"/>
          </p:cNvCxnSpPr>
          <p:nvPr/>
        </p:nvCxnSpPr>
        <p:spPr bwMode="auto">
          <a:xfrm>
            <a:off x="1708696" y="3067569"/>
            <a:ext cx="2884264" cy="1081511"/>
          </a:xfrm>
          <a:prstGeom prst="straightConnector1">
            <a:avLst/>
          </a:prstGeom>
          <a:solidFill>
            <a:schemeClr val="accent1"/>
          </a:solidFill>
          <a:ln w="12700" cap="flat" cmpd="sng" algn="ctr">
            <a:solidFill>
              <a:srgbClr val="FF0000"/>
            </a:solidFill>
            <a:prstDash val="solid"/>
            <a:round/>
            <a:headEnd type="none" w="med" len="med"/>
            <a:tailEnd type="oval" w="sm" len="sm"/>
          </a:ln>
          <a:effectLst/>
        </p:spPr>
      </p:cxnSp>
      <p:sp>
        <p:nvSpPr>
          <p:cNvPr id="12" name="文字方塊 11">
            <a:extLst>
              <a:ext uri="{FF2B5EF4-FFF2-40B4-BE49-F238E27FC236}">
                <a16:creationId xmlns:a16="http://schemas.microsoft.com/office/drawing/2014/main" id="{FCE829EC-E599-4E1D-1EA3-7C7DEBEF181F}"/>
              </a:ext>
            </a:extLst>
          </p:cNvPr>
          <p:cNvSpPr txBox="1"/>
          <p:nvPr/>
        </p:nvSpPr>
        <p:spPr>
          <a:xfrm>
            <a:off x="626541" y="2977356"/>
            <a:ext cx="1082155" cy="180425"/>
          </a:xfrm>
          <a:prstGeom prst="rect">
            <a:avLst/>
          </a:prstGeom>
          <a:noFill/>
        </p:spPr>
        <p:txBody>
          <a:bodyPr wrap="square" lIns="36000" tIns="36000" rIns="36000" bIns="36000" rtlCol="0">
            <a:spAutoFit/>
          </a:bodyPr>
          <a:lstStyle/>
          <a:p>
            <a:r>
              <a:rPr lang="en-US" altLang="zh-TW" sz="700" dirty="0" err="1">
                <a:latin typeface="微軟正黑體" pitchFamily="34" charset="-120"/>
                <a:ea typeface="微軟正黑體" pitchFamily="34" charset="-120"/>
              </a:rPr>
              <a:t>TaichungJingMaoWuLu</a:t>
            </a:r>
            <a:endParaRPr lang="zh-TW" altLang="en-US" sz="700" dirty="0">
              <a:latin typeface="微軟正黑體" pitchFamily="34" charset="-120"/>
              <a:ea typeface="微軟正黑體" pitchFamily="34"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a:xfrm>
            <a:off x="9345613" y="6669088"/>
            <a:ext cx="560387" cy="152400"/>
          </a:xfrm>
        </p:spPr>
        <p:txBody>
          <a:bodyPr/>
          <a:lstStyle/>
          <a:p>
            <a:pPr>
              <a:defRPr/>
            </a:pPr>
            <a:fld id="{99E1B140-C355-496A-B32E-01CFB68D593D}" type="slidenum">
              <a:rPr lang="en-US" altLang="zh-TW" smtClean="0"/>
              <a:pPr>
                <a:defRPr/>
              </a:pPr>
              <a:t>7</a:t>
            </a:fld>
            <a:endParaRPr lang="en-US" altLang="zh-TW"/>
          </a:p>
        </p:txBody>
      </p:sp>
      <p:sp>
        <p:nvSpPr>
          <p:cNvPr id="7" name="Rectangle 32"/>
          <p:cNvSpPr txBox="1">
            <a:spLocks noChangeArrowheads="1"/>
          </p:cNvSpPr>
          <p:nvPr/>
        </p:nvSpPr>
        <p:spPr bwMode="auto">
          <a:xfrm>
            <a:off x="634175" y="116632"/>
            <a:ext cx="8640000" cy="688256"/>
          </a:xfrm>
          <a:prstGeom prst="rect">
            <a:avLst/>
          </a:prstGeom>
          <a:noFill/>
          <a:ln>
            <a:miter lim="800000"/>
            <a:headEnd/>
            <a:tailEnd/>
          </a:ln>
        </p:spPr>
        <p:txBody>
          <a:bodyPr vert="horz" wrap="square" lIns="36000" tIns="36000" rIns="36000" bIns="36000" numCol="1" anchor="ctr" anchorCtr="1" compatLnSpc="1">
            <a:prstTxWarp prst="textNoShape">
              <a:avLst/>
            </a:prstTxWarp>
            <a:spAutoFit/>
          </a:bodyPr>
          <a:lstStyle/>
          <a:p>
            <a:pPr algn="ctr" defTabSz="873125">
              <a:defRPr/>
            </a:pPr>
            <a:r>
              <a:rPr lang="en-US" altLang="zh-TW" sz="4000" b="1" kern="0" dirty="0">
                <a:solidFill>
                  <a:schemeClr val="tx2"/>
                </a:solidFill>
                <a:latin typeface="微軟正黑體" pitchFamily="34" charset="-120"/>
                <a:ea typeface="微軟正黑體" pitchFamily="34" charset="-120"/>
              </a:rPr>
              <a:t>Presale</a:t>
            </a:r>
            <a:endParaRPr lang="zh-TW" altLang="en-US" sz="4000" b="1" kern="0" dirty="0">
              <a:solidFill>
                <a:schemeClr val="tx2"/>
              </a:solidFill>
              <a:latin typeface="微軟正黑體" pitchFamily="34" charset="-120"/>
              <a:ea typeface="微軟正黑體" pitchFamily="34" charset="-120"/>
            </a:endParaRPr>
          </a:p>
        </p:txBody>
      </p:sp>
      <p:pic>
        <p:nvPicPr>
          <p:cNvPr id="4" name="圖片 3">
            <a:extLst>
              <a:ext uri="{FF2B5EF4-FFF2-40B4-BE49-F238E27FC236}">
                <a16:creationId xmlns:a16="http://schemas.microsoft.com/office/drawing/2014/main" id="{79443EC2-DA9B-4760-6470-BBDFB13CD1DC}"/>
              </a:ext>
            </a:extLst>
          </p:cNvPr>
          <p:cNvPicPr>
            <a:picLocks noChangeAspect="1"/>
          </p:cNvPicPr>
          <p:nvPr/>
        </p:nvPicPr>
        <p:blipFill>
          <a:blip r:embed="rId3"/>
          <a:stretch>
            <a:fillRect/>
          </a:stretch>
        </p:blipFill>
        <p:spPr>
          <a:xfrm>
            <a:off x="629286" y="908050"/>
            <a:ext cx="8640000" cy="38611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0"/>
          </p:nvPr>
        </p:nvSpPr>
        <p:spPr>
          <a:xfrm>
            <a:off x="9345613" y="6669088"/>
            <a:ext cx="560387" cy="152400"/>
          </a:xfrm>
        </p:spPr>
        <p:txBody>
          <a:bodyPr/>
          <a:lstStyle/>
          <a:p>
            <a:pPr>
              <a:defRPr/>
            </a:pPr>
            <a:fld id="{99E1B140-C355-496A-B32E-01CFB68D593D}" type="slidenum">
              <a:rPr lang="en-US" altLang="zh-TW" smtClean="0"/>
              <a:pPr>
                <a:defRPr/>
              </a:pPr>
              <a:t>8</a:t>
            </a:fld>
            <a:endParaRPr lang="en-US" altLang="zh-TW" dirty="0"/>
          </a:p>
        </p:txBody>
      </p:sp>
      <p:sp>
        <p:nvSpPr>
          <p:cNvPr id="6" name="Rectangle 32"/>
          <p:cNvSpPr txBox="1">
            <a:spLocks noChangeArrowheads="1"/>
          </p:cNvSpPr>
          <p:nvPr/>
        </p:nvSpPr>
        <p:spPr bwMode="auto">
          <a:xfrm>
            <a:off x="634175" y="116632"/>
            <a:ext cx="8640000" cy="688256"/>
          </a:xfrm>
          <a:prstGeom prst="rect">
            <a:avLst/>
          </a:prstGeom>
          <a:noFill/>
          <a:ln>
            <a:miter lim="800000"/>
            <a:headEnd/>
            <a:tailEnd/>
          </a:ln>
        </p:spPr>
        <p:txBody>
          <a:bodyPr vert="horz" wrap="square" lIns="36000" tIns="36000" rIns="36000" bIns="36000" numCol="1" anchor="ctr" anchorCtr="1" compatLnSpc="1">
            <a:prstTxWarp prst="textNoShape">
              <a:avLst/>
            </a:prstTxWarp>
            <a:spAutoFit/>
          </a:bodyPr>
          <a:lstStyle/>
          <a:p>
            <a:pPr algn="ctr" defTabSz="873125">
              <a:defRPr/>
            </a:pPr>
            <a:r>
              <a:rPr lang="en-US" altLang="zh-TW" sz="4000" b="1" kern="0" dirty="0">
                <a:solidFill>
                  <a:schemeClr val="tx2"/>
                </a:solidFill>
                <a:latin typeface="微軟正黑體" pitchFamily="34" charset="-120"/>
                <a:ea typeface="微軟正黑體" pitchFamily="34" charset="-120"/>
              </a:rPr>
              <a:t>Unsold</a:t>
            </a:r>
            <a:endParaRPr lang="zh-TW" altLang="en-US" sz="4000" b="1" kern="0" dirty="0">
              <a:solidFill>
                <a:schemeClr val="tx2"/>
              </a:solidFill>
              <a:latin typeface="微軟正黑體" pitchFamily="34" charset="-120"/>
              <a:ea typeface="微軟正黑體" pitchFamily="34" charset="-120"/>
            </a:endParaRPr>
          </a:p>
        </p:txBody>
      </p:sp>
      <p:pic>
        <p:nvPicPr>
          <p:cNvPr id="4" name="圖片 3">
            <a:extLst>
              <a:ext uri="{FF2B5EF4-FFF2-40B4-BE49-F238E27FC236}">
                <a16:creationId xmlns:a16="http://schemas.microsoft.com/office/drawing/2014/main" id="{6CD473CF-F92E-5BF9-B16B-A59B6E98031F}"/>
              </a:ext>
            </a:extLst>
          </p:cNvPr>
          <p:cNvPicPr>
            <a:picLocks noChangeAspect="1"/>
          </p:cNvPicPr>
          <p:nvPr/>
        </p:nvPicPr>
        <p:blipFill>
          <a:blip r:embed="rId2"/>
          <a:stretch>
            <a:fillRect/>
          </a:stretch>
        </p:blipFill>
        <p:spPr>
          <a:xfrm>
            <a:off x="634175" y="908050"/>
            <a:ext cx="8640000" cy="21092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0"/>
          </p:nvPr>
        </p:nvSpPr>
        <p:spPr>
          <a:xfrm>
            <a:off x="9345613" y="6669088"/>
            <a:ext cx="560387" cy="152400"/>
          </a:xfrm>
        </p:spPr>
        <p:txBody>
          <a:bodyPr/>
          <a:lstStyle/>
          <a:p>
            <a:pPr>
              <a:defRPr/>
            </a:pPr>
            <a:fld id="{99E1B140-C355-496A-B32E-01CFB68D593D}" type="slidenum">
              <a:rPr lang="en-US" altLang="zh-TW" smtClean="0"/>
              <a:pPr>
                <a:defRPr/>
              </a:pPr>
              <a:t>9</a:t>
            </a:fld>
            <a:endParaRPr lang="en-US" altLang="zh-TW" dirty="0"/>
          </a:p>
        </p:txBody>
      </p:sp>
      <p:sp>
        <p:nvSpPr>
          <p:cNvPr id="6" name="Rectangle 32"/>
          <p:cNvSpPr txBox="1">
            <a:spLocks noChangeArrowheads="1"/>
          </p:cNvSpPr>
          <p:nvPr/>
        </p:nvSpPr>
        <p:spPr bwMode="auto">
          <a:xfrm>
            <a:off x="634175" y="116632"/>
            <a:ext cx="8640000" cy="688256"/>
          </a:xfrm>
          <a:prstGeom prst="rect">
            <a:avLst/>
          </a:prstGeom>
          <a:noFill/>
          <a:ln>
            <a:miter lim="800000"/>
            <a:headEnd/>
            <a:tailEnd/>
          </a:ln>
        </p:spPr>
        <p:txBody>
          <a:bodyPr vert="horz" wrap="square" lIns="36000" tIns="36000" rIns="36000" bIns="36000" numCol="1" anchor="ctr" anchorCtr="1" compatLnSpc="1">
            <a:prstTxWarp prst="textNoShape">
              <a:avLst/>
            </a:prstTxWarp>
            <a:spAutoFit/>
          </a:bodyPr>
          <a:lstStyle/>
          <a:p>
            <a:pPr algn="ctr" defTabSz="873125">
              <a:defRPr/>
            </a:pPr>
            <a:r>
              <a:rPr lang="en-US" altLang="zh-TW" sz="4000" b="1" kern="0" dirty="0">
                <a:solidFill>
                  <a:schemeClr val="tx2"/>
                </a:solidFill>
                <a:latin typeface="微軟正黑體" pitchFamily="34" charset="-120"/>
                <a:ea typeface="微軟正黑體" pitchFamily="34" charset="-120"/>
              </a:rPr>
              <a:t>Land Reserve</a:t>
            </a:r>
            <a:endParaRPr lang="zh-TW" altLang="en-US" sz="4000" b="1" kern="0" dirty="0">
              <a:solidFill>
                <a:schemeClr val="tx2"/>
              </a:solidFill>
              <a:latin typeface="微軟正黑體" pitchFamily="34" charset="-120"/>
              <a:ea typeface="微軟正黑體" pitchFamily="34" charset="-120"/>
            </a:endParaRPr>
          </a:p>
        </p:txBody>
      </p:sp>
      <p:pic>
        <p:nvPicPr>
          <p:cNvPr id="4" name="圖片 3">
            <a:extLst>
              <a:ext uri="{FF2B5EF4-FFF2-40B4-BE49-F238E27FC236}">
                <a16:creationId xmlns:a16="http://schemas.microsoft.com/office/drawing/2014/main" id="{513B4128-AA02-0F32-3461-4C446A0C5D3C}"/>
              </a:ext>
            </a:extLst>
          </p:cNvPr>
          <p:cNvPicPr>
            <a:picLocks noChangeAspect="1"/>
          </p:cNvPicPr>
          <p:nvPr/>
        </p:nvPicPr>
        <p:blipFill>
          <a:blip r:embed="rId2"/>
          <a:stretch>
            <a:fillRect/>
          </a:stretch>
        </p:blipFill>
        <p:spPr>
          <a:xfrm>
            <a:off x="634175" y="908050"/>
            <a:ext cx="8640000" cy="3861168"/>
          </a:xfrm>
          <a:prstGeom prst="rect">
            <a:avLst/>
          </a:prstGeom>
        </p:spPr>
      </p:pic>
    </p:spTree>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73125" rtl="0" eaLnBrk="1" fontAlgn="base" latinLnBrk="0" hangingPunct="1">
          <a:lnSpc>
            <a:spcPct val="100000"/>
          </a:lnSpc>
          <a:spcBef>
            <a:spcPct val="0"/>
          </a:spcBef>
          <a:spcAft>
            <a:spcPct val="0"/>
          </a:spcAft>
          <a:buClrTx/>
          <a:buSzTx/>
          <a:buFontTx/>
          <a:buNone/>
          <a:tabLst/>
          <a:defRPr kumimoji="1" lang="zh-TW" altLang="en-US" sz="17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73125" rtl="0" eaLnBrk="1" fontAlgn="base" latinLnBrk="0" hangingPunct="1">
          <a:lnSpc>
            <a:spcPct val="100000"/>
          </a:lnSpc>
          <a:spcBef>
            <a:spcPct val="0"/>
          </a:spcBef>
          <a:spcAft>
            <a:spcPct val="0"/>
          </a:spcAft>
          <a:buClrTx/>
          <a:buSzTx/>
          <a:buFontTx/>
          <a:buNone/>
          <a:tabLst/>
          <a:defRPr kumimoji="1" lang="zh-TW" altLang="en-US" sz="17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15091</TotalTime>
  <Words>362</Words>
  <Application>Microsoft Office PowerPoint</Application>
  <PresentationFormat>A4 紙張 (210x297 公釐)</PresentationFormat>
  <Paragraphs>49</Paragraphs>
  <Slides>11</Slides>
  <Notes>1</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11</vt:i4>
      </vt:variant>
    </vt:vector>
  </HeadingPairs>
  <TitlesOfParts>
    <vt:vector size="17" baseType="lpstr">
      <vt:lpstr>微軟正黑體</vt:lpstr>
      <vt:lpstr>Arial</vt:lpstr>
      <vt:lpstr>Calibri</vt:lpstr>
      <vt:lpstr>Times New Roman</vt:lpstr>
      <vt:lpstr>Wingdings</vt:lpstr>
      <vt:lpstr>預設簡報設計</vt:lpstr>
      <vt:lpstr>PowerPoint 簡報</vt:lpstr>
      <vt:lpstr>Disclaimer Statement</vt:lpstr>
      <vt:lpstr>Finance</vt:lpstr>
      <vt:lpstr>Dividend Policy</vt:lpstr>
      <vt:lpstr>PowerPoint 簡報</vt:lpstr>
      <vt:lpstr>PowerPoint 簡報</vt:lpstr>
      <vt:lpstr>PowerPoint 簡報</vt:lpstr>
      <vt:lpstr>PowerPoint 簡報</vt:lpstr>
      <vt:lpstr>PowerPoint 簡報</vt:lpstr>
      <vt:lpstr>PowerPoint 簡報</vt:lpstr>
      <vt:lpstr>Q &amp; A</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kyang</dc:creator>
  <cp:lastModifiedBy>楊康平</cp:lastModifiedBy>
  <cp:revision>718</cp:revision>
  <dcterms:created xsi:type="dcterms:W3CDTF">2011-02-20T23:57:00Z</dcterms:created>
  <dcterms:modified xsi:type="dcterms:W3CDTF">2024-03-01T02:16:08Z</dcterms:modified>
</cp:coreProperties>
</file>