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679" r:id="rId2"/>
    <p:sldId id="685" r:id="rId3"/>
    <p:sldId id="680" r:id="rId4"/>
    <p:sldId id="684" r:id="rId5"/>
    <p:sldId id="681" r:id="rId6"/>
    <p:sldId id="682" r:id="rId7"/>
    <p:sldId id="648" r:id="rId8"/>
    <p:sldId id="674" r:id="rId9"/>
    <p:sldId id="667" r:id="rId10"/>
  </p:sldIdLst>
  <p:sldSz cx="9144000" cy="6858000" type="screen4x3"/>
  <p:notesSz cx="9874250" cy="6797675"/>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未命名的章節" id="{DEF7389E-ECB2-4D52-8F92-3F89A6D8640A}">
          <p14:sldIdLst>
            <p14:sldId id="679"/>
            <p14:sldId id="685"/>
            <p14:sldId id="680"/>
            <p14:sldId id="684"/>
            <p14:sldId id="681"/>
            <p14:sldId id="682"/>
            <p14:sldId id="648"/>
            <p14:sldId id="674"/>
            <p14:sldId id="667"/>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591"/>
    <a:srgbClr val="698335"/>
    <a:srgbClr val="005EA4"/>
    <a:srgbClr val="1BA3B5"/>
    <a:srgbClr val="9BBB59"/>
    <a:srgbClr val="00823B"/>
    <a:srgbClr val="3A265E"/>
    <a:srgbClr val="0060A8"/>
    <a:srgbClr val="2B768D"/>
    <a:srgbClr val="4CAA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DA37D80-6434-44D0-A028-1B22A696006F}" styleName="淺色樣式 3 - 輔色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E171933-4619-4E11-9A3F-F7608DF75F80}" styleName="中等深淺樣式 1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8FD4443E-F989-4FC4-A0C8-D5A2AF1F390B}" styleName="深色樣式 1 - 輔色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691" autoAdjust="0"/>
    <p:restoredTop sz="89568" autoAdjust="0"/>
  </p:normalViewPr>
  <p:slideViewPr>
    <p:cSldViewPr>
      <p:cViewPr varScale="1">
        <p:scale>
          <a:sx n="96" d="100"/>
          <a:sy n="96" d="100"/>
        </p:scale>
        <p:origin x="87" y="364"/>
      </p:cViewPr>
      <p:guideLst>
        <p:guide orient="horz" pos="2160"/>
        <p:guide pos="2880"/>
      </p:guideLst>
    </p:cSldViewPr>
  </p:slideViewPr>
  <p:outlineViewPr>
    <p:cViewPr>
      <p:scale>
        <a:sx n="33" d="100"/>
        <a:sy n="33" d="100"/>
      </p:scale>
      <p:origin x="0" y="205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2"/>
            <a:ext cx="4279917" cy="340265"/>
          </a:xfrm>
          <a:prstGeom prst="rect">
            <a:avLst/>
          </a:prstGeom>
        </p:spPr>
        <p:txBody>
          <a:bodyPr vert="horz" lIns="91442" tIns="45721" rIns="91442" bIns="45721" rtlCol="0"/>
          <a:lstStyle>
            <a:lvl1pPr algn="l">
              <a:defRPr sz="1200"/>
            </a:lvl1pPr>
          </a:lstStyle>
          <a:p>
            <a:endParaRPr lang="zh-TW" altLang="en-US"/>
          </a:p>
        </p:txBody>
      </p:sp>
      <p:sp>
        <p:nvSpPr>
          <p:cNvPr id="3" name="日期版面配置區 2"/>
          <p:cNvSpPr>
            <a:spLocks noGrp="1"/>
          </p:cNvSpPr>
          <p:nvPr>
            <p:ph type="dt" sz="quarter" idx="1"/>
          </p:nvPr>
        </p:nvSpPr>
        <p:spPr>
          <a:xfrm>
            <a:off x="5592028" y="2"/>
            <a:ext cx="4279917" cy="340265"/>
          </a:xfrm>
          <a:prstGeom prst="rect">
            <a:avLst/>
          </a:prstGeom>
        </p:spPr>
        <p:txBody>
          <a:bodyPr vert="horz" lIns="91442" tIns="45721" rIns="91442" bIns="45721" rtlCol="0"/>
          <a:lstStyle>
            <a:lvl1pPr algn="r">
              <a:defRPr sz="1200"/>
            </a:lvl1pPr>
          </a:lstStyle>
          <a:p>
            <a:fld id="{2E612769-CFF5-49BD-98EC-5DC685D85006}" type="datetimeFigureOut">
              <a:rPr lang="zh-TW" altLang="en-US" smtClean="0"/>
              <a:pPr/>
              <a:t>2018/6/20</a:t>
            </a:fld>
            <a:endParaRPr lang="zh-TW" altLang="en-US"/>
          </a:p>
        </p:txBody>
      </p:sp>
      <p:sp>
        <p:nvSpPr>
          <p:cNvPr id="4" name="頁尾版面配置區 3"/>
          <p:cNvSpPr>
            <a:spLocks noGrp="1"/>
          </p:cNvSpPr>
          <p:nvPr>
            <p:ph type="ftr" sz="quarter" idx="2"/>
          </p:nvPr>
        </p:nvSpPr>
        <p:spPr>
          <a:xfrm>
            <a:off x="1" y="6456324"/>
            <a:ext cx="4279917" cy="340264"/>
          </a:xfrm>
          <a:prstGeom prst="rect">
            <a:avLst/>
          </a:prstGeom>
        </p:spPr>
        <p:txBody>
          <a:bodyPr vert="horz" lIns="91442" tIns="45721" rIns="91442" bIns="45721"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5592028" y="6456324"/>
            <a:ext cx="4279917" cy="340264"/>
          </a:xfrm>
          <a:prstGeom prst="rect">
            <a:avLst/>
          </a:prstGeom>
        </p:spPr>
        <p:txBody>
          <a:bodyPr vert="horz" lIns="91442" tIns="45721" rIns="91442" bIns="45721" rtlCol="0" anchor="b"/>
          <a:lstStyle>
            <a:lvl1pPr algn="r">
              <a:defRPr sz="1200"/>
            </a:lvl1pPr>
          </a:lstStyle>
          <a:p>
            <a:fld id="{016C3BBD-569B-4A1F-8052-1E4AE8EE5F0B}" type="slidenum">
              <a:rPr lang="zh-TW" altLang="en-US" smtClean="0"/>
              <a:pPr/>
              <a:t>‹#›</a:t>
            </a:fld>
            <a:endParaRPr lang="zh-TW" altLang="en-US"/>
          </a:p>
        </p:txBody>
      </p:sp>
    </p:spTree>
    <p:extLst>
      <p:ext uri="{BB962C8B-B14F-4D97-AF65-F5344CB8AC3E}">
        <p14:creationId xmlns:p14="http://schemas.microsoft.com/office/powerpoint/2010/main" val="233748172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4278842" cy="339884"/>
          </a:xfrm>
          <a:prstGeom prst="rect">
            <a:avLst/>
          </a:prstGeom>
        </p:spPr>
        <p:txBody>
          <a:bodyPr vert="horz" lIns="91442" tIns="45721" rIns="91442" bIns="45721" rtlCol="0"/>
          <a:lstStyle>
            <a:lvl1pPr algn="l">
              <a:defRPr sz="1200"/>
            </a:lvl1pPr>
          </a:lstStyle>
          <a:p>
            <a:endParaRPr lang="zh-TW" altLang="en-US"/>
          </a:p>
        </p:txBody>
      </p:sp>
      <p:sp>
        <p:nvSpPr>
          <p:cNvPr id="3" name="日期版面配置區 2"/>
          <p:cNvSpPr>
            <a:spLocks noGrp="1"/>
          </p:cNvSpPr>
          <p:nvPr>
            <p:ph type="dt" idx="1"/>
          </p:nvPr>
        </p:nvSpPr>
        <p:spPr>
          <a:xfrm>
            <a:off x="5593125" y="0"/>
            <a:ext cx="4278842" cy="339884"/>
          </a:xfrm>
          <a:prstGeom prst="rect">
            <a:avLst/>
          </a:prstGeom>
        </p:spPr>
        <p:txBody>
          <a:bodyPr vert="horz" lIns="91442" tIns="45721" rIns="91442" bIns="45721" rtlCol="0"/>
          <a:lstStyle>
            <a:lvl1pPr algn="r">
              <a:defRPr sz="1200"/>
            </a:lvl1pPr>
          </a:lstStyle>
          <a:p>
            <a:fld id="{DEF09152-B8E5-4786-A219-BFD1B059E893}" type="datetimeFigureOut">
              <a:rPr lang="zh-TW" altLang="en-US" smtClean="0"/>
              <a:pPr/>
              <a:t>2018/6/20</a:t>
            </a:fld>
            <a:endParaRPr lang="zh-TW" altLang="en-US"/>
          </a:p>
        </p:txBody>
      </p:sp>
      <p:sp>
        <p:nvSpPr>
          <p:cNvPr id="4" name="投影片圖像版面配置區 3"/>
          <p:cNvSpPr>
            <a:spLocks noGrp="1" noRot="1" noChangeAspect="1"/>
          </p:cNvSpPr>
          <p:nvPr>
            <p:ph type="sldImg" idx="2"/>
          </p:nvPr>
        </p:nvSpPr>
        <p:spPr>
          <a:xfrm>
            <a:off x="3238500" y="509588"/>
            <a:ext cx="3397250" cy="2549525"/>
          </a:xfrm>
          <a:prstGeom prst="rect">
            <a:avLst/>
          </a:prstGeom>
          <a:noFill/>
          <a:ln w="12700">
            <a:solidFill>
              <a:prstClr val="black"/>
            </a:solidFill>
          </a:ln>
        </p:spPr>
        <p:txBody>
          <a:bodyPr vert="horz" lIns="91442" tIns="45721" rIns="91442" bIns="45721" rtlCol="0" anchor="ctr"/>
          <a:lstStyle/>
          <a:p>
            <a:endParaRPr lang="zh-TW" altLang="en-US"/>
          </a:p>
        </p:txBody>
      </p:sp>
      <p:sp>
        <p:nvSpPr>
          <p:cNvPr id="5" name="備忘稿版面配置區 4"/>
          <p:cNvSpPr>
            <a:spLocks noGrp="1"/>
          </p:cNvSpPr>
          <p:nvPr>
            <p:ph type="body" sz="quarter" idx="3"/>
          </p:nvPr>
        </p:nvSpPr>
        <p:spPr>
          <a:xfrm>
            <a:off x="987426" y="3228896"/>
            <a:ext cx="7899400" cy="3058954"/>
          </a:xfrm>
          <a:prstGeom prst="rect">
            <a:avLst/>
          </a:prstGeom>
        </p:spPr>
        <p:txBody>
          <a:bodyPr vert="horz" lIns="91442" tIns="45721" rIns="91442" bIns="45721"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1" y="6456612"/>
            <a:ext cx="4278842" cy="339884"/>
          </a:xfrm>
          <a:prstGeom prst="rect">
            <a:avLst/>
          </a:prstGeom>
        </p:spPr>
        <p:txBody>
          <a:bodyPr vert="horz" lIns="91442" tIns="45721" rIns="91442" bIns="45721"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5593125" y="6456612"/>
            <a:ext cx="4278842" cy="339884"/>
          </a:xfrm>
          <a:prstGeom prst="rect">
            <a:avLst/>
          </a:prstGeom>
        </p:spPr>
        <p:txBody>
          <a:bodyPr vert="horz" lIns="91442" tIns="45721" rIns="91442" bIns="45721" rtlCol="0" anchor="b"/>
          <a:lstStyle>
            <a:lvl1pPr algn="r">
              <a:defRPr sz="1200"/>
            </a:lvl1pPr>
          </a:lstStyle>
          <a:p>
            <a:fld id="{DDE0FAF9-1CE6-461E-8B78-CBCA210255C6}" type="slidenum">
              <a:rPr lang="zh-TW" altLang="en-US" smtClean="0"/>
              <a:pPr/>
              <a:t>‹#›</a:t>
            </a:fld>
            <a:endParaRPr lang="zh-TW" altLang="en-US"/>
          </a:p>
        </p:txBody>
      </p:sp>
    </p:spTree>
    <p:extLst>
      <p:ext uri="{BB962C8B-B14F-4D97-AF65-F5344CB8AC3E}">
        <p14:creationId xmlns:p14="http://schemas.microsoft.com/office/powerpoint/2010/main" val="110403379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DE0FAF9-1CE6-461E-8B78-CBCA210255C6}" type="slidenum">
              <a:rPr lang="zh-TW" altLang="en-US" smtClean="0"/>
              <a:pPr/>
              <a:t>7</a:t>
            </a:fld>
            <a:endParaRPr lang="zh-TW" altLang="en-US"/>
          </a:p>
        </p:txBody>
      </p:sp>
    </p:spTree>
    <p:extLst>
      <p:ext uri="{BB962C8B-B14F-4D97-AF65-F5344CB8AC3E}">
        <p14:creationId xmlns:p14="http://schemas.microsoft.com/office/powerpoint/2010/main" val="17444132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DDE0FAF9-1CE6-461E-8B78-CBCA210255C6}" type="slidenum">
              <a:rPr lang="zh-TW" altLang="en-US" smtClean="0">
                <a:solidFill>
                  <a:prstClr val="black"/>
                </a:solidFill>
              </a:rPr>
              <a:pPr/>
              <a:t>8</a:t>
            </a:fld>
            <a:endParaRPr lang="zh-TW" altLang="en-US">
              <a:solidFill>
                <a:prstClr val="black"/>
              </a:solidFill>
            </a:endParaRPr>
          </a:p>
        </p:txBody>
      </p:sp>
    </p:spTree>
    <p:extLst>
      <p:ext uri="{BB962C8B-B14F-4D97-AF65-F5344CB8AC3E}">
        <p14:creationId xmlns:p14="http://schemas.microsoft.com/office/powerpoint/2010/main" val="1500469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標題投影片">
    <p:spTree>
      <p:nvGrpSpPr>
        <p:cNvPr id="1" name=""/>
        <p:cNvGrpSpPr/>
        <p:nvPr/>
      </p:nvGrpSpPr>
      <p:grpSpPr>
        <a:xfrm>
          <a:off x="0" y="0"/>
          <a:ext cx="0" cy="0"/>
          <a:chOff x="0" y="0"/>
          <a:chExt cx="0" cy="0"/>
        </a:xfrm>
      </p:grpSpPr>
      <p:pic>
        <p:nvPicPr>
          <p:cNvPr id="15" name="圖片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90500" y="188913"/>
            <a:ext cx="1285875"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圖片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80112" y="6165304"/>
            <a:ext cx="3456384" cy="582809"/>
          </a:xfrm>
          <a:prstGeom prst="rect">
            <a:avLst/>
          </a:prstGeom>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標題及物件">
    <p:spTree>
      <p:nvGrpSpPr>
        <p:cNvPr id="1" name=""/>
        <p:cNvGrpSpPr/>
        <p:nvPr/>
      </p:nvGrpSpPr>
      <p:grpSpPr>
        <a:xfrm>
          <a:off x="0" y="0"/>
          <a:ext cx="0" cy="0"/>
          <a:chOff x="0" y="0"/>
          <a:chExt cx="0" cy="0"/>
        </a:xfrm>
      </p:grpSpPr>
      <p:pic>
        <p:nvPicPr>
          <p:cNvPr id="3" name="圖片 8"/>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3133725" y="2767013"/>
            <a:ext cx="28765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兩項物件">
    <p:spTree>
      <p:nvGrpSpPr>
        <p:cNvPr id="1" name=""/>
        <p:cNvGrpSpPr/>
        <p:nvPr/>
      </p:nvGrpSpPr>
      <p:grpSpPr>
        <a:xfrm>
          <a:off x="0" y="0"/>
          <a:ext cx="0" cy="0"/>
          <a:chOff x="0" y="0"/>
          <a:chExt cx="0" cy="0"/>
        </a:xfrm>
      </p:grpSpPr>
      <p:pic>
        <p:nvPicPr>
          <p:cNvPr id="10" name="圖片 8"/>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90500" y="188913"/>
            <a:ext cx="1860550"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標題及物件">
    <p:spTree>
      <p:nvGrpSpPr>
        <p:cNvPr id="1" name=""/>
        <p:cNvGrpSpPr/>
        <p:nvPr/>
      </p:nvGrpSpPr>
      <p:grpSpPr>
        <a:xfrm>
          <a:off x="0" y="0"/>
          <a:ext cx="0" cy="0"/>
          <a:chOff x="0" y="0"/>
          <a:chExt cx="0" cy="0"/>
        </a:xfrm>
      </p:grpSpPr>
      <p:pic>
        <p:nvPicPr>
          <p:cNvPr id="5" name="圖片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9144000"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9" name="內容版面配置區 2"/>
          <p:cNvSpPr>
            <a:spLocks noGrp="1"/>
          </p:cNvSpPr>
          <p:nvPr>
            <p:ph idx="13"/>
          </p:nvPr>
        </p:nvSpPr>
        <p:spPr>
          <a:xfrm>
            <a:off x="3923928" y="764704"/>
            <a:ext cx="4176464" cy="432048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日期版面配置區 3"/>
          <p:cNvSpPr>
            <a:spLocks noGrp="1"/>
          </p:cNvSpPr>
          <p:nvPr>
            <p:ph type="dt" sz="half" idx="14"/>
          </p:nvPr>
        </p:nvSpPr>
        <p:spPr>
          <a:xfrm>
            <a:off x="457200" y="6356350"/>
            <a:ext cx="2133600" cy="365125"/>
          </a:xfrm>
          <a:prstGeom prst="rect">
            <a:avLst/>
          </a:prstGeom>
        </p:spPr>
        <p:txBody>
          <a:bodyPr/>
          <a:lstStyle>
            <a:lvl1pPr>
              <a:defRPr/>
            </a:lvl1pPr>
          </a:lstStyle>
          <a:p>
            <a:pPr>
              <a:defRPr/>
            </a:pPr>
            <a:endParaRPr lang="zh-TW" altLang="en-US"/>
          </a:p>
        </p:txBody>
      </p:sp>
      <p:sp>
        <p:nvSpPr>
          <p:cNvPr id="7" name="頁尾版面配置區 4"/>
          <p:cNvSpPr>
            <a:spLocks noGrp="1"/>
          </p:cNvSpPr>
          <p:nvPr>
            <p:ph type="ftr" sz="quarter" idx="15"/>
          </p:nvPr>
        </p:nvSpPr>
        <p:spPr>
          <a:xfrm>
            <a:off x="3124200" y="6356350"/>
            <a:ext cx="2895600" cy="365125"/>
          </a:xfrm>
          <a:prstGeom prst="rect">
            <a:avLst/>
          </a:prstGeom>
        </p:spPr>
        <p:txBody>
          <a:bodyPr/>
          <a:lstStyle>
            <a:lvl1pPr>
              <a:defRPr/>
            </a:lvl1pPr>
          </a:lstStyle>
          <a:p>
            <a:pPr>
              <a:defRPr/>
            </a:pPr>
            <a:endParaRPr lang="zh-TW" altLang="en-US"/>
          </a:p>
        </p:txBody>
      </p:sp>
      <p:sp>
        <p:nvSpPr>
          <p:cNvPr id="8" name="投影片編號版面配置區 5"/>
          <p:cNvSpPr>
            <a:spLocks noGrp="1"/>
          </p:cNvSpPr>
          <p:nvPr>
            <p:ph type="sldNum" sz="quarter" idx="16"/>
          </p:nvPr>
        </p:nvSpPr>
        <p:spPr>
          <a:xfrm>
            <a:off x="6553200" y="6356350"/>
            <a:ext cx="2133600" cy="365125"/>
          </a:xfrm>
          <a:prstGeom prst="rect">
            <a:avLst/>
          </a:prstGeom>
        </p:spPr>
        <p:txBody>
          <a:bodyPr/>
          <a:lstStyle>
            <a:lvl1pPr>
              <a:defRPr/>
            </a:lvl1pPr>
          </a:lstStyle>
          <a:p>
            <a:pPr>
              <a:defRPr/>
            </a:pPr>
            <a:fld id="{9AA0E148-7614-4A45-AD4D-BAC09F09E953}" type="slidenum">
              <a:rPr lang="zh-TW" altLang="en-US"/>
              <a:pPr>
                <a:defRPr/>
              </a:pPr>
              <a:t>‹#›</a:t>
            </a:fld>
            <a:endParaRPr lang="zh-TW" altLang="en-US"/>
          </a:p>
        </p:txBody>
      </p:sp>
    </p:spTree>
    <p:extLst>
      <p:ext uri="{BB962C8B-B14F-4D97-AF65-F5344CB8AC3E}">
        <p14:creationId xmlns:p14="http://schemas.microsoft.com/office/powerpoint/2010/main" val="4125866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691680" y="188640"/>
            <a:ext cx="6995120" cy="576064"/>
          </a:xfrm>
          <a:prstGeom prst="rect">
            <a:avLst/>
          </a:prstGeom>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a:xfrm>
            <a:off x="457200" y="6356350"/>
            <a:ext cx="2133600" cy="365125"/>
          </a:xfrm>
          <a:prstGeom prst="rect">
            <a:avLst/>
          </a:prstGeom>
        </p:spPr>
        <p:txBody>
          <a:bodyPr/>
          <a:lstStyle/>
          <a:p>
            <a:fld id="{0B3DFFC5-439D-46B1-9FF3-54BBD17CDB21}" type="datetimeFigureOut">
              <a:rPr lang="zh-TW" altLang="en-US" smtClean="0"/>
              <a:pPr/>
              <a:t>2018/6/20</a:t>
            </a:fld>
            <a:endParaRPr lang="zh-TW" altLang="en-US"/>
          </a:p>
        </p:txBody>
      </p:sp>
      <p:sp>
        <p:nvSpPr>
          <p:cNvPr id="4" name="頁尾版面配置區 3"/>
          <p:cNvSpPr>
            <a:spLocks noGrp="1"/>
          </p:cNvSpPr>
          <p:nvPr>
            <p:ph type="ftr" sz="quarter" idx="11"/>
          </p:nvPr>
        </p:nvSpPr>
        <p:spPr>
          <a:xfrm>
            <a:off x="3124200" y="6356350"/>
            <a:ext cx="2895600" cy="365125"/>
          </a:xfrm>
          <a:prstGeom prst="rect">
            <a:avLst/>
          </a:prstGeom>
        </p:spPr>
        <p:txBody>
          <a:bodyPr/>
          <a:lstStyle/>
          <a:p>
            <a:endParaRPr lang="zh-TW" altLang="en-US"/>
          </a:p>
        </p:txBody>
      </p:sp>
      <p:sp>
        <p:nvSpPr>
          <p:cNvPr id="5" name="投影片編號版面配置區 4"/>
          <p:cNvSpPr>
            <a:spLocks noGrp="1"/>
          </p:cNvSpPr>
          <p:nvPr>
            <p:ph type="sldNum" sz="quarter" idx="12"/>
          </p:nvPr>
        </p:nvSpPr>
        <p:spPr>
          <a:xfrm>
            <a:off x="6553200" y="6356350"/>
            <a:ext cx="2133600" cy="365125"/>
          </a:xfrm>
          <a:prstGeom prst="rect">
            <a:avLst/>
          </a:prstGeom>
        </p:spPr>
        <p:txBody>
          <a:bodyPr/>
          <a:lstStyle/>
          <a:p>
            <a:fld id="{92E84D3F-7637-4D44-8948-5A5E090D5E73}" type="slidenum">
              <a:rPr lang="zh-TW" altLang="en-US" smtClean="0"/>
              <a:pPr/>
              <a:t>‹#›</a:t>
            </a:fld>
            <a:endParaRPr lang="zh-TW" altLang="en-US"/>
          </a:p>
        </p:txBody>
      </p:sp>
    </p:spTree>
    <p:extLst>
      <p:ext uri="{BB962C8B-B14F-4D97-AF65-F5344CB8AC3E}">
        <p14:creationId xmlns:p14="http://schemas.microsoft.com/office/powerpoint/2010/main" val="143022427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457200" y="1600200"/>
            <a:ext cx="8229600" cy="4525963"/>
          </a:xfrm>
          <a:prstGeom prst="rect">
            <a:avLst/>
          </a:prstGeo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457200" y="6356350"/>
            <a:ext cx="2133600" cy="365125"/>
          </a:xfrm>
          <a:prstGeom prst="rect">
            <a:avLst/>
          </a:prstGeom>
        </p:spPr>
        <p:txBody>
          <a:bodyPr/>
          <a:lstStyle>
            <a:lvl1pPr>
              <a:defRPr/>
            </a:lvl1pPr>
          </a:lstStyle>
          <a:p>
            <a:pPr>
              <a:defRPr/>
            </a:pPr>
            <a:fld id="{CA7F6C73-9D43-46D8-BD0A-FEE26CD848D0}" type="datetimeFigureOut">
              <a:rPr lang="zh-TW" altLang="en-US">
                <a:solidFill>
                  <a:prstClr val="black">
                    <a:tint val="75000"/>
                  </a:prstClr>
                </a:solidFill>
              </a:rPr>
              <a:pPr>
                <a:defRPr/>
              </a:pPr>
              <a:t>2018/6/20</a:t>
            </a:fld>
            <a:endParaRPr lang="zh-TW" altLang="en-US">
              <a:solidFill>
                <a:prstClr val="black">
                  <a:tint val="75000"/>
                </a:prstClr>
              </a:solidFill>
            </a:endParaRPr>
          </a:p>
        </p:txBody>
      </p:sp>
      <p:sp>
        <p:nvSpPr>
          <p:cNvPr id="5" name="頁尾版面配置區 4"/>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zh-TW" altLang="en-US">
              <a:solidFill>
                <a:prstClr val="black">
                  <a:tint val="75000"/>
                </a:prstClr>
              </a:solidFill>
            </a:endParaRPr>
          </a:p>
        </p:txBody>
      </p:sp>
      <p:sp>
        <p:nvSpPr>
          <p:cNvPr id="6" name="投影片編號版面配置區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BB18D5C-FDF0-4D27-84ED-7572FFC1452A}" type="slidenum">
              <a:rPr lang="zh-TW" altLang="en-US">
                <a:solidFill>
                  <a:prstClr val="black">
                    <a:tint val="75000"/>
                  </a:prstClr>
                </a:solidFill>
              </a:rPr>
              <a:pPr>
                <a:defRPr/>
              </a:pPr>
              <a:t>‹#›</a:t>
            </a:fld>
            <a:endParaRPr lang="zh-TW" altLang="en-US">
              <a:solidFill>
                <a:prstClr val="black">
                  <a:tint val="75000"/>
                </a:prstClr>
              </a:solidFill>
            </a:endParaRPr>
          </a:p>
        </p:txBody>
      </p:sp>
    </p:spTree>
    <p:extLst>
      <p:ext uri="{BB962C8B-B14F-4D97-AF65-F5344CB8AC3E}">
        <p14:creationId xmlns:p14="http://schemas.microsoft.com/office/powerpoint/2010/main" val="1181481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2_標題投影片">
    <p:spTree>
      <p:nvGrpSpPr>
        <p:cNvPr id="1" name=""/>
        <p:cNvGrpSpPr/>
        <p:nvPr/>
      </p:nvGrpSpPr>
      <p:grpSpPr>
        <a:xfrm>
          <a:off x="0" y="0"/>
          <a:ext cx="0" cy="0"/>
          <a:chOff x="0" y="0"/>
          <a:chExt cx="0" cy="0"/>
        </a:xfrm>
      </p:grpSpPr>
      <p:pic>
        <p:nvPicPr>
          <p:cNvPr id="15" name="圖片 6"/>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190500" y="188913"/>
            <a:ext cx="1285875"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圖片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80112" y="6165304"/>
            <a:ext cx="3456384" cy="582809"/>
          </a:xfrm>
          <a:prstGeom prst="rect">
            <a:avLst/>
          </a:prstGeom>
        </p:spPr>
      </p:pic>
    </p:spTree>
    <p:extLst>
      <p:ext uri="{BB962C8B-B14F-4D97-AF65-F5344CB8AC3E}">
        <p14:creationId xmlns:p14="http://schemas.microsoft.com/office/powerpoint/2010/main" val="10297859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jpe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圖片 6"/>
          <p:cNvPicPr>
            <a:picLocks noChangeAspect="1"/>
          </p:cNvPicPr>
          <p:nvPr userDrawn="1"/>
        </p:nvPicPr>
        <p:blipFill>
          <a:blip r:embed="rId9" cstate="email">
            <a:extLst>
              <a:ext uri="{28A0092B-C50C-407E-A947-70E740481C1C}">
                <a14:useLocalDpi xmlns:a14="http://schemas.microsoft.com/office/drawing/2010/main"/>
              </a:ext>
            </a:extLst>
          </a:blip>
          <a:srcRect/>
          <a:stretch>
            <a:fillRect/>
          </a:stretch>
        </p:blipFill>
        <p:spPr bwMode="auto">
          <a:xfrm>
            <a:off x="190500" y="188913"/>
            <a:ext cx="1285875" cy="53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圖片 9"/>
          <p:cNvPicPr>
            <a:picLocks noChangeAspect="1"/>
          </p:cNvPicPr>
          <p:nvPr userDrawn="1"/>
        </p:nvPicPr>
        <p:blipFill>
          <a:blip r:embed="rId10" cstate="email">
            <a:extLst>
              <a:ext uri="{28A0092B-C50C-407E-A947-70E740481C1C}">
                <a14:useLocalDpi xmlns:a14="http://schemas.microsoft.com/office/drawing/2010/main"/>
              </a:ext>
            </a:extLst>
          </a:blip>
          <a:srcRect/>
          <a:stretch>
            <a:fillRect/>
          </a:stretch>
        </p:blipFill>
        <p:spPr bwMode="auto">
          <a:xfrm>
            <a:off x="5795963" y="6370638"/>
            <a:ext cx="3168650"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80" r:id="rId4"/>
    <p:sldLayoutId id="2147483697" r:id="rId5"/>
    <p:sldLayoutId id="2147483700" r:id="rId6"/>
    <p:sldLayoutId id="2147483702" r:id="rId7"/>
  </p:sldLayoutIdLs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5"/>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0"/>
            <a:ext cx="9144000" cy="6876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文字方塊 1"/>
          <p:cNvSpPr txBox="1"/>
          <p:nvPr/>
        </p:nvSpPr>
        <p:spPr>
          <a:xfrm>
            <a:off x="323528" y="3789040"/>
            <a:ext cx="8136904" cy="2769989"/>
          </a:xfrm>
          <a:prstGeom prst="rect">
            <a:avLst/>
          </a:prstGeom>
          <a:noFill/>
        </p:spPr>
        <p:txBody>
          <a:bodyPr wrap="square" rtlCol="0">
            <a:spAutoFit/>
          </a:bodyPr>
          <a:lstStyle/>
          <a:p>
            <a:pPr>
              <a:spcBef>
                <a:spcPct val="0"/>
              </a:spcBef>
              <a:defRPr/>
            </a:pPr>
            <a:r>
              <a:rPr lang="zh-TW" altLang="en-US" sz="3000" b="1" dirty="0">
                <a:solidFill>
                  <a:srgbClr val="003591"/>
                </a:solidFill>
                <a:latin typeface="Arial" pitchFamily="34" charset="0"/>
                <a:ea typeface="微軟正黑體" pitchFamily="34" charset="-120"/>
                <a:cs typeface="Arial" pitchFamily="34" charset="0"/>
              </a:rPr>
              <a:t>全漢企業股份有限公司 </a:t>
            </a:r>
            <a:endParaRPr lang="en-US" altLang="zh-TW" sz="3000" b="1" dirty="0">
              <a:solidFill>
                <a:srgbClr val="003591"/>
              </a:solidFill>
              <a:latin typeface="Arial" pitchFamily="34" charset="0"/>
              <a:ea typeface="微軟正黑體" pitchFamily="34" charset="-120"/>
              <a:cs typeface="Arial" pitchFamily="34" charset="0"/>
            </a:endParaRPr>
          </a:p>
          <a:p>
            <a:pPr>
              <a:spcBef>
                <a:spcPct val="0"/>
              </a:spcBef>
              <a:defRPr/>
            </a:pPr>
            <a:r>
              <a:rPr lang="en-US" altLang="zh-TW" sz="3000" b="1" dirty="0" smtClean="0">
                <a:solidFill>
                  <a:srgbClr val="003591"/>
                </a:solidFill>
                <a:latin typeface="Arial" pitchFamily="34" charset="0"/>
                <a:ea typeface="微軟正黑體" pitchFamily="34" charset="-120"/>
                <a:cs typeface="Arial" pitchFamily="34" charset="0"/>
              </a:rPr>
              <a:t>2018</a:t>
            </a:r>
            <a:r>
              <a:rPr lang="zh-TW" altLang="en-US" sz="3000" b="1" dirty="0" smtClean="0">
                <a:solidFill>
                  <a:srgbClr val="003591"/>
                </a:solidFill>
                <a:latin typeface="Arial" pitchFamily="34" charset="0"/>
                <a:ea typeface="微軟正黑體" pitchFamily="34" charset="-120"/>
                <a:cs typeface="Arial" pitchFamily="34" charset="0"/>
              </a:rPr>
              <a:t>第一季經營績效法人</a:t>
            </a:r>
            <a:r>
              <a:rPr lang="zh-TW" altLang="en-US" sz="3000" b="1" dirty="0">
                <a:solidFill>
                  <a:srgbClr val="003591"/>
                </a:solidFill>
                <a:latin typeface="Arial" pitchFamily="34" charset="0"/>
                <a:ea typeface="微軟正黑體" pitchFamily="34" charset="-120"/>
                <a:cs typeface="Arial" pitchFamily="34" charset="0"/>
              </a:rPr>
              <a:t>說明會</a:t>
            </a:r>
            <a:endParaRPr lang="en-US" altLang="zh-TW" sz="3000" b="1" dirty="0">
              <a:solidFill>
                <a:srgbClr val="003591"/>
              </a:solidFill>
              <a:latin typeface="Arial" pitchFamily="34" charset="0"/>
              <a:ea typeface="微軟正黑體" pitchFamily="34" charset="-120"/>
              <a:cs typeface="Arial" pitchFamily="34" charset="0"/>
            </a:endParaRPr>
          </a:p>
          <a:p>
            <a:pPr>
              <a:spcBef>
                <a:spcPct val="0"/>
              </a:spcBef>
              <a:defRPr/>
            </a:pPr>
            <a:r>
              <a:rPr lang="en-US" altLang="zh-TW" sz="3000" b="1" dirty="0">
                <a:solidFill>
                  <a:srgbClr val="003591"/>
                </a:solidFill>
                <a:latin typeface="Arial" pitchFamily="34" charset="0"/>
                <a:ea typeface="微軟正黑體" pitchFamily="34" charset="-120"/>
                <a:cs typeface="Arial" pitchFamily="34" charset="0"/>
              </a:rPr>
              <a:t>FSP Technology Inc.</a:t>
            </a:r>
            <a:r>
              <a:rPr lang="zh-TW" altLang="en-US" sz="3000" b="1" dirty="0">
                <a:solidFill>
                  <a:srgbClr val="003591"/>
                </a:solidFill>
                <a:latin typeface="Arial" pitchFamily="34" charset="0"/>
                <a:ea typeface="微軟正黑體" pitchFamily="34" charset="-120"/>
                <a:cs typeface="Arial" pitchFamily="34" charset="0"/>
              </a:rPr>
              <a:t> </a:t>
            </a:r>
            <a:endParaRPr lang="en-US" altLang="zh-TW" sz="3000" b="1" dirty="0">
              <a:solidFill>
                <a:srgbClr val="003591"/>
              </a:solidFill>
              <a:latin typeface="Arial" pitchFamily="34" charset="0"/>
              <a:ea typeface="微軟正黑體" pitchFamily="34" charset="-120"/>
              <a:cs typeface="Arial" pitchFamily="34" charset="0"/>
            </a:endParaRPr>
          </a:p>
          <a:p>
            <a:pPr>
              <a:spcBef>
                <a:spcPct val="0"/>
              </a:spcBef>
              <a:defRPr/>
            </a:pPr>
            <a:r>
              <a:rPr lang="en-US" altLang="zh-TW" sz="3000" b="1" dirty="0" smtClean="0">
                <a:solidFill>
                  <a:srgbClr val="003591"/>
                </a:solidFill>
                <a:latin typeface="Arial" pitchFamily="34" charset="0"/>
                <a:ea typeface="微軟正黑體" pitchFamily="34" charset="-120"/>
                <a:cs typeface="Arial" pitchFamily="34" charset="0"/>
              </a:rPr>
              <a:t>1Q</a:t>
            </a:r>
            <a:r>
              <a:rPr lang="zh-TW" altLang="en-US" sz="3000" b="1" dirty="0" smtClean="0">
                <a:solidFill>
                  <a:srgbClr val="003591"/>
                </a:solidFill>
                <a:latin typeface="Arial" pitchFamily="34" charset="0"/>
                <a:ea typeface="微軟正黑體" pitchFamily="34" charset="-120"/>
                <a:cs typeface="Arial" pitchFamily="34" charset="0"/>
              </a:rPr>
              <a:t> </a:t>
            </a:r>
            <a:r>
              <a:rPr lang="en-US" altLang="zh-TW" sz="3000" b="1" dirty="0" smtClean="0">
                <a:solidFill>
                  <a:srgbClr val="003591"/>
                </a:solidFill>
                <a:latin typeface="Arial" pitchFamily="34" charset="0"/>
                <a:ea typeface="微軟正黑體" pitchFamily="34" charset="-120"/>
                <a:cs typeface="Arial" pitchFamily="34" charset="0"/>
              </a:rPr>
              <a:t>2018</a:t>
            </a:r>
            <a:r>
              <a:rPr lang="zh-TW" altLang="en-US" sz="3000" b="1" dirty="0" smtClean="0">
                <a:solidFill>
                  <a:srgbClr val="003591"/>
                </a:solidFill>
                <a:latin typeface="Arial" pitchFamily="34" charset="0"/>
                <a:ea typeface="微軟正黑體" pitchFamily="34" charset="-120"/>
                <a:cs typeface="Arial" pitchFamily="34" charset="0"/>
              </a:rPr>
              <a:t> </a:t>
            </a:r>
            <a:r>
              <a:rPr lang="en-US" altLang="zh-TW" sz="3000" b="1" dirty="0">
                <a:solidFill>
                  <a:srgbClr val="003591"/>
                </a:solidFill>
                <a:latin typeface="Arial" pitchFamily="34" charset="0"/>
                <a:ea typeface="微軟正黑體" pitchFamily="34" charset="-120"/>
                <a:cs typeface="Arial" pitchFamily="34" charset="0"/>
              </a:rPr>
              <a:t>Results</a:t>
            </a:r>
            <a:r>
              <a:rPr lang="zh-TW" altLang="en-US" sz="3000" b="1" dirty="0">
                <a:solidFill>
                  <a:srgbClr val="003591"/>
                </a:solidFill>
                <a:latin typeface="Arial" pitchFamily="34" charset="0"/>
                <a:ea typeface="微軟正黑體" pitchFamily="34" charset="-120"/>
                <a:cs typeface="Arial" pitchFamily="34" charset="0"/>
              </a:rPr>
              <a:t> </a:t>
            </a:r>
            <a:r>
              <a:rPr lang="en-US" altLang="zh-TW" sz="3000" b="1" dirty="0">
                <a:solidFill>
                  <a:srgbClr val="003591"/>
                </a:solidFill>
                <a:latin typeface="Arial" pitchFamily="34" charset="0"/>
                <a:ea typeface="微軟正黑體" pitchFamily="34" charset="-120"/>
                <a:cs typeface="Arial" pitchFamily="34" charset="0"/>
              </a:rPr>
              <a:t>Analyst</a:t>
            </a:r>
            <a:r>
              <a:rPr lang="zh-TW" altLang="en-US" sz="3000" b="1" dirty="0">
                <a:solidFill>
                  <a:srgbClr val="003591"/>
                </a:solidFill>
                <a:latin typeface="Arial" pitchFamily="34" charset="0"/>
                <a:ea typeface="微軟正黑體" pitchFamily="34" charset="-120"/>
                <a:cs typeface="Arial" pitchFamily="34" charset="0"/>
              </a:rPr>
              <a:t> </a:t>
            </a:r>
            <a:r>
              <a:rPr lang="en-US" altLang="zh-TW" sz="3000" b="1" dirty="0">
                <a:solidFill>
                  <a:srgbClr val="003591"/>
                </a:solidFill>
                <a:latin typeface="Arial" pitchFamily="34" charset="0"/>
                <a:ea typeface="微軟正黑體" pitchFamily="34" charset="-120"/>
                <a:cs typeface="Arial" pitchFamily="34" charset="0"/>
              </a:rPr>
              <a:t>Meeting</a:t>
            </a:r>
          </a:p>
          <a:p>
            <a:endParaRPr lang="en-US" altLang="zh-TW" dirty="0" smtClean="0">
              <a:solidFill>
                <a:srgbClr val="0070C0"/>
              </a:solidFill>
            </a:endParaRPr>
          </a:p>
          <a:p>
            <a:endParaRPr lang="en-US" altLang="zh-TW" dirty="0" smtClean="0">
              <a:solidFill>
                <a:srgbClr val="0070C0"/>
              </a:solidFill>
            </a:endParaRPr>
          </a:p>
          <a:p>
            <a:endParaRPr lang="zh-TW" altLang="en-US" dirty="0">
              <a:solidFill>
                <a:srgbClr val="0070C0"/>
              </a:solidFill>
            </a:endParaRPr>
          </a:p>
        </p:txBody>
      </p:sp>
    </p:spTree>
    <p:extLst>
      <p:ext uri="{BB962C8B-B14F-4D97-AF65-F5344CB8AC3E}">
        <p14:creationId xmlns:p14="http://schemas.microsoft.com/office/powerpoint/2010/main" val="36028534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r"/>
            <a:r>
              <a:rPr lang="zh-TW" altLang="en-US" sz="3400" b="1" dirty="0">
                <a:solidFill>
                  <a:srgbClr val="003591"/>
                </a:solidFill>
                <a:latin typeface="Arial" pitchFamily="34" charset="0"/>
                <a:ea typeface="微軟正黑體" pitchFamily="34" charset="-120"/>
                <a:cs typeface="Arial" pitchFamily="34" charset="0"/>
              </a:rPr>
              <a:t>免責聲明</a:t>
            </a:r>
            <a:r>
              <a:rPr lang="en-US" altLang="zh-TW" sz="3400" b="1" dirty="0">
                <a:solidFill>
                  <a:srgbClr val="003591"/>
                </a:solidFill>
                <a:latin typeface="Arial" pitchFamily="34" charset="0"/>
                <a:ea typeface="微軟正黑體" pitchFamily="34" charset="-120"/>
                <a:cs typeface="Arial" pitchFamily="34" charset="0"/>
              </a:rPr>
              <a:t/>
            </a:r>
            <a:br>
              <a:rPr lang="en-US" altLang="zh-TW" sz="3400" b="1" dirty="0">
                <a:solidFill>
                  <a:srgbClr val="003591"/>
                </a:solidFill>
                <a:latin typeface="Arial" pitchFamily="34" charset="0"/>
                <a:ea typeface="微軟正黑體" pitchFamily="34" charset="-120"/>
                <a:cs typeface="Arial" pitchFamily="34" charset="0"/>
              </a:rPr>
            </a:br>
            <a:r>
              <a:rPr lang="en-US" altLang="zh-TW" sz="3400" b="1" dirty="0">
                <a:solidFill>
                  <a:srgbClr val="003591"/>
                </a:solidFill>
                <a:latin typeface="Arial" pitchFamily="34" charset="0"/>
                <a:ea typeface="微軟正黑體" pitchFamily="34" charset="-120"/>
                <a:cs typeface="Arial" pitchFamily="34" charset="0"/>
                <a:sym typeface="微软雅黑" panose="020B0503020204020204" pitchFamily="34" charset="-122"/>
              </a:rPr>
              <a:t>Disclaimer</a:t>
            </a:r>
            <a:endParaRPr lang="zh-TW" altLang="en-US" sz="3400" b="1" dirty="0">
              <a:solidFill>
                <a:srgbClr val="003591"/>
              </a:solidFill>
              <a:latin typeface="Arial" pitchFamily="34" charset="0"/>
              <a:ea typeface="微軟正黑體" pitchFamily="34" charset="-120"/>
              <a:cs typeface="Arial" pitchFamily="34" charset="0"/>
            </a:endParaRPr>
          </a:p>
        </p:txBody>
      </p:sp>
      <p:sp>
        <p:nvSpPr>
          <p:cNvPr id="4" name="投影片編號版面配置區 3"/>
          <p:cNvSpPr>
            <a:spLocks noGrp="1"/>
          </p:cNvSpPr>
          <p:nvPr>
            <p:ph type="sldNum" sz="quarter" idx="12"/>
          </p:nvPr>
        </p:nvSpPr>
        <p:spPr/>
        <p:txBody>
          <a:bodyPr/>
          <a:lstStyle/>
          <a:p>
            <a:pPr>
              <a:defRPr/>
            </a:pPr>
            <a:fld id="{3BB18D5C-FDF0-4D27-84ED-7572FFC1452A}" type="slidenum">
              <a:rPr lang="zh-TW" altLang="en-US" smtClean="0">
                <a:solidFill>
                  <a:prstClr val="black">
                    <a:tint val="75000"/>
                  </a:prstClr>
                </a:solidFill>
              </a:rPr>
              <a:pPr>
                <a:defRPr/>
              </a:pPr>
              <a:t>2</a:t>
            </a:fld>
            <a:endParaRPr lang="zh-TW" altLang="en-US">
              <a:solidFill>
                <a:prstClr val="black">
                  <a:tint val="75000"/>
                </a:prstClr>
              </a:solidFill>
            </a:endParaRPr>
          </a:p>
        </p:txBody>
      </p:sp>
      <p:sp>
        <p:nvSpPr>
          <p:cNvPr id="8" name="內容版面配置區 7"/>
          <p:cNvSpPr>
            <a:spLocks noGrp="1"/>
          </p:cNvSpPr>
          <p:nvPr>
            <p:ph idx="1"/>
          </p:nvPr>
        </p:nvSpPr>
        <p:spPr>
          <a:xfrm>
            <a:off x="457200" y="1624012"/>
            <a:ext cx="8229600" cy="4525963"/>
          </a:xfrm>
        </p:spPr>
        <p:txBody>
          <a:bodyPr/>
          <a:lstStyle/>
          <a:p>
            <a:pPr marL="0" indent="0">
              <a:buNone/>
              <a:defRPr/>
            </a:pPr>
            <a:r>
              <a:rPr lang="zh-TW" altLang="en-US" sz="1800" b="1" dirty="0">
                <a:solidFill>
                  <a:srgbClr val="003591"/>
                </a:solidFill>
                <a:latin typeface="Arial" pitchFamily="34" charset="0"/>
                <a:ea typeface="微軟正黑體" pitchFamily="34" charset="-120"/>
                <a:cs typeface="Arial" pitchFamily="34" charset="0"/>
                <a:sym typeface="宋体" pitchFamily="2" charset="-122"/>
              </a:rPr>
              <a:t>本公司並未發佈財務預測，但本簡報所作有關本公司財務上</a:t>
            </a:r>
            <a:r>
              <a:rPr lang="zh-TW" altLang="en-US" sz="1800" b="1">
                <a:solidFill>
                  <a:srgbClr val="003591"/>
                </a:solidFill>
                <a:latin typeface="Arial" pitchFamily="34" charset="0"/>
                <a:ea typeface="微軟正黑體" pitchFamily="34" charset="-120"/>
                <a:cs typeface="Arial" pitchFamily="34" charset="0"/>
                <a:sym typeface="宋体" pitchFamily="2" charset="-122"/>
              </a:rPr>
              <a:t>、</a:t>
            </a:r>
            <a:r>
              <a:rPr lang="zh-TW" altLang="en-US" sz="1800" b="1" smtClean="0">
                <a:solidFill>
                  <a:srgbClr val="003591"/>
                </a:solidFill>
                <a:latin typeface="Arial" pitchFamily="34" charset="0"/>
                <a:ea typeface="微軟正黑體" pitchFamily="34" charset="-120"/>
                <a:cs typeface="Arial" pitchFamily="34" charset="0"/>
                <a:sym typeface="宋体" pitchFamily="2" charset="-122"/>
              </a:rPr>
              <a:t>業務</a:t>
            </a:r>
            <a:r>
              <a:rPr lang="zh-TW" altLang="en-US" sz="1800" b="1" dirty="0">
                <a:solidFill>
                  <a:srgbClr val="003591"/>
                </a:solidFill>
                <a:latin typeface="Arial" pitchFamily="34" charset="0"/>
                <a:ea typeface="微軟正黑體" pitchFamily="34" charset="-120"/>
                <a:cs typeface="Arial" pitchFamily="34" charset="0"/>
                <a:sym typeface="宋体" pitchFamily="2" charset="-122"/>
              </a:rPr>
              <a:t>上、</a:t>
            </a:r>
            <a:r>
              <a:rPr lang="en-US" altLang="zh-TW" sz="1800" b="1" dirty="0">
                <a:solidFill>
                  <a:srgbClr val="003591"/>
                </a:solidFill>
                <a:latin typeface="Arial" pitchFamily="34" charset="0"/>
                <a:ea typeface="微軟正黑體" pitchFamily="34" charset="-120"/>
                <a:cs typeface="Arial" pitchFamily="34" charset="0"/>
                <a:sym typeface="宋体" pitchFamily="2" charset="-122"/>
              </a:rPr>
              <a:t>Q&amp;A</a:t>
            </a:r>
            <a:r>
              <a:rPr lang="zh-TW" altLang="en-US" sz="1800" b="1" dirty="0">
                <a:solidFill>
                  <a:srgbClr val="003591"/>
                </a:solidFill>
                <a:latin typeface="Arial" pitchFamily="34" charset="0"/>
                <a:ea typeface="微軟正黑體" pitchFamily="34" charset="-120"/>
                <a:cs typeface="Arial" pitchFamily="34" charset="0"/>
                <a:sym typeface="宋体" pitchFamily="2" charset="-122"/>
              </a:rPr>
              <a:t>之說明，若涉及本公司對未來公司經營與產業發展上之見解，可能與未來實際結果存有差異。此差異其造成之原因可能包括市場需求變化、價格波動、競爭行為、國際經濟狀況、匯率波動、上下游供應鏈等其他各種本公司所不能掌握之風險因素。</a:t>
            </a:r>
            <a:endParaRPr lang="en-US" altLang="zh-TW" sz="1800" b="1" dirty="0">
              <a:solidFill>
                <a:srgbClr val="003591"/>
              </a:solidFill>
              <a:latin typeface="Arial" pitchFamily="34" charset="0"/>
              <a:ea typeface="微軟正黑體" pitchFamily="34" charset="-120"/>
              <a:cs typeface="Arial" pitchFamily="34" charset="0"/>
              <a:sym typeface="宋体" pitchFamily="2" charset="-122"/>
            </a:endParaRPr>
          </a:p>
          <a:p>
            <a:pPr marL="0" indent="0">
              <a:buNone/>
              <a:defRPr/>
            </a:pPr>
            <a:r>
              <a:rPr lang="en-US" altLang="zh-TW" sz="1800" b="1" dirty="0">
                <a:solidFill>
                  <a:srgbClr val="003591"/>
                </a:solidFill>
                <a:latin typeface="Arial" pitchFamily="34" charset="0"/>
                <a:ea typeface="微軟正黑體" pitchFamily="34" charset="-120"/>
                <a:cs typeface="Arial" pitchFamily="34" charset="0"/>
                <a:sym typeface="宋体" pitchFamily="2" charset="-122"/>
              </a:rPr>
              <a:t>No representation or warranty express or implied, is or will be made in or in relation to, and no responsibility or liability is or will be accepted by the Company as to, the accuracy or completeness of the information and any liability therefore is hereby expressly disclaimed.</a:t>
            </a:r>
          </a:p>
          <a:p>
            <a:pPr>
              <a:buNone/>
              <a:defRPr/>
            </a:pPr>
            <a:endParaRPr lang="en-US" altLang="zh-TW" sz="1800" b="1" dirty="0">
              <a:solidFill>
                <a:srgbClr val="002060"/>
              </a:solidFill>
              <a:latin typeface="微軟正黑體" pitchFamily="34" charset="-120"/>
              <a:ea typeface="微軟正黑體" pitchFamily="34" charset="-120"/>
              <a:sym typeface="宋体" pitchFamily="2" charset="-122"/>
            </a:endParaRPr>
          </a:p>
        </p:txBody>
      </p:sp>
    </p:spTree>
    <p:extLst>
      <p:ext uri="{BB962C8B-B14F-4D97-AF65-F5344CB8AC3E}">
        <p14:creationId xmlns:p14="http://schemas.microsoft.com/office/powerpoint/2010/main" val="16555887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195736" y="234274"/>
            <a:ext cx="6660232" cy="864096"/>
          </a:xfrm>
        </p:spPr>
        <p:txBody>
          <a:bodyPr/>
          <a:lstStyle/>
          <a:p>
            <a:pPr algn="r">
              <a:lnSpc>
                <a:spcPct val="80000"/>
              </a:lnSpc>
              <a:defRPr/>
            </a:pPr>
            <a:r>
              <a:rPr lang="zh-TW" altLang="en-US" sz="3400" b="1" dirty="0" smtClean="0">
                <a:solidFill>
                  <a:srgbClr val="003591"/>
                </a:solidFill>
                <a:latin typeface="Arial" pitchFamily="34" charset="0"/>
                <a:ea typeface="微軟正黑體" pitchFamily="34" charset="-120"/>
                <a:cs typeface="Arial" pitchFamily="34" charset="0"/>
              </a:rPr>
              <a:t>合併</a:t>
            </a:r>
            <a:r>
              <a:rPr lang="zh-TW" altLang="en-US" sz="3400" b="1" dirty="0">
                <a:solidFill>
                  <a:srgbClr val="003591"/>
                </a:solidFill>
                <a:latin typeface="Arial" pitchFamily="34" charset="0"/>
                <a:ea typeface="微軟正黑體" pitchFamily="34" charset="-120"/>
                <a:cs typeface="Arial" pitchFamily="34" charset="0"/>
              </a:rPr>
              <a:t>綜合損益</a:t>
            </a:r>
            <a:r>
              <a:rPr lang="zh-TW" altLang="en-US" sz="3400" b="1" dirty="0" smtClean="0">
                <a:solidFill>
                  <a:srgbClr val="003591"/>
                </a:solidFill>
                <a:latin typeface="Arial" pitchFamily="34" charset="0"/>
                <a:ea typeface="微軟正黑體" pitchFamily="34" charset="-120"/>
                <a:cs typeface="Arial" pitchFamily="34" charset="0"/>
              </a:rPr>
              <a:t>表</a:t>
            </a:r>
            <a:r>
              <a:rPr lang="en-US" altLang="zh-TW" sz="3400" b="1" dirty="0" smtClean="0">
                <a:solidFill>
                  <a:srgbClr val="003591"/>
                </a:solidFill>
                <a:latin typeface="Arial" pitchFamily="34" charset="0"/>
                <a:ea typeface="微軟正黑體" pitchFamily="34" charset="-120"/>
                <a:cs typeface="Arial" pitchFamily="34" charset="0"/>
              </a:rPr>
              <a:t/>
            </a:r>
            <a:br>
              <a:rPr lang="en-US" altLang="zh-TW" sz="3400" b="1" dirty="0" smtClean="0">
                <a:solidFill>
                  <a:srgbClr val="003591"/>
                </a:solidFill>
                <a:latin typeface="Arial" pitchFamily="34" charset="0"/>
                <a:ea typeface="微軟正黑體" pitchFamily="34" charset="-120"/>
                <a:cs typeface="Arial" pitchFamily="34" charset="0"/>
              </a:rPr>
            </a:br>
            <a:r>
              <a:rPr lang="en-US" altLang="zh-TW" sz="3400" b="1" dirty="0" smtClean="0">
                <a:solidFill>
                  <a:srgbClr val="003591"/>
                </a:solidFill>
                <a:latin typeface="Arial" pitchFamily="34" charset="0"/>
                <a:ea typeface="微軟正黑體" pitchFamily="34" charset="-120"/>
                <a:cs typeface="Arial" pitchFamily="34" charset="0"/>
              </a:rPr>
              <a:t>Income </a:t>
            </a:r>
            <a:r>
              <a:rPr lang="en-US" altLang="zh-TW" sz="3400" b="1" dirty="0">
                <a:solidFill>
                  <a:srgbClr val="003591"/>
                </a:solidFill>
                <a:latin typeface="Arial" pitchFamily="34" charset="0"/>
                <a:ea typeface="微軟正黑體" pitchFamily="34" charset="-120"/>
                <a:cs typeface="Arial" pitchFamily="34" charset="0"/>
              </a:rPr>
              <a:t>Statement</a:t>
            </a:r>
            <a:r>
              <a:rPr lang="en-US" altLang="zh-TW" sz="3400" b="1" dirty="0" smtClean="0">
                <a:solidFill>
                  <a:srgbClr val="003591"/>
                </a:solidFill>
                <a:latin typeface="Arial" pitchFamily="34" charset="0"/>
                <a:ea typeface="微軟正黑體" pitchFamily="34" charset="-120"/>
                <a:cs typeface="Arial" pitchFamily="34" charset="0"/>
              </a:rPr>
              <a:t/>
            </a:r>
            <a:br>
              <a:rPr lang="en-US" altLang="zh-TW" sz="3400" b="1" dirty="0" smtClean="0">
                <a:solidFill>
                  <a:srgbClr val="003591"/>
                </a:solidFill>
                <a:latin typeface="Arial" pitchFamily="34" charset="0"/>
                <a:ea typeface="微軟正黑體" pitchFamily="34" charset="-120"/>
                <a:cs typeface="Arial" pitchFamily="34" charset="0"/>
              </a:rPr>
            </a:br>
            <a:endParaRPr lang="zh-TW" altLang="en-US" sz="3400" b="1" dirty="0">
              <a:solidFill>
                <a:srgbClr val="003591"/>
              </a:solidFill>
              <a:latin typeface="Arial" pitchFamily="34" charset="0"/>
              <a:ea typeface="微軟正黑體" pitchFamily="34" charset="-120"/>
              <a:cs typeface="Arial" pitchFamily="34" charset="0"/>
            </a:endParaRPr>
          </a:p>
        </p:txBody>
      </p:sp>
      <p:sp>
        <p:nvSpPr>
          <p:cNvPr id="9" name="矩形 8"/>
          <p:cNvSpPr/>
          <p:nvPr/>
        </p:nvSpPr>
        <p:spPr>
          <a:xfrm>
            <a:off x="5868144" y="1311151"/>
            <a:ext cx="1662635" cy="461665"/>
          </a:xfrm>
          <a:prstGeom prst="rect">
            <a:avLst/>
          </a:prstGeom>
        </p:spPr>
        <p:txBody>
          <a:bodyPr wrap="none">
            <a:spAutoFit/>
          </a:bodyPr>
          <a:lstStyle/>
          <a:p>
            <a:r>
              <a:rPr lang="zh-TW" altLang="en-US" sz="1200" dirty="0" smtClean="0">
                <a:solidFill>
                  <a:srgbClr val="000000"/>
                </a:solidFill>
                <a:latin typeface="微軟正黑體" panose="020B0604030504040204" pitchFamily="34" charset="-120"/>
                <a:ea typeface="微軟正黑體" panose="020B0604030504040204" pitchFamily="34" charset="-120"/>
              </a:rPr>
              <a:t>單位</a:t>
            </a:r>
            <a:r>
              <a:rPr lang="zh-TW" altLang="en-US" sz="1200" dirty="0">
                <a:solidFill>
                  <a:srgbClr val="000000"/>
                </a:solidFill>
                <a:latin typeface="微軟正黑體" panose="020B0604030504040204" pitchFamily="34" charset="-120"/>
                <a:ea typeface="微軟正黑體" panose="020B0604030504040204" pitchFamily="34" charset="-120"/>
              </a:rPr>
              <a:t>：</a:t>
            </a:r>
            <a:r>
              <a:rPr lang="zh-TW" altLang="en-US" sz="1200" dirty="0" smtClean="0">
                <a:solidFill>
                  <a:srgbClr val="000000"/>
                </a:solidFill>
                <a:latin typeface="微軟正黑體" panose="020B0604030504040204" pitchFamily="34" charset="-120"/>
                <a:ea typeface="微軟正黑體" panose="020B0604030504040204" pitchFamily="34" charset="-120"/>
              </a:rPr>
              <a:t>新台幣仟元</a:t>
            </a:r>
            <a:endParaRPr lang="en-US" altLang="zh-TW" sz="1200" dirty="0" smtClean="0">
              <a:solidFill>
                <a:srgbClr val="000000"/>
              </a:solidFill>
              <a:latin typeface="微軟正黑體" panose="020B0604030504040204" pitchFamily="34" charset="-120"/>
              <a:ea typeface="微軟正黑體" panose="020B0604030504040204" pitchFamily="34" charset="-120"/>
            </a:endParaRPr>
          </a:p>
          <a:p>
            <a:r>
              <a:rPr lang="en-US" altLang="zh-TW" sz="1200" dirty="0" smtClean="0">
                <a:solidFill>
                  <a:srgbClr val="000000"/>
                </a:solidFill>
                <a:latin typeface="微軟正黑體" panose="020B0604030504040204" pitchFamily="34" charset="-120"/>
                <a:ea typeface="微軟正黑體" panose="020B0604030504040204" pitchFamily="34" charset="-120"/>
              </a:rPr>
              <a:t>Unit</a:t>
            </a:r>
            <a:r>
              <a:rPr lang="zh-TW" altLang="en-US" sz="1200" dirty="0" smtClean="0">
                <a:solidFill>
                  <a:srgbClr val="000000"/>
                </a:solidFill>
                <a:latin typeface="微軟正黑體" panose="020B0604030504040204" pitchFamily="34" charset="-120"/>
                <a:ea typeface="微軟正黑體" panose="020B0604030504040204" pitchFamily="34" charset="-120"/>
              </a:rPr>
              <a:t> </a:t>
            </a:r>
            <a:r>
              <a:rPr lang="en-US" altLang="zh-TW" sz="1200" dirty="0" smtClean="0">
                <a:solidFill>
                  <a:srgbClr val="000000"/>
                </a:solidFill>
                <a:latin typeface="微軟正黑體" panose="020B0604030504040204" pitchFamily="34" charset="-120"/>
                <a:ea typeface="微軟正黑體" panose="020B0604030504040204" pitchFamily="34" charset="-120"/>
              </a:rPr>
              <a:t>:</a:t>
            </a:r>
            <a:r>
              <a:rPr lang="zh-TW" altLang="en-US" sz="1200" dirty="0" smtClean="0">
                <a:solidFill>
                  <a:srgbClr val="000000"/>
                </a:solidFill>
                <a:latin typeface="微軟正黑體" panose="020B0604030504040204" pitchFamily="34" charset="-120"/>
                <a:ea typeface="微軟正黑體" panose="020B0604030504040204" pitchFamily="34" charset="-120"/>
              </a:rPr>
              <a:t> </a:t>
            </a:r>
            <a:r>
              <a:rPr lang="en-US" altLang="zh-TW" sz="1200" dirty="0" smtClean="0">
                <a:solidFill>
                  <a:srgbClr val="000000"/>
                </a:solidFill>
                <a:latin typeface="微軟正黑體" panose="020B0604030504040204" pitchFamily="34" charset="-120"/>
                <a:ea typeface="微軟正黑體" panose="020B0604030504040204" pitchFamily="34" charset="-120"/>
              </a:rPr>
              <a:t>NT$</a:t>
            </a:r>
            <a:r>
              <a:rPr lang="zh-TW" altLang="en-US" sz="1200" dirty="0" smtClean="0">
                <a:solidFill>
                  <a:srgbClr val="000000"/>
                </a:solidFill>
                <a:latin typeface="微軟正黑體" panose="020B0604030504040204" pitchFamily="34" charset="-120"/>
                <a:ea typeface="微軟正黑體" panose="020B0604030504040204" pitchFamily="34" charset="-120"/>
              </a:rPr>
              <a:t> </a:t>
            </a:r>
            <a:r>
              <a:rPr lang="en-US" altLang="zh-TW" sz="1200" dirty="0">
                <a:solidFill>
                  <a:srgbClr val="000000"/>
                </a:solidFill>
                <a:latin typeface="微軟正黑體" panose="020B0604030504040204" pitchFamily="34" charset="-120"/>
                <a:ea typeface="微軟正黑體" panose="020B0604030504040204" pitchFamily="34" charset="-120"/>
              </a:rPr>
              <a:t>thousand</a:t>
            </a:r>
            <a:r>
              <a:rPr lang="zh-TW" altLang="en-US" sz="1200" dirty="0" smtClean="0">
                <a:latin typeface="微軟正黑體" panose="020B0604030504040204" pitchFamily="34" charset="-120"/>
                <a:ea typeface="微軟正黑體" panose="020B0604030504040204" pitchFamily="34" charset="-120"/>
              </a:rPr>
              <a:t> </a:t>
            </a:r>
            <a:endParaRPr lang="zh-TW" altLang="en-US" sz="1200" dirty="0">
              <a:latin typeface="微軟正黑體" panose="020B0604030504040204" pitchFamily="34" charset="-120"/>
              <a:ea typeface="微軟正黑體" panose="020B0604030504040204" pitchFamily="34" charset="-120"/>
            </a:endParaRPr>
          </a:p>
        </p:txBody>
      </p:sp>
      <p:pic>
        <p:nvPicPr>
          <p:cNvPr id="8" name="內容版面配置區 7"/>
          <p:cNvPicPr>
            <a:picLocks noGrp="1" noChangeAspect="1"/>
          </p:cNvPicPr>
          <p:nvPr>
            <p:ph idx="1"/>
          </p:nvPr>
        </p:nvPicPr>
        <p:blipFill>
          <a:blip r:embed="rId2"/>
          <a:stretch>
            <a:fillRect/>
          </a:stretch>
        </p:blipFill>
        <p:spPr>
          <a:xfrm>
            <a:off x="899592" y="1742133"/>
            <a:ext cx="6487170" cy="4277072"/>
          </a:xfrm>
          <a:prstGeom prst="rect">
            <a:avLst/>
          </a:prstGeom>
        </p:spPr>
      </p:pic>
    </p:spTree>
    <p:extLst>
      <p:ext uri="{BB962C8B-B14F-4D97-AF65-F5344CB8AC3E}">
        <p14:creationId xmlns:p14="http://schemas.microsoft.com/office/powerpoint/2010/main" val="15217574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pPr algn="r"/>
            <a:r>
              <a:rPr lang="zh-TW" altLang="en-US" sz="3400" b="1" dirty="0">
                <a:solidFill>
                  <a:srgbClr val="003591"/>
                </a:solidFill>
                <a:latin typeface="Arial" pitchFamily="34" charset="0"/>
                <a:ea typeface="微軟正黑體" pitchFamily="34" charset="-120"/>
                <a:cs typeface="Arial" pitchFamily="34" charset="0"/>
              </a:rPr>
              <a:t>財務比率</a:t>
            </a:r>
            <a:r>
              <a:rPr lang="en-US" altLang="zh-TW" sz="3400" b="1" dirty="0">
                <a:solidFill>
                  <a:srgbClr val="003591"/>
                </a:solidFill>
                <a:latin typeface="Arial" pitchFamily="34" charset="0"/>
                <a:ea typeface="微軟正黑體" pitchFamily="34" charset="-120"/>
                <a:cs typeface="Arial" pitchFamily="34" charset="0"/>
              </a:rPr>
              <a:t/>
            </a:r>
            <a:br>
              <a:rPr lang="en-US" altLang="zh-TW" sz="3400" b="1" dirty="0">
                <a:solidFill>
                  <a:srgbClr val="003591"/>
                </a:solidFill>
                <a:latin typeface="Arial" pitchFamily="34" charset="0"/>
                <a:ea typeface="微軟正黑體" pitchFamily="34" charset="-120"/>
                <a:cs typeface="Arial" pitchFamily="34" charset="0"/>
              </a:rPr>
            </a:br>
            <a:r>
              <a:rPr lang="en-US" altLang="zh-TW" sz="3400" b="1" dirty="0" smtClean="0">
                <a:solidFill>
                  <a:srgbClr val="003591"/>
                </a:solidFill>
                <a:latin typeface="Arial" pitchFamily="34" charset="0"/>
                <a:ea typeface="微軟正黑體" pitchFamily="34" charset="-120"/>
                <a:cs typeface="Arial" pitchFamily="34" charset="0"/>
              </a:rPr>
              <a:t>Financial Ratio </a:t>
            </a:r>
            <a:endParaRPr lang="zh-TW" altLang="en-US" sz="3400" b="1" dirty="0">
              <a:solidFill>
                <a:srgbClr val="003591"/>
              </a:solidFill>
              <a:latin typeface="Arial" pitchFamily="34" charset="0"/>
              <a:ea typeface="微軟正黑體" pitchFamily="34" charset="-120"/>
              <a:cs typeface="Arial" pitchFamily="34" charset="0"/>
            </a:endParaRPr>
          </a:p>
        </p:txBody>
      </p:sp>
      <p:pic>
        <p:nvPicPr>
          <p:cNvPr id="3" name="內容版面配置區 2"/>
          <p:cNvPicPr>
            <a:picLocks noGrp="1" noChangeAspect="1"/>
          </p:cNvPicPr>
          <p:nvPr>
            <p:ph idx="1"/>
          </p:nvPr>
        </p:nvPicPr>
        <p:blipFill>
          <a:blip r:embed="rId2"/>
          <a:stretch>
            <a:fillRect/>
          </a:stretch>
        </p:blipFill>
        <p:spPr>
          <a:xfrm>
            <a:off x="1115616" y="1700808"/>
            <a:ext cx="6246122" cy="2952328"/>
          </a:xfrm>
          <a:prstGeom prst="rect">
            <a:avLst/>
          </a:prstGeom>
        </p:spPr>
      </p:pic>
    </p:spTree>
    <p:extLst>
      <p:ext uri="{BB962C8B-B14F-4D97-AF65-F5344CB8AC3E}">
        <p14:creationId xmlns:p14="http://schemas.microsoft.com/office/powerpoint/2010/main" val="12002759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199" y="246857"/>
            <a:ext cx="8229600" cy="864096"/>
          </a:xfrm>
        </p:spPr>
        <p:txBody>
          <a:bodyPr/>
          <a:lstStyle/>
          <a:p>
            <a:pPr algn="r">
              <a:lnSpc>
                <a:spcPct val="80000"/>
              </a:lnSpc>
              <a:defRPr/>
            </a:pPr>
            <a:r>
              <a:rPr lang="zh-TW" altLang="en-US" sz="3400" b="1" dirty="0" smtClean="0">
                <a:solidFill>
                  <a:srgbClr val="003591"/>
                </a:solidFill>
                <a:latin typeface="Arial" pitchFamily="34" charset="0"/>
                <a:ea typeface="微軟正黑體" pitchFamily="34" charset="-120"/>
                <a:cs typeface="Arial" pitchFamily="34" charset="0"/>
              </a:rPr>
              <a:t>資產</a:t>
            </a:r>
            <a:r>
              <a:rPr lang="zh-TW" altLang="en-US" sz="3400" b="1" dirty="0">
                <a:solidFill>
                  <a:srgbClr val="003591"/>
                </a:solidFill>
                <a:latin typeface="Arial" pitchFamily="34" charset="0"/>
                <a:ea typeface="微軟正黑體" pitchFamily="34" charset="-120"/>
                <a:cs typeface="Arial" pitchFamily="34" charset="0"/>
              </a:rPr>
              <a:t>負債</a:t>
            </a:r>
            <a:r>
              <a:rPr lang="zh-TW" altLang="en-US" sz="3400" b="1" dirty="0" smtClean="0">
                <a:solidFill>
                  <a:srgbClr val="003591"/>
                </a:solidFill>
                <a:latin typeface="Arial" pitchFamily="34" charset="0"/>
                <a:ea typeface="微軟正黑體" pitchFamily="34" charset="-120"/>
                <a:cs typeface="Arial" pitchFamily="34" charset="0"/>
              </a:rPr>
              <a:t>表</a:t>
            </a:r>
            <a:r>
              <a:rPr lang="en-US" altLang="zh-TW" sz="3400" b="1" dirty="0" smtClean="0">
                <a:solidFill>
                  <a:srgbClr val="003591"/>
                </a:solidFill>
                <a:latin typeface="Arial" pitchFamily="34" charset="0"/>
                <a:ea typeface="微軟正黑體" pitchFamily="34" charset="-120"/>
                <a:cs typeface="Arial" pitchFamily="34" charset="0"/>
              </a:rPr>
              <a:t/>
            </a:r>
            <a:br>
              <a:rPr lang="en-US" altLang="zh-TW" sz="3400" b="1" dirty="0" smtClean="0">
                <a:solidFill>
                  <a:srgbClr val="003591"/>
                </a:solidFill>
                <a:latin typeface="Arial" pitchFamily="34" charset="0"/>
                <a:ea typeface="微軟正黑體" pitchFamily="34" charset="-120"/>
                <a:cs typeface="Arial" pitchFamily="34" charset="0"/>
              </a:rPr>
            </a:br>
            <a:r>
              <a:rPr lang="en-US" altLang="zh-TW" sz="3400" b="1" dirty="0" smtClean="0">
                <a:solidFill>
                  <a:srgbClr val="003591"/>
                </a:solidFill>
                <a:latin typeface="Arial" pitchFamily="34" charset="0"/>
                <a:ea typeface="微軟正黑體" pitchFamily="34" charset="-120"/>
                <a:cs typeface="Arial" pitchFamily="34" charset="0"/>
              </a:rPr>
              <a:t>Balance Sheet</a:t>
            </a:r>
            <a:endParaRPr lang="zh-TW" altLang="en-US" sz="3400" b="1" dirty="0">
              <a:solidFill>
                <a:srgbClr val="003591"/>
              </a:solidFill>
              <a:latin typeface="Arial" pitchFamily="34" charset="0"/>
              <a:ea typeface="微軟正黑體" pitchFamily="34" charset="-120"/>
              <a:cs typeface="Arial" pitchFamily="34" charset="0"/>
            </a:endParaRPr>
          </a:p>
        </p:txBody>
      </p:sp>
      <p:sp>
        <p:nvSpPr>
          <p:cNvPr id="7" name="矩形 6"/>
          <p:cNvSpPr/>
          <p:nvPr/>
        </p:nvSpPr>
        <p:spPr>
          <a:xfrm>
            <a:off x="5868144" y="1311151"/>
            <a:ext cx="1569660" cy="461665"/>
          </a:xfrm>
          <a:prstGeom prst="rect">
            <a:avLst/>
          </a:prstGeom>
        </p:spPr>
        <p:txBody>
          <a:bodyPr wrap="none">
            <a:spAutoFit/>
          </a:bodyPr>
          <a:lstStyle/>
          <a:p>
            <a:r>
              <a:rPr lang="zh-TW" altLang="en-US" sz="1200" dirty="0" smtClean="0">
                <a:solidFill>
                  <a:srgbClr val="000000"/>
                </a:solidFill>
                <a:latin typeface="微軟正黑體" panose="020B0604030504040204" pitchFamily="34" charset="-120"/>
                <a:ea typeface="微軟正黑體" panose="020B0604030504040204" pitchFamily="34" charset="-120"/>
              </a:rPr>
              <a:t>單位</a:t>
            </a:r>
            <a:r>
              <a:rPr lang="zh-TW" altLang="en-US" sz="1200" dirty="0">
                <a:solidFill>
                  <a:srgbClr val="000000"/>
                </a:solidFill>
                <a:latin typeface="微軟正黑體" panose="020B0604030504040204" pitchFamily="34" charset="-120"/>
                <a:ea typeface="微軟正黑體" panose="020B0604030504040204" pitchFamily="34" charset="-120"/>
              </a:rPr>
              <a:t>：</a:t>
            </a:r>
            <a:r>
              <a:rPr lang="zh-TW" altLang="en-US" sz="1200" dirty="0" smtClean="0">
                <a:solidFill>
                  <a:srgbClr val="000000"/>
                </a:solidFill>
                <a:latin typeface="微軟正黑體" panose="020B0604030504040204" pitchFamily="34" charset="-120"/>
                <a:ea typeface="微軟正黑體" panose="020B0604030504040204" pitchFamily="34" charset="-120"/>
              </a:rPr>
              <a:t>新台幣百萬元</a:t>
            </a:r>
            <a:endParaRPr lang="en-US" altLang="zh-TW" sz="1200" dirty="0" smtClean="0">
              <a:solidFill>
                <a:srgbClr val="000000"/>
              </a:solidFill>
              <a:latin typeface="微軟正黑體" panose="020B0604030504040204" pitchFamily="34" charset="-120"/>
              <a:ea typeface="微軟正黑體" panose="020B0604030504040204" pitchFamily="34" charset="-120"/>
            </a:endParaRPr>
          </a:p>
          <a:p>
            <a:r>
              <a:rPr lang="en-US" altLang="zh-TW" sz="1200" dirty="0" smtClean="0">
                <a:solidFill>
                  <a:srgbClr val="000000"/>
                </a:solidFill>
                <a:latin typeface="微軟正黑體" panose="020B0604030504040204" pitchFamily="34" charset="-120"/>
                <a:ea typeface="微軟正黑體" panose="020B0604030504040204" pitchFamily="34" charset="-120"/>
              </a:rPr>
              <a:t>Unit</a:t>
            </a:r>
            <a:r>
              <a:rPr lang="zh-TW" altLang="en-US" sz="1200" dirty="0" smtClean="0">
                <a:solidFill>
                  <a:srgbClr val="000000"/>
                </a:solidFill>
                <a:latin typeface="微軟正黑體" panose="020B0604030504040204" pitchFamily="34" charset="-120"/>
                <a:ea typeface="微軟正黑體" panose="020B0604030504040204" pitchFamily="34" charset="-120"/>
              </a:rPr>
              <a:t> </a:t>
            </a:r>
            <a:r>
              <a:rPr lang="en-US" altLang="zh-TW" sz="1200" dirty="0" smtClean="0">
                <a:solidFill>
                  <a:srgbClr val="000000"/>
                </a:solidFill>
                <a:latin typeface="微軟正黑體" panose="020B0604030504040204" pitchFamily="34" charset="-120"/>
                <a:ea typeface="微軟正黑體" panose="020B0604030504040204" pitchFamily="34" charset="-120"/>
              </a:rPr>
              <a:t>:</a:t>
            </a:r>
            <a:r>
              <a:rPr lang="zh-TW" altLang="en-US" sz="1200" dirty="0" smtClean="0">
                <a:solidFill>
                  <a:srgbClr val="000000"/>
                </a:solidFill>
                <a:latin typeface="微軟正黑體" panose="020B0604030504040204" pitchFamily="34" charset="-120"/>
                <a:ea typeface="微軟正黑體" panose="020B0604030504040204" pitchFamily="34" charset="-120"/>
              </a:rPr>
              <a:t> </a:t>
            </a:r>
            <a:r>
              <a:rPr lang="en-US" altLang="zh-TW" sz="1200" dirty="0" smtClean="0">
                <a:solidFill>
                  <a:srgbClr val="000000"/>
                </a:solidFill>
                <a:latin typeface="微軟正黑體" panose="020B0604030504040204" pitchFamily="34" charset="-120"/>
                <a:ea typeface="微軟正黑體" panose="020B0604030504040204" pitchFamily="34" charset="-120"/>
              </a:rPr>
              <a:t>NT$</a:t>
            </a:r>
            <a:r>
              <a:rPr lang="zh-TW" altLang="en-US" sz="1200" dirty="0" smtClean="0">
                <a:solidFill>
                  <a:srgbClr val="000000"/>
                </a:solidFill>
                <a:latin typeface="微軟正黑體" panose="020B0604030504040204" pitchFamily="34" charset="-120"/>
                <a:ea typeface="微軟正黑體" panose="020B0604030504040204" pitchFamily="34" charset="-120"/>
              </a:rPr>
              <a:t> </a:t>
            </a:r>
            <a:r>
              <a:rPr lang="en-US" altLang="zh-TW" sz="1200" dirty="0" smtClean="0">
                <a:solidFill>
                  <a:srgbClr val="000000"/>
                </a:solidFill>
                <a:latin typeface="微軟正黑體" panose="020B0604030504040204" pitchFamily="34" charset="-120"/>
                <a:ea typeface="微軟正黑體" panose="020B0604030504040204" pitchFamily="34" charset="-120"/>
              </a:rPr>
              <a:t>million</a:t>
            </a:r>
            <a:r>
              <a:rPr lang="zh-TW" altLang="en-US" sz="1200" dirty="0" smtClean="0">
                <a:latin typeface="微軟正黑體" panose="020B0604030504040204" pitchFamily="34" charset="-120"/>
                <a:ea typeface="微軟正黑體" panose="020B0604030504040204" pitchFamily="34" charset="-120"/>
              </a:rPr>
              <a:t> </a:t>
            </a:r>
            <a:endParaRPr lang="zh-TW" altLang="en-US" sz="1200" dirty="0">
              <a:latin typeface="微軟正黑體" panose="020B0604030504040204" pitchFamily="34" charset="-120"/>
              <a:ea typeface="微軟正黑體" panose="020B0604030504040204" pitchFamily="34" charset="-120"/>
            </a:endParaRPr>
          </a:p>
        </p:txBody>
      </p:sp>
      <p:pic>
        <p:nvPicPr>
          <p:cNvPr id="8" name="內容版面配置區 7"/>
          <p:cNvPicPr>
            <a:picLocks noGrp="1" noChangeAspect="1"/>
          </p:cNvPicPr>
          <p:nvPr>
            <p:ph idx="1"/>
          </p:nvPr>
        </p:nvPicPr>
        <p:blipFill>
          <a:blip r:embed="rId2"/>
          <a:stretch>
            <a:fillRect/>
          </a:stretch>
        </p:blipFill>
        <p:spPr>
          <a:xfrm>
            <a:off x="1115616" y="1772816"/>
            <a:ext cx="6264696" cy="4525963"/>
          </a:xfrm>
          <a:prstGeom prst="rect">
            <a:avLst/>
          </a:prstGeom>
        </p:spPr>
      </p:pic>
    </p:spTree>
    <p:extLst>
      <p:ext uri="{BB962C8B-B14F-4D97-AF65-F5344CB8AC3E}">
        <p14:creationId xmlns:p14="http://schemas.microsoft.com/office/powerpoint/2010/main" val="262285946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algn="r"/>
            <a:r>
              <a:rPr lang="zh-TW" altLang="en-US" sz="3400" b="1" dirty="0" smtClean="0">
                <a:solidFill>
                  <a:srgbClr val="003591"/>
                </a:solidFill>
                <a:latin typeface="Arial" pitchFamily="34" charset="0"/>
                <a:ea typeface="微軟正黑體" pitchFamily="34" charset="-120"/>
                <a:cs typeface="Arial" pitchFamily="34" charset="0"/>
              </a:rPr>
              <a:t>業外收支細項 </a:t>
            </a:r>
            <a:r>
              <a:rPr lang="en-US" altLang="zh-TW" sz="3400" b="1" dirty="0" smtClean="0">
                <a:solidFill>
                  <a:srgbClr val="003591"/>
                </a:solidFill>
                <a:latin typeface="Arial" pitchFamily="34" charset="0"/>
                <a:ea typeface="微軟正黑體" pitchFamily="34" charset="-120"/>
                <a:cs typeface="Arial" pitchFamily="34" charset="0"/>
              </a:rPr>
              <a:t/>
            </a:r>
            <a:br>
              <a:rPr lang="en-US" altLang="zh-TW" sz="3400" b="1" dirty="0" smtClean="0">
                <a:solidFill>
                  <a:srgbClr val="003591"/>
                </a:solidFill>
                <a:latin typeface="Arial" pitchFamily="34" charset="0"/>
                <a:ea typeface="微軟正黑體" pitchFamily="34" charset="-120"/>
                <a:cs typeface="Arial" pitchFamily="34" charset="0"/>
              </a:rPr>
            </a:br>
            <a:r>
              <a:rPr lang="en-US" altLang="zh-TW" sz="3400" b="1" dirty="0" smtClean="0">
                <a:solidFill>
                  <a:srgbClr val="003591"/>
                </a:solidFill>
                <a:latin typeface="Arial" pitchFamily="34" charset="0"/>
                <a:ea typeface="微軟正黑體" pitchFamily="34" charset="-120"/>
                <a:cs typeface="Arial" pitchFamily="34" charset="0"/>
              </a:rPr>
              <a:t>Non-Operating Profit Breakdown</a:t>
            </a:r>
            <a:endParaRPr lang="zh-TW" altLang="en-US" sz="3400" b="1" dirty="0">
              <a:solidFill>
                <a:srgbClr val="003591"/>
              </a:solidFill>
              <a:latin typeface="Arial" pitchFamily="34" charset="0"/>
              <a:ea typeface="微軟正黑體" pitchFamily="34" charset="-120"/>
              <a:cs typeface="Arial" pitchFamily="34" charset="0"/>
            </a:endParaRPr>
          </a:p>
        </p:txBody>
      </p:sp>
      <p:sp>
        <p:nvSpPr>
          <p:cNvPr id="4" name="投影片編號版面配置區 3"/>
          <p:cNvSpPr>
            <a:spLocks noGrp="1"/>
          </p:cNvSpPr>
          <p:nvPr>
            <p:ph type="sldNum" sz="quarter" idx="12"/>
          </p:nvPr>
        </p:nvSpPr>
        <p:spPr/>
        <p:txBody>
          <a:bodyPr/>
          <a:lstStyle/>
          <a:p>
            <a:pPr>
              <a:defRPr/>
            </a:pPr>
            <a:fld id="{3BB18D5C-FDF0-4D27-84ED-7572FFC1452A}" type="slidenum">
              <a:rPr lang="zh-TW" altLang="en-US" smtClean="0">
                <a:solidFill>
                  <a:prstClr val="black">
                    <a:tint val="75000"/>
                  </a:prstClr>
                </a:solidFill>
              </a:rPr>
              <a:pPr>
                <a:defRPr/>
              </a:pPr>
              <a:t>6</a:t>
            </a:fld>
            <a:endParaRPr lang="zh-TW" altLang="en-US">
              <a:solidFill>
                <a:prstClr val="black">
                  <a:tint val="75000"/>
                </a:prstClr>
              </a:solidFill>
            </a:endParaRPr>
          </a:p>
        </p:txBody>
      </p:sp>
      <p:sp>
        <p:nvSpPr>
          <p:cNvPr id="8" name="矩形 7"/>
          <p:cNvSpPr/>
          <p:nvPr/>
        </p:nvSpPr>
        <p:spPr>
          <a:xfrm>
            <a:off x="6084168" y="1501849"/>
            <a:ext cx="1662635" cy="461665"/>
          </a:xfrm>
          <a:prstGeom prst="rect">
            <a:avLst/>
          </a:prstGeom>
        </p:spPr>
        <p:txBody>
          <a:bodyPr wrap="none">
            <a:spAutoFit/>
          </a:bodyPr>
          <a:lstStyle/>
          <a:p>
            <a:r>
              <a:rPr lang="zh-TW" altLang="en-US" sz="1200" dirty="0" smtClean="0">
                <a:solidFill>
                  <a:srgbClr val="000000"/>
                </a:solidFill>
                <a:latin typeface="微軟正黑體" panose="020B0604030504040204" pitchFamily="34" charset="-120"/>
                <a:ea typeface="微軟正黑體" panose="020B0604030504040204" pitchFamily="34" charset="-120"/>
              </a:rPr>
              <a:t>單位</a:t>
            </a:r>
            <a:r>
              <a:rPr lang="zh-TW" altLang="en-US" sz="1200" dirty="0">
                <a:solidFill>
                  <a:srgbClr val="000000"/>
                </a:solidFill>
                <a:latin typeface="微軟正黑體" panose="020B0604030504040204" pitchFamily="34" charset="-120"/>
                <a:ea typeface="微軟正黑體" panose="020B0604030504040204" pitchFamily="34" charset="-120"/>
              </a:rPr>
              <a:t>：</a:t>
            </a:r>
            <a:r>
              <a:rPr lang="zh-TW" altLang="en-US" sz="1200" dirty="0" smtClean="0">
                <a:solidFill>
                  <a:srgbClr val="000000"/>
                </a:solidFill>
                <a:latin typeface="微軟正黑體" panose="020B0604030504040204" pitchFamily="34" charset="-120"/>
                <a:ea typeface="微軟正黑體" panose="020B0604030504040204" pitchFamily="34" charset="-120"/>
              </a:rPr>
              <a:t>新台幣仟元</a:t>
            </a:r>
            <a:endParaRPr lang="en-US" altLang="zh-TW" sz="1200" dirty="0" smtClean="0">
              <a:solidFill>
                <a:srgbClr val="000000"/>
              </a:solidFill>
              <a:latin typeface="微軟正黑體" panose="020B0604030504040204" pitchFamily="34" charset="-120"/>
              <a:ea typeface="微軟正黑體" panose="020B0604030504040204" pitchFamily="34" charset="-120"/>
            </a:endParaRPr>
          </a:p>
          <a:p>
            <a:r>
              <a:rPr lang="en-US" altLang="zh-TW" sz="1200" dirty="0" smtClean="0">
                <a:solidFill>
                  <a:srgbClr val="000000"/>
                </a:solidFill>
                <a:latin typeface="微軟正黑體" panose="020B0604030504040204" pitchFamily="34" charset="-120"/>
                <a:ea typeface="微軟正黑體" panose="020B0604030504040204" pitchFamily="34" charset="-120"/>
              </a:rPr>
              <a:t>Unit</a:t>
            </a:r>
            <a:r>
              <a:rPr lang="zh-TW" altLang="en-US" sz="1200" dirty="0" smtClean="0">
                <a:solidFill>
                  <a:srgbClr val="000000"/>
                </a:solidFill>
                <a:latin typeface="微軟正黑體" panose="020B0604030504040204" pitchFamily="34" charset="-120"/>
                <a:ea typeface="微軟正黑體" panose="020B0604030504040204" pitchFamily="34" charset="-120"/>
              </a:rPr>
              <a:t> </a:t>
            </a:r>
            <a:r>
              <a:rPr lang="en-US" altLang="zh-TW" sz="1200" dirty="0" smtClean="0">
                <a:solidFill>
                  <a:srgbClr val="000000"/>
                </a:solidFill>
                <a:latin typeface="微軟正黑體" panose="020B0604030504040204" pitchFamily="34" charset="-120"/>
                <a:ea typeface="微軟正黑體" panose="020B0604030504040204" pitchFamily="34" charset="-120"/>
              </a:rPr>
              <a:t>:</a:t>
            </a:r>
            <a:r>
              <a:rPr lang="zh-TW" altLang="en-US" sz="1200" dirty="0" smtClean="0">
                <a:solidFill>
                  <a:srgbClr val="000000"/>
                </a:solidFill>
                <a:latin typeface="微軟正黑體" panose="020B0604030504040204" pitchFamily="34" charset="-120"/>
                <a:ea typeface="微軟正黑體" panose="020B0604030504040204" pitchFamily="34" charset="-120"/>
              </a:rPr>
              <a:t> </a:t>
            </a:r>
            <a:r>
              <a:rPr lang="en-US" altLang="zh-TW" sz="1200" dirty="0" smtClean="0">
                <a:solidFill>
                  <a:srgbClr val="000000"/>
                </a:solidFill>
                <a:latin typeface="微軟正黑體" panose="020B0604030504040204" pitchFamily="34" charset="-120"/>
                <a:ea typeface="微軟正黑體" panose="020B0604030504040204" pitchFamily="34" charset="-120"/>
              </a:rPr>
              <a:t>NT$</a:t>
            </a:r>
            <a:r>
              <a:rPr lang="zh-TW" altLang="en-US" sz="1200" dirty="0" smtClean="0">
                <a:solidFill>
                  <a:srgbClr val="000000"/>
                </a:solidFill>
                <a:latin typeface="微軟正黑體" panose="020B0604030504040204" pitchFamily="34" charset="-120"/>
                <a:ea typeface="微軟正黑體" panose="020B0604030504040204" pitchFamily="34" charset="-120"/>
              </a:rPr>
              <a:t> </a:t>
            </a:r>
            <a:r>
              <a:rPr lang="en-US" altLang="zh-TW" sz="1200" dirty="0">
                <a:solidFill>
                  <a:srgbClr val="000000"/>
                </a:solidFill>
                <a:latin typeface="微軟正黑體" panose="020B0604030504040204" pitchFamily="34" charset="-120"/>
                <a:ea typeface="微軟正黑體" panose="020B0604030504040204" pitchFamily="34" charset="-120"/>
              </a:rPr>
              <a:t>thousand</a:t>
            </a:r>
            <a:r>
              <a:rPr lang="zh-TW" altLang="en-US" sz="1200" dirty="0" smtClean="0">
                <a:latin typeface="微軟正黑體" panose="020B0604030504040204" pitchFamily="34" charset="-120"/>
                <a:ea typeface="微軟正黑體" panose="020B0604030504040204" pitchFamily="34" charset="-120"/>
              </a:rPr>
              <a:t> </a:t>
            </a:r>
            <a:endParaRPr lang="zh-TW" altLang="en-US" sz="1200" dirty="0">
              <a:latin typeface="微軟正黑體" panose="020B0604030504040204" pitchFamily="34" charset="-120"/>
              <a:ea typeface="微軟正黑體" panose="020B0604030504040204" pitchFamily="34" charset="-120"/>
            </a:endParaRPr>
          </a:p>
        </p:txBody>
      </p:sp>
      <p:pic>
        <p:nvPicPr>
          <p:cNvPr id="6" name="內容版面配置區 5"/>
          <p:cNvPicPr>
            <a:picLocks noGrp="1" noChangeAspect="1"/>
          </p:cNvPicPr>
          <p:nvPr>
            <p:ph idx="1"/>
          </p:nvPr>
        </p:nvPicPr>
        <p:blipFill>
          <a:blip r:embed="rId2"/>
          <a:stretch>
            <a:fillRect/>
          </a:stretch>
        </p:blipFill>
        <p:spPr>
          <a:xfrm>
            <a:off x="611560" y="2132856"/>
            <a:ext cx="7021451" cy="1916403"/>
          </a:xfrm>
          <a:prstGeom prst="rect">
            <a:avLst/>
          </a:prstGeom>
        </p:spPr>
      </p:pic>
    </p:spTree>
    <p:extLst>
      <p:ext uri="{BB962C8B-B14F-4D97-AF65-F5344CB8AC3E}">
        <p14:creationId xmlns:p14="http://schemas.microsoft.com/office/powerpoint/2010/main" val="12992837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41050" y="1033927"/>
            <a:ext cx="7261900" cy="5289128"/>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 name="標題 1"/>
          <p:cNvSpPr txBox="1">
            <a:spLocks/>
          </p:cNvSpPr>
          <p:nvPr/>
        </p:nvSpPr>
        <p:spPr>
          <a:xfrm>
            <a:off x="1115616" y="188640"/>
            <a:ext cx="7676728" cy="936104"/>
          </a:xfrm>
          <a:prstGeom prst="rect">
            <a:avLst/>
          </a:prstGeom>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fontAlgn="auto">
              <a:spcAft>
                <a:spcPts val="0"/>
              </a:spcAft>
              <a:defRPr/>
            </a:pPr>
            <a:r>
              <a:rPr lang="zh-TW" altLang="en-US" sz="3400" b="1" dirty="0">
                <a:solidFill>
                  <a:srgbClr val="003591"/>
                </a:solidFill>
                <a:latin typeface="Arial" pitchFamily="34" charset="0"/>
                <a:ea typeface="微軟正黑體" pitchFamily="34" charset="-120"/>
                <a:cs typeface="Arial" pitchFamily="34" charset="0"/>
              </a:rPr>
              <a:t>完整的電源供應器產品線</a:t>
            </a:r>
            <a:r>
              <a:rPr lang="en-US" altLang="zh-TW" sz="3400" b="1" dirty="0">
                <a:solidFill>
                  <a:srgbClr val="003591"/>
                </a:solidFill>
                <a:latin typeface="Arial" pitchFamily="34" charset="0"/>
                <a:ea typeface="微軟正黑體" pitchFamily="34" charset="-120"/>
                <a:cs typeface="Arial" pitchFamily="34" charset="0"/>
              </a:rPr>
              <a:t>Comprehensive Power </a:t>
            </a:r>
            <a:r>
              <a:rPr lang="en-US" altLang="zh-TW" sz="3400" b="1" dirty="0" smtClean="0">
                <a:solidFill>
                  <a:srgbClr val="003591"/>
                </a:solidFill>
                <a:latin typeface="Arial" pitchFamily="34" charset="0"/>
                <a:ea typeface="微軟正黑體" pitchFamily="34" charset="-120"/>
                <a:cs typeface="Arial" pitchFamily="34" charset="0"/>
              </a:rPr>
              <a:t>Supply </a:t>
            </a:r>
            <a:r>
              <a:rPr lang="en-US" altLang="zh-TW" sz="3400" b="1" dirty="0">
                <a:solidFill>
                  <a:srgbClr val="003591"/>
                </a:solidFill>
                <a:latin typeface="Arial" pitchFamily="34" charset="0"/>
                <a:ea typeface="微軟正黑體" pitchFamily="34" charset="-120"/>
                <a:cs typeface="Arial" pitchFamily="34" charset="0"/>
              </a:rPr>
              <a:t>Line</a:t>
            </a:r>
            <a:endParaRPr lang="zh-TW" altLang="en-US" sz="3400" b="1" dirty="0">
              <a:solidFill>
                <a:srgbClr val="003591"/>
              </a:solidFill>
              <a:latin typeface="Arial" pitchFamily="34" charset="0"/>
              <a:ea typeface="微軟正黑體" pitchFamily="34" charset="-120"/>
              <a:cs typeface="Arial" pitchFamily="34" charset="0"/>
            </a:endParaRPr>
          </a:p>
        </p:txBody>
      </p:sp>
      <p:grpSp>
        <p:nvGrpSpPr>
          <p:cNvPr id="5" name="群組 4"/>
          <p:cNvGrpSpPr/>
          <p:nvPr/>
        </p:nvGrpSpPr>
        <p:grpSpPr>
          <a:xfrm>
            <a:off x="1452108" y="2420888"/>
            <a:ext cx="6000212" cy="3580142"/>
            <a:chOff x="1452108" y="2420888"/>
            <a:chExt cx="6000212" cy="3580142"/>
          </a:xfrm>
        </p:grpSpPr>
        <p:sp>
          <p:nvSpPr>
            <p:cNvPr id="4" name="文字方塊 3"/>
            <p:cNvSpPr txBox="1"/>
            <p:nvPr/>
          </p:nvSpPr>
          <p:spPr>
            <a:xfrm>
              <a:off x="1452108" y="2420888"/>
              <a:ext cx="816249" cy="292388"/>
            </a:xfrm>
            <a:prstGeom prst="rect">
              <a:avLst/>
            </a:prstGeom>
            <a:noFill/>
          </p:spPr>
          <p:txBody>
            <a:bodyPr wrap="none" rtlCol="0">
              <a:spAutoFit/>
            </a:bodyPr>
            <a:lstStyle/>
            <a:p>
              <a:r>
                <a:rPr lang="en-US" altLang="zh-TW" sz="1300" b="1" dirty="0" smtClean="0">
                  <a:solidFill>
                    <a:schemeClr val="tx1">
                      <a:lumMod val="95000"/>
                      <a:lumOff val="5000"/>
                    </a:schemeClr>
                  </a:solidFill>
                  <a:latin typeface="Arial" pitchFamily="34" charset="0"/>
                  <a:cs typeface="Arial" pitchFamily="34" charset="0"/>
                </a:rPr>
                <a:t>Adapter</a:t>
              </a:r>
              <a:endParaRPr lang="zh-TW" altLang="en-US" sz="1300" b="1" dirty="0">
                <a:solidFill>
                  <a:schemeClr val="tx1">
                    <a:lumMod val="95000"/>
                    <a:lumOff val="5000"/>
                  </a:schemeClr>
                </a:solidFill>
                <a:latin typeface="Arial" pitchFamily="34" charset="0"/>
                <a:cs typeface="Arial" pitchFamily="34" charset="0"/>
              </a:endParaRPr>
            </a:p>
          </p:txBody>
        </p:sp>
        <p:sp>
          <p:nvSpPr>
            <p:cNvPr id="6" name="文字方塊 5"/>
            <p:cNvSpPr txBox="1"/>
            <p:nvPr/>
          </p:nvSpPr>
          <p:spPr>
            <a:xfrm>
              <a:off x="3015672" y="2420888"/>
              <a:ext cx="1326004" cy="292388"/>
            </a:xfrm>
            <a:prstGeom prst="rect">
              <a:avLst/>
            </a:prstGeom>
            <a:noFill/>
          </p:spPr>
          <p:txBody>
            <a:bodyPr wrap="none" rtlCol="0">
              <a:spAutoFit/>
            </a:bodyPr>
            <a:lstStyle/>
            <a:p>
              <a:r>
                <a:rPr lang="en-US" altLang="zh-TW" sz="1300" b="1" dirty="0" smtClean="0">
                  <a:solidFill>
                    <a:schemeClr val="tx1">
                      <a:lumMod val="95000"/>
                      <a:lumOff val="5000"/>
                    </a:schemeClr>
                  </a:solidFill>
                  <a:latin typeface="Arial" pitchFamily="34" charset="0"/>
                  <a:cs typeface="Arial" pitchFamily="34" charset="0"/>
                </a:rPr>
                <a:t>Industrial PSU</a:t>
              </a:r>
              <a:endParaRPr lang="zh-TW" altLang="en-US" sz="1300" b="1" dirty="0">
                <a:solidFill>
                  <a:schemeClr val="tx1">
                    <a:lumMod val="95000"/>
                    <a:lumOff val="5000"/>
                  </a:schemeClr>
                </a:solidFill>
                <a:latin typeface="Arial" pitchFamily="34" charset="0"/>
                <a:cs typeface="Arial" pitchFamily="34" charset="0"/>
              </a:endParaRPr>
            </a:p>
          </p:txBody>
        </p:sp>
        <p:sp>
          <p:nvSpPr>
            <p:cNvPr id="7" name="文字方塊 6"/>
            <p:cNvSpPr txBox="1"/>
            <p:nvPr/>
          </p:nvSpPr>
          <p:spPr>
            <a:xfrm>
              <a:off x="4672239" y="2420888"/>
              <a:ext cx="849913" cy="292388"/>
            </a:xfrm>
            <a:prstGeom prst="rect">
              <a:avLst/>
            </a:prstGeom>
            <a:noFill/>
          </p:spPr>
          <p:txBody>
            <a:bodyPr wrap="none" rtlCol="0">
              <a:spAutoFit/>
            </a:bodyPr>
            <a:lstStyle/>
            <a:p>
              <a:r>
                <a:rPr lang="en-US" altLang="zh-TW" sz="1300" b="1" dirty="0" smtClean="0">
                  <a:solidFill>
                    <a:schemeClr val="tx1">
                      <a:lumMod val="95000"/>
                      <a:lumOff val="5000"/>
                    </a:schemeClr>
                  </a:solidFill>
                  <a:latin typeface="Arial" pitchFamily="34" charset="0"/>
                  <a:cs typeface="Arial" pitchFamily="34" charset="0"/>
                </a:rPr>
                <a:t>IPC PSU</a:t>
              </a:r>
              <a:endParaRPr lang="zh-TW" altLang="en-US" sz="1300" b="1" dirty="0">
                <a:solidFill>
                  <a:schemeClr val="tx1">
                    <a:lumMod val="95000"/>
                    <a:lumOff val="5000"/>
                  </a:schemeClr>
                </a:solidFill>
                <a:latin typeface="Arial" pitchFamily="34" charset="0"/>
                <a:cs typeface="Arial" pitchFamily="34" charset="0"/>
              </a:endParaRPr>
            </a:p>
          </p:txBody>
        </p:sp>
        <p:sp>
          <p:nvSpPr>
            <p:cNvPr id="8" name="文字方塊 7"/>
            <p:cNvSpPr txBox="1"/>
            <p:nvPr/>
          </p:nvSpPr>
          <p:spPr>
            <a:xfrm>
              <a:off x="6265777" y="2420888"/>
              <a:ext cx="1186543" cy="292388"/>
            </a:xfrm>
            <a:prstGeom prst="rect">
              <a:avLst/>
            </a:prstGeom>
            <a:noFill/>
          </p:spPr>
          <p:txBody>
            <a:bodyPr wrap="none" rtlCol="0">
              <a:spAutoFit/>
            </a:bodyPr>
            <a:lstStyle/>
            <a:p>
              <a:r>
                <a:rPr lang="en-US" altLang="zh-TW" sz="1300" b="1" dirty="0" smtClean="0">
                  <a:solidFill>
                    <a:schemeClr val="tx1">
                      <a:lumMod val="95000"/>
                      <a:lumOff val="5000"/>
                    </a:schemeClr>
                  </a:solidFill>
                  <a:latin typeface="Arial" pitchFamily="34" charset="0"/>
                  <a:cs typeface="Arial" pitchFamily="34" charset="0"/>
                </a:rPr>
                <a:t>Medical PSU</a:t>
              </a:r>
              <a:endParaRPr lang="zh-TW" altLang="en-US" sz="1300" b="1" dirty="0">
                <a:solidFill>
                  <a:schemeClr val="tx1">
                    <a:lumMod val="95000"/>
                    <a:lumOff val="5000"/>
                  </a:schemeClr>
                </a:solidFill>
                <a:latin typeface="Arial" pitchFamily="34" charset="0"/>
                <a:cs typeface="Arial" pitchFamily="34" charset="0"/>
              </a:endParaRPr>
            </a:p>
          </p:txBody>
        </p:sp>
        <p:sp>
          <p:nvSpPr>
            <p:cNvPr id="9" name="文字方塊 8"/>
            <p:cNvSpPr txBox="1"/>
            <p:nvPr/>
          </p:nvSpPr>
          <p:spPr>
            <a:xfrm>
              <a:off x="2267744" y="4067117"/>
              <a:ext cx="906017" cy="292388"/>
            </a:xfrm>
            <a:prstGeom prst="rect">
              <a:avLst/>
            </a:prstGeom>
            <a:noFill/>
          </p:spPr>
          <p:txBody>
            <a:bodyPr wrap="none" rtlCol="0">
              <a:spAutoFit/>
            </a:bodyPr>
            <a:lstStyle/>
            <a:p>
              <a:r>
                <a:rPr lang="en-US" altLang="zh-TW" sz="1300" b="1" dirty="0" smtClean="0">
                  <a:solidFill>
                    <a:schemeClr val="tx1">
                      <a:lumMod val="95000"/>
                      <a:lumOff val="5000"/>
                    </a:schemeClr>
                  </a:solidFill>
                  <a:latin typeface="Arial" pitchFamily="34" charset="0"/>
                  <a:cs typeface="Arial" pitchFamily="34" charset="0"/>
                </a:rPr>
                <a:t>LED PSU</a:t>
              </a:r>
              <a:endParaRPr lang="zh-TW" altLang="en-US" sz="1300" b="1" dirty="0">
                <a:solidFill>
                  <a:schemeClr val="tx1">
                    <a:lumMod val="95000"/>
                    <a:lumOff val="5000"/>
                  </a:schemeClr>
                </a:solidFill>
                <a:latin typeface="Arial" pitchFamily="34" charset="0"/>
                <a:cs typeface="Arial" pitchFamily="34" charset="0"/>
              </a:endParaRPr>
            </a:p>
          </p:txBody>
        </p:sp>
        <p:sp>
          <p:nvSpPr>
            <p:cNvPr id="10" name="文字方塊 9"/>
            <p:cNvSpPr txBox="1"/>
            <p:nvPr/>
          </p:nvSpPr>
          <p:spPr>
            <a:xfrm>
              <a:off x="3851920" y="4067117"/>
              <a:ext cx="803425" cy="292388"/>
            </a:xfrm>
            <a:prstGeom prst="rect">
              <a:avLst/>
            </a:prstGeom>
            <a:noFill/>
          </p:spPr>
          <p:txBody>
            <a:bodyPr wrap="none" rtlCol="0">
              <a:spAutoFit/>
            </a:bodyPr>
            <a:lstStyle/>
            <a:p>
              <a:r>
                <a:rPr lang="en-US" altLang="zh-TW" sz="1300" b="1" dirty="0" smtClean="0">
                  <a:solidFill>
                    <a:schemeClr val="tx1">
                      <a:lumMod val="95000"/>
                      <a:lumOff val="5000"/>
                    </a:schemeClr>
                  </a:solidFill>
                  <a:latin typeface="Arial" pitchFamily="34" charset="0"/>
                  <a:cs typeface="Arial" pitchFamily="34" charset="0"/>
                </a:rPr>
                <a:t>PC PSU</a:t>
              </a:r>
              <a:endParaRPr lang="zh-TW" altLang="en-US" sz="1300" b="1" dirty="0">
                <a:solidFill>
                  <a:schemeClr val="tx1">
                    <a:lumMod val="95000"/>
                    <a:lumOff val="5000"/>
                  </a:schemeClr>
                </a:solidFill>
                <a:latin typeface="Arial" pitchFamily="34" charset="0"/>
                <a:cs typeface="Arial" pitchFamily="34" charset="0"/>
              </a:endParaRPr>
            </a:p>
          </p:txBody>
        </p:sp>
        <p:sp>
          <p:nvSpPr>
            <p:cNvPr id="11" name="文字方塊 10"/>
            <p:cNvSpPr txBox="1"/>
            <p:nvPr/>
          </p:nvSpPr>
          <p:spPr>
            <a:xfrm>
              <a:off x="5436096" y="4067117"/>
              <a:ext cx="526106" cy="292388"/>
            </a:xfrm>
            <a:prstGeom prst="rect">
              <a:avLst/>
            </a:prstGeom>
            <a:noFill/>
          </p:spPr>
          <p:txBody>
            <a:bodyPr wrap="none" rtlCol="0">
              <a:spAutoFit/>
            </a:bodyPr>
            <a:lstStyle/>
            <a:p>
              <a:r>
                <a:rPr lang="en-US" altLang="zh-TW" sz="1300" b="1" dirty="0" smtClean="0">
                  <a:solidFill>
                    <a:schemeClr val="tx1">
                      <a:lumMod val="95000"/>
                      <a:lumOff val="5000"/>
                    </a:schemeClr>
                  </a:solidFill>
                  <a:latin typeface="Arial" pitchFamily="34" charset="0"/>
                  <a:cs typeface="Arial" pitchFamily="34" charset="0"/>
                </a:rPr>
                <a:t>UPS</a:t>
              </a:r>
              <a:endParaRPr lang="zh-TW" altLang="en-US" sz="1300" b="1" dirty="0">
                <a:solidFill>
                  <a:schemeClr val="tx1">
                    <a:lumMod val="95000"/>
                    <a:lumOff val="5000"/>
                  </a:schemeClr>
                </a:solidFill>
                <a:latin typeface="Arial" pitchFamily="34" charset="0"/>
                <a:cs typeface="Arial" pitchFamily="34" charset="0"/>
              </a:endParaRPr>
            </a:p>
          </p:txBody>
        </p:sp>
        <p:sp>
          <p:nvSpPr>
            <p:cNvPr id="12" name="文字方塊 11"/>
            <p:cNvSpPr txBox="1"/>
            <p:nvPr/>
          </p:nvSpPr>
          <p:spPr>
            <a:xfrm>
              <a:off x="1452108" y="5674547"/>
              <a:ext cx="785793" cy="292388"/>
            </a:xfrm>
            <a:prstGeom prst="rect">
              <a:avLst/>
            </a:prstGeom>
            <a:noFill/>
          </p:spPr>
          <p:txBody>
            <a:bodyPr wrap="none" rtlCol="0">
              <a:spAutoFit/>
            </a:bodyPr>
            <a:lstStyle/>
            <a:p>
              <a:r>
                <a:rPr lang="en-US" altLang="zh-TW" sz="1300" b="1" dirty="0" smtClean="0">
                  <a:solidFill>
                    <a:schemeClr val="tx1">
                      <a:lumMod val="95000"/>
                      <a:lumOff val="5000"/>
                    </a:schemeClr>
                  </a:solidFill>
                  <a:latin typeface="Arial" pitchFamily="34" charset="0"/>
                  <a:cs typeface="Arial" pitchFamily="34" charset="0"/>
                </a:rPr>
                <a:t>TV PSU</a:t>
              </a:r>
              <a:endParaRPr lang="zh-TW" altLang="en-US" sz="1300" b="1" dirty="0">
                <a:solidFill>
                  <a:schemeClr val="tx1">
                    <a:lumMod val="95000"/>
                    <a:lumOff val="5000"/>
                  </a:schemeClr>
                </a:solidFill>
                <a:latin typeface="Arial" pitchFamily="34" charset="0"/>
                <a:cs typeface="Arial" pitchFamily="34" charset="0"/>
              </a:endParaRPr>
            </a:p>
          </p:txBody>
        </p:sp>
        <p:sp>
          <p:nvSpPr>
            <p:cNvPr id="13" name="文字方塊 12"/>
            <p:cNvSpPr txBox="1"/>
            <p:nvPr/>
          </p:nvSpPr>
          <p:spPr>
            <a:xfrm>
              <a:off x="3026257" y="5626569"/>
              <a:ext cx="1314784" cy="374461"/>
            </a:xfrm>
            <a:prstGeom prst="rect">
              <a:avLst/>
            </a:prstGeom>
            <a:noFill/>
          </p:spPr>
          <p:txBody>
            <a:bodyPr wrap="none" rtlCol="0">
              <a:spAutoFit/>
            </a:bodyPr>
            <a:lstStyle/>
            <a:p>
              <a:pPr>
                <a:lnSpc>
                  <a:spcPts val="1100"/>
                </a:lnSpc>
              </a:pPr>
              <a:r>
                <a:rPr lang="en-US" altLang="zh-TW" sz="1150" b="1" dirty="0" smtClean="0">
                  <a:solidFill>
                    <a:schemeClr val="tx1">
                      <a:lumMod val="95000"/>
                      <a:lumOff val="5000"/>
                    </a:schemeClr>
                  </a:solidFill>
                  <a:latin typeface="Arial" pitchFamily="34" charset="0"/>
                  <a:cs typeface="Arial" pitchFamily="34" charset="0"/>
                </a:rPr>
                <a:t>Energy Storage </a:t>
              </a:r>
              <a:br>
                <a:rPr lang="en-US" altLang="zh-TW" sz="1150" b="1" dirty="0" smtClean="0">
                  <a:solidFill>
                    <a:schemeClr val="tx1">
                      <a:lumMod val="95000"/>
                      <a:lumOff val="5000"/>
                    </a:schemeClr>
                  </a:solidFill>
                  <a:latin typeface="Arial" pitchFamily="34" charset="0"/>
                  <a:cs typeface="Arial" pitchFamily="34" charset="0"/>
                </a:rPr>
              </a:br>
              <a:r>
                <a:rPr lang="en-US" altLang="zh-TW" sz="1150" b="1" dirty="0" smtClean="0">
                  <a:solidFill>
                    <a:schemeClr val="tx1">
                      <a:lumMod val="95000"/>
                      <a:lumOff val="5000"/>
                    </a:schemeClr>
                  </a:solidFill>
                  <a:latin typeface="Arial" pitchFamily="34" charset="0"/>
                  <a:cs typeface="Arial" pitchFamily="34" charset="0"/>
                </a:rPr>
                <a:t>System</a:t>
              </a:r>
              <a:endParaRPr lang="zh-TW" altLang="en-US" sz="1150" b="1" dirty="0">
                <a:solidFill>
                  <a:schemeClr val="tx1">
                    <a:lumMod val="95000"/>
                    <a:lumOff val="5000"/>
                  </a:schemeClr>
                </a:solidFill>
                <a:latin typeface="Arial" pitchFamily="34" charset="0"/>
                <a:cs typeface="Arial" pitchFamily="34" charset="0"/>
              </a:endParaRPr>
            </a:p>
          </p:txBody>
        </p:sp>
        <p:sp>
          <p:nvSpPr>
            <p:cNvPr id="14" name="文字方塊 13"/>
            <p:cNvSpPr txBox="1"/>
            <p:nvPr/>
          </p:nvSpPr>
          <p:spPr>
            <a:xfrm>
              <a:off x="4644008" y="5675301"/>
              <a:ext cx="1449436" cy="276999"/>
            </a:xfrm>
            <a:prstGeom prst="rect">
              <a:avLst/>
            </a:prstGeom>
            <a:noFill/>
          </p:spPr>
          <p:txBody>
            <a:bodyPr wrap="none" rtlCol="0">
              <a:spAutoFit/>
            </a:bodyPr>
            <a:lstStyle/>
            <a:p>
              <a:r>
                <a:rPr lang="en-US" altLang="zh-TW" sz="1200" b="1" dirty="0" smtClean="0">
                  <a:solidFill>
                    <a:schemeClr val="tx1">
                      <a:lumMod val="95000"/>
                      <a:lumOff val="5000"/>
                    </a:schemeClr>
                  </a:solidFill>
                  <a:latin typeface="Arial" pitchFamily="34" charset="0"/>
                  <a:cs typeface="Arial" pitchFamily="34" charset="0"/>
                </a:rPr>
                <a:t>PV/Micro Inverter</a:t>
              </a:r>
              <a:endParaRPr lang="zh-TW" altLang="en-US" sz="1200" b="1" dirty="0">
                <a:solidFill>
                  <a:schemeClr val="tx1">
                    <a:lumMod val="95000"/>
                    <a:lumOff val="5000"/>
                  </a:schemeClr>
                </a:solidFill>
                <a:latin typeface="Arial" pitchFamily="34" charset="0"/>
                <a:cs typeface="Arial" pitchFamily="34" charset="0"/>
              </a:endParaRPr>
            </a:p>
          </p:txBody>
        </p:sp>
        <p:sp>
          <p:nvSpPr>
            <p:cNvPr id="15" name="文字方塊 14"/>
            <p:cNvSpPr txBox="1"/>
            <p:nvPr/>
          </p:nvSpPr>
          <p:spPr>
            <a:xfrm>
              <a:off x="6300192" y="5675301"/>
              <a:ext cx="1029449" cy="292388"/>
            </a:xfrm>
            <a:prstGeom prst="rect">
              <a:avLst/>
            </a:prstGeom>
            <a:noFill/>
          </p:spPr>
          <p:txBody>
            <a:bodyPr wrap="none" rtlCol="0">
              <a:spAutoFit/>
            </a:bodyPr>
            <a:lstStyle/>
            <a:p>
              <a:r>
                <a:rPr lang="en-US" altLang="zh-TW" sz="1300" b="1" dirty="0" smtClean="0">
                  <a:solidFill>
                    <a:schemeClr val="tx1">
                      <a:lumMod val="95000"/>
                      <a:lumOff val="5000"/>
                    </a:schemeClr>
                  </a:solidFill>
                  <a:latin typeface="Arial" pitchFamily="34" charset="0"/>
                  <a:cs typeface="Arial" pitchFamily="34" charset="0"/>
                </a:rPr>
                <a:t>Accessory</a:t>
              </a:r>
              <a:endParaRPr lang="zh-TW" altLang="en-US" sz="1300" b="1" dirty="0">
                <a:solidFill>
                  <a:schemeClr val="tx1">
                    <a:lumMod val="95000"/>
                    <a:lumOff val="5000"/>
                  </a:schemeClr>
                </a:solidFill>
                <a:latin typeface="Arial" pitchFamily="34" charset="0"/>
                <a:cs typeface="Arial" pitchFamily="34" charset="0"/>
              </a:endParaRPr>
            </a:p>
          </p:txBody>
        </p:sp>
      </p:grpSp>
    </p:spTree>
    <p:extLst>
      <p:ext uri="{BB962C8B-B14F-4D97-AF65-F5344CB8AC3E}">
        <p14:creationId xmlns:p14="http://schemas.microsoft.com/office/powerpoint/2010/main" val="3911926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4640" y="1493044"/>
            <a:ext cx="7130864" cy="4856590"/>
          </a:xfrm>
          <a:prstGeom prst="rect">
            <a:avLst/>
          </a:prstGeom>
        </p:spPr>
      </p:pic>
      <p:sp>
        <p:nvSpPr>
          <p:cNvPr id="12" name="文字方塊 11"/>
          <p:cNvSpPr txBox="1"/>
          <p:nvPr/>
        </p:nvSpPr>
        <p:spPr>
          <a:xfrm>
            <a:off x="607050" y="5569006"/>
            <a:ext cx="2779918" cy="553998"/>
          </a:xfrm>
          <a:prstGeom prst="rect">
            <a:avLst/>
          </a:prstGeom>
          <a:noFill/>
        </p:spPr>
        <p:txBody>
          <a:bodyPr wrap="square">
            <a:spAutoFit/>
          </a:bodyPr>
          <a:lstStyle/>
          <a:p>
            <a:pPr>
              <a:defRPr/>
            </a:pPr>
            <a:r>
              <a:rPr lang="en-US" altLang="zh-TW" sz="1000" dirty="0" smtClean="0">
                <a:solidFill>
                  <a:prstClr val="black">
                    <a:lumMod val="75000"/>
                    <a:lumOff val="25000"/>
                  </a:prstClr>
                </a:solidFill>
                <a:latin typeface="Arial" pitchFamily="34" charset="0"/>
                <a:ea typeface="華康中明體"/>
                <a:cs typeface="Arial" pitchFamily="34" charset="0"/>
              </a:rPr>
              <a:t>Sales Office</a:t>
            </a:r>
          </a:p>
          <a:p>
            <a:pPr>
              <a:defRPr/>
            </a:pPr>
            <a:endParaRPr lang="en-US" altLang="zh-TW" sz="1000" dirty="0">
              <a:solidFill>
                <a:prstClr val="black">
                  <a:lumMod val="75000"/>
                  <a:lumOff val="25000"/>
                </a:prstClr>
              </a:solidFill>
              <a:latin typeface="Arial" pitchFamily="34" charset="0"/>
              <a:ea typeface="華康中明體"/>
              <a:cs typeface="Arial" pitchFamily="34" charset="0"/>
            </a:endParaRPr>
          </a:p>
          <a:p>
            <a:pPr>
              <a:defRPr/>
            </a:pPr>
            <a:r>
              <a:rPr lang="en-US" altLang="zh-TW" sz="1000" dirty="0" smtClean="0">
                <a:solidFill>
                  <a:prstClr val="black">
                    <a:lumMod val="75000"/>
                    <a:lumOff val="25000"/>
                  </a:prstClr>
                </a:solidFill>
                <a:latin typeface="Arial" pitchFamily="34" charset="0"/>
                <a:ea typeface="華康中明體"/>
                <a:cs typeface="Arial" pitchFamily="34" charset="0"/>
              </a:rPr>
              <a:t>RMA </a:t>
            </a:r>
            <a:r>
              <a:rPr lang="en-US" altLang="zh-TW" sz="1000" dirty="0">
                <a:solidFill>
                  <a:prstClr val="black">
                    <a:lumMod val="75000"/>
                    <a:lumOff val="25000"/>
                  </a:prstClr>
                </a:solidFill>
                <a:latin typeface="Arial" pitchFamily="34" charset="0"/>
                <a:ea typeface="華康中明體"/>
                <a:cs typeface="Arial" pitchFamily="34" charset="0"/>
              </a:rPr>
              <a:t>Service Centers</a:t>
            </a:r>
          </a:p>
        </p:txBody>
      </p:sp>
      <p:pic>
        <p:nvPicPr>
          <p:cNvPr id="63" name="圖片 6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0575" y="5619185"/>
            <a:ext cx="142771" cy="140929"/>
          </a:xfrm>
          <a:prstGeom prst="rect">
            <a:avLst/>
          </a:prstGeom>
        </p:spPr>
      </p:pic>
      <p:pic>
        <p:nvPicPr>
          <p:cNvPr id="65" name="圖片 6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0575" y="5916184"/>
            <a:ext cx="137184" cy="135413"/>
          </a:xfrm>
          <a:prstGeom prst="rect">
            <a:avLst/>
          </a:prstGeom>
        </p:spPr>
      </p:pic>
      <p:grpSp>
        <p:nvGrpSpPr>
          <p:cNvPr id="29" name="群組 28"/>
          <p:cNvGrpSpPr>
            <a:grpSpLocks/>
          </p:cNvGrpSpPr>
          <p:nvPr/>
        </p:nvGrpSpPr>
        <p:grpSpPr bwMode="auto">
          <a:xfrm>
            <a:off x="4033089" y="1124744"/>
            <a:ext cx="3323961" cy="1746215"/>
            <a:chOff x="4244157" y="454037"/>
            <a:chExt cx="3685914" cy="1975165"/>
          </a:xfrm>
        </p:grpSpPr>
        <p:cxnSp>
          <p:nvCxnSpPr>
            <p:cNvPr id="46" name="直線接點 45"/>
            <p:cNvCxnSpPr/>
            <p:nvPr/>
          </p:nvCxnSpPr>
          <p:spPr>
            <a:xfrm flipH="1" flipV="1">
              <a:off x="4244157" y="454037"/>
              <a:ext cx="6062" cy="1975165"/>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7" name="文字方塊 46"/>
            <p:cNvSpPr txBox="1"/>
            <p:nvPr/>
          </p:nvSpPr>
          <p:spPr>
            <a:xfrm>
              <a:off x="4259058" y="465324"/>
              <a:ext cx="3671013" cy="1424431"/>
            </a:xfrm>
            <a:prstGeom prst="rect">
              <a:avLst/>
            </a:prstGeom>
            <a:noFill/>
          </p:spPr>
          <p:txBody>
            <a:bodyPr wrap="none">
              <a:spAutoFit/>
            </a:bodyPr>
            <a:lstStyle/>
            <a:p>
              <a:pPr>
                <a:lnSpc>
                  <a:spcPts val="1300"/>
                </a:lnSpc>
                <a:defRPr/>
              </a:pPr>
              <a:r>
                <a:rPr lang="en-US" altLang="zh-TW" sz="1100" b="1" dirty="0" smtClean="0">
                  <a:solidFill>
                    <a:srgbClr val="0091C4"/>
                  </a:solidFill>
                  <a:latin typeface="Arial" pitchFamily="34" charset="0"/>
                  <a:cs typeface="Arial" pitchFamily="34" charset="0"/>
                </a:rPr>
                <a:t>Germany</a:t>
              </a:r>
              <a:r>
                <a:rPr lang="en-US" altLang="zh-TW" sz="1100" dirty="0" smtClean="0">
                  <a:solidFill>
                    <a:prstClr val="black">
                      <a:lumMod val="75000"/>
                      <a:lumOff val="25000"/>
                    </a:prstClr>
                  </a:solidFill>
                  <a:latin typeface="Arial" pitchFamily="34" charset="0"/>
                  <a:cs typeface="Arial" pitchFamily="34" charset="0"/>
                </a:rPr>
                <a:t> </a:t>
              </a:r>
              <a:r>
                <a:rPr lang="en-US" altLang="zh-TW" sz="1100" dirty="0">
                  <a:solidFill>
                    <a:prstClr val="black">
                      <a:lumMod val="75000"/>
                      <a:lumOff val="25000"/>
                    </a:prstClr>
                  </a:solidFill>
                  <a:latin typeface="Arial" pitchFamily="34" charset="0"/>
                  <a:cs typeface="Arial" pitchFamily="34" charset="0"/>
                </a:rPr>
                <a:t>/ </a:t>
              </a:r>
              <a:r>
                <a:rPr lang="en-US" altLang="zh-TW" sz="1100" dirty="0" err="1" smtClean="0">
                  <a:solidFill>
                    <a:prstClr val="black">
                      <a:lumMod val="75000"/>
                      <a:lumOff val="25000"/>
                    </a:prstClr>
                  </a:solidFill>
                  <a:latin typeface="Arial" pitchFamily="34" charset="0"/>
                  <a:cs typeface="Arial" pitchFamily="34" charset="0"/>
                </a:rPr>
                <a:t>Willich</a:t>
              </a:r>
              <a:r>
                <a:rPr lang="zh-TW" altLang="en-US" sz="1100" dirty="0" smtClean="0">
                  <a:solidFill>
                    <a:prstClr val="black">
                      <a:lumMod val="75000"/>
                      <a:lumOff val="25000"/>
                    </a:prstClr>
                  </a:solidFill>
                  <a:latin typeface="Arial" pitchFamily="34" charset="0"/>
                  <a:cs typeface="Arial" pitchFamily="34" charset="0"/>
                </a:rPr>
                <a:t> </a:t>
              </a:r>
              <a:r>
                <a:rPr lang="en-US" altLang="zh-TW" sz="1100" dirty="0" smtClean="0">
                  <a:solidFill>
                    <a:prstClr val="black">
                      <a:lumMod val="75000"/>
                      <a:lumOff val="25000"/>
                    </a:prstClr>
                  </a:solidFill>
                  <a:latin typeface="Arial" pitchFamily="34" charset="0"/>
                  <a:cs typeface="Arial" pitchFamily="34" charset="0"/>
                </a:rPr>
                <a:t>, </a:t>
              </a:r>
              <a:r>
                <a:rPr lang="en-US" altLang="zh-TW" sz="1100" dirty="0" err="1" smtClean="0">
                  <a:solidFill>
                    <a:prstClr val="black">
                      <a:lumMod val="75000"/>
                      <a:lumOff val="25000"/>
                    </a:prstClr>
                  </a:solidFill>
                  <a:latin typeface="Arial" pitchFamily="34" charset="0"/>
                  <a:cs typeface="Arial" pitchFamily="34" charset="0"/>
                </a:rPr>
                <a:t>Mönchengladbach</a:t>
              </a:r>
              <a:r>
                <a:rPr lang="zh-TW" altLang="en-US" sz="1100" dirty="0" smtClean="0">
                  <a:solidFill>
                    <a:prstClr val="black">
                      <a:lumMod val="75000"/>
                      <a:lumOff val="25000"/>
                    </a:prstClr>
                  </a:solidFill>
                  <a:latin typeface="Arial" pitchFamily="34" charset="0"/>
                  <a:cs typeface="Arial" pitchFamily="34" charset="0"/>
                </a:rPr>
                <a:t> </a:t>
              </a:r>
              <a:r>
                <a:rPr lang="en-US" altLang="zh-TW" sz="1100" dirty="0" smtClean="0">
                  <a:solidFill>
                    <a:prstClr val="black">
                      <a:lumMod val="75000"/>
                      <a:lumOff val="25000"/>
                    </a:prstClr>
                  </a:solidFill>
                  <a:latin typeface="Arial" pitchFamily="34" charset="0"/>
                  <a:cs typeface="Arial" pitchFamily="34" charset="0"/>
                </a:rPr>
                <a:t>,</a:t>
              </a:r>
              <a:r>
                <a:rPr lang="zh-TW" altLang="en-US" sz="1100" dirty="0" smtClean="0">
                  <a:solidFill>
                    <a:prstClr val="black">
                      <a:lumMod val="75000"/>
                      <a:lumOff val="25000"/>
                    </a:prstClr>
                  </a:solidFill>
                  <a:latin typeface="Arial" pitchFamily="34" charset="0"/>
                  <a:cs typeface="Arial" pitchFamily="34" charset="0"/>
                </a:rPr>
                <a:t> </a:t>
              </a:r>
              <a:r>
                <a:rPr lang="en-US" altLang="zh-TW" sz="1100" dirty="0" smtClean="0">
                  <a:solidFill>
                    <a:prstClr val="black">
                      <a:lumMod val="75000"/>
                      <a:lumOff val="25000"/>
                    </a:prstClr>
                  </a:solidFill>
                  <a:latin typeface="Arial" pitchFamily="34" charset="0"/>
                  <a:cs typeface="Arial" pitchFamily="34" charset="0"/>
                </a:rPr>
                <a:t>Augsburg</a:t>
              </a:r>
              <a:endParaRPr lang="zh-TW" altLang="en-US" sz="1100" dirty="0">
                <a:solidFill>
                  <a:prstClr val="black">
                    <a:lumMod val="75000"/>
                    <a:lumOff val="25000"/>
                  </a:prstClr>
                </a:solidFill>
                <a:latin typeface="Arial" pitchFamily="34" charset="0"/>
                <a:cs typeface="Arial" pitchFamily="34" charset="0"/>
              </a:endParaRPr>
            </a:p>
            <a:p>
              <a:pPr>
                <a:lnSpc>
                  <a:spcPts val="1300"/>
                </a:lnSpc>
                <a:defRPr/>
              </a:pPr>
              <a:r>
                <a:rPr lang="en-US" altLang="zh-TW" sz="1100" b="1" dirty="0" smtClean="0">
                  <a:solidFill>
                    <a:srgbClr val="0091C4"/>
                  </a:solidFill>
                  <a:latin typeface="Arial" pitchFamily="34" charset="0"/>
                  <a:cs typeface="Arial" pitchFamily="34" charset="0"/>
                </a:rPr>
                <a:t>UK</a:t>
              </a:r>
              <a:r>
                <a:rPr lang="en-US" altLang="zh-TW" sz="1100" dirty="0" smtClean="0">
                  <a:solidFill>
                    <a:prstClr val="black">
                      <a:lumMod val="75000"/>
                      <a:lumOff val="25000"/>
                    </a:prstClr>
                  </a:solidFill>
                  <a:latin typeface="Arial" pitchFamily="34" charset="0"/>
                  <a:cs typeface="Arial" pitchFamily="34" charset="0"/>
                </a:rPr>
                <a:t> </a:t>
              </a:r>
              <a:r>
                <a:rPr lang="en-US" altLang="zh-TW" sz="1100" dirty="0">
                  <a:solidFill>
                    <a:prstClr val="black">
                      <a:lumMod val="75000"/>
                      <a:lumOff val="25000"/>
                    </a:prstClr>
                  </a:solidFill>
                  <a:latin typeface="Arial" pitchFamily="34" charset="0"/>
                  <a:cs typeface="Arial" pitchFamily="34" charset="0"/>
                </a:rPr>
                <a:t>/ </a:t>
              </a:r>
              <a:r>
                <a:rPr lang="en-US" altLang="zh-TW" sz="1100" dirty="0" smtClean="0">
                  <a:solidFill>
                    <a:prstClr val="black">
                      <a:lumMod val="75000"/>
                      <a:lumOff val="25000"/>
                    </a:prstClr>
                  </a:solidFill>
                  <a:latin typeface="Arial" pitchFamily="34" charset="0"/>
                  <a:cs typeface="Arial" pitchFamily="34" charset="0"/>
                </a:rPr>
                <a:t>London</a:t>
              </a:r>
            </a:p>
            <a:p>
              <a:pPr>
                <a:lnSpc>
                  <a:spcPts val="1300"/>
                </a:lnSpc>
                <a:defRPr/>
              </a:pPr>
              <a:r>
                <a:rPr lang="en-US" altLang="zh-TW" sz="1100" b="1" dirty="0" smtClean="0">
                  <a:solidFill>
                    <a:srgbClr val="0091C4"/>
                  </a:solidFill>
                  <a:latin typeface="Arial" pitchFamily="34" charset="0"/>
                  <a:cs typeface="Arial" pitchFamily="34" charset="0"/>
                </a:rPr>
                <a:t>France</a:t>
              </a:r>
              <a:r>
                <a:rPr lang="en-US" altLang="zh-TW" sz="1100" dirty="0" smtClean="0">
                  <a:solidFill>
                    <a:prstClr val="black">
                      <a:lumMod val="75000"/>
                      <a:lumOff val="25000"/>
                    </a:prstClr>
                  </a:solidFill>
                  <a:latin typeface="Arial" pitchFamily="34" charset="0"/>
                  <a:cs typeface="Arial" pitchFamily="34" charset="0"/>
                </a:rPr>
                <a:t> </a:t>
              </a:r>
              <a:r>
                <a:rPr lang="en-US" altLang="zh-TW" sz="1100" dirty="0">
                  <a:solidFill>
                    <a:prstClr val="black">
                      <a:lumMod val="75000"/>
                      <a:lumOff val="25000"/>
                    </a:prstClr>
                  </a:solidFill>
                  <a:latin typeface="Arial" pitchFamily="34" charset="0"/>
                  <a:cs typeface="Arial" pitchFamily="34" charset="0"/>
                </a:rPr>
                <a:t>/ </a:t>
              </a:r>
              <a:r>
                <a:rPr lang="en-US" altLang="zh-TW" sz="1100" dirty="0" smtClean="0">
                  <a:solidFill>
                    <a:prstClr val="black">
                      <a:lumMod val="75000"/>
                      <a:lumOff val="25000"/>
                    </a:prstClr>
                  </a:solidFill>
                  <a:latin typeface="Arial" pitchFamily="34" charset="0"/>
                  <a:cs typeface="Arial" pitchFamily="34" charset="0"/>
                </a:rPr>
                <a:t>Paris</a:t>
              </a:r>
            </a:p>
            <a:p>
              <a:pPr>
                <a:lnSpc>
                  <a:spcPts val="1300"/>
                </a:lnSpc>
                <a:defRPr/>
              </a:pPr>
              <a:r>
                <a:rPr lang="en-US" altLang="zh-TW" sz="1100" b="1" dirty="0" smtClean="0">
                  <a:solidFill>
                    <a:srgbClr val="0091C4"/>
                  </a:solidFill>
                  <a:latin typeface="Arial" pitchFamily="34" charset="0"/>
                  <a:cs typeface="Arial" pitchFamily="34" charset="0"/>
                </a:rPr>
                <a:t>Hungary</a:t>
              </a:r>
              <a:r>
                <a:rPr lang="en-US" altLang="zh-TW" sz="1100" dirty="0" smtClean="0">
                  <a:solidFill>
                    <a:prstClr val="black">
                      <a:lumMod val="75000"/>
                      <a:lumOff val="25000"/>
                    </a:prstClr>
                  </a:solidFill>
                  <a:latin typeface="Arial" pitchFamily="34" charset="0"/>
                  <a:cs typeface="Arial" pitchFamily="34" charset="0"/>
                </a:rPr>
                <a:t> </a:t>
              </a:r>
              <a:r>
                <a:rPr lang="en-US" altLang="zh-TW" sz="1100" dirty="0">
                  <a:solidFill>
                    <a:prstClr val="black">
                      <a:lumMod val="75000"/>
                      <a:lumOff val="25000"/>
                    </a:prstClr>
                  </a:solidFill>
                  <a:latin typeface="Arial" pitchFamily="34" charset="0"/>
                  <a:cs typeface="Arial" pitchFamily="34" charset="0"/>
                </a:rPr>
                <a:t>/ Budapest</a:t>
              </a:r>
            </a:p>
            <a:p>
              <a:pPr>
                <a:lnSpc>
                  <a:spcPts val="1300"/>
                </a:lnSpc>
                <a:defRPr/>
              </a:pPr>
              <a:r>
                <a:rPr lang="en-US" altLang="zh-TW" sz="1100" b="1" dirty="0" smtClean="0">
                  <a:solidFill>
                    <a:srgbClr val="0091C4"/>
                  </a:solidFill>
                  <a:latin typeface="Arial" pitchFamily="34" charset="0"/>
                  <a:cs typeface="Arial" pitchFamily="34" charset="0"/>
                </a:rPr>
                <a:t>Russia</a:t>
              </a:r>
              <a:r>
                <a:rPr lang="en-US" altLang="zh-TW" sz="1100" b="1" dirty="0" smtClean="0">
                  <a:solidFill>
                    <a:prstClr val="black">
                      <a:lumMod val="75000"/>
                      <a:lumOff val="25000"/>
                    </a:prstClr>
                  </a:solidFill>
                  <a:latin typeface="Arial" pitchFamily="34" charset="0"/>
                  <a:cs typeface="Arial" pitchFamily="34" charset="0"/>
                </a:rPr>
                <a:t> </a:t>
              </a:r>
              <a:r>
                <a:rPr lang="en-US" altLang="zh-TW" sz="1100" dirty="0">
                  <a:solidFill>
                    <a:prstClr val="black">
                      <a:lumMod val="75000"/>
                      <a:lumOff val="25000"/>
                    </a:prstClr>
                  </a:solidFill>
                  <a:latin typeface="Arial" pitchFamily="34" charset="0"/>
                  <a:cs typeface="Arial" pitchFamily="34" charset="0"/>
                </a:rPr>
                <a:t>/ </a:t>
              </a:r>
              <a:r>
                <a:rPr lang="en-US" altLang="zh-TW" sz="1100" dirty="0" smtClean="0">
                  <a:solidFill>
                    <a:prstClr val="black">
                      <a:lumMod val="75000"/>
                      <a:lumOff val="25000"/>
                    </a:prstClr>
                  </a:solidFill>
                  <a:latin typeface="Arial" pitchFamily="34" charset="0"/>
                  <a:cs typeface="Arial" pitchFamily="34" charset="0"/>
                </a:rPr>
                <a:t>Moscow</a:t>
              </a:r>
            </a:p>
            <a:p>
              <a:pPr>
                <a:lnSpc>
                  <a:spcPts val="1300"/>
                </a:lnSpc>
                <a:defRPr/>
              </a:pPr>
              <a:r>
                <a:rPr lang="en-US" altLang="zh-TW" sz="1100" b="1" dirty="0" smtClean="0">
                  <a:solidFill>
                    <a:srgbClr val="0091C4"/>
                  </a:solidFill>
                  <a:latin typeface="Arial" pitchFamily="34" charset="0"/>
                  <a:cs typeface="Arial" pitchFamily="34" charset="0"/>
                </a:rPr>
                <a:t>Turkey</a:t>
              </a:r>
              <a:r>
                <a:rPr lang="en-US" altLang="zh-TW" sz="1100" b="1" dirty="0" smtClean="0">
                  <a:solidFill>
                    <a:prstClr val="black">
                      <a:lumMod val="75000"/>
                      <a:lumOff val="25000"/>
                    </a:prstClr>
                  </a:solidFill>
                  <a:latin typeface="Arial" pitchFamily="34" charset="0"/>
                  <a:cs typeface="Arial" pitchFamily="34" charset="0"/>
                </a:rPr>
                <a:t> </a:t>
              </a:r>
              <a:r>
                <a:rPr lang="en-US" altLang="zh-TW" sz="1100" dirty="0" smtClean="0">
                  <a:solidFill>
                    <a:prstClr val="black">
                      <a:lumMod val="75000"/>
                      <a:lumOff val="25000"/>
                    </a:prstClr>
                  </a:solidFill>
                  <a:latin typeface="Arial" pitchFamily="34" charset="0"/>
                  <a:cs typeface="Arial" pitchFamily="34" charset="0"/>
                </a:rPr>
                <a:t>/ Istanbul</a:t>
              </a:r>
            </a:p>
            <a:p>
              <a:pPr>
                <a:lnSpc>
                  <a:spcPts val="1300"/>
                </a:lnSpc>
                <a:defRPr/>
              </a:pPr>
              <a:r>
                <a:rPr lang="en-US" altLang="zh-TW" sz="1100" b="1" dirty="0" smtClean="0">
                  <a:solidFill>
                    <a:srgbClr val="0091C4"/>
                  </a:solidFill>
                  <a:latin typeface="Arial" pitchFamily="34" charset="0"/>
                  <a:cs typeface="Arial" pitchFamily="34" charset="0"/>
                </a:rPr>
                <a:t>Sweden</a:t>
              </a:r>
              <a:r>
                <a:rPr lang="en-US" altLang="zh-TW" sz="1100" dirty="0">
                  <a:solidFill>
                    <a:prstClr val="black">
                      <a:lumMod val="75000"/>
                      <a:lumOff val="25000"/>
                    </a:prstClr>
                  </a:solidFill>
                  <a:latin typeface="Arial" pitchFamily="34" charset="0"/>
                  <a:cs typeface="Arial" pitchFamily="34" charset="0"/>
                </a:rPr>
                <a:t> / Stockholm</a:t>
              </a:r>
              <a:endParaRPr lang="en-US" altLang="zh-TW" sz="1100" b="1" dirty="0">
                <a:solidFill>
                  <a:prstClr val="black">
                    <a:lumMod val="75000"/>
                    <a:lumOff val="25000"/>
                  </a:prstClr>
                </a:solidFill>
                <a:latin typeface="Arial" pitchFamily="34" charset="0"/>
                <a:cs typeface="Arial" pitchFamily="34" charset="0"/>
              </a:endParaRPr>
            </a:p>
          </p:txBody>
        </p:sp>
      </p:grpSp>
      <p:cxnSp>
        <p:nvCxnSpPr>
          <p:cNvPr id="44" name="直線接點 43"/>
          <p:cNvCxnSpPr/>
          <p:nvPr/>
        </p:nvCxnSpPr>
        <p:spPr bwMode="auto">
          <a:xfrm flipV="1">
            <a:off x="1834411" y="3629460"/>
            <a:ext cx="18469" cy="1468843"/>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56" name="矩形 59"/>
          <p:cNvSpPr>
            <a:spLocks noChangeArrowheads="1"/>
          </p:cNvSpPr>
          <p:nvPr/>
        </p:nvSpPr>
        <p:spPr bwMode="auto">
          <a:xfrm>
            <a:off x="655896" y="3772209"/>
            <a:ext cx="1192845" cy="276999"/>
          </a:xfrm>
          <a:prstGeom prst="rect">
            <a:avLst/>
          </a:prstGeom>
          <a:solidFill>
            <a:schemeClr val="tx1"/>
          </a:solidFill>
          <a:ln>
            <a:solidFill>
              <a:schemeClr val="tx1"/>
            </a:solidFill>
          </a:ln>
          <a:extLst/>
        </p:spPr>
        <p:txBody>
          <a:bodyPr wrap="square">
            <a:spAutoFit/>
          </a:bodyPr>
          <a:lstStyle/>
          <a:p>
            <a:pPr algn="ctr" latinLnBrk="1"/>
            <a:r>
              <a:rPr lang="en-US" altLang="ko-KR" sz="1200" b="1" dirty="0" smtClean="0">
                <a:solidFill>
                  <a:prstClr val="white"/>
                </a:solidFill>
                <a:latin typeface="Arial" pitchFamily="34" charset="0"/>
                <a:ea typeface="微軟正黑體" pitchFamily="34" charset="-120"/>
                <a:cs typeface="Arial" pitchFamily="34" charset="0"/>
              </a:rPr>
              <a:t>A</a:t>
            </a:r>
            <a:r>
              <a:rPr lang="en-US" altLang="zh-TW" sz="1200" b="1" dirty="0" smtClean="0">
                <a:solidFill>
                  <a:prstClr val="white"/>
                </a:solidFill>
                <a:latin typeface="Arial" pitchFamily="34" charset="0"/>
                <a:ea typeface="微軟正黑體" pitchFamily="34" charset="-120"/>
                <a:cs typeface="Arial" pitchFamily="34" charset="0"/>
              </a:rPr>
              <a:t>merica</a:t>
            </a:r>
            <a:endParaRPr lang="en-US" altLang="ko-KR" sz="1200" b="1" dirty="0">
              <a:solidFill>
                <a:prstClr val="white"/>
              </a:solidFill>
              <a:latin typeface="Arial" pitchFamily="34" charset="0"/>
              <a:ea typeface="微軟正黑體" pitchFamily="34" charset="-120"/>
              <a:cs typeface="Arial" pitchFamily="34" charset="0"/>
            </a:endParaRPr>
          </a:p>
        </p:txBody>
      </p:sp>
      <p:sp>
        <p:nvSpPr>
          <p:cNvPr id="96" name="矩形 59"/>
          <p:cNvSpPr>
            <a:spLocks noChangeArrowheads="1"/>
          </p:cNvSpPr>
          <p:nvPr/>
        </p:nvSpPr>
        <p:spPr bwMode="auto">
          <a:xfrm>
            <a:off x="3042889" y="1139209"/>
            <a:ext cx="984738" cy="276999"/>
          </a:xfrm>
          <a:prstGeom prst="rect">
            <a:avLst/>
          </a:prstGeom>
          <a:solidFill>
            <a:schemeClr val="tx1"/>
          </a:solidFill>
          <a:ln>
            <a:noFill/>
          </a:ln>
          <a:extLst/>
        </p:spPr>
        <p:txBody>
          <a:bodyPr wrap="square">
            <a:spAutoFit/>
          </a:bodyPr>
          <a:lstStyle/>
          <a:p>
            <a:pPr algn="ctr" latinLnBrk="1"/>
            <a:r>
              <a:rPr lang="en-US" altLang="ko-KR" sz="1200" b="1" dirty="0" smtClean="0">
                <a:solidFill>
                  <a:prstClr val="white"/>
                </a:solidFill>
                <a:latin typeface="Arial" pitchFamily="34" charset="0"/>
                <a:ea typeface="微軟正黑體" pitchFamily="34" charset="-120"/>
                <a:cs typeface="Arial" pitchFamily="34" charset="0"/>
              </a:rPr>
              <a:t>E</a:t>
            </a:r>
            <a:r>
              <a:rPr lang="en-US" altLang="zh-TW" sz="1200" b="1" dirty="0" smtClean="0">
                <a:solidFill>
                  <a:prstClr val="white"/>
                </a:solidFill>
                <a:latin typeface="Arial" pitchFamily="34" charset="0"/>
                <a:ea typeface="微軟正黑體" pitchFamily="34" charset="-120"/>
                <a:cs typeface="Arial" pitchFamily="34" charset="0"/>
              </a:rPr>
              <a:t>urope</a:t>
            </a:r>
            <a:endParaRPr lang="en-US" altLang="ko-KR" sz="1200" b="1" dirty="0">
              <a:solidFill>
                <a:prstClr val="white"/>
              </a:solidFill>
              <a:latin typeface="Arial" pitchFamily="34" charset="0"/>
              <a:ea typeface="微軟正黑體" pitchFamily="34" charset="-120"/>
              <a:cs typeface="Arial" pitchFamily="34" charset="0"/>
            </a:endParaRPr>
          </a:p>
        </p:txBody>
      </p:sp>
      <p:sp>
        <p:nvSpPr>
          <p:cNvPr id="48" name="矩形 47"/>
          <p:cNvSpPr/>
          <p:nvPr/>
        </p:nvSpPr>
        <p:spPr>
          <a:xfrm>
            <a:off x="6709636" y="4179514"/>
            <a:ext cx="2686900" cy="1277273"/>
          </a:xfrm>
          <a:prstGeom prst="rect">
            <a:avLst/>
          </a:prstGeom>
        </p:spPr>
        <p:txBody>
          <a:bodyPr wrap="square">
            <a:spAutoFit/>
          </a:bodyPr>
          <a:lstStyle/>
          <a:p>
            <a:r>
              <a:rPr lang="en-US" altLang="zh-TW" sz="1100" b="1" dirty="0" smtClean="0">
                <a:solidFill>
                  <a:srgbClr val="0091C4"/>
                </a:solidFill>
                <a:latin typeface="Arial" pitchFamily="34" charset="0"/>
                <a:cs typeface="Arial" pitchFamily="34" charset="0"/>
              </a:rPr>
              <a:t>Taiwan</a:t>
            </a:r>
            <a:r>
              <a:rPr lang="zh-TW" altLang="en-US" sz="1100" b="1" dirty="0" smtClean="0">
                <a:solidFill>
                  <a:prstClr val="black">
                    <a:lumMod val="75000"/>
                    <a:lumOff val="25000"/>
                  </a:prstClr>
                </a:solidFill>
                <a:latin typeface="Arial" pitchFamily="34" charset="0"/>
                <a:cs typeface="Arial" pitchFamily="34" charset="0"/>
              </a:rPr>
              <a:t> </a:t>
            </a:r>
            <a:r>
              <a:rPr lang="en-US" altLang="zh-TW" sz="1100" dirty="0" smtClean="0">
                <a:solidFill>
                  <a:prstClr val="black">
                    <a:lumMod val="75000"/>
                    <a:lumOff val="25000"/>
                  </a:prstClr>
                </a:solidFill>
                <a:latin typeface="Arial" pitchFamily="34" charset="0"/>
                <a:cs typeface="Arial" pitchFamily="34" charset="0"/>
              </a:rPr>
              <a:t>/ </a:t>
            </a:r>
            <a:r>
              <a:rPr lang="en-US" altLang="zh-TW" sz="1100" dirty="0" err="1" smtClean="0">
                <a:solidFill>
                  <a:prstClr val="black">
                    <a:lumMod val="75000"/>
                    <a:lumOff val="25000"/>
                  </a:prstClr>
                </a:solidFill>
                <a:latin typeface="Arial" pitchFamily="34" charset="0"/>
                <a:cs typeface="Arial" pitchFamily="34" charset="0"/>
              </a:rPr>
              <a:t>Taoyuan</a:t>
            </a:r>
            <a:r>
              <a:rPr lang="en-US" altLang="zh-TW" sz="1100" dirty="0" smtClean="0">
                <a:solidFill>
                  <a:prstClr val="black">
                    <a:lumMod val="75000"/>
                    <a:lumOff val="25000"/>
                  </a:prstClr>
                </a:solidFill>
                <a:latin typeface="Arial" pitchFamily="34" charset="0"/>
                <a:cs typeface="Arial" pitchFamily="34" charset="0"/>
              </a:rPr>
              <a:t>, Kaohsiung</a:t>
            </a:r>
          </a:p>
          <a:p>
            <a:r>
              <a:rPr lang="en-US" altLang="zh-TW" sz="1100" b="1" dirty="0" smtClean="0">
                <a:solidFill>
                  <a:srgbClr val="0091C4"/>
                </a:solidFill>
                <a:latin typeface="Arial" pitchFamily="34" charset="0"/>
                <a:cs typeface="Arial" pitchFamily="34" charset="0"/>
              </a:rPr>
              <a:t>HK</a:t>
            </a:r>
            <a:r>
              <a:rPr lang="zh-TW" altLang="en-US" sz="1100" b="1" dirty="0" smtClean="0">
                <a:solidFill>
                  <a:prstClr val="black">
                    <a:lumMod val="75000"/>
                    <a:lumOff val="25000"/>
                  </a:prstClr>
                </a:solidFill>
                <a:latin typeface="Arial" pitchFamily="34" charset="0"/>
                <a:cs typeface="Arial" pitchFamily="34" charset="0"/>
              </a:rPr>
              <a:t> </a:t>
            </a:r>
            <a:r>
              <a:rPr lang="en-US" altLang="zh-TW" sz="1100" dirty="0">
                <a:solidFill>
                  <a:prstClr val="black">
                    <a:lumMod val="75000"/>
                    <a:lumOff val="25000"/>
                  </a:prstClr>
                </a:solidFill>
                <a:latin typeface="Arial" pitchFamily="34" charset="0"/>
                <a:cs typeface="Arial" pitchFamily="34" charset="0"/>
              </a:rPr>
              <a:t>/ </a:t>
            </a:r>
            <a:r>
              <a:rPr lang="en-US" altLang="zh-TW" sz="1100" dirty="0" smtClean="0">
                <a:solidFill>
                  <a:prstClr val="black">
                    <a:lumMod val="75000"/>
                    <a:lumOff val="25000"/>
                  </a:prstClr>
                </a:solidFill>
                <a:latin typeface="Arial" pitchFamily="34" charset="0"/>
                <a:cs typeface="Arial" pitchFamily="34" charset="0"/>
              </a:rPr>
              <a:t>Kowloon</a:t>
            </a:r>
            <a:endParaRPr lang="en-US" altLang="zh-TW" sz="1100" dirty="0">
              <a:solidFill>
                <a:prstClr val="black">
                  <a:lumMod val="75000"/>
                  <a:lumOff val="25000"/>
                </a:prstClr>
              </a:solidFill>
              <a:latin typeface="Arial" pitchFamily="34" charset="0"/>
              <a:cs typeface="Arial" pitchFamily="34" charset="0"/>
            </a:endParaRPr>
          </a:p>
          <a:p>
            <a:r>
              <a:rPr lang="en-US" altLang="zh-TW" sz="1100" b="1" dirty="0" smtClean="0">
                <a:solidFill>
                  <a:srgbClr val="0091C4"/>
                </a:solidFill>
                <a:latin typeface="Arial" pitchFamily="34" charset="0"/>
                <a:cs typeface="Arial" pitchFamily="34" charset="0"/>
              </a:rPr>
              <a:t>China</a:t>
            </a:r>
            <a:r>
              <a:rPr lang="zh-TW" altLang="en-US" sz="1100" b="1" dirty="0" smtClean="0">
                <a:solidFill>
                  <a:prstClr val="black">
                    <a:lumMod val="75000"/>
                    <a:lumOff val="25000"/>
                  </a:prstClr>
                </a:solidFill>
                <a:latin typeface="Arial" pitchFamily="34" charset="0"/>
                <a:cs typeface="Arial" pitchFamily="34" charset="0"/>
              </a:rPr>
              <a:t> </a:t>
            </a:r>
            <a:r>
              <a:rPr lang="en-US" altLang="zh-TW" sz="1100" dirty="0">
                <a:solidFill>
                  <a:prstClr val="black">
                    <a:lumMod val="75000"/>
                    <a:lumOff val="25000"/>
                  </a:prstClr>
                </a:solidFill>
                <a:latin typeface="Arial" pitchFamily="34" charset="0"/>
                <a:cs typeface="Arial" pitchFamily="34" charset="0"/>
              </a:rPr>
              <a:t>/ Shenzhen, Shanghai, </a:t>
            </a:r>
            <a:endParaRPr lang="en-US" altLang="zh-TW" sz="1100" dirty="0" smtClean="0">
              <a:solidFill>
                <a:prstClr val="black">
                  <a:lumMod val="75000"/>
                  <a:lumOff val="25000"/>
                </a:prstClr>
              </a:solidFill>
              <a:latin typeface="Arial" pitchFamily="34" charset="0"/>
              <a:cs typeface="Arial" pitchFamily="34" charset="0"/>
            </a:endParaRPr>
          </a:p>
          <a:p>
            <a:r>
              <a:rPr lang="en-US" altLang="zh-TW" sz="1100" dirty="0" smtClean="0">
                <a:solidFill>
                  <a:prstClr val="black">
                    <a:lumMod val="75000"/>
                    <a:lumOff val="25000"/>
                  </a:prstClr>
                </a:solidFill>
                <a:latin typeface="Arial" pitchFamily="34" charset="0"/>
                <a:cs typeface="Arial" pitchFamily="34" charset="0"/>
              </a:rPr>
              <a:t>Wuxi</a:t>
            </a:r>
            <a:r>
              <a:rPr lang="en-US" altLang="zh-TW" sz="1100" dirty="0">
                <a:solidFill>
                  <a:prstClr val="black">
                    <a:lumMod val="75000"/>
                    <a:lumOff val="25000"/>
                  </a:prstClr>
                </a:solidFill>
                <a:latin typeface="Arial" pitchFamily="34" charset="0"/>
                <a:cs typeface="Arial" pitchFamily="34" charset="0"/>
              </a:rPr>
              <a:t>, Nanjing, </a:t>
            </a:r>
            <a:r>
              <a:rPr lang="en-US" altLang="zh-TW" sz="1100" dirty="0" smtClean="0">
                <a:solidFill>
                  <a:prstClr val="black">
                    <a:lumMod val="75000"/>
                    <a:lumOff val="25000"/>
                  </a:prstClr>
                </a:solidFill>
                <a:latin typeface="Arial" pitchFamily="34" charset="0"/>
                <a:cs typeface="Arial" pitchFamily="34" charset="0"/>
              </a:rPr>
              <a:t>Beijing</a:t>
            </a:r>
          </a:p>
          <a:p>
            <a:r>
              <a:rPr lang="en-US" altLang="zh-TW" sz="1100" b="1" dirty="0" smtClean="0">
                <a:solidFill>
                  <a:srgbClr val="0091C4"/>
                </a:solidFill>
                <a:latin typeface="Arial" pitchFamily="34" charset="0"/>
                <a:cs typeface="Arial" pitchFamily="34" charset="0"/>
              </a:rPr>
              <a:t>Korea</a:t>
            </a:r>
            <a:r>
              <a:rPr lang="zh-TW" altLang="en-US" sz="1100" b="1" dirty="0" smtClean="0">
                <a:solidFill>
                  <a:prstClr val="black">
                    <a:lumMod val="75000"/>
                    <a:lumOff val="25000"/>
                  </a:prstClr>
                </a:solidFill>
                <a:latin typeface="Arial" pitchFamily="34" charset="0"/>
                <a:cs typeface="Arial" pitchFamily="34" charset="0"/>
              </a:rPr>
              <a:t> </a:t>
            </a:r>
            <a:r>
              <a:rPr lang="en-US" altLang="zh-TW" sz="1100" dirty="0">
                <a:solidFill>
                  <a:prstClr val="black">
                    <a:lumMod val="75000"/>
                    <a:lumOff val="25000"/>
                  </a:prstClr>
                </a:solidFill>
                <a:latin typeface="Arial" pitchFamily="34" charset="0"/>
                <a:cs typeface="Arial" pitchFamily="34" charset="0"/>
              </a:rPr>
              <a:t>/ </a:t>
            </a:r>
            <a:r>
              <a:rPr lang="en-US" altLang="zh-TW" sz="1100" dirty="0" smtClean="0">
                <a:solidFill>
                  <a:prstClr val="black">
                    <a:lumMod val="75000"/>
                    <a:lumOff val="25000"/>
                  </a:prstClr>
                </a:solidFill>
                <a:latin typeface="Arial" pitchFamily="34" charset="0"/>
                <a:cs typeface="Arial" pitchFamily="34" charset="0"/>
              </a:rPr>
              <a:t>Seoul</a:t>
            </a:r>
          </a:p>
          <a:p>
            <a:r>
              <a:rPr lang="en-US" altLang="zh-TW" sz="1100" b="1" dirty="0" smtClean="0">
                <a:solidFill>
                  <a:srgbClr val="0091C4"/>
                </a:solidFill>
                <a:latin typeface="Arial" pitchFamily="34" charset="0"/>
                <a:cs typeface="Arial" pitchFamily="34" charset="0"/>
              </a:rPr>
              <a:t>Japan</a:t>
            </a:r>
            <a:r>
              <a:rPr lang="zh-TW" altLang="en-US" sz="1100" b="1" dirty="0" smtClean="0">
                <a:solidFill>
                  <a:prstClr val="black">
                    <a:lumMod val="75000"/>
                    <a:lumOff val="25000"/>
                  </a:prstClr>
                </a:solidFill>
                <a:latin typeface="Arial" pitchFamily="34" charset="0"/>
                <a:cs typeface="Arial" pitchFamily="34" charset="0"/>
              </a:rPr>
              <a:t> </a:t>
            </a:r>
            <a:r>
              <a:rPr lang="en-US" altLang="zh-TW" sz="1100" dirty="0">
                <a:solidFill>
                  <a:prstClr val="black">
                    <a:lumMod val="75000"/>
                    <a:lumOff val="25000"/>
                  </a:prstClr>
                </a:solidFill>
                <a:latin typeface="Arial" pitchFamily="34" charset="0"/>
                <a:cs typeface="Arial" pitchFamily="34" charset="0"/>
              </a:rPr>
              <a:t>/ </a:t>
            </a:r>
            <a:r>
              <a:rPr lang="en-US" altLang="zh-TW" sz="1100" dirty="0" smtClean="0">
                <a:solidFill>
                  <a:prstClr val="black">
                    <a:lumMod val="75000"/>
                    <a:lumOff val="25000"/>
                  </a:prstClr>
                </a:solidFill>
                <a:latin typeface="Arial" pitchFamily="34" charset="0"/>
                <a:cs typeface="Arial" pitchFamily="34" charset="0"/>
              </a:rPr>
              <a:t>Osaka</a:t>
            </a:r>
            <a:endParaRPr lang="zh-TW" altLang="zh-TW" sz="1100" dirty="0">
              <a:solidFill>
                <a:prstClr val="black">
                  <a:lumMod val="75000"/>
                  <a:lumOff val="25000"/>
                </a:prstClr>
              </a:solidFill>
              <a:latin typeface="Arial" pitchFamily="34" charset="0"/>
              <a:cs typeface="Arial" pitchFamily="34" charset="0"/>
            </a:endParaRPr>
          </a:p>
          <a:p>
            <a:r>
              <a:rPr lang="en-US" altLang="zh-TW" sz="1100" b="1" dirty="0" smtClean="0">
                <a:solidFill>
                  <a:srgbClr val="0091C4"/>
                </a:solidFill>
                <a:latin typeface="Arial" pitchFamily="34" charset="0"/>
                <a:cs typeface="Arial" pitchFamily="34" charset="0"/>
              </a:rPr>
              <a:t>India</a:t>
            </a:r>
            <a:r>
              <a:rPr lang="zh-TW" altLang="en-US" sz="1100" b="1" dirty="0" smtClean="0">
                <a:solidFill>
                  <a:prstClr val="black">
                    <a:lumMod val="75000"/>
                    <a:lumOff val="25000"/>
                  </a:prstClr>
                </a:solidFill>
                <a:latin typeface="Arial" pitchFamily="34" charset="0"/>
                <a:cs typeface="Arial" pitchFamily="34" charset="0"/>
              </a:rPr>
              <a:t> </a:t>
            </a:r>
            <a:r>
              <a:rPr lang="en-US" altLang="zh-TW" sz="1100" dirty="0">
                <a:solidFill>
                  <a:prstClr val="black">
                    <a:lumMod val="75000"/>
                    <a:lumOff val="25000"/>
                  </a:prstClr>
                </a:solidFill>
                <a:latin typeface="Arial" pitchFamily="34" charset="0"/>
                <a:cs typeface="Arial" pitchFamily="34" charset="0"/>
              </a:rPr>
              <a:t>/ </a:t>
            </a:r>
            <a:r>
              <a:rPr lang="en-US" altLang="zh-TW" sz="1100" dirty="0" smtClean="0">
                <a:solidFill>
                  <a:prstClr val="black">
                    <a:lumMod val="75000"/>
                    <a:lumOff val="25000"/>
                  </a:prstClr>
                </a:solidFill>
                <a:latin typeface="Arial" pitchFamily="34" charset="0"/>
                <a:cs typeface="Arial" pitchFamily="34" charset="0"/>
              </a:rPr>
              <a:t>New Delhi</a:t>
            </a:r>
            <a:endParaRPr lang="zh-TW" altLang="en-US" sz="1100" dirty="0">
              <a:solidFill>
                <a:prstClr val="black">
                  <a:lumMod val="75000"/>
                  <a:lumOff val="25000"/>
                </a:prstClr>
              </a:solidFill>
              <a:latin typeface="Arial" pitchFamily="34" charset="0"/>
              <a:cs typeface="Arial" pitchFamily="34" charset="0"/>
            </a:endParaRPr>
          </a:p>
        </p:txBody>
      </p:sp>
      <p:pic>
        <p:nvPicPr>
          <p:cNvPr id="5" name="圖片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3217" y="3418918"/>
            <a:ext cx="142771" cy="140929"/>
          </a:xfrm>
          <a:prstGeom prst="rect">
            <a:avLst/>
          </a:prstGeom>
        </p:spPr>
      </p:pic>
      <p:pic>
        <p:nvPicPr>
          <p:cNvPr id="49" name="圖片 4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75045" y="3557088"/>
            <a:ext cx="142771" cy="140929"/>
          </a:xfrm>
          <a:prstGeom prst="rect">
            <a:avLst/>
          </a:prstGeom>
        </p:spPr>
      </p:pic>
      <p:pic>
        <p:nvPicPr>
          <p:cNvPr id="50" name="圖片 4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92213" y="4590610"/>
            <a:ext cx="142771" cy="140929"/>
          </a:xfrm>
          <a:prstGeom prst="rect">
            <a:avLst/>
          </a:prstGeom>
        </p:spPr>
      </p:pic>
      <p:pic>
        <p:nvPicPr>
          <p:cNvPr id="7" name="圖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33700" y="3214419"/>
            <a:ext cx="137184" cy="135413"/>
          </a:xfrm>
          <a:prstGeom prst="rect">
            <a:avLst/>
          </a:prstGeom>
        </p:spPr>
      </p:pic>
      <p:pic>
        <p:nvPicPr>
          <p:cNvPr id="51" name="圖片 5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48677" y="3347073"/>
            <a:ext cx="142771" cy="140929"/>
          </a:xfrm>
          <a:prstGeom prst="rect">
            <a:avLst/>
          </a:prstGeom>
        </p:spPr>
      </p:pic>
      <p:pic>
        <p:nvPicPr>
          <p:cNvPr id="52" name="圖片 5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53277" y="3493288"/>
            <a:ext cx="142771" cy="140929"/>
          </a:xfrm>
          <a:prstGeom prst="rect">
            <a:avLst/>
          </a:prstGeom>
        </p:spPr>
      </p:pic>
      <p:pic>
        <p:nvPicPr>
          <p:cNvPr id="57" name="圖片 5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21238" y="3139817"/>
            <a:ext cx="142771" cy="140929"/>
          </a:xfrm>
          <a:prstGeom prst="rect">
            <a:avLst/>
          </a:prstGeom>
        </p:spPr>
      </p:pic>
      <p:pic>
        <p:nvPicPr>
          <p:cNvPr id="58" name="圖片 5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7580" y="3073490"/>
            <a:ext cx="142771" cy="140929"/>
          </a:xfrm>
          <a:prstGeom prst="rect">
            <a:avLst/>
          </a:prstGeom>
        </p:spPr>
      </p:pic>
      <p:pic>
        <p:nvPicPr>
          <p:cNvPr id="59" name="圖片 5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33095" y="3277989"/>
            <a:ext cx="142771" cy="140929"/>
          </a:xfrm>
          <a:prstGeom prst="rect">
            <a:avLst/>
          </a:prstGeom>
        </p:spPr>
      </p:pic>
      <p:pic>
        <p:nvPicPr>
          <p:cNvPr id="60" name="圖片 5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0323" y="3349832"/>
            <a:ext cx="142771" cy="140929"/>
          </a:xfrm>
          <a:prstGeom prst="rect">
            <a:avLst/>
          </a:prstGeom>
        </p:spPr>
      </p:pic>
      <p:pic>
        <p:nvPicPr>
          <p:cNvPr id="61" name="圖片 6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27627" y="3161336"/>
            <a:ext cx="142771" cy="140929"/>
          </a:xfrm>
          <a:prstGeom prst="rect">
            <a:avLst/>
          </a:prstGeom>
        </p:spPr>
      </p:pic>
      <p:pic>
        <p:nvPicPr>
          <p:cNvPr id="62" name="圖片 6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30814" y="3206092"/>
            <a:ext cx="142771" cy="140929"/>
          </a:xfrm>
          <a:prstGeom prst="rect">
            <a:avLst/>
          </a:prstGeom>
        </p:spPr>
      </p:pic>
      <p:pic>
        <p:nvPicPr>
          <p:cNvPr id="66" name="圖片 6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61830" y="3070679"/>
            <a:ext cx="137184" cy="135413"/>
          </a:xfrm>
          <a:prstGeom prst="rect">
            <a:avLst/>
          </a:prstGeom>
        </p:spPr>
      </p:pic>
      <p:pic>
        <p:nvPicPr>
          <p:cNvPr id="68" name="圖片 6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989" y="3863987"/>
            <a:ext cx="142771" cy="140929"/>
          </a:xfrm>
          <a:prstGeom prst="rect">
            <a:avLst/>
          </a:prstGeom>
        </p:spPr>
      </p:pic>
      <p:pic>
        <p:nvPicPr>
          <p:cNvPr id="69" name="圖片 6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19216" y="3509268"/>
            <a:ext cx="142771" cy="140929"/>
          </a:xfrm>
          <a:prstGeom prst="rect">
            <a:avLst/>
          </a:prstGeom>
        </p:spPr>
      </p:pic>
      <p:pic>
        <p:nvPicPr>
          <p:cNvPr id="70" name="圖片 6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5839" y="3641256"/>
            <a:ext cx="142771" cy="140929"/>
          </a:xfrm>
          <a:prstGeom prst="rect">
            <a:avLst/>
          </a:prstGeom>
        </p:spPr>
      </p:pic>
      <p:pic>
        <p:nvPicPr>
          <p:cNvPr id="71" name="圖片 7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61987" y="3640305"/>
            <a:ext cx="142771" cy="140929"/>
          </a:xfrm>
          <a:prstGeom prst="rect">
            <a:avLst/>
          </a:prstGeom>
        </p:spPr>
      </p:pic>
      <p:pic>
        <p:nvPicPr>
          <p:cNvPr id="72" name="圖片 7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63232" y="3437260"/>
            <a:ext cx="142771" cy="140929"/>
          </a:xfrm>
          <a:prstGeom prst="rect">
            <a:avLst/>
          </a:prstGeom>
        </p:spPr>
      </p:pic>
      <p:pic>
        <p:nvPicPr>
          <p:cNvPr id="73" name="圖片 7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68785" y="3545294"/>
            <a:ext cx="144698" cy="142831"/>
          </a:xfrm>
          <a:prstGeom prst="rect">
            <a:avLst/>
          </a:prstGeom>
        </p:spPr>
      </p:pic>
      <p:pic>
        <p:nvPicPr>
          <p:cNvPr id="74" name="圖片 7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98610" y="3774790"/>
            <a:ext cx="142771" cy="140929"/>
          </a:xfrm>
          <a:prstGeom prst="rect">
            <a:avLst/>
          </a:prstGeom>
        </p:spPr>
      </p:pic>
      <p:pic>
        <p:nvPicPr>
          <p:cNvPr id="75" name="圖片 7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98363" y="3761586"/>
            <a:ext cx="142771" cy="140929"/>
          </a:xfrm>
          <a:prstGeom prst="rect">
            <a:avLst/>
          </a:prstGeom>
        </p:spPr>
      </p:pic>
      <p:pic>
        <p:nvPicPr>
          <p:cNvPr id="77" name="圖片 7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42036" y="3890127"/>
            <a:ext cx="142771" cy="140929"/>
          </a:xfrm>
          <a:prstGeom prst="rect">
            <a:avLst/>
          </a:prstGeom>
        </p:spPr>
      </p:pic>
      <p:pic>
        <p:nvPicPr>
          <p:cNvPr id="78" name="圖片 7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79253" y="3895643"/>
            <a:ext cx="137184" cy="135413"/>
          </a:xfrm>
          <a:prstGeom prst="rect">
            <a:avLst/>
          </a:prstGeom>
        </p:spPr>
      </p:pic>
      <p:sp>
        <p:nvSpPr>
          <p:cNvPr id="13" name="矩形 12"/>
          <p:cNvSpPr/>
          <p:nvPr/>
        </p:nvSpPr>
        <p:spPr>
          <a:xfrm>
            <a:off x="153377" y="4058968"/>
            <a:ext cx="1699503" cy="759182"/>
          </a:xfrm>
          <a:prstGeom prst="rect">
            <a:avLst/>
          </a:prstGeom>
        </p:spPr>
        <p:txBody>
          <a:bodyPr wrap="none">
            <a:spAutoFit/>
          </a:bodyPr>
          <a:lstStyle/>
          <a:p>
            <a:pPr algn="r">
              <a:lnSpc>
                <a:spcPts val="1300"/>
              </a:lnSpc>
            </a:pPr>
            <a:r>
              <a:rPr lang="it-IT" altLang="zh-TW" sz="1100" b="1" dirty="0">
                <a:solidFill>
                  <a:srgbClr val="0091C4"/>
                </a:solidFill>
                <a:latin typeface="Arial" pitchFamily="34" charset="0"/>
                <a:cs typeface="Arial" pitchFamily="34" charset="0"/>
              </a:rPr>
              <a:t>USA</a:t>
            </a:r>
            <a:r>
              <a:rPr lang="it-IT" altLang="zh-TW" sz="1100" dirty="0">
                <a:solidFill>
                  <a:prstClr val="black">
                    <a:lumMod val="75000"/>
                    <a:lumOff val="25000"/>
                  </a:prstClr>
                </a:solidFill>
                <a:latin typeface="Arial" pitchFamily="34" charset="0"/>
                <a:cs typeface="Arial" pitchFamily="34" charset="0"/>
              </a:rPr>
              <a:t> / </a:t>
            </a:r>
            <a:r>
              <a:rPr lang="en-US" altLang="zh-TW" sz="1100" dirty="0" smtClean="0">
                <a:solidFill>
                  <a:prstClr val="black">
                    <a:lumMod val="75000"/>
                    <a:lumOff val="25000"/>
                  </a:prstClr>
                </a:solidFill>
                <a:latin typeface="Arial" pitchFamily="34" charset="0"/>
                <a:cs typeface="Arial" pitchFamily="34" charset="0"/>
              </a:rPr>
              <a:t>San Jose</a:t>
            </a:r>
          </a:p>
          <a:p>
            <a:pPr algn="r">
              <a:lnSpc>
                <a:spcPts val="1300"/>
              </a:lnSpc>
            </a:pPr>
            <a:r>
              <a:rPr lang="en-US" altLang="zh-TW" sz="1100" dirty="0" smtClean="0">
                <a:solidFill>
                  <a:prstClr val="black">
                    <a:lumMod val="75000"/>
                    <a:lumOff val="25000"/>
                  </a:prstClr>
                </a:solidFill>
                <a:latin typeface="Arial" pitchFamily="34" charset="0"/>
                <a:cs typeface="Arial" pitchFamily="34" charset="0"/>
              </a:rPr>
              <a:t>           Los Angeles</a:t>
            </a:r>
          </a:p>
          <a:p>
            <a:pPr algn="r">
              <a:lnSpc>
                <a:spcPts val="1300"/>
              </a:lnSpc>
            </a:pPr>
            <a:r>
              <a:rPr lang="en-US" altLang="zh-TW" sz="1100" dirty="0" smtClean="0">
                <a:solidFill>
                  <a:prstClr val="black">
                    <a:lumMod val="75000"/>
                    <a:lumOff val="25000"/>
                  </a:prstClr>
                </a:solidFill>
                <a:latin typeface="Arial" pitchFamily="34" charset="0"/>
                <a:cs typeface="Arial" pitchFamily="34" charset="0"/>
              </a:rPr>
              <a:t>           Hudson, Raleigh</a:t>
            </a:r>
          </a:p>
          <a:p>
            <a:pPr algn="r">
              <a:lnSpc>
                <a:spcPts val="1300"/>
              </a:lnSpc>
            </a:pPr>
            <a:r>
              <a:rPr lang="en-US" altLang="zh-TW" sz="1100" b="1" dirty="0">
                <a:solidFill>
                  <a:srgbClr val="0091C4"/>
                </a:solidFill>
                <a:latin typeface="Arial" pitchFamily="34" charset="0"/>
                <a:cs typeface="Arial" pitchFamily="34" charset="0"/>
              </a:rPr>
              <a:t>Brazil</a:t>
            </a:r>
            <a:r>
              <a:rPr lang="it-IT" altLang="zh-TW" sz="1100" dirty="0" smtClean="0">
                <a:solidFill>
                  <a:prstClr val="black">
                    <a:lumMod val="75000"/>
                    <a:lumOff val="25000"/>
                  </a:prstClr>
                </a:solidFill>
                <a:latin typeface="Arial" pitchFamily="34" charset="0"/>
                <a:cs typeface="Arial" pitchFamily="34" charset="0"/>
              </a:rPr>
              <a:t> / </a:t>
            </a:r>
            <a:r>
              <a:rPr lang="en-US" altLang="zh-TW" sz="1100" dirty="0">
                <a:solidFill>
                  <a:prstClr val="black">
                    <a:lumMod val="75000"/>
                    <a:lumOff val="25000"/>
                  </a:prstClr>
                </a:solidFill>
                <a:latin typeface="Arial" pitchFamily="34" charset="0"/>
                <a:cs typeface="Arial" pitchFamily="34" charset="0"/>
              </a:rPr>
              <a:t>São Vicente</a:t>
            </a:r>
            <a:endParaRPr lang="zh-TW" altLang="zh-TW" sz="1100" dirty="0">
              <a:solidFill>
                <a:prstClr val="black">
                  <a:lumMod val="75000"/>
                  <a:lumOff val="25000"/>
                </a:prstClr>
              </a:solidFill>
              <a:latin typeface="Arial" pitchFamily="34" charset="0"/>
              <a:cs typeface="Arial" pitchFamily="34" charset="0"/>
            </a:endParaRPr>
          </a:p>
        </p:txBody>
      </p:sp>
      <p:cxnSp>
        <p:nvCxnSpPr>
          <p:cNvPr id="64" name="直線接點 63"/>
          <p:cNvCxnSpPr>
            <a:endCxn id="77" idx="3"/>
          </p:cNvCxnSpPr>
          <p:nvPr/>
        </p:nvCxnSpPr>
        <p:spPr bwMode="auto">
          <a:xfrm flipH="1">
            <a:off x="5984807" y="3960592"/>
            <a:ext cx="724829"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7" name="直線接點 66"/>
          <p:cNvCxnSpPr/>
          <p:nvPr/>
        </p:nvCxnSpPr>
        <p:spPr bwMode="auto">
          <a:xfrm flipV="1">
            <a:off x="6688297" y="3966794"/>
            <a:ext cx="11039" cy="170271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81" name="圖片 8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94598" y="3509268"/>
            <a:ext cx="144698" cy="142831"/>
          </a:xfrm>
          <a:prstGeom prst="rect">
            <a:avLst/>
          </a:prstGeom>
        </p:spPr>
      </p:pic>
      <p:pic>
        <p:nvPicPr>
          <p:cNvPr id="83" name="圖片 8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44088" y="3855694"/>
            <a:ext cx="144698" cy="142831"/>
          </a:xfrm>
          <a:prstGeom prst="rect">
            <a:avLst/>
          </a:prstGeom>
        </p:spPr>
      </p:pic>
      <p:pic>
        <p:nvPicPr>
          <p:cNvPr id="53" name="圖片 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47008" y="3437260"/>
            <a:ext cx="142771" cy="140929"/>
          </a:xfrm>
          <a:prstGeom prst="rect">
            <a:avLst/>
          </a:prstGeom>
        </p:spPr>
      </p:pic>
      <p:pic>
        <p:nvPicPr>
          <p:cNvPr id="76" name="圖片 7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9016" y="2861196"/>
            <a:ext cx="142771" cy="140929"/>
          </a:xfrm>
          <a:prstGeom prst="rect">
            <a:avLst/>
          </a:prstGeom>
        </p:spPr>
      </p:pic>
      <p:pic>
        <p:nvPicPr>
          <p:cNvPr id="82" name="圖片 8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10300" y="3412828"/>
            <a:ext cx="142771" cy="140929"/>
          </a:xfrm>
          <a:prstGeom prst="rect">
            <a:avLst/>
          </a:prstGeom>
        </p:spPr>
      </p:pic>
      <p:sp>
        <p:nvSpPr>
          <p:cNvPr id="55" name="標題 1"/>
          <p:cNvSpPr txBox="1">
            <a:spLocks/>
          </p:cNvSpPr>
          <p:nvPr/>
        </p:nvSpPr>
        <p:spPr>
          <a:xfrm>
            <a:off x="3059832" y="260648"/>
            <a:ext cx="5732512" cy="622486"/>
          </a:xfrm>
          <a:prstGeom prst="rect">
            <a:avLst/>
          </a:prstGeom>
        </p:spPr>
        <p:txBody>
          <a:bodyPr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defRPr/>
            </a:pPr>
            <a:r>
              <a:rPr lang="zh-TW" altLang="en-US" sz="3400" b="1" dirty="0" smtClean="0">
                <a:solidFill>
                  <a:srgbClr val="003591"/>
                </a:solidFill>
                <a:latin typeface="Arial" pitchFamily="34" charset="0"/>
                <a:ea typeface="微軟正黑體" pitchFamily="34" charset="-120"/>
                <a:cs typeface="Arial" pitchFamily="34" charset="0"/>
              </a:rPr>
              <a:t>全球在地化服務</a:t>
            </a:r>
            <a:endParaRPr lang="en-US" altLang="zh-TW" sz="3400" b="1" dirty="0" smtClean="0">
              <a:solidFill>
                <a:srgbClr val="003591"/>
              </a:solidFill>
              <a:latin typeface="Arial" pitchFamily="34" charset="0"/>
              <a:ea typeface="微軟正黑體" pitchFamily="34" charset="-120"/>
              <a:cs typeface="Arial" pitchFamily="34" charset="0"/>
            </a:endParaRPr>
          </a:p>
          <a:p>
            <a:pPr algn="r">
              <a:defRPr/>
            </a:pPr>
            <a:r>
              <a:rPr lang="en-US" altLang="zh-TW" sz="3400" b="1" dirty="0" smtClean="0">
                <a:solidFill>
                  <a:srgbClr val="003591"/>
                </a:solidFill>
                <a:latin typeface="Arial" pitchFamily="34" charset="0"/>
                <a:ea typeface="微軟正黑體" pitchFamily="34" charset="-120"/>
                <a:cs typeface="Arial" pitchFamily="34" charset="0"/>
              </a:rPr>
              <a:t>We’re </a:t>
            </a:r>
            <a:r>
              <a:rPr lang="en-US" altLang="zh-TW" sz="3400" b="1" dirty="0">
                <a:solidFill>
                  <a:srgbClr val="003591"/>
                </a:solidFill>
                <a:latin typeface="Arial" pitchFamily="34" charset="0"/>
                <a:ea typeface="微軟正黑體" pitchFamily="34" charset="-120"/>
                <a:cs typeface="Arial" pitchFamily="34" charset="0"/>
              </a:rPr>
              <a:t>here for YOU</a:t>
            </a:r>
            <a:endParaRPr lang="zh-TW" altLang="en-US" sz="3400" b="1" dirty="0">
              <a:solidFill>
                <a:srgbClr val="003591"/>
              </a:solidFill>
              <a:latin typeface="Arial" pitchFamily="34" charset="0"/>
              <a:ea typeface="微軟正黑體" pitchFamily="34" charset="-120"/>
              <a:cs typeface="Arial" pitchFamily="34" charset="0"/>
            </a:endParaRPr>
          </a:p>
        </p:txBody>
      </p:sp>
      <p:sp>
        <p:nvSpPr>
          <p:cNvPr id="97" name="矩形 59"/>
          <p:cNvSpPr>
            <a:spLocks noChangeArrowheads="1"/>
          </p:cNvSpPr>
          <p:nvPr/>
        </p:nvSpPr>
        <p:spPr bwMode="auto">
          <a:xfrm>
            <a:off x="5960478" y="4149748"/>
            <a:ext cx="738858" cy="276999"/>
          </a:xfrm>
          <a:prstGeom prst="rect">
            <a:avLst/>
          </a:prstGeom>
          <a:solidFill>
            <a:schemeClr val="tx1"/>
          </a:solidFill>
          <a:ln>
            <a:noFill/>
          </a:ln>
          <a:extLst/>
        </p:spPr>
        <p:txBody>
          <a:bodyPr wrap="square">
            <a:spAutoFit/>
          </a:bodyPr>
          <a:lstStyle/>
          <a:p>
            <a:pPr algn="ctr" latinLnBrk="1"/>
            <a:r>
              <a:rPr lang="en-US" altLang="ko-KR" sz="1200" b="1" dirty="0" smtClean="0">
                <a:solidFill>
                  <a:prstClr val="white"/>
                </a:solidFill>
                <a:latin typeface="Arial" pitchFamily="34" charset="0"/>
                <a:ea typeface="微軟正黑體" pitchFamily="34" charset="-120"/>
                <a:cs typeface="Arial" pitchFamily="34" charset="0"/>
              </a:rPr>
              <a:t>A</a:t>
            </a:r>
            <a:r>
              <a:rPr lang="en-US" altLang="zh-TW" sz="1200" b="1" dirty="0" smtClean="0">
                <a:solidFill>
                  <a:prstClr val="white"/>
                </a:solidFill>
                <a:latin typeface="Arial" pitchFamily="34" charset="0"/>
                <a:ea typeface="微軟正黑體" pitchFamily="34" charset="-120"/>
                <a:cs typeface="Arial" pitchFamily="34" charset="0"/>
              </a:rPr>
              <a:t>sia</a:t>
            </a:r>
            <a:endParaRPr lang="en-US" altLang="ko-KR" sz="1200" b="1" dirty="0">
              <a:solidFill>
                <a:prstClr val="white"/>
              </a:solidFill>
              <a:latin typeface="Arial" pitchFamily="34" charset="0"/>
              <a:ea typeface="微軟正黑體" pitchFamily="34" charset="-120"/>
              <a:cs typeface="Arial" pitchFamily="34" charset="0"/>
            </a:endParaRPr>
          </a:p>
        </p:txBody>
      </p:sp>
    </p:spTree>
    <p:extLst>
      <p:ext uri="{BB962C8B-B14F-4D97-AF65-F5344CB8AC3E}">
        <p14:creationId xmlns:p14="http://schemas.microsoft.com/office/powerpoint/2010/main" val="27699946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18623</TotalTime>
  <Words>322</Words>
  <Application>Microsoft Office PowerPoint</Application>
  <PresentationFormat>如螢幕大小 (4:3)</PresentationFormat>
  <Paragraphs>60</Paragraphs>
  <Slides>9</Slides>
  <Notes>2</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9</vt:i4>
      </vt:variant>
    </vt:vector>
  </HeadingPairs>
  <TitlesOfParts>
    <vt:vector size="17" baseType="lpstr">
      <vt:lpstr>微软雅黑</vt:lpstr>
      <vt:lpstr>宋体</vt:lpstr>
      <vt:lpstr>華康中明體</vt:lpstr>
      <vt:lpstr>微軟正黑體</vt:lpstr>
      <vt:lpstr>新細明體</vt:lpstr>
      <vt:lpstr>Arial</vt:lpstr>
      <vt:lpstr>Calibri</vt:lpstr>
      <vt:lpstr>Office 佈景主題</vt:lpstr>
      <vt:lpstr>PowerPoint 簡報</vt:lpstr>
      <vt:lpstr>免責聲明 Disclaimer</vt:lpstr>
      <vt:lpstr>合併綜合損益表 Income Statement </vt:lpstr>
      <vt:lpstr>財務比率 Financial Ratio </vt:lpstr>
      <vt:lpstr>資產負債表 Balance Sheet</vt:lpstr>
      <vt:lpstr>業外收支細項  Non-Operating Profit Breakdown</vt:lpstr>
      <vt:lpstr>PowerPoint 簡報</vt:lpstr>
      <vt:lpstr>PowerPoint 簡報</vt:lpstr>
      <vt:lpstr>PowerPoint 簡報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cp:lastModifiedBy>唐惠玲</cp:lastModifiedBy>
  <cp:revision>1663</cp:revision>
  <cp:lastPrinted>2016-07-11T08:36:47Z</cp:lastPrinted>
  <dcterms:created xsi:type="dcterms:W3CDTF">2010-11-11T09:18:16Z</dcterms:created>
  <dcterms:modified xsi:type="dcterms:W3CDTF">2018-06-20T03:25:14Z</dcterms:modified>
</cp:coreProperties>
</file>