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 id="2147483728" r:id="rId2"/>
    <p:sldMasterId id="2147483750" r:id="rId3"/>
    <p:sldMasterId id="2147484112" r:id="rId4"/>
    <p:sldMasterId id="2147484813" r:id="rId5"/>
  </p:sldMasterIdLst>
  <p:notesMasterIdLst>
    <p:notesMasterId r:id="rId31"/>
  </p:notesMasterIdLst>
  <p:handoutMasterIdLst>
    <p:handoutMasterId r:id="rId32"/>
  </p:handoutMasterIdLst>
  <p:sldIdLst>
    <p:sldId id="425" r:id="rId6"/>
    <p:sldId id="469" r:id="rId7"/>
    <p:sldId id="439" r:id="rId8"/>
    <p:sldId id="440" r:id="rId9"/>
    <p:sldId id="441" r:id="rId10"/>
    <p:sldId id="477" r:id="rId11"/>
    <p:sldId id="442" r:id="rId12"/>
    <p:sldId id="424" r:id="rId13"/>
    <p:sldId id="428" r:id="rId14"/>
    <p:sldId id="431" r:id="rId15"/>
    <p:sldId id="475" r:id="rId16"/>
    <p:sldId id="458" r:id="rId17"/>
    <p:sldId id="481" r:id="rId18"/>
    <p:sldId id="473" r:id="rId19"/>
    <p:sldId id="430" r:id="rId20"/>
    <p:sldId id="451" r:id="rId21"/>
    <p:sldId id="482" r:id="rId22"/>
    <p:sldId id="400" r:id="rId23"/>
    <p:sldId id="448" r:id="rId24"/>
    <p:sldId id="476" r:id="rId25"/>
    <p:sldId id="466" r:id="rId26"/>
    <p:sldId id="479" r:id="rId27"/>
    <p:sldId id="480" r:id="rId28"/>
    <p:sldId id="468" r:id="rId29"/>
    <p:sldId id="467" r:id="rId30"/>
  </p:sldIdLst>
  <p:sldSz cx="9144000" cy="6858000" type="screen4x3"/>
  <p:notesSz cx="6807200" cy="9939338"/>
  <p:defaultTextStyle>
    <a:defPPr>
      <a:defRPr lang="en-US"/>
    </a:defPPr>
    <a:lvl1pPr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1pPr>
    <a:lvl2pPr marL="4572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2pPr>
    <a:lvl3pPr marL="9144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3pPr>
    <a:lvl4pPr marL="13716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4pPr>
    <a:lvl5pPr marL="1828800" algn="l" rtl="0" eaLnBrk="0" fontAlgn="base" hangingPunct="0">
      <a:spcBef>
        <a:spcPct val="0"/>
      </a:spcBef>
      <a:spcAft>
        <a:spcPct val="0"/>
      </a:spcAft>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5pPr>
    <a:lvl6pPr marL="22860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6pPr>
    <a:lvl7pPr marL="27432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7pPr>
    <a:lvl8pPr marL="32004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8pPr>
    <a:lvl9pPr marL="3657600" algn="l" defTabSz="914400" rtl="0" eaLnBrk="1" latinLnBrk="0" hangingPunct="1">
      <a:defRPr kumimoji="1" sz="2400" kern="1200">
        <a:solidFill>
          <a:srgbClr val="000000"/>
        </a:solidFill>
        <a:latin typeface="Times" panose="02020603050405020304" pitchFamily="18" charset="0"/>
        <a:ea typeface="新細明體" panose="02020500000000000000" pitchFamily="18" charset="-120"/>
        <a:cs typeface="+mn-cs"/>
        <a:sym typeface="Times" panose="02020603050405020304" pitchFamily="18"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CC0099"/>
    <a:srgbClr val="663300"/>
    <a:srgbClr val="336600"/>
    <a:srgbClr val="000066"/>
    <a:srgbClr val="00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7" autoAdjust="0"/>
    <p:restoredTop sz="96159" autoAdjust="0"/>
  </p:normalViewPr>
  <p:slideViewPr>
    <p:cSldViewPr>
      <p:cViewPr>
        <p:scale>
          <a:sx n="68" d="100"/>
          <a:sy n="68" d="100"/>
        </p:scale>
        <p:origin x="-9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6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工作表1!$B$1</c:f>
              <c:strCache>
                <c:ptCount val="1"/>
                <c:pt idx="0">
                  <c:v>銷售</c:v>
                </c:pt>
              </c:strCache>
            </c:strRef>
          </c:tx>
          <c:dPt>
            <c:idx val="0"/>
            <c:bubble3D val="0"/>
            <c:spPr>
              <a:solidFill>
                <a:srgbClr val="FFFF66"/>
              </a:solidFill>
              <a:ln>
                <a:solidFill>
                  <a:schemeClr val="tx1"/>
                </a:solidFill>
              </a:ln>
            </c:spPr>
          </c:dPt>
          <c:dPt>
            <c:idx val="1"/>
            <c:bubble3D val="0"/>
            <c:spPr>
              <a:solidFill>
                <a:srgbClr val="66FFFF"/>
              </a:solidFill>
              <a:ln>
                <a:solidFill>
                  <a:schemeClr val="tx1"/>
                </a:solidFill>
              </a:ln>
            </c:spPr>
          </c:dPt>
          <c:dPt>
            <c:idx val="2"/>
            <c:bubble3D val="0"/>
            <c:spPr>
              <a:solidFill>
                <a:srgbClr val="92D050"/>
              </a:solidFill>
              <a:ln>
                <a:solidFill>
                  <a:schemeClr val="tx1"/>
                </a:solidFill>
              </a:ln>
            </c:spPr>
          </c:dPt>
          <c:cat>
            <c:strRef>
              <c:f>工作表1!$A$2:$A$4</c:f>
              <c:strCache>
                <c:ptCount val="3"/>
                <c:pt idx="0">
                  <c:v>第一季</c:v>
                </c:pt>
                <c:pt idx="1">
                  <c:v>第二季</c:v>
                </c:pt>
                <c:pt idx="2">
                  <c:v>第四季</c:v>
                </c:pt>
              </c:strCache>
            </c:strRef>
          </c:cat>
          <c:val>
            <c:numRef>
              <c:f>工作表1!$B$2:$B$4</c:f>
              <c:numCache>
                <c:formatCode>General</c:formatCode>
                <c:ptCount val="3"/>
                <c:pt idx="0">
                  <c:v>1</c:v>
                </c:pt>
                <c:pt idx="1">
                  <c:v>1</c:v>
                </c:pt>
                <c:pt idx="2">
                  <c:v>1</c:v>
                </c:pt>
              </c:numCache>
            </c:numRef>
          </c:val>
        </c:ser>
        <c:ser>
          <c:idx val="1"/>
          <c:order val="1"/>
          <c:tx>
            <c:strRef>
              <c:f>工作表1!$C$1</c:f>
              <c:strCache>
                <c:ptCount val="1"/>
                <c:pt idx="0">
                  <c:v>欄1</c:v>
                </c:pt>
              </c:strCache>
            </c:strRef>
          </c:tx>
          <c:cat>
            <c:strRef>
              <c:f>工作表1!$A$2:$A$4</c:f>
              <c:strCache>
                <c:ptCount val="3"/>
                <c:pt idx="0">
                  <c:v>第一季</c:v>
                </c:pt>
                <c:pt idx="1">
                  <c:v>第二季</c:v>
                </c:pt>
                <c:pt idx="2">
                  <c:v>第四季</c:v>
                </c:pt>
              </c:strCache>
            </c:strRef>
          </c:cat>
          <c:val>
            <c:numRef>
              <c:f>工作表1!$C$2:$C$4</c:f>
              <c:numCache>
                <c:formatCode>General</c:formatCode>
                <c:ptCount val="3"/>
                <c:pt idx="0">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3C52C-8F27-46C5-96D2-146F4B38B01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837A2BA3-F6C5-4329-B1A2-C6335FFA7743}">
      <dgm:prSet phldrT="[文字]" custT="1">
        <dgm:style>
          <a:lnRef idx="2">
            <a:schemeClr val="accent1">
              <a:shade val="50000"/>
            </a:schemeClr>
          </a:lnRef>
          <a:fillRef idx="1">
            <a:schemeClr val="accent1"/>
          </a:fillRef>
          <a:effectRef idx="0">
            <a:schemeClr val="accent1"/>
          </a:effectRef>
          <a:fontRef idx="minor">
            <a:schemeClr val="lt1"/>
          </a:fontRef>
        </dgm:style>
      </dgm:prSet>
      <dgm:spPr/>
      <dgm:t>
        <a:bodyPr anchor="t"/>
        <a:lstStyle/>
        <a:p>
          <a:r>
            <a:rPr lang="en-US" altLang="zh-TW" sz="3200" dirty="0" smtClean="0">
              <a:latin typeface="HP Simplified Hans Light" panose="020B0300000000000000" pitchFamily="34" charset="-122"/>
              <a:ea typeface="HP Simplified Hans Light" panose="020B0300000000000000" pitchFamily="34" charset="-122"/>
            </a:rPr>
            <a:t>2.Finance Overview</a:t>
          </a:r>
        </a:p>
        <a:p>
          <a:endParaRPr lang="zh-TW" altLang="en-US" sz="2200" dirty="0"/>
        </a:p>
      </dgm:t>
    </dgm:pt>
    <dgm:pt modelId="{BB438C47-FB0E-4EB7-BBF2-FAD5AE4D0946}" type="parTrans" cxnId="{EA04C306-AB2C-4630-BCCD-68E91AE95C3F}">
      <dgm:prSet/>
      <dgm:spPr/>
      <dgm:t>
        <a:bodyPr/>
        <a:lstStyle/>
        <a:p>
          <a:endParaRPr lang="zh-TW" altLang="en-US"/>
        </a:p>
      </dgm:t>
    </dgm:pt>
    <dgm:pt modelId="{7DDB0972-C486-424A-89CA-ACEF81EC4EF8}" type="sibTrans" cxnId="{EA04C306-AB2C-4630-BCCD-68E91AE95C3F}">
      <dgm:prSet/>
      <dgm:spPr/>
      <dgm:t>
        <a:bodyPr/>
        <a:lstStyle/>
        <a:p>
          <a:endParaRPr lang="zh-TW" altLang="en-US"/>
        </a:p>
      </dgm:t>
    </dgm:pt>
    <dgm:pt modelId="{F3A3DF9E-EB0C-4798-AD83-D2745C76ADD5}">
      <dgm:prSet phldrT="[文字]" custT="1">
        <dgm:style>
          <a:lnRef idx="0">
            <a:schemeClr val="accent2"/>
          </a:lnRef>
          <a:fillRef idx="3">
            <a:schemeClr val="accent2"/>
          </a:fillRef>
          <a:effectRef idx="3">
            <a:schemeClr val="accent2"/>
          </a:effectRef>
          <a:fontRef idx="minor">
            <a:schemeClr val="lt1"/>
          </a:fontRef>
        </dgm:style>
      </dgm:prSet>
      <dgm:spPr/>
      <dgm:t>
        <a:bodyPr/>
        <a:lstStyle/>
        <a:p>
          <a:r>
            <a:rPr lang="en-US" altLang="zh-TW" sz="3200" dirty="0" smtClean="0">
              <a:latin typeface="HP Simplified Hans Light" panose="020B0300000000000000" pitchFamily="34" charset="-122"/>
              <a:ea typeface="HP Simplified Hans Light" panose="020B0300000000000000" pitchFamily="34" charset="-122"/>
            </a:rPr>
            <a:t>3.Operation</a:t>
          </a:r>
          <a:r>
            <a:rPr lang="en-US" sz="3200" dirty="0" smtClean="0">
              <a:latin typeface="HP Simplified Hans Light" panose="020B0300000000000000" pitchFamily="34" charset="-122"/>
              <a:ea typeface="HP Simplified Hans Light" panose="020B0300000000000000" pitchFamily="34" charset="-122"/>
            </a:rPr>
            <a:t> Overview</a:t>
          </a:r>
          <a:endParaRPr lang="zh-TW" altLang="en-US" sz="3200" dirty="0">
            <a:latin typeface="HP Simplified Hans Light" panose="020B0300000000000000" pitchFamily="34" charset="-122"/>
            <a:ea typeface="HP Simplified Hans Light" panose="020B0300000000000000" pitchFamily="34" charset="-122"/>
          </a:endParaRPr>
        </a:p>
      </dgm:t>
    </dgm:pt>
    <dgm:pt modelId="{8BF1F4ED-73B6-43E5-AE2E-ACE305170C05}" type="parTrans" cxnId="{312E3D96-3BAC-4BCD-B10B-43FAF9C11D2A}">
      <dgm:prSet/>
      <dgm:spPr/>
      <dgm:t>
        <a:bodyPr/>
        <a:lstStyle/>
        <a:p>
          <a:endParaRPr lang="zh-TW" altLang="en-US"/>
        </a:p>
      </dgm:t>
    </dgm:pt>
    <dgm:pt modelId="{7C5D2E4D-0434-43B1-9234-23D3439CC5DA}" type="sibTrans" cxnId="{312E3D96-3BAC-4BCD-B10B-43FAF9C11D2A}">
      <dgm:prSet/>
      <dgm:spPr/>
      <dgm:t>
        <a:bodyPr/>
        <a:lstStyle/>
        <a:p>
          <a:endParaRPr lang="zh-TW" altLang="en-US"/>
        </a:p>
      </dgm:t>
    </dgm:pt>
    <dgm:pt modelId="{19510628-21FB-45B8-B57F-D309C895104D}">
      <dgm:prSet phldrT="[文字]"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TW" sz="3200" dirty="0" smtClean="0">
              <a:latin typeface="HP Simplified Hans Light" panose="020B0300000000000000" pitchFamily="34" charset="-122"/>
              <a:ea typeface="HP Simplified Hans Light" panose="020B0300000000000000" pitchFamily="34" charset="-122"/>
            </a:rPr>
            <a:t>4.</a:t>
          </a:r>
          <a:r>
            <a:rPr lang="en-US" sz="3200" dirty="0" smtClean="0">
              <a:latin typeface="HP Simplified Hans Light" panose="020B0300000000000000" pitchFamily="34" charset="-122"/>
              <a:ea typeface="HP Simplified Hans Light" panose="020B0300000000000000" pitchFamily="34" charset="-122"/>
            </a:rPr>
            <a:t>Future Prospects</a:t>
          </a:r>
          <a:endParaRPr lang="zh-TW" altLang="en-US" sz="3200" dirty="0">
            <a:latin typeface="HP Simplified Hans Light" panose="020B0300000000000000" pitchFamily="34" charset="-122"/>
            <a:ea typeface="HP Simplified Hans Light" panose="020B0300000000000000" pitchFamily="34" charset="-122"/>
          </a:endParaRPr>
        </a:p>
      </dgm:t>
    </dgm:pt>
    <dgm:pt modelId="{FD7140C9-A409-400B-81E2-F8D4421DBF47}" type="parTrans" cxnId="{D88172FF-01F9-468C-A246-81A7FD15151B}">
      <dgm:prSet/>
      <dgm:spPr/>
      <dgm:t>
        <a:bodyPr/>
        <a:lstStyle/>
        <a:p>
          <a:endParaRPr lang="zh-TW" altLang="en-US"/>
        </a:p>
      </dgm:t>
    </dgm:pt>
    <dgm:pt modelId="{6607C577-80B7-473A-A781-407E3425F85E}" type="sibTrans" cxnId="{D88172FF-01F9-468C-A246-81A7FD15151B}">
      <dgm:prSet/>
      <dgm:spPr/>
      <dgm:t>
        <a:bodyPr/>
        <a:lstStyle/>
        <a:p>
          <a:endParaRPr lang="zh-TW" altLang="en-US"/>
        </a:p>
      </dgm:t>
    </dgm:pt>
    <dgm:pt modelId="{1EE997E7-B9B5-4C19-96A2-9FA81B54791F}">
      <dgm:prSet custT="1">
        <dgm:style>
          <a:lnRef idx="1">
            <a:schemeClr val="accent2"/>
          </a:lnRef>
          <a:fillRef idx="3">
            <a:schemeClr val="accent2"/>
          </a:fillRef>
          <a:effectRef idx="2">
            <a:schemeClr val="accent2"/>
          </a:effectRef>
          <a:fontRef idx="minor">
            <a:schemeClr val="lt1"/>
          </a:fontRef>
        </dgm:style>
      </dgm:prSet>
      <dgm:spPr/>
      <dgm:t>
        <a:bodyPr/>
        <a:lstStyle/>
        <a:p>
          <a:r>
            <a:rPr lang="en-US" altLang="zh-TW" sz="3200" dirty="0" smtClean="0">
              <a:latin typeface="HP Simplified Hans Light" panose="020B0300000000000000" pitchFamily="34" charset="-122"/>
              <a:ea typeface="HP Simplified Hans Light" panose="020B0300000000000000" pitchFamily="34" charset="-122"/>
            </a:rPr>
            <a:t>1.Company Profile</a:t>
          </a:r>
        </a:p>
      </dgm:t>
    </dgm:pt>
    <dgm:pt modelId="{0C8AA6CB-7330-44C9-9C5B-B20975E2ADC8}" type="parTrans" cxnId="{8529F641-A1C6-48CC-ADF1-9408DB98ABC4}">
      <dgm:prSet/>
      <dgm:spPr/>
      <dgm:t>
        <a:bodyPr/>
        <a:lstStyle/>
        <a:p>
          <a:endParaRPr lang="zh-TW" altLang="en-US"/>
        </a:p>
      </dgm:t>
    </dgm:pt>
    <dgm:pt modelId="{856CA924-88C6-48A9-8078-FD49F2F22C99}" type="sibTrans" cxnId="{8529F641-A1C6-48CC-ADF1-9408DB98ABC4}">
      <dgm:prSet/>
      <dgm:spPr/>
      <dgm:t>
        <a:bodyPr/>
        <a:lstStyle/>
        <a:p>
          <a:endParaRPr lang="zh-TW" altLang="en-US"/>
        </a:p>
      </dgm:t>
    </dgm:pt>
    <dgm:pt modelId="{910FEAF0-84C2-4B13-AC94-9CE02EE2B1BF}">
      <dgm:prSet phldrT="[文字]"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TW" sz="3200" dirty="0" smtClean="0">
              <a:latin typeface="HP Simplified Hans Light" panose="020B0300000000000000" pitchFamily="34" charset="-122"/>
              <a:ea typeface="HP Simplified Hans Light" panose="020B0300000000000000" pitchFamily="34" charset="-122"/>
            </a:rPr>
            <a:t>5.Q&amp;A</a:t>
          </a:r>
          <a:endParaRPr lang="zh-TW" altLang="en-US" sz="3200" dirty="0">
            <a:latin typeface="HP Simplified Hans Light" panose="020B0300000000000000" pitchFamily="34" charset="-122"/>
            <a:ea typeface="HP Simplified Hans Light" panose="020B0300000000000000" pitchFamily="34" charset="-122"/>
          </a:endParaRPr>
        </a:p>
      </dgm:t>
    </dgm:pt>
    <dgm:pt modelId="{99EC210A-F4F8-43C0-AB9D-DE863C93BBF4}" type="parTrans" cxnId="{9C7DC6A9-F08C-4645-A734-49215966DEE3}">
      <dgm:prSet/>
      <dgm:spPr/>
      <dgm:t>
        <a:bodyPr/>
        <a:lstStyle/>
        <a:p>
          <a:endParaRPr lang="zh-TW" altLang="en-US"/>
        </a:p>
      </dgm:t>
    </dgm:pt>
    <dgm:pt modelId="{68772A0E-91AE-4CCF-BA5F-A4A28965AC3F}" type="sibTrans" cxnId="{9C7DC6A9-F08C-4645-A734-49215966DEE3}">
      <dgm:prSet/>
      <dgm:spPr/>
      <dgm:t>
        <a:bodyPr/>
        <a:lstStyle/>
        <a:p>
          <a:endParaRPr lang="zh-TW" altLang="en-US"/>
        </a:p>
      </dgm:t>
    </dgm:pt>
    <dgm:pt modelId="{34475553-F9EA-441B-B545-C769F5867CDE}" type="pres">
      <dgm:prSet presAssocID="{9AC3C52C-8F27-46C5-96D2-146F4B38B010}" presName="Name0" presStyleCnt="0">
        <dgm:presLayoutVars>
          <dgm:chMax val="7"/>
          <dgm:chPref val="7"/>
          <dgm:dir/>
        </dgm:presLayoutVars>
      </dgm:prSet>
      <dgm:spPr/>
      <dgm:t>
        <a:bodyPr/>
        <a:lstStyle/>
        <a:p>
          <a:endParaRPr lang="zh-TW" altLang="en-US"/>
        </a:p>
      </dgm:t>
    </dgm:pt>
    <dgm:pt modelId="{E8450AD2-6057-4E47-8CE2-18E8EE69A70F}" type="pres">
      <dgm:prSet presAssocID="{9AC3C52C-8F27-46C5-96D2-146F4B38B010}" presName="Name1" presStyleCnt="0"/>
      <dgm:spPr/>
    </dgm:pt>
    <dgm:pt modelId="{8E33971C-3C01-42E3-AE57-3D0EB1115A40}" type="pres">
      <dgm:prSet presAssocID="{9AC3C52C-8F27-46C5-96D2-146F4B38B010}" presName="cycle" presStyleCnt="0"/>
      <dgm:spPr/>
    </dgm:pt>
    <dgm:pt modelId="{31852390-8345-4340-94AC-A710F9001F8F}" type="pres">
      <dgm:prSet presAssocID="{9AC3C52C-8F27-46C5-96D2-146F4B38B010}" presName="srcNode" presStyleLbl="node1" presStyleIdx="0" presStyleCnt="5"/>
      <dgm:spPr/>
    </dgm:pt>
    <dgm:pt modelId="{2F813998-9758-4C47-BA03-9E93C81E4083}" type="pres">
      <dgm:prSet presAssocID="{9AC3C52C-8F27-46C5-96D2-146F4B38B010}" presName="conn" presStyleLbl="parChTrans1D2" presStyleIdx="0" presStyleCnt="1"/>
      <dgm:spPr/>
      <dgm:t>
        <a:bodyPr/>
        <a:lstStyle/>
        <a:p>
          <a:endParaRPr lang="zh-TW" altLang="en-US"/>
        </a:p>
      </dgm:t>
    </dgm:pt>
    <dgm:pt modelId="{FFD8C775-2ACA-42D1-BA38-0605BDF1603C}" type="pres">
      <dgm:prSet presAssocID="{9AC3C52C-8F27-46C5-96D2-146F4B38B010}" presName="extraNode" presStyleLbl="node1" presStyleIdx="0" presStyleCnt="5"/>
      <dgm:spPr/>
    </dgm:pt>
    <dgm:pt modelId="{A2BEDA57-2014-46F9-85F4-C5AD790A46D7}" type="pres">
      <dgm:prSet presAssocID="{9AC3C52C-8F27-46C5-96D2-146F4B38B010}" presName="dstNode" presStyleLbl="node1" presStyleIdx="0" presStyleCnt="5"/>
      <dgm:spPr/>
    </dgm:pt>
    <dgm:pt modelId="{840608D7-053C-45FF-9EF4-866EF081D670}" type="pres">
      <dgm:prSet presAssocID="{1EE997E7-B9B5-4C19-96A2-9FA81B54791F}" presName="text_1" presStyleLbl="node1" presStyleIdx="0" presStyleCnt="5">
        <dgm:presLayoutVars>
          <dgm:bulletEnabled val="1"/>
        </dgm:presLayoutVars>
      </dgm:prSet>
      <dgm:spPr/>
      <dgm:t>
        <a:bodyPr/>
        <a:lstStyle/>
        <a:p>
          <a:endParaRPr lang="zh-TW" altLang="en-US"/>
        </a:p>
      </dgm:t>
    </dgm:pt>
    <dgm:pt modelId="{A819F0CA-0830-4997-A927-683B44F9FD95}" type="pres">
      <dgm:prSet presAssocID="{1EE997E7-B9B5-4C19-96A2-9FA81B54791F}" presName="accent_1" presStyleCnt="0"/>
      <dgm:spPr/>
    </dgm:pt>
    <dgm:pt modelId="{864C80B4-E4B2-4B53-9254-0ECE93616468}" type="pres">
      <dgm:prSet presAssocID="{1EE997E7-B9B5-4C19-96A2-9FA81B54791F}" presName="accentRepeatNode" presStyleLbl="solidFgAcc1" presStyleIdx="0" presStyleCnt="5"/>
      <dgm:spPr/>
    </dgm:pt>
    <dgm:pt modelId="{E0300ABB-5FDC-432A-8661-7C43867DC2CD}" type="pres">
      <dgm:prSet presAssocID="{837A2BA3-F6C5-4329-B1A2-C6335FFA7743}" presName="text_2" presStyleLbl="node1" presStyleIdx="1" presStyleCnt="5" custScaleX="103529" custLinFactNeighborX="-1145" custLinFactNeighborY="-9326">
        <dgm:presLayoutVars>
          <dgm:bulletEnabled val="1"/>
        </dgm:presLayoutVars>
      </dgm:prSet>
      <dgm:spPr/>
      <dgm:t>
        <a:bodyPr/>
        <a:lstStyle/>
        <a:p>
          <a:endParaRPr lang="zh-TW" altLang="en-US"/>
        </a:p>
      </dgm:t>
    </dgm:pt>
    <dgm:pt modelId="{C451627A-FE71-452F-9637-B8F6EDF02D8B}" type="pres">
      <dgm:prSet presAssocID="{837A2BA3-F6C5-4329-B1A2-C6335FFA7743}" presName="accent_2" presStyleCnt="0"/>
      <dgm:spPr/>
    </dgm:pt>
    <dgm:pt modelId="{9A020D7B-941B-437A-9123-0F6887A71E38}" type="pres">
      <dgm:prSet presAssocID="{837A2BA3-F6C5-4329-B1A2-C6335FFA7743}" presName="accentRepeatNode" presStyleLbl="solidFgAcc1" presStyleIdx="1" presStyleCnt="5"/>
      <dgm:spPr/>
    </dgm:pt>
    <dgm:pt modelId="{567CC452-1865-4CED-B96B-39A01F20B1C0}" type="pres">
      <dgm:prSet presAssocID="{F3A3DF9E-EB0C-4798-AD83-D2745C76ADD5}" presName="text_3" presStyleLbl="node1" presStyleIdx="2" presStyleCnt="5">
        <dgm:presLayoutVars>
          <dgm:bulletEnabled val="1"/>
        </dgm:presLayoutVars>
      </dgm:prSet>
      <dgm:spPr/>
      <dgm:t>
        <a:bodyPr/>
        <a:lstStyle/>
        <a:p>
          <a:endParaRPr lang="zh-TW" altLang="en-US"/>
        </a:p>
      </dgm:t>
    </dgm:pt>
    <dgm:pt modelId="{C682FA6A-63D3-4B00-A8A7-7FA64FE101F0}" type="pres">
      <dgm:prSet presAssocID="{F3A3DF9E-EB0C-4798-AD83-D2745C76ADD5}" presName="accent_3" presStyleCnt="0"/>
      <dgm:spPr/>
    </dgm:pt>
    <dgm:pt modelId="{300A4F45-1461-4597-9B85-13963942A0D3}" type="pres">
      <dgm:prSet presAssocID="{F3A3DF9E-EB0C-4798-AD83-D2745C76ADD5}" presName="accentRepeatNode" presStyleLbl="solidFgAcc1" presStyleIdx="2" presStyleCnt="5"/>
      <dgm:spPr/>
    </dgm:pt>
    <dgm:pt modelId="{779373A7-0341-4996-9CD9-57BE551F4ABD}" type="pres">
      <dgm:prSet presAssocID="{19510628-21FB-45B8-B57F-D309C895104D}" presName="text_4" presStyleLbl="node1" presStyleIdx="3" presStyleCnt="5" custLinFactNeighborX="872" custLinFactNeighborY="5524">
        <dgm:presLayoutVars>
          <dgm:bulletEnabled val="1"/>
        </dgm:presLayoutVars>
      </dgm:prSet>
      <dgm:spPr/>
      <dgm:t>
        <a:bodyPr/>
        <a:lstStyle/>
        <a:p>
          <a:endParaRPr lang="zh-TW" altLang="en-US"/>
        </a:p>
      </dgm:t>
    </dgm:pt>
    <dgm:pt modelId="{2B3E3F26-BB27-4A74-A7B8-0B9B291BEAA0}" type="pres">
      <dgm:prSet presAssocID="{19510628-21FB-45B8-B57F-D309C895104D}" presName="accent_4" presStyleCnt="0"/>
      <dgm:spPr/>
    </dgm:pt>
    <dgm:pt modelId="{376FE36C-936F-475B-AFE8-5A9C0E34B385}" type="pres">
      <dgm:prSet presAssocID="{19510628-21FB-45B8-B57F-D309C895104D}" presName="accentRepeatNode" presStyleLbl="solidFgAcc1" presStyleIdx="3" presStyleCnt="5"/>
      <dgm:spPr/>
    </dgm:pt>
    <dgm:pt modelId="{884D0576-16BA-4864-84B0-0FBC633CDB8E}" type="pres">
      <dgm:prSet presAssocID="{910FEAF0-84C2-4B13-AC94-9CE02EE2B1BF}" presName="text_5" presStyleLbl="node1" presStyleIdx="4" presStyleCnt="5">
        <dgm:presLayoutVars>
          <dgm:bulletEnabled val="1"/>
        </dgm:presLayoutVars>
      </dgm:prSet>
      <dgm:spPr/>
      <dgm:t>
        <a:bodyPr/>
        <a:lstStyle/>
        <a:p>
          <a:endParaRPr lang="zh-TW" altLang="en-US"/>
        </a:p>
      </dgm:t>
    </dgm:pt>
    <dgm:pt modelId="{F1215B60-9DF5-492D-86EB-706BB4090E8C}" type="pres">
      <dgm:prSet presAssocID="{910FEAF0-84C2-4B13-AC94-9CE02EE2B1BF}" presName="accent_5" presStyleCnt="0"/>
      <dgm:spPr/>
    </dgm:pt>
    <dgm:pt modelId="{3699E184-08F8-4583-9021-FBD91699ACD3}" type="pres">
      <dgm:prSet presAssocID="{910FEAF0-84C2-4B13-AC94-9CE02EE2B1BF}" presName="accentRepeatNode" presStyleLbl="solidFgAcc1" presStyleIdx="4" presStyleCnt="5"/>
      <dgm:spPr/>
    </dgm:pt>
  </dgm:ptLst>
  <dgm:cxnLst>
    <dgm:cxn modelId="{8C6FB939-5B0E-44F4-9C71-712768C333A7}" type="presOf" srcId="{F3A3DF9E-EB0C-4798-AD83-D2745C76ADD5}" destId="{567CC452-1865-4CED-B96B-39A01F20B1C0}" srcOrd="0" destOrd="0" presId="urn:microsoft.com/office/officeart/2008/layout/VerticalCurvedList"/>
    <dgm:cxn modelId="{60EF151A-41CF-4D85-96FF-EF75D1EABBE0}" type="presOf" srcId="{910FEAF0-84C2-4B13-AC94-9CE02EE2B1BF}" destId="{884D0576-16BA-4864-84B0-0FBC633CDB8E}" srcOrd="0" destOrd="0" presId="urn:microsoft.com/office/officeart/2008/layout/VerticalCurvedList"/>
    <dgm:cxn modelId="{2503FE3F-EBCE-410F-97BA-0713645E1A4B}" type="presOf" srcId="{1EE997E7-B9B5-4C19-96A2-9FA81B54791F}" destId="{840608D7-053C-45FF-9EF4-866EF081D670}" srcOrd="0" destOrd="0" presId="urn:microsoft.com/office/officeart/2008/layout/VerticalCurvedList"/>
    <dgm:cxn modelId="{883E6CF4-919C-494F-A169-EA191CE5CBB5}" type="presOf" srcId="{9AC3C52C-8F27-46C5-96D2-146F4B38B010}" destId="{34475553-F9EA-441B-B545-C769F5867CDE}" srcOrd="0" destOrd="0" presId="urn:microsoft.com/office/officeart/2008/layout/VerticalCurvedList"/>
    <dgm:cxn modelId="{DF58D0DB-5F9D-4FBA-BDEB-FF3C65DBDAE8}" type="presOf" srcId="{19510628-21FB-45B8-B57F-D309C895104D}" destId="{779373A7-0341-4996-9CD9-57BE551F4ABD}" srcOrd="0" destOrd="0" presId="urn:microsoft.com/office/officeart/2008/layout/VerticalCurvedList"/>
    <dgm:cxn modelId="{8529F641-A1C6-48CC-ADF1-9408DB98ABC4}" srcId="{9AC3C52C-8F27-46C5-96D2-146F4B38B010}" destId="{1EE997E7-B9B5-4C19-96A2-9FA81B54791F}" srcOrd="0" destOrd="0" parTransId="{0C8AA6CB-7330-44C9-9C5B-B20975E2ADC8}" sibTransId="{856CA924-88C6-48A9-8078-FD49F2F22C99}"/>
    <dgm:cxn modelId="{9C7DC6A9-F08C-4645-A734-49215966DEE3}" srcId="{9AC3C52C-8F27-46C5-96D2-146F4B38B010}" destId="{910FEAF0-84C2-4B13-AC94-9CE02EE2B1BF}" srcOrd="4" destOrd="0" parTransId="{99EC210A-F4F8-43C0-AB9D-DE863C93BBF4}" sibTransId="{68772A0E-91AE-4CCF-BA5F-A4A28965AC3F}"/>
    <dgm:cxn modelId="{D88172FF-01F9-468C-A246-81A7FD15151B}" srcId="{9AC3C52C-8F27-46C5-96D2-146F4B38B010}" destId="{19510628-21FB-45B8-B57F-D309C895104D}" srcOrd="3" destOrd="0" parTransId="{FD7140C9-A409-400B-81E2-F8D4421DBF47}" sibTransId="{6607C577-80B7-473A-A781-407E3425F85E}"/>
    <dgm:cxn modelId="{BF0A41E8-8340-428F-A56E-62F4DE5ECF6D}" type="presOf" srcId="{837A2BA3-F6C5-4329-B1A2-C6335FFA7743}" destId="{E0300ABB-5FDC-432A-8661-7C43867DC2CD}" srcOrd="0" destOrd="0" presId="urn:microsoft.com/office/officeart/2008/layout/VerticalCurvedList"/>
    <dgm:cxn modelId="{7FAAB9B4-44A2-42BA-BCD2-C6EE21505607}" type="presOf" srcId="{856CA924-88C6-48A9-8078-FD49F2F22C99}" destId="{2F813998-9758-4C47-BA03-9E93C81E4083}" srcOrd="0" destOrd="0" presId="urn:microsoft.com/office/officeart/2008/layout/VerticalCurvedList"/>
    <dgm:cxn modelId="{312E3D96-3BAC-4BCD-B10B-43FAF9C11D2A}" srcId="{9AC3C52C-8F27-46C5-96D2-146F4B38B010}" destId="{F3A3DF9E-EB0C-4798-AD83-D2745C76ADD5}" srcOrd="2" destOrd="0" parTransId="{8BF1F4ED-73B6-43E5-AE2E-ACE305170C05}" sibTransId="{7C5D2E4D-0434-43B1-9234-23D3439CC5DA}"/>
    <dgm:cxn modelId="{EA04C306-AB2C-4630-BCCD-68E91AE95C3F}" srcId="{9AC3C52C-8F27-46C5-96D2-146F4B38B010}" destId="{837A2BA3-F6C5-4329-B1A2-C6335FFA7743}" srcOrd="1" destOrd="0" parTransId="{BB438C47-FB0E-4EB7-BBF2-FAD5AE4D0946}" sibTransId="{7DDB0972-C486-424A-89CA-ACEF81EC4EF8}"/>
    <dgm:cxn modelId="{E189F5D5-ACE9-48F3-B649-6A58900C32D1}" type="presParOf" srcId="{34475553-F9EA-441B-B545-C769F5867CDE}" destId="{E8450AD2-6057-4E47-8CE2-18E8EE69A70F}" srcOrd="0" destOrd="0" presId="urn:microsoft.com/office/officeart/2008/layout/VerticalCurvedList"/>
    <dgm:cxn modelId="{737B4D9E-8452-4324-8563-C9BA3D32FE06}" type="presParOf" srcId="{E8450AD2-6057-4E47-8CE2-18E8EE69A70F}" destId="{8E33971C-3C01-42E3-AE57-3D0EB1115A40}" srcOrd="0" destOrd="0" presId="urn:microsoft.com/office/officeart/2008/layout/VerticalCurvedList"/>
    <dgm:cxn modelId="{0569FAD9-BC88-4E2A-98D3-352408988610}" type="presParOf" srcId="{8E33971C-3C01-42E3-AE57-3D0EB1115A40}" destId="{31852390-8345-4340-94AC-A710F9001F8F}" srcOrd="0" destOrd="0" presId="urn:microsoft.com/office/officeart/2008/layout/VerticalCurvedList"/>
    <dgm:cxn modelId="{C7D6A539-131C-48DF-BF78-4A8323B41FA7}" type="presParOf" srcId="{8E33971C-3C01-42E3-AE57-3D0EB1115A40}" destId="{2F813998-9758-4C47-BA03-9E93C81E4083}" srcOrd="1" destOrd="0" presId="urn:microsoft.com/office/officeart/2008/layout/VerticalCurvedList"/>
    <dgm:cxn modelId="{33D01125-63AE-4507-8ADB-C241DA9C45E3}" type="presParOf" srcId="{8E33971C-3C01-42E3-AE57-3D0EB1115A40}" destId="{FFD8C775-2ACA-42D1-BA38-0605BDF1603C}" srcOrd="2" destOrd="0" presId="urn:microsoft.com/office/officeart/2008/layout/VerticalCurvedList"/>
    <dgm:cxn modelId="{96616B0D-26D1-42A0-9B76-29F58E081D32}" type="presParOf" srcId="{8E33971C-3C01-42E3-AE57-3D0EB1115A40}" destId="{A2BEDA57-2014-46F9-85F4-C5AD790A46D7}" srcOrd="3" destOrd="0" presId="urn:microsoft.com/office/officeart/2008/layout/VerticalCurvedList"/>
    <dgm:cxn modelId="{5276EE07-5EBF-4CCC-B205-AD8B1F3E4E4D}" type="presParOf" srcId="{E8450AD2-6057-4E47-8CE2-18E8EE69A70F}" destId="{840608D7-053C-45FF-9EF4-866EF081D670}" srcOrd="1" destOrd="0" presId="urn:microsoft.com/office/officeart/2008/layout/VerticalCurvedList"/>
    <dgm:cxn modelId="{DA10C480-DF89-44A0-948E-DCE37B5F7F61}" type="presParOf" srcId="{E8450AD2-6057-4E47-8CE2-18E8EE69A70F}" destId="{A819F0CA-0830-4997-A927-683B44F9FD95}" srcOrd="2" destOrd="0" presId="urn:microsoft.com/office/officeart/2008/layout/VerticalCurvedList"/>
    <dgm:cxn modelId="{55DC9250-AF68-4AC9-BB8B-BB349F254622}" type="presParOf" srcId="{A819F0CA-0830-4997-A927-683B44F9FD95}" destId="{864C80B4-E4B2-4B53-9254-0ECE93616468}" srcOrd="0" destOrd="0" presId="urn:microsoft.com/office/officeart/2008/layout/VerticalCurvedList"/>
    <dgm:cxn modelId="{4357D9D7-9DBF-4B95-AFDF-27C2A7E3B4B1}" type="presParOf" srcId="{E8450AD2-6057-4E47-8CE2-18E8EE69A70F}" destId="{E0300ABB-5FDC-432A-8661-7C43867DC2CD}" srcOrd="3" destOrd="0" presId="urn:microsoft.com/office/officeart/2008/layout/VerticalCurvedList"/>
    <dgm:cxn modelId="{51206648-2339-4802-A59B-95CA7524CD8D}" type="presParOf" srcId="{E8450AD2-6057-4E47-8CE2-18E8EE69A70F}" destId="{C451627A-FE71-452F-9637-B8F6EDF02D8B}" srcOrd="4" destOrd="0" presId="urn:microsoft.com/office/officeart/2008/layout/VerticalCurvedList"/>
    <dgm:cxn modelId="{CEF65913-4F93-402D-9E88-90049B284B2E}" type="presParOf" srcId="{C451627A-FE71-452F-9637-B8F6EDF02D8B}" destId="{9A020D7B-941B-437A-9123-0F6887A71E38}" srcOrd="0" destOrd="0" presId="urn:microsoft.com/office/officeart/2008/layout/VerticalCurvedList"/>
    <dgm:cxn modelId="{2F51806E-80A9-47AF-8D7F-A6B0684E1682}" type="presParOf" srcId="{E8450AD2-6057-4E47-8CE2-18E8EE69A70F}" destId="{567CC452-1865-4CED-B96B-39A01F20B1C0}" srcOrd="5" destOrd="0" presId="urn:microsoft.com/office/officeart/2008/layout/VerticalCurvedList"/>
    <dgm:cxn modelId="{F24C1997-084A-461D-8260-AC99A7D260AC}" type="presParOf" srcId="{E8450AD2-6057-4E47-8CE2-18E8EE69A70F}" destId="{C682FA6A-63D3-4B00-A8A7-7FA64FE101F0}" srcOrd="6" destOrd="0" presId="urn:microsoft.com/office/officeart/2008/layout/VerticalCurvedList"/>
    <dgm:cxn modelId="{1A5537A3-8C37-47E0-8261-DBA7B17849FE}" type="presParOf" srcId="{C682FA6A-63D3-4B00-A8A7-7FA64FE101F0}" destId="{300A4F45-1461-4597-9B85-13963942A0D3}" srcOrd="0" destOrd="0" presId="urn:microsoft.com/office/officeart/2008/layout/VerticalCurvedList"/>
    <dgm:cxn modelId="{A7DD2345-6D7D-4EAC-AF54-0B8A2FAE615D}" type="presParOf" srcId="{E8450AD2-6057-4E47-8CE2-18E8EE69A70F}" destId="{779373A7-0341-4996-9CD9-57BE551F4ABD}" srcOrd="7" destOrd="0" presId="urn:microsoft.com/office/officeart/2008/layout/VerticalCurvedList"/>
    <dgm:cxn modelId="{18A61E9F-FC76-43BA-B9F4-7D1FD4F03BFB}" type="presParOf" srcId="{E8450AD2-6057-4E47-8CE2-18E8EE69A70F}" destId="{2B3E3F26-BB27-4A74-A7B8-0B9B291BEAA0}" srcOrd="8" destOrd="0" presId="urn:microsoft.com/office/officeart/2008/layout/VerticalCurvedList"/>
    <dgm:cxn modelId="{1487E244-3B8D-4072-9A9B-96F7DBF06EC2}" type="presParOf" srcId="{2B3E3F26-BB27-4A74-A7B8-0B9B291BEAA0}" destId="{376FE36C-936F-475B-AFE8-5A9C0E34B385}" srcOrd="0" destOrd="0" presId="urn:microsoft.com/office/officeart/2008/layout/VerticalCurvedList"/>
    <dgm:cxn modelId="{9D2FBBA2-52FE-446E-BE5D-3185C25167C5}" type="presParOf" srcId="{E8450AD2-6057-4E47-8CE2-18E8EE69A70F}" destId="{884D0576-16BA-4864-84B0-0FBC633CDB8E}" srcOrd="9" destOrd="0" presId="urn:microsoft.com/office/officeart/2008/layout/VerticalCurvedList"/>
    <dgm:cxn modelId="{7E64C0BF-355D-4E9C-B899-E9C9B320742D}" type="presParOf" srcId="{E8450AD2-6057-4E47-8CE2-18E8EE69A70F}" destId="{F1215B60-9DF5-492D-86EB-706BB4090E8C}" srcOrd="10" destOrd="0" presId="urn:microsoft.com/office/officeart/2008/layout/VerticalCurvedList"/>
    <dgm:cxn modelId="{82FB649B-5CA0-4C4A-BC9E-F1ADC53D8E46}" type="presParOf" srcId="{F1215B60-9DF5-492D-86EB-706BB4090E8C}" destId="{3699E184-08F8-4583-9021-FBD91699AC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E5D5A7-3F1A-4AC4-8DC4-EDC2ACA08E94}" type="doc">
      <dgm:prSet loTypeId="urn:microsoft.com/office/officeart/2005/8/layout/hChevron3" loCatId="process" qsTypeId="urn:microsoft.com/office/officeart/2005/8/quickstyle/simple1" qsCatId="simple" csTypeId="urn:microsoft.com/office/officeart/2005/8/colors/colorful2" csCatId="colorful" phldr="1"/>
      <dgm:spPr/>
    </dgm:pt>
    <dgm:pt modelId="{A06E6D64-C8BD-47EE-AD05-D2705F9AA08C}">
      <dgm:prSet phldrT="[文字]" custT="1"/>
      <dgm:spPr/>
      <dgm:t>
        <a:bodyPr/>
        <a:lstStyle/>
        <a:p>
          <a:r>
            <a:rPr lang="en-US" altLang="zh-TW" sz="1800" b="0" dirty="0" smtClean="0">
              <a:latin typeface="+mn-ea"/>
              <a:ea typeface="+mn-ea"/>
            </a:rPr>
            <a:t>1988-1998</a:t>
          </a:r>
          <a:endParaRPr lang="zh-TW" altLang="en-US" sz="1800" b="0" dirty="0">
            <a:latin typeface="+mn-ea"/>
            <a:ea typeface="+mn-ea"/>
          </a:endParaRPr>
        </a:p>
      </dgm:t>
    </dgm:pt>
    <dgm:pt modelId="{E3657A55-3651-473B-8AA3-5286AD479048}" type="parTrans" cxnId="{0D6660DB-5986-4211-A38D-AFDC562F70FB}">
      <dgm:prSet/>
      <dgm:spPr/>
      <dgm:t>
        <a:bodyPr/>
        <a:lstStyle/>
        <a:p>
          <a:endParaRPr lang="zh-TW" altLang="en-US"/>
        </a:p>
      </dgm:t>
    </dgm:pt>
    <dgm:pt modelId="{70ED240F-02B2-4778-B4E1-CB96ABCFDA4F}" type="sibTrans" cxnId="{0D6660DB-5986-4211-A38D-AFDC562F70FB}">
      <dgm:prSet/>
      <dgm:spPr/>
      <dgm:t>
        <a:bodyPr/>
        <a:lstStyle/>
        <a:p>
          <a:endParaRPr lang="zh-TW" altLang="en-US"/>
        </a:p>
      </dgm:t>
    </dgm:pt>
    <dgm:pt modelId="{3B47E3CA-9DE4-4CD2-908E-39BA15F95433}">
      <dgm:prSet phldrT="[文字]" custT="1"/>
      <dgm:spPr>
        <a:solidFill>
          <a:srgbClr val="FF6699"/>
        </a:solidFill>
      </dgm:spPr>
      <dgm:t>
        <a:bodyPr/>
        <a:lstStyle/>
        <a:p>
          <a:r>
            <a:rPr lang="en-US" altLang="zh-TW" sz="1800" b="0" dirty="0" smtClean="0">
              <a:latin typeface="+mn-ea"/>
              <a:ea typeface="+mn-ea"/>
            </a:rPr>
            <a:t>1999-2012</a:t>
          </a:r>
          <a:endParaRPr lang="zh-TW" altLang="en-US" sz="1800" b="0" dirty="0">
            <a:latin typeface="+mn-ea"/>
            <a:ea typeface="+mn-ea"/>
          </a:endParaRPr>
        </a:p>
      </dgm:t>
    </dgm:pt>
    <dgm:pt modelId="{3B2EF8BD-BDE7-491D-B4F9-B647FCA59FA4}" type="parTrans" cxnId="{77BE815F-B823-4104-ABEB-509339EAACD9}">
      <dgm:prSet/>
      <dgm:spPr/>
      <dgm:t>
        <a:bodyPr/>
        <a:lstStyle/>
        <a:p>
          <a:endParaRPr lang="zh-TW" altLang="en-US"/>
        </a:p>
      </dgm:t>
    </dgm:pt>
    <dgm:pt modelId="{BD885678-30B4-4846-BED3-BF3E38611983}" type="sibTrans" cxnId="{77BE815F-B823-4104-ABEB-509339EAACD9}">
      <dgm:prSet/>
      <dgm:spPr/>
      <dgm:t>
        <a:bodyPr/>
        <a:lstStyle/>
        <a:p>
          <a:endParaRPr lang="zh-TW" altLang="en-US"/>
        </a:p>
      </dgm:t>
    </dgm:pt>
    <dgm:pt modelId="{A5B060AE-84C3-41FC-9EE5-EB25662630BF}">
      <dgm:prSet phldrT="[文字]" custT="1"/>
      <dgm:spPr>
        <a:solidFill>
          <a:srgbClr val="FF9966"/>
        </a:solidFill>
      </dgm:spPr>
      <dgm:t>
        <a:bodyPr/>
        <a:lstStyle/>
        <a:p>
          <a:r>
            <a:rPr lang="en-US" altLang="zh-TW" sz="1800" b="0" dirty="0" smtClean="0">
              <a:latin typeface="+mn-ea"/>
              <a:ea typeface="+mn-ea"/>
            </a:rPr>
            <a:t>2012~</a:t>
          </a:r>
          <a:endParaRPr lang="zh-TW" altLang="en-US" sz="1800" b="0" dirty="0">
            <a:latin typeface="+mn-ea"/>
            <a:ea typeface="+mn-ea"/>
          </a:endParaRPr>
        </a:p>
      </dgm:t>
    </dgm:pt>
    <dgm:pt modelId="{7578C4C0-A9B7-49FC-9C68-748306C06266}" type="parTrans" cxnId="{6A1912D3-83F3-4ED9-9F8E-125DA27BC01E}">
      <dgm:prSet/>
      <dgm:spPr/>
      <dgm:t>
        <a:bodyPr/>
        <a:lstStyle/>
        <a:p>
          <a:endParaRPr lang="zh-TW" altLang="en-US"/>
        </a:p>
      </dgm:t>
    </dgm:pt>
    <dgm:pt modelId="{C1128CC2-4119-492E-A9E7-AD13BF9969B3}" type="sibTrans" cxnId="{6A1912D3-83F3-4ED9-9F8E-125DA27BC01E}">
      <dgm:prSet/>
      <dgm:spPr/>
      <dgm:t>
        <a:bodyPr/>
        <a:lstStyle/>
        <a:p>
          <a:endParaRPr lang="zh-TW" altLang="en-US"/>
        </a:p>
      </dgm:t>
    </dgm:pt>
    <dgm:pt modelId="{32E651FD-C714-48ED-8F95-EA9801163834}">
      <dgm:prSet phldrT="[文字]" custT="1"/>
      <dgm:spPr>
        <a:solidFill>
          <a:srgbClr val="00B0F0"/>
        </a:solidFill>
      </dgm:spPr>
      <dgm:t>
        <a:bodyPr/>
        <a:lstStyle/>
        <a:p>
          <a:r>
            <a:rPr lang="en-US" altLang="zh-TW" sz="1800" b="0" dirty="0" smtClean="0">
              <a:latin typeface="+mn-ea"/>
              <a:ea typeface="+mn-ea"/>
            </a:rPr>
            <a:t>1976-1987</a:t>
          </a:r>
          <a:endParaRPr lang="zh-TW" altLang="en-US" sz="1800" b="0" dirty="0">
            <a:latin typeface="+mn-ea"/>
            <a:ea typeface="+mn-ea"/>
          </a:endParaRPr>
        </a:p>
      </dgm:t>
    </dgm:pt>
    <dgm:pt modelId="{87F5984C-AD46-43C5-8E3D-51CDDF93D668}" type="sibTrans" cxnId="{11DE2DFE-38C2-4194-A47A-E2C8EDBA4E9E}">
      <dgm:prSet/>
      <dgm:spPr/>
      <dgm:t>
        <a:bodyPr/>
        <a:lstStyle/>
        <a:p>
          <a:endParaRPr lang="zh-TW" altLang="en-US"/>
        </a:p>
      </dgm:t>
    </dgm:pt>
    <dgm:pt modelId="{B086C2AF-BC66-481C-8500-37C5C55320AA}" type="parTrans" cxnId="{11DE2DFE-38C2-4194-A47A-E2C8EDBA4E9E}">
      <dgm:prSet/>
      <dgm:spPr/>
      <dgm:t>
        <a:bodyPr/>
        <a:lstStyle/>
        <a:p>
          <a:endParaRPr lang="zh-TW" altLang="en-US"/>
        </a:p>
      </dgm:t>
    </dgm:pt>
    <dgm:pt modelId="{FC188F70-E598-4A27-93CC-8FAC0524BB68}" type="pres">
      <dgm:prSet presAssocID="{53E5D5A7-3F1A-4AC4-8DC4-EDC2ACA08E94}" presName="Name0" presStyleCnt="0">
        <dgm:presLayoutVars>
          <dgm:dir/>
          <dgm:resizeHandles val="exact"/>
        </dgm:presLayoutVars>
      </dgm:prSet>
      <dgm:spPr/>
    </dgm:pt>
    <dgm:pt modelId="{13CCAEA7-E144-4402-8A9A-2B700466DFC3}" type="pres">
      <dgm:prSet presAssocID="{32E651FD-C714-48ED-8F95-EA9801163834}" presName="parTxOnly" presStyleLbl="node1" presStyleIdx="0" presStyleCnt="4" custScaleX="115414" custLinFactNeighborX="7715">
        <dgm:presLayoutVars>
          <dgm:bulletEnabled val="1"/>
        </dgm:presLayoutVars>
      </dgm:prSet>
      <dgm:spPr/>
      <dgm:t>
        <a:bodyPr/>
        <a:lstStyle/>
        <a:p>
          <a:endParaRPr lang="zh-TW" altLang="en-US"/>
        </a:p>
      </dgm:t>
    </dgm:pt>
    <dgm:pt modelId="{75297CD7-2356-4763-88BF-BA6BE9AA5EDF}" type="pres">
      <dgm:prSet presAssocID="{87F5984C-AD46-43C5-8E3D-51CDDF93D668}" presName="parSpace" presStyleCnt="0"/>
      <dgm:spPr/>
    </dgm:pt>
    <dgm:pt modelId="{900EDE0D-F94B-45DA-872B-9C41FDF88B27}" type="pres">
      <dgm:prSet presAssocID="{A06E6D64-C8BD-47EE-AD05-D2705F9AA08C}" presName="parTxOnly" presStyleLbl="node1" presStyleIdx="1" presStyleCnt="4" custScaleX="116034" custLinFactNeighborX="55152" custLinFactNeighborY="-66138">
        <dgm:presLayoutVars>
          <dgm:bulletEnabled val="1"/>
        </dgm:presLayoutVars>
      </dgm:prSet>
      <dgm:spPr/>
      <dgm:t>
        <a:bodyPr/>
        <a:lstStyle/>
        <a:p>
          <a:endParaRPr lang="zh-TW" altLang="en-US"/>
        </a:p>
      </dgm:t>
    </dgm:pt>
    <dgm:pt modelId="{5E013A6A-58B8-45DF-9228-CE07E821AA59}" type="pres">
      <dgm:prSet presAssocID="{70ED240F-02B2-4778-B4E1-CB96ABCFDA4F}" presName="parSpace" presStyleCnt="0"/>
      <dgm:spPr/>
    </dgm:pt>
    <dgm:pt modelId="{6CD95C2C-F091-405B-B8A7-8D69F8763200}" type="pres">
      <dgm:prSet presAssocID="{3B47E3CA-9DE4-4CD2-908E-39BA15F95433}" presName="parTxOnly" presStyleLbl="node1" presStyleIdx="2" presStyleCnt="4" custScaleX="123569" custLinFactNeighborY="-66138">
        <dgm:presLayoutVars>
          <dgm:bulletEnabled val="1"/>
        </dgm:presLayoutVars>
      </dgm:prSet>
      <dgm:spPr/>
      <dgm:t>
        <a:bodyPr/>
        <a:lstStyle/>
        <a:p>
          <a:endParaRPr lang="zh-TW" altLang="en-US"/>
        </a:p>
      </dgm:t>
    </dgm:pt>
    <dgm:pt modelId="{505DDAA4-C6C7-457B-A049-0F28F9E86BE3}" type="pres">
      <dgm:prSet presAssocID="{BD885678-30B4-4846-BED3-BF3E38611983}" presName="parSpace" presStyleCnt="0"/>
      <dgm:spPr/>
    </dgm:pt>
    <dgm:pt modelId="{E1660119-612C-4412-A0CD-6FF55241F8E8}" type="pres">
      <dgm:prSet presAssocID="{A5B060AE-84C3-41FC-9EE5-EB25662630BF}" presName="parTxOnly" presStyleLbl="node1" presStyleIdx="3" presStyleCnt="4" custLinFactNeighborX="-12282" custLinFactNeighborY="-8818">
        <dgm:presLayoutVars>
          <dgm:bulletEnabled val="1"/>
        </dgm:presLayoutVars>
      </dgm:prSet>
      <dgm:spPr/>
      <dgm:t>
        <a:bodyPr/>
        <a:lstStyle/>
        <a:p>
          <a:endParaRPr lang="zh-TW" altLang="en-US"/>
        </a:p>
      </dgm:t>
    </dgm:pt>
  </dgm:ptLst>
  <dgm:cxnLst>
    <dgm:cxn modelId="{A2AF0681-9E87-4997-8596-3EF4B0B12AB3}" type="presOf" srcId="{53E5D5A7-3F1A-4AC4-8DC4-EDC2ACA08E94}" destId="{FC188F70-E598-4A27-93CC-8FAC0524BB68}" srcOrd="0" destOrd="0" presId="urn:microsoft.com/office/officeart/2005/8/layout/hChevron3"/>
    <dgm:cxn modelId="{82C90C23-E633-435B-BFC4-9F155965D6DF}" type="presOf" srcId="{A06E6D64-C8BD-47EE-AD05-D2705F9AA08C}" destId="{900EDE0D-F94B-45DA-872B-9C41FDF88B27}" srcOrd="0" destOrd="0" presId="urn:microsoft.com/office/officeart/2005/8/layout/hChevron3"/>
    <dgm:cxn modelId="{11DE2DFE-38C2-4194-A47A-E2C8EDBA4E9E}" srcId="{53E5D5A7-3F1A-4AC4-8DC4-EDC2ACA08E94}" destId="{32E651FD-C714-48ED-8F95-EA9801163834}" srcOrd="0" destOrd="0" parTransId="{B086C2AF-BC66-481C-8500-37C5C55320AA}" sibTransId="{87F5984C-AD46-43C5-8E3D-51CDDF93D668}"/>
    <dgm:cxn modelId="{B37FD84E-69B1-4C39-B49E-CECF065D9524}" type="presOf" srcId="{3B47E3CA-9DE4-4CD2-908E-39BA15F95433}" destId="{6CD95C2C-F091-405B-B8A7-8D69F8763200}" srcOrd="0" destOrd="0" presId="urn:microsoft.com/office/officeart/2005/8/layout/hChevron3"/>
    <dgm:cxn modelId="{9296B673-64D8-4B59-B789-65090B797E2E}" type="presOf" srcId="{A5B060AE-84C3-41FC-9EE5-EB25662630BF}" destId="{E1660119-612C-4412-A0CD-6FF55241F8E8}" srcOrd="0" destOrd="0" presId="urn:microsoft.com/office/officeart/2005/8/layout/hChevron3"/>
    <dgm:cxn modelId="{6A1912D3-83F3-4ED9-9F8E-125DA27BC01E}" srcId="{53E5D5A7-3F1A-4AC4-8DC4-EDC2ACA08E94}" destId="{A5B060AE-84C3-41FC-9EE5-EB25662630BF}" srcOrd="3" destOrd="0" parTransId="{7578C4C0-A9B7-49FC-9C68-748306C06266}" sibTransId="{C1128CC2-4119-492E-A9E7-AD13BF9969B3}"/>
    <dgm:cxn modelId="{0D6660DB-5986-4211-A38D-AFDC562F70FB}" srcId="{53E5D5A7-3F1A-4AC4-8DC4-EDC2ACA08E94}" destId="{A06E6D64-C8BD-47EE-AD05-D2705F9AA08C}" srcOrd="1" destOrd="0" parTransId="{E3657A55-3651-473B-8AA3-5286AD479048}" sibTransId="{70ED240F-02B2-4778-B4E1-CB96ABCFDA4F}"/>
    <dgm:cxn modelId="{E21109AC-E7DB-4BBA-B5A1-ECB46BB685F4}" type="presOf" srcId="{32E651FD-C714-48ED-8F95-EA9801163834}" destId="{13CCAEA7-E144-4402-8A9A-2B700466DFC3}" srcOrd="0" destOrd="0" presId="urn:microsoft.com/office/officeart/2005/8/layout/hChevron3"/>
    <dgm:cxn modelId="{77BE815F-B823-4104-ABEB-509339EAACD9}" srcId="{53E5D5A7-3F1A-4AC4-8DC4-EDC2ACA08E94}" destId="{3B47E3CA-9DE4-4CD2-908E-39BA15F95433}" srcOrd="2" destOrd="0" parTransId="{3B2EF8BD-BDE7-491D-B4F9-B647FCA59FA4}" sibTransId="{BD885678-30B4-4846-BED3-BF3E38611983}"/>
    <dgm:cxn modelId="{FA40E54E-F737-4A3D-A37F-9A14B1697686}" type="presParOf" srcId="{FC188F70-E598-4A27-93CC-8FAC0524BB68}" destId="{13CCAEA7-E144-4402-8A9A-2B700466DFC3}" srcOrd="0" destOrd="0" presId="urn:microsoft.com/office/officeart/2005/8/layout/hChevron3"/>
    <dgm:cxn modelId="{4D4B481B-B9BB-45DC-9D05-E73361C833B0}" type="presParOf" srcId="{FC188F70-E598-4A27-93CC-8FAC0524BB68}" destId="{75297CD7-2356-4763-88BF-BA6BE9AA5EDF}" srcOrd="1" destOrd="0" presId="urn:microsoft.com/office/officeart/2005/8/layout/hChevron3"/>
    <dgm:cxn modelId="{7C4E985F-3152-4F74-88E1-897C6D5227D2}" type="presParOf" srcId="{FC188F70-E598-4A27-93CC-8FAC0524BB68}" destId="{900EDE0D-F94B-45DA-872B-9C41FDF88B27}" srcOrd="2" destOrd="0" presId="urn:microsoft.com/office/officeart/2005/8/layout/hChevron3"/>
    <dgm:cxn modelId="{48E0AB6A-E1C0-4858-A36E-8A437FE5FB72}" type="presParOf" srcId="{FC188F70-E598-4A27-93CC-8FAC0524BB68}" destId="{5E013A6A-58B8-45DF-9228-CE07E821AA59}" srcOrd="3" destOrd="0" presId="urn:microsoft.com/office/officeart/2005/8/layout/hChevron3"/>
    <dgm:cxn modelId="{0523EB48-E144-4A19-AF76-F50684D8A633}" type="presParOf" srcId="{FC188F70-E598-4A27-93CC-8FAC0524BB68}" destId="{6CD95C2C-F091-405B-B8A7-8D69F8763200}" srcOrd="4" destOrd="0" presId="urn:microsoft.com/office/officeart/2005/8/layout/hChevron3"/>
    <dgm:cxn modelId="{686D4DB5-16C4-487B-9DA9-65D9160B4275}" type="presParOf" srcId="{FC188F70-E598-4A27-93CC-8FAC0524BB68}" destId="{505DDAA4-C6C7-457B-A049-0F28F9E86BE3}" srcOrd="5" destOrd="0" presId="urn:microsoft.com/office/officeart/2005/8/layout/hChevron3"/>
    <dgm:cxn modelId="{0B4B6C51-63F2-4016-B15E-9833D92B6E0D}" type="presParOf" srcId="{FC188F70-E598-4A27-93CC-8FAC0524BB68}" destId="{E1660119-612C-4412-A0CD-6FF55241F8E8}"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A2B58-796D-43E5-9D95-CF23A234B1BE}" type="doc">
      <dgm:prSet loTypeId="urn:microsoft.com/office/officeart/2005/8/layout/radial1" loCatId="cycle" qsTypeId="urn:microsoft.com/office/officeart/2005/8/quickstyle/simple1" qsCatId="simple" csTypeId="urn:microsoft.com/office/officeart/2005/8/colors/accent1_4" csCatId="accent1" phldr="1"/>
      <dgm:spPr/>
      <dgm:t>
        <a:bodyPr/>
        <a:lstStyle/>
        <a:p>
          <a:endParaRPr lang="zh-TW" altLang="en-US"/>
        </a:p>
      </dgm:t>
    </dgm:pt>
    <dgm:pt modelId="{FABA5F5A-75D6-45C5-851A-A2AD32785CB2}">
      <dgm:prSet phldrT="[文字]" custT="1"/>
      <dgm:spPr>
        <a:solidFill>
          <a:schemeClr val="accent2">
            <a:lumMod val="60000"/>
            <a:lumOff val="40000"/>
          </a:schemeClr>
        </a:solidFill>
      </dgm:spPr>
      <dgm:t>
        <a:bodyPr/>
        <a:lstStyle/>
        <a:p>
          <a:r>
            <a:rPr lang="en-US" altLang="zh-TW" sz="1800" b="1" dirty="0" smtClean="0"/>
            <a:t>Action</a:t>
          </a:r>
        </a:p>
        <a:p>
          <a:r>
            <a:rPr lang="en-US" altLang="zh-TW" sz="1800" b="1" dirty="0" smtClean="0"/>
            <a:t>Group</a:t>
          </a:r>
          <a:endParaRPr lang="zh-TW" altLang="en-US" sz="1800" b="1" dirty="0"/>
        </a:p>
      </dgm:t>
    </dgm:pt>
    <dgm:pt modelId="{20758876-DA1F-4879-849D-CA2141B986B2}" type="parTrans" cxnId="{EBB0C85C-C4C5-4A6C-AA46-AD9442A10881}">
      <dgm:prSet/>
      <dgm:spPr/>
      <dgm:t>
        <a:bodyPr/>
        <a:lstStyle/>
        <a:p>
          <a:endParaRPr lang="zh-TW" altLang="en-US"/>
        </a:p>
      </dgm:t>
    </dgm:pt>
    <dgm:pt modelId="{A153EAC8-4EFB-4B13-B4E5-2CEE4172CDBD}" type="sibTrans" cxnId="{EBB0C85C-C4C5-4A6C-AA46-AD9442A10881}">
      <dgm:prSet/>
      <dgm:spPr/>
      <dgm:t>
        <a:bodyPr/>
        <a:lstStyle/>
        <a:p>
          <a:endParaRPr lang="zh-TW" altLang="en-US"/>
        </a:p>
      </dgm:t>
    </dgm:pt>
    <dgm:pt modelId="{9EBD1345-14E1-473A-AA7A-24B92F034503}">
      <dgm:prSet phldrT="[文字]" custT="1"/>
      <dgm:spPr>
        <a:solidFill>
          <a:schemeClr val="accent1">
            <a:lumMod val="75000"/>
          </a:schemeClr>
        </a:solidFill>
      </dgm:spPr>
      <dgm:t>
        <a:bodyPr/>
        <a:lstStyle/>
        <a:p>
          <a:r>
            <a:rPr lang="en-US" sz="1400" dirty="0" smtClean="0"/>
            <a:t>Automotive </a:t>
          </a:r>
          <a:r>
            <a:rPr lang="en-US" sz="1400" b="1" dirty="0" smtClean="0"/>
            <a:t> Electronics</a:t>
          </a:r>
          <a:endParaRPr lang="zh-TW" altLang="en-US" sz="1400" b="1" dirty="0"/>
        </a:p>
      </dgm:t>
    </dgm:pt>
    <dgm:pt modelId="{D2C8E377-C090-46FF-A3E3-45A2AF7FAAA5}" type="parTrans" cxnId="{25CD8D07-7372-4A79-B15D-03768D81F765}">
      <dgm:prSet/>
      <dgm:spPr/>
      <dgm:t>
        <a:bodyPr/>
        <a:lstStyle/>
        <a:p>
          <a:endParaRPr lang="zh-TW" altLang="en-US"/>
        </a:p>
      </dgm:t>
    </dgm:pt>
    <dgm:pt modelId="{3B1C8DBF-4487-4599-BC46-E1E4DBE15F5C}" type="sibTrans" cxnId="{25CD8D07-7372-4A79-B15D-03768D81F765}">
      <dgm:prSet/>
      <dgm:spPr/>
      <dgm:t>
        <a:bodyPr/>
        <a:lstStyle/>
        <a:p>
          <a:endParaRPr lang="zh-TW" altLang="en-US"/>
        </a:p>
      </dgm:t>
    </dgm:pt>
    <dgm:pt modelId="{343FAA27-9E2F-49AF-B610-4F46C4E7F846}">
      <dgm:prSet phldrT="[文字]" custT="1"/>
      <dgm:spPr>
        <a:solidFill>
          <a:srgbClr val="FFC000"/>
        </a:solidFill>
      </dgm:spPr>
      <dgm:t>
        <a:bodyPr/>
        <a:lstStyle/>
        <a:p>
          <a:r>
            <a:rPr lang="en-US" sz="1400" b="1" dirty="0" smtClean="0"/>
            <a:t>Asset Development</a:t>
          </a:r>
          <a:endParaRPr lang="zh-TW" altLang="en-US" sz="1400" b="1" dirty="0"/>
        </a:p>
      </dgm:t>
    </dgm:pt>
    <dgm:pt modelId="{1858510F-191E-4948-9413-480283DDA139}" type="parTrans" cxnId="{FF3A9962-A913-4CCA-8C35-C118C33216CE}">
      <dgm:prSet/>
      <dgm:spPr/>
      <dgm:t>
        <a:bodyPr/>
        <a:lstStyle/>
        <a:p>
          <a:endParaRPr lang="zh-TW" altLang="en-US"/>
        </a:p>
      </dgm:t>
    </dgm:pt>
    <dgm:pt modelId="{DD9F9043-E9BA-4CA3-BEBA-4C57EF25C435}" type="sibTrans" cxnId="{FF3A9962-A913-4CCA-8C35-C118C33216CE}">
      <dgm:prSet/>
      <dgm:spPr/>
      <dgm:t>
        <a:bodyPr/>
        <a:lstStyle/>
        <a:p>
          <a:endParaRPr lang="zh-TW" altLang="en-US"/>
        </a:p>
      </dgm:t>
    </dgm:pt>
    <dgm:pt modelId="{B8FB8AC0-ECF8-4BB3-BB3C-61C04DB5EDFD}">
      <dgm:prSet phldrT="[文字]" custT="1"/>
      <dgm:spPr>
        <a:solidFill>
          <a:srgbClr val="92D050"/>
        </a:solidFill>
      </dgm:spPr>
      <dgm:t>
        <a:bodyPr/>
        <a:lstStyle/>
        <a:p>
          <a:r>
            <a:rPr lang="en-US" sz="1400" b="1" dirty="0" smtClean="0"/>
            <a:t>Brand management</a:t>
          </a:r>
          <a:endParaRPr lang="zh-TW" altLang="en-US" sz="1400" b="1" dirty="0"/>
        </a:p>
      </dgm:t>
    </dgm:pt>
    <dgm:pt modelId="{4ADDAE5C-57D0-4987-B62E-FBBCFAEE19F6}" type="parTrans" cxnId="{7B3E7531-9674-4139-A314-19E75D9041FF}">
      <dgm:prSet/>
      <dgm:spPr/>
      <dgm:t>
        <a:bodyPr/>
        <a:lstStyle/>
        <a:p>
          <a:endParaRPr lang="zh-TW" altLang="en-US"/>
        </a:p>
      </dgm:t>
    </dgm:pt>
    <dgm:pt modelId="{6A9A8DB9-E559-4647-99CF-33D1AA4C467F}" type="sibTrans" cxnId="{7B3E7531-9674-4139-A314-19E75D9041FF}">
      <dgm:prSet/>
      <dgm:spPr/>
      <dgm:t>
        <a:bodyPr/>
        <a:lstStyle/>
        <a:p>
          <a:endParaRPr lang="zh-TW" altLang="en-US"/>
        </a:p>
      </dgm:t>
    </dgm:pt>
    <dgm:pt modelId="{FF6584E2-06FB-4742-9B13-5725C36652C0}" type="pres">
      <dgm:prSet presAssocID="{7C6A2B58-796D-43E5-9D95-CF23A234B1BE}" presName="cycle" presStyleCnt="0">
        <dgm:presLayoutVars>
          <dgm:chMax val="1"/>
          <dgm:dir/>
          <dgm:animLvl val="ctr"/>
          <dgm:resizeHandles val="exact"/>
        </dgm:presLayoutVars>
      </dgm:prSet>
      <dgm:spPr/>
      <dgm:t>
        <a:bodyPr/>
        <a:lstStyle/>
        <a:p>
          <a:endParaRPr lang="zh-TW" altLang="en-US"/>
        </a:p>
      </dgm:t>
    </dgm:pt>
    <dgm:pt modelId="{C760477C-9214-452A-ABDB-E2D48335AA36}" type="pres">
      <dgm:prSet presAssocID="{FABA5F5A-75D6-45C5-851A-A2AD32785CB2}" presName="centerShape" presStyleLbl="node0" presStyleIdx="0" presStyleCnt="1" custLinFactNeighborX="-2904" custLinFactNeighborY="-8042"/>
      <dgm:spPr/>
      <dgm:t>
        <a:bodyPr/>
        <a:lstStyle/>
        <a:p>
          <a:endParaRPr lang="zh-TW" altLang="en-US"/>
        </a:p>
      </dgm:t>
    </dgm:pt>
    <dgm:pt modelId="{BE918D84-4645-4983-91DB-5375762035E8}" type="pres">
      <dgm:prSet presAssocID="{D2C8E377-C090-46FF-A3E3-45A2AF7FAAA5}" presName="Name9" presStyleLbl="parChTrans1D2" presStyleIdx="0" presStyleCnt="3"/>
      <dgm:spPr/>
      <dgm:t>
        <a:bodyPr/>
        <a:lstStyle/>
        <a:p>
          <a:endParaRPr lang="zh-TW" altLang="en-US"/>
        </a:p>
      </dgm:t>
    </dgm:pt>
    <dgm:pt modelId="{76B8F2EC-8916-4858-AF48-5C21A9DBCE26}" type="pres">
      <dgm:prSet presAssocID="{D2C8E377-C090-46FF-A3E3-45A2AF7FAAA5}" presName="connTx" presStyleLbl="parChTrans1D2" presStyleIdx="0" presStyleCnt="3"/>
      <dgm:spPr/>
      <dgm:t>
        <a:bodyPr/>
        <a:lstStyle/>
        <a:p>
          <a:endParaRPr lang="zh-TW" altLang="en-US"/>
        </a:p>
      </dgm:t>
    </dgm:pt>
    <dgm:pt modelId="{3DF98A48-24D4-4C7C-B05E-4DEE558F0F25}" type="pres">
      <dgm:prSet presAssocID="{9EBD1345-14E1-473A-AA7A-24B92F034503}" presName="node" presStyleLbl="node1" presStyleIdx="0" presStyleCnt="3" custScaleX="130053" custRadScaleRad="103352" custRadScaleInc="-6385">
        <dgm:presLayoutVars>
          <dgm:bulletEnabled val="1"/>
        </dgm:presLayoutVars>
      </dgm:prSet>
      <dgm:spPr/>
      <dgm:t>
        <a:bodyPr/>
        <a:lstStyle/>
        <a:p>
          <a:endParaRPr lang="zh-TW" altLang="en-US"/>
        </a:p>
      </dgm:t>
    </dgm:pt>
    <dgm:pt modelId="{B1E7C7DA-EB20-4D16-9981-B5E09C67BFA1}" type="pres">
      <dgm:prSet presAssocID="{1858510F-191E-4948-9413-480283DDA139}" presName="Name9" presStyleLbl="parChTrans1D2" presStyleIdx="1" presStyleCnt="3"/>
      <dgm:spPr/>
      <dgm:t>
        <a:bodyPr/>
        <a:lstStyle/>
        <a:p>
          <a:endParaRPr lang="zh-TW" altLang="en-US"/>
        </a:p>
      </dgm:t>
    </dgm:pt>
    <dgm:pt modelId="{344EFA23-2217-4D19-AED1-A7D273A9AC20}" type="pres">
      <dgm:prSet presAssocID="{1858510F-191E-4948-9413-480283DDA139}" presName="connTx" presStyleLbl="parChTrans1D2" presStyleIdx="1" presStyleCnt="3"/>
      <dgm:spPr/>
      <dgm:t>
        <a:bodyPr/>
        <a:lstStyle/>
        <a:p>
          <a:endParaRPr lang="zh-TW" altLang="en-US"/>
        </a:p>
      </dgm:t>
    </dgm:pt>
    <dgm:pt modelId="{86F9D5C0-12C3-498B-B46C-2782BB610E65}" type="pres">
      <dgm:prSet presAssocID="{343FAA27-9E2F-49AF-B610-4F46C4E7F846}" presName="node" presStyleLbl="node1" presStyleIdx="1" presStyleCnt="3" custScaleX="130846" custRadScaleRad="86194" custRadScaleInc="10918">
        <dgm:presLayoutVars>
          <dgm:bulletEnabled val="1"/>
        </dgm:presLayoutVars>
      </dgm:prSet>
      <dgm:spPr/>
      <dgm:t>
        <a:bodyPr/>
        <a:lstStyle/>
        <a:p>
          <a:endParaRPr lang="zh-TW" altLang="en-US"/>
        </a:p>
      </dgm:t>
    </dgm:pt>
    <dgm:pt modelId="{510F316B-76F0-49FB-A43E-6F0A1567C7F8}" type="pres">
      <dgm:prSet presAssocID="{4ADDAE5C-57D0-4987-B62E-FBBCFAEE19F6}" presName="Name9" presStyleLbl="parChTrans1D2" presStyleIdx="2" presStyleCnt="3"/>
      <dgm:spPr/>
      <dgm:t>
        <a:bodyPr/>
        <a:lstStyle/>
        <a:p>
          <a:endParaRPr lang="zh-TW" altLang="en-US"/>
        </a:p>
      </dgm:t>
    </dgm:pt>
    <dgm:pt modelId="{1DDF8BE4-895F-4894-9468-F17D06559DAA}" type="pres">
      <dgm:prSet presAssocID="{4ADDAE5C-57D0-4987-B62E-FBBCFAEE19F6}" presName="connTx" presStyleLbl="parChTrans1D2" presStyleIdx="2" presStyleCnt="3"/>
      <dgm:spPr/>
      <dgm:t>
        <a:bodyPr/>
        <a:lstStyle/>
        <a:p>
          <a:endParaRPr lang="zh-TW" altLang="en-US"/>
        </a:p>
      </dgm:t>
    </dgm:pt>
    <dgm:pt modelId="{E5A5762F-08A2-465F-8052-B033C34D03B5}" type="pres">
      <dgm:prSet presAssocID="{B8FB8AC0-ECF8-4BB3-BB3C-61C04DB5EDFD}" presName="node" presStyleLbl="node1" presStyleIdx="2" presStyleCnt="3" custScaleX="143554" custRadScaleRad="91558" custRadScaleInc="-4947">
        <dgm:presLayoutVars>
          <dgm:bulletEnabled val="1"/>
        </dgm:presLayoutVars>
      </dgm:prSet>
      <dgm:spPr/>
      <dgm:t>
        <a:bodyPr/>
        <a:lstStyle/>
        <a:p>
          <a:endParaRPr lang="zh-TW" altLang="en-US"/>
        </a:p>
      </dgm:t>
    </dgm:pt>
  </dgm:ptLst>
  <dgm:cxnLst>
    <dgm:cxn modelId="{EDE156DE-7B7A-47AA-A90C-A1D889C3760D}" type="presOf" srcId="{1858510F-191E-4948-9413-480283DDA139}" destId="{344EFA23-2217-4D19-AED1-A7D273A9AC20}" srcOrd="1" destOrd="0" presId="urn:microsoft.com/office/officeart/2005/8/layout/radial1"/>
    <dgm:cxn modelId="{29CFDCF3-6E3F-40F9-A713-562865E1C470}" type="presOf" srcId="{4ADDAE5C-57D0-4987-B62E-FBBCFAEE19F6}" destId="{510F316B-76F0-49FB-A43E-6F0A1567C7F8}" srcOrd="0" destOrd="0" presId="urn:microsoft.com/office/officeart/2005/8/layout/radial1"/>
    <dgm:cxn modelId="{103CA0D5-A9BF-46CE-958C-21BD14387454}" type="presOf" srcId="{343FAA27-9E2F-49AF-B610-4F46C4E7F846}" destId="{86F9D5C0-12C3-498B-B46C-2782BB610E65}" srcOrd="0" destOrd="0" presId="urn:microsoft.com/office/officeart/2005/8/layout/radial1"/>
    <dgm:cxn modelId="{FF3A9962-A913-4CCA-8C35-C118C33216CE}" srcId="{FABA5F5A-75D6-45C5-851A-A2AD32785CB2}" destId="{343FAA27-9E2F-49AF-B610-4F46C4E7F846}" srcOrd="1" destOrd="0" parTransId="{1858510F-191E-4948-9413-480283DDA139}" sibTransId="{DD9F9043-E9BA-4CA3-BEBA-4C57EF25C435}"/>
    <dgm:cxn modelId="{51B4C924-3FB2-4404-B8F1-B3B7078FB9F1}" type="presOf" srcId="{FABA5F5A-75D6-45C5-851A-A2AD32785CB2}" destId="{C760477C-9214-452A-ABDB-E2D48335AA36}" srcOrd="0" destOrd="0" presId="urn:microsoft.com/office/officeart/2005/8/layout/radial1"/>
    <dgm:cxn modelId="{EDB2D9A5-0D9D-4013-AF46-A6A8F3DB71D9}" type="presOf" srcId="{B8FB8AC0-ECF8-4BB3-BB3C-61C04DB5EDFD}" destId="{E5A5762F-08A2-465F-8052-B033C34D03B5}" srcOrd="0" destOrd="0" presId="urn:microsoft.com/office/officeart/2005/8/layout/radial1"/>
    <dgm:cxn modelId="{EBB0C85C-C4C5-4A6C-AA46-AD9442A10881}" srcId="{7C6A2B58-796D-43E5-9D95-CF23A234B1BE}" destId="{FABA5F5A-75D6-45C5-851A-A2AD32785CB2}" srcOrd="0" destOrd="0" parTransId="{20758876-DA1F-4879-849D-CA2141B986B2}" sibTransId="{A153EAC8-4EFB-4B13-B4E5-2CEE4172CDBD}"/>
    <dgm:cxn modelId="{ADC2A692-1BA4-4EED-BACD-B868FDF76D39}" type="presOf" srcId="{9EBD1345-14E1-473A-AA7A-24B92F034503}" destId="{3DF98A48-24D4-4C7C-B05E-4DEE558F0F25}" srcOrd="0" destOrd="0" presId="urn:microsoft.com/office/officeart/2005/8/layout/radial1"/>
    <dgm:cxn modelId="{7B3E7531-9674-4139-A314-19E75D9041FF}" srcId="{FABA5F5A-75D6-45C5-851A-A2AD32785CB2}" destId="{B8FB8AC0-ECF8-4BB3-BB3C-61C04DB5EDFD}" srcOrd="2" destOrd="0" parTransId="{4ADDAE5C-57D0-4987-B62E-FBBCFAEE19F6}" sibTransId="{6A9A8DB9-E559-4647-99CF-33D1AA4C467F}"/>
    <dgm:cxn modelId="{79B1C375-D5D7-4971-B965-DDD0E4936D75}" type="presOf" srcId="{D2C8E377-C090-46FF-A3E3-45A2AF7FAAA5}" destId="{BE918D84-4645-4983-91DB-5375762035E8}" srcOrd="0" destOrd="0" presId="urn:microsoft.com/office/officeart/2005/8/layout/radial1"/>
    <dgm:cxn modelId="{BD4F7F0F-4428-4FBE-B44F-0599893DD812}" type="presOf" srcId="{7C6A2B58-796D-43E5-9D95-CF23A234B1BE}" destId="{FF6584E2-06FB-4742-9B13-5725C36652C0}" srcOrd="0" destOrd="0" presId="urn:microsoft.com/office/officeart/2005/8/layout/radial1"/>
    <dgm:cxn modelId="{489085D3-7095-4D6C-9810-779BE637BC94}" type="presOf" srcId="{1858510F-191E-4948-9413-480283DDA139}" destId="{B1E7C7DA-EB20-4D16-9981-B5E09C67BFA1}" srcOrd="0" destOrd="0" presId="urn:microsoft.com/office/officeart/2005/8/layout/radial1"/>
    <dgm:cxn modelId="{837FE37A-1551-4C23-B14A-A0227618CB1A}" type="presOf" srcId="{4ADDAE5C-57D0-4987-B62E-FBBCFAEE19F6}" destId="{1DDF8BE4-895F-4894-9468-F17D06559DAA}" srcOrd="1" destOrd="0" presId="urn:microsoft.com/office/officeart/2005/8/layout/radial1"/>
    <dgm:cxn modelId="{25CD8D07-7372-4A79-B15D-03768D81F765}" srcId="{FABA5F5A-75D6-45C5-851A-A2AD32785CB2}" destId="{9EBD1345-14E1-473A-AA7A-24B92F034503}" srcOrd="0" destOrd="0" parTransId="{D2C8E377-C090-46FF-A3E3-45A2AF7FAAA5}" sibTransId="{3B1C8DBF-4487-4599-BC46-E1E4DBE15F5C}"/>
    <dgm:cxn modelId="{25010077-E6D0-4588-BC51-14B5ABEEE526}" type="presOf" srcId="{D2C8E377-C090-46FF-A3E3-45A2AF7FAAA5}" destId="{76B8F2EC-8916-4858-AF48-5C21A9DBCE26}" srcOrd="1" destOrd="0" presId="urn:microsoft.com/office/officeart/2005/8/layout/radial1"/>
    <dgm:cxn modelId="{DC9B8BF7-A52D-418E-92A7-8EE735DF1E82}" type="presParOf" srcId="{FF6584E2-06FB-4742-9B13-5725C36652C0}" destId="{C760477C-9214-452A-ABDB-E2D48335AA36}" srcOrd="0" destOrd="0" presId="urn:microsoft.com/office/officeart/2005/8/layout/radial1"/>
    <dgm:cxn modelId="{9A1BAF51-7F0E-49E2-8BDE-1241703716CD}" type="presParOf" srcId="{FF6584E2-06FB-4742-9B13-5725C36652C0}" destId="{BE918D84-4645-4983-91DB-5375762035E8}" srcOrd="1" destOrd="0" presId="urn:microsoft.com/office/officeart/2005/8/layout/radial1"/>
    <dgm:cxn modelId="{6AAD9EA8-F286-40F8-B9E7-AD562A68F5D3}" type="presParOf" srcId="{BE918D84-4645-4983-91DB-5375762035E8}" destId="{76B8F2EC-8916-4858-AF48-5C21A9DBCE26}" srcOrd="0" destOrd="0" presId="urn:microsoft.com/office/officeart/2005/8/layout/radial1"/>
    <dgm:cxn modelId="{6AAF0F33-F12B-463F-B125-0E26E9F879F6}" type="presParOf" srcId="{FF6584E2-06FB-4742-9B13-5725C36652C0}" destId="{3DF98A48-24D4-4C7C-B05E-4DEE558F0F25}" srcOrd="2" destOrd="0" presId="urn:microsoft.com/office/officeart/2005/8/layout/radial1"/>
    <dgm:cxn modelId="{D28E82D1-5CD7-4D80-B2E7-A3F9E6725BBC}" type="presParOf" srcId="{FF6584E2-06FB-4742-9B13-5725C36652C0}" destId="{B1E7C7DA-EB20-4D16-9981-B5E09C67BFA1}" srcOrd="3" destOrd="0" presId="urn:microsoft.com/office/officeart/2005/8/layout/radial1"/>
    <dgm:cxn modelId="{AB62EFC5-8FFE-4797-95C2-D7EEC18BED63}" type="presParOf" srcId="{B1E7C7DA-EB20-4D16-9981-B5E09C67BFA1}" destId="{344EFA23-2217-4D19-AED1-A7D273A9AC20}" srcOrd="0" destOrd="0" presId="urn:microsoft.com/office/officeart/2005/8/layout/radial1"/>
    <dgm:cxn modelId="{E5BC0826-CA10-4A9B-95D1-6FF441C43C24}" type="presParOf" srcId="{FF6584E2-06FB-4742-9B13-5725C36652C0}" destId="{86F9D5C0-12C3-498B-B46C-2782BB610E65}" srcOrd="4" destOrd="0" presId="urn:microsoft.com/office/officeart/2005/8/layout/radial1"/>
    <dgm:cxn modelId="{4F2B573E-291F-46BA-8060-0DC4058E710F}" type="presParOf" srcId="{FF6584E2-06FB-4742-9B13-5725C36652C0}" destId="{510F316B-76F0-49FB-A43E-6F0A1567C7F8}" srcOrd="5" destOrd="0" presId="urn:microsoft.com/office/officeart/2005/8/layout/radial1"/>
    <dgm:cxn modelId="{5B7A314C-BFBC-4C97-81D6-81A7BAC781B5}" type="presParOf" srcId="{510F316B-76F0-49FB-A43E-6F0A1567C7F8}" destId="{1DDF8BE4-895F-4894-9468-F17D06559DAA}" srcOrd="0" destOrd="0" presId="urn:microsoft.com/office/officeart/2005/8/layout/radial1"/>
    <dgm:cxn modelId="{027E5C0C-341A-40D6-9859-C62E787ACBBE}" type="presParOf" srcId="{FF6584E2-06FB-4742-9B13-5725C36652C0}" destId="{E5A5762F-08A2-465F-8052-B033C34D03B5}" srcOrd="6" destOrd="0" presId="urn:microsoft.com/office/officeart/2005/8/layout/radial1"/>
  </dgm:cxnLst>
  <dgm:bg/>
  <dgm:whole>
    <a:ln w="38100">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85817F-0B26-4D52-B412-906FFA8F4F2D}" type="doc">
      <dgm:prSet loTypeId="urn:microsoft.com/office/officeart/2005/8/layout/vList3" loCatId="picture" qsTypeId="urn:microsoft.com/office/officeart/2005/8/quickstyle/simple1" qsCatId="simple" csTypeId="urn:microsoft.com/office/officeart/2005/8/colors/accent1_2" csCatId="accent1" phldr="1"/>
      <dgm:spPr/>
    </dgm:pt>
    <dgm:pt modelId="{103BC7C5-3C67-42F2-B876-766FCBB70676}" type="pres">
      <dgm:prSet presAssocID="{5585817F-0B26-4D52-B412-906FFA8F4F2D}" presName="linearFlow" presStyleCnt="0">
        <dgm:presLayoutVars>
          <dgm:dir/>
          <dgm:resizeHandles val="exact"/>
        </dgm:presLayoutVars>
      </dgm:prSet>
      <dgm:spPr/>
    </dgm:pt>
  </dgm:ptLst>
  <dgm:cxnLst>
    <dgm:cxn modelId="{15000836-F7CF-4A4C-B7EF-021167AFB069}" type="presOf" srcId="{5585817F-0B26-4D52-B412-906FFA8F4F2D}" destId="{103BC7C5-3C67-42F2-B876-766FCBB70676}"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021D6C-B6B7-4EE5-905D-C6E8EB60868B}" type="doc">
      <dgm:prSet loTypeId="urn:microsoft.com/office/officeart/2005/8/layout/target3" loCatId="list" qsTypeId="urn:microsoft.com/office/officeart/2005/8/quickstyle/simple1" qsCatId="simple" csTypeId="urn:microsoft.com/office/officeart/2005/8/colors/accent6_1" csCatId="accent6" phldr="1"/>
      <dgm:spPr/>
      <dgm:t>
        <a:bodyPr/>
        <a:lstStyle/>
        <a:p>
          <a:endParaRPr lang="zh-TW" altLang="en-US"/>
        </a:p>
      </dgm:t>
    </dgm:pt>
    <dgm:pt modelId="{2EFE7C6B-FC80-47A0-ADED-883D994002AD}">
      <dgm:prSet phldrT="[文字]" custT="1"/>
      <dgm:spPr>
        <a:solidFill>
          <a:srgbClr val="92D050">
            <a:alpha val="90000"/>
          </a:srgbClr>
        </a:solidFill>
      </dgm:spPr>
      <dgm:t>
        <a:bodyPr/>
        <a:lstStyle/>
        <a:p>
          <a:pPr>
            <a:spcAft>
              <a:spcPts val="600"/>
            </a:spcAft>
          </a:pPr>
          <a:r>
            <a:rPr lang="en-US" sz="2400" dirty="0" smtClean="0">
              <a:latin typeface="HP Simplified Hans Light" panose="020B0300000000000000" pitchFamily="34" charset="-122"/>
              <a:ea typeface="HP Simplified Hans Light" panose="020B0300000000000000" pitchFamily="34" charset="-122"/>
            </a:rPr>
            <a:t>Group continues active transformation</a:t>
          </a:r>
          <a:endParaRPr lang="zh-TW" altLang="en-US" sz="2400" b="1" dirty="0">
            <a:solidFill>
              <a:srgbClr val="002060"/>
            </a:solidFill>
            <a:latin typeface="HP Simplified Hans Light" panose="020B0300000000000000" pitchFamily="34" charset="-122"/>
            <a:ea typeface="HP Simplified Hans Light" panose="020B0300000000000000" pitchFamily="34" charset="-122"/>
          </a:endParaRPr>
        </a:p>
      </dgm:t>
    </dgm:pt>
    <dgm:pt modelId="{3DDB9306-5E75-41D2-A51E-2121737E3FFB}" type="parTrans" cxnId="{15D4D525-7E11-4104-A483-08DA2AAED284}">
      <dgm:prSet/>
      <dgm:spPr/>
      <dgm:t>
        <a:bodyPr/>
        <a:lstStyle/>
        <a:p>
          <a:endParaRPr lang="zh-TW" altLang="en-US" b="1">
            <a:solidFill>
              <a:srgbClr val="002060"/>
            </a:solidFill>
            <a:latin typeface="Adobe 黑体 Std R" pitchFamily="34" charset="-128"/>
            <a:ea typeface="Adobe 黑体 Std R" pitchFamily="34" charset="-128"/>
          </a:endParaRPr>
        </a:p>
      </dgm:t>
    </dgm:pt>
    <dgm:pt modelId="{D330CC12-7663-4EC0-9D9D-A89EDB49F6DC}" type="sibTrans" cxnId="{15D4D525-7E11-4104-A483-08DA2AAED284}">
      <dgm:prSet/>
      <dgm:spPr/>
      <dgm:t>
        <a:bodyPr/>
        <a:lstStyle/>
        <a:p>
          <a:endParaRPr lang="zh-TW" altLang="en-US" b="1">
            <a:solidFill>
              <a:srgbClr val="002060"/>
            </a:solidFill>
            <a:latin typeface="Adobe 黑体 Std R" pitchFamily="34" charset="-128"/>
            <a:ea typeface="Adobe 黑体 Std R" pitchFamily="34" charset="-128"/>
          </a:endParaRPr>
        </a:p>
      </dgm:t>
    </dgm:pt>
    <dgm:pt modelId="{852658D5-564F-40C1-8F11-79EB22DC1798}">
      <dgm:prSet phldrT="[文字]"/>
      <dgm:spPr/>
      <dgm:t>
        <a:bodyPr/>
        <a:lstStyle/>
        <a:p>
          <a:r>
            <a:rPr lang="en-US" dirty="0" smtClean="0">
              <a:latin typeface="HP Simplified Hans Light" panose="020B0300000000000000" pitchFamily="34" charset="-122"/>
              <a:ea typeface="HP Simplified Hans Light" panose="020B0300000000000000" pitchFamily="34" charset="-122"/>
            </a:rPr>
            <a:t>Create value</a:t>
          </a:r>
          <a:endParaRPr lang="zh-TW" altLang="en-US" b="1" dirty="0">
            <a:solidFill>
              <a:srgbClr val="002060"/>
            </a:solidFill>
            <a:latin typeface="HP Simplified Hans Light" panose="020B0300000000000000" pitchFamily="34" charset="-122"/>
            <a:ea typeface="HP Simplified Hans Light" panose="020B0300000000000000" pitchFamily="34" charset="-122"/>
          </a:endParaRPr>
        </a:p>
      </dgm:t>
    </dgm:pt>
    <dgm:pt modelId="{D70BEB0B-3543-4C32-B865-6D9B847B2650}" type="parTrans" cxnId="{92D9D319-13AF-486E-B0E2-A1428B56F5FF}">
      <dgm:prSet/>
      <dgm:spPr/>
      <dgm:t>
        <a:bodyPr/>
        <a:lstStyle/>
        <a:p>
          <a:endParaRPr lang="zh-TW" altLang="en-US" b="1">
            <a:solidFill>
              <a:srgbClr val="002060"/>
            </a:solidFill>
            <a:latin typeface="Adobe 黑体 Std R" pitchFamily="34" charset="-128"/>
            <a:ea typeface="Adobe 黑体 Std R" pitchFamily="34" charset="-128"/>
          </a:endParaRPr>
        </a:p>
      </dgm:t>
    </dgm:pt>
    <dgm:pt modelId="{4E92113B-386C-42F6-B05C-A39F55D0CE38}" type="sibTrans" cxnId="{92D9D319-13AF-486E-B0E2-A1428B56F5FF}">
      <dgm:prSet/>
      <dgm:spPr/>
      <dgm:t>
        <a:bodyPr/>
        <a:lstStyle/>
        <a:p>
          <a:endParaRPr lang="zh-TW" altLang="en-US" b="1">
            <a:solidFill>
              <a:srgbClr val="002060"/>
            </a:solidFill>
            <a:latin typeface="Adobe 黑体 Std R" pitchFamily="34" charset="-128"/>
            <a:ea typeface="Adobe 黑体 Std R" pitchFamily="34" charset="-128"/>
          </a:endParaRPr>
        </a:p>
      </dgm:t>
    </dgm:pt>
    <dgm:pt modelId="{9AD99A05-4D36-4861-8380-8B506BA5C91B}">
      <dgm:prSet phldrT="[文字]" custT="1"/>
      <dgm:spPr>
        <a:solidFill>
          <a:srgbClr val="FFFF00">
            <a:alpha val="90000"/>
          </a:srgbClr>
        </a:solidFill>
      </dgm:spPr>
      <dgm:t>
        <a:bodyPr/>
        <a:lstStyle/>
        <a:p>
          <a:pPr>
            <a:spcAft>
              <a:spcPts val="600"/>
            </a:spcAft>
          </a:pPr>
          <a:r>
            <a:rPr lang="en-US" sz="2400" dirty="0" smtClean="0">
              <a:latin typeface="HP Simplified Hans Light" panose="020B0300000000000000" pitchFamily="34" charset="-122"/>
              <a:ea typeface="HP Simplified Hans Light" panose="020B0300000000000000" pitchFamily="34" charset="-122"/>
            </a:rPr>
            <a:t>Deepen automotive electronic market</a:t>
          </a:r>
          <a:endParaRPr lang="zh-TW" altLang="en-US" sz="2400" b="1" dirty="0">
            <a:solidFill>
              <a:srgbClr val="002060"/>
            </a:solidFill>
            <a:latin typeface="HP Simplified Hans Light" panose="020B0300000000000000" pitchFamily="34" charset="-122"/>
            <a:ea typeface="HP Simplified Hans Light" panose="020B0300000000000000" pitchFamily="34" charset="-122"/>
          </a:endParaRPr>
        </a:p>
      </dgm:t>
    </dgm:pt>
    <dgm:pt modelId="{1847D000-ABAD-48E0-A40F-DCD2B87C9002}" type="parTrans" cxnId="{7C6A237D-AE44-4091-A508-407142A39FDA}">
      <dgm:prSet/>
      <dgm:spPr/>
      <dgm:t>
        <a:bodyPr/>
        <a:lstStyle/>
        <a:p>
          <a:endParaRPr lang="zh-TW" altLang="en-US" b="1">
            <a:solidFill>
              <a:srgbClr val="002060"/>
            </a:solidFill>
            <a:latin typeface="Adobe 黑体 Std R" pitchFamily="34" charset="-128"/>
            <a:ea typeface="Adobe 黑体 Std R" pitchFamily="34" charset="-128"/>
          </a:endParaRPr>
        </a:p>
      </dgm:t>
    </dgm:pt>
    <dgm:pt modelId="{BDD0285A-83D8-4AF2-87A8-3271E02DE432}" type="sibTrans" cxnId="{7C6A237D-AE44-4091-A508-407142A39FDA}">
      <dgm:prSet/>
      <dgm:spPr/>
      <dgm:t>
        <a:bodyPr/>
        <a:lstStyle/>
        <a:p>
          <a:endParaRPr lang="zh-TW" altLang="en-US" b="1">
            <a:solidFill>
              <a:srgbClr val="002060"/>
            </a:solidFill>
            <a:latin typeface="Adobe 黑体 Std R" pitchFamily="34" charset="-128"/>
            <a:ea typeface="Adobe 黑体 Std R" pitchFamily="34" charset="-128"/>
          </a:endParaRPr>
        </a:p>
      </dgm:t>
    </dgm:pt>
    <dgm:pt modelId="{29A8AEF2-ADF0-47D5-950B-CB7DBD91E7D0}">
      <dgm:prSet phldrT="[文字]"/>
      <dgm:spPr/>
      <dgm:t>
        <a:bodyPr/>
        <a:lstStyle/>
        <a:p>
          <a:r>
            <a:rPr lang="en-US" dirty="0" smtClean="0">
              <a:latin typeface="HP Simplified Hans Light" panose="020B0300000000000000" pitchFamily="34" charset="-122"/>
              <a:ea typeface="HP Simplified Hans Light" panose="020B0300000000000000" pitchFamily="34" charset="-122"/>
            </a:rPr>
            <a:t>Aftermarket</a:t>
          </a:r>
          <a:endParaRPr lang="zh-TW" altLang="en-US" b="1" dirty="0">
            <a:solidFill>
              <a:srgbClr val="002060"/>
            </a:solidFill>
            <a:latin typeface="HP Simplified Hans Light" panose="020B0300000000000000" pitchFamily="34" charset="-122"/>
            <a:ea typeface="HP Simplified Hans Light" panose="020B0300000000000000" pitchFamily="34" charset="-122"/>
          </a:endParaRPr>
        </a:p>
      </dgm:t>
    </dgm:pt>
    <dgm:pt modelId="{9886C1D8-B286-462B-811D-F411EBA75589}" type="parTrans" cxnId="{9B17B6A2-B4ED-4053-B088-D2926A78C92D}">
      <dgm:prSet/>
      <dgm:spPr/>
      <dgm:t>
        <a:bodyPr/>
        <a:lstStyle/>
        <a:p>
          <a:endParaRPr lang="zh-TW" altLang="en-US" b="1">
            <a:solidFill>
              <a:srgbClr val="002060"/>
            </a:solidFill>
            <a:latin typeface="Adobe 黑体 Std R" pitchFamily="34" charset="-128"/>
            <a:ea typeface="Adobe 黑体 Std R" pitchFamily="34" charset="-128"/>
          </a:endParaRPr>
        </a:p>
      </dgm:t>
    </dgm:pt>
    <dgm:pt modelId="{F4838D54-5BE4-4143-AD0C-9958CC7183AD}" type="sibTrans" cxnId="{9B17B6A2-B4ED-4053-B088-D2926A78C92D}">
      <dgm:prSet/>
      <dgm:spPr/>
      <dgm:t>
        <a:bodyPr/>
        <a:lstStyle/>
        <a:p>
          <a:endParaRPr lang="zh-TW" altLang="en-US" b="1">
            <a:solidFill>
              <a:srgbClr val="002060"/>
            </a:solidFill>
            <a:latin typeface="Adobe 黑体 Std R" pitchFamily="34" charset="-128"/>
            <a:ea typeface="Adobe 黑体 Std R" pitchFamily="34" charset="-128"/>
          </a:endParaRPr>
        </a:p>
      </dgm:t>
    </dgm:pt>
    <dgm:pt modelId="{04166F60-F2A1-4414-80C4-CCFA059BEEFA}">
      <dgm:prSet phldrT="[文字]" custT="1"/>
      <dgm:spPr/>
      <dgm:t>
        <a:bodyPr/>
        <a:lstStyle/>
        <a:p>
          <a:pPr>
            <a:spcAft>
              <a:spcPts val="600"/>
            </a:spcAft>
          </a:pPr>
          <a:r>
            <a:rPr lang="en-US" sz="2400" dirty="0" smtClean="0">
              <a:latin typeface="HP Simplified Hans Light" panose="020B0300000000000000" pitchFamily="34" charset="-122"/>
              <a:ea typeface="HP Simplified Hans Light" panose="020B0300000000000000" pitchFamily="34" charset="-122"/>
            </a:rPr>
            <a:t>Corresponding home appliances Trend</a:t>
          </a:r>
          <a:endParaRPr lang="zh-TW" altLang="en-US" sz="2400" b="1" dirty="0">
            <a:solidFill>
              <a:srgbClr val="002060"/>
            </a:solidFill>
            <a:latin typeface="HP Simplified Hans Light" panose="020B0300000000000000" pitchFamily="34" charset="-122"/>
            <a:ea typeface="HP Simplified Hans Light" panose="020B0300000000000000" pitchFamily="34" charset="-122"/>
          </a:endParaRPr>
        </a:p>
      </dgm:t>
    </dgm:pt>
    <dgm:pt modelId="{45602C95-076E-4991-8F61-C5D6A3EEF282}" type="parTrans" cxnId="{EDCBE03B-F916-4881-BAD7-04448B0DCE1C}">
      <dgm:prSet/>
      <dgm:spPr/>
      <dgm:t>
        <a:bodyPr/>
        <a:lstStyle/>
        <a:p>
          <a:endParaRPr lang="zh-TW" altLang="en-US" b="1">
            <a:solidFill>
              <a:srgbClr val="002060"/>
            </a:solidFill>
            <a:latin typeface="Adobe 黑体 Std R" pitchFamily="34" charset="-128"/>
            <a:ea typeface="Adobe 黑体 Std R" pitchFamily="34" charset="-128"/>
          </a:endParaRPr>
        </a:p>
      </dgm:t>
    </dgm:pt>
    <dgm:pt modelId="{D9C4DDB6-498A-44D0-83E3-A55BA02BD5F2}" type="sibTrans" cxnId="{EDCBE03B-F916-4881-BAD7-04448B0DCE1C}">
      <dgm:prSet/>
      <dgm:spPr/>
      <dgm:t>
        <a:bodyPr/>
        <a:lstStyle/>
        <a:p>
          <a:endParaRPr lang="zh-TW" altLang="en-US" b="1">
            <a:solidFill>
              <a:srgbClr val="002060"/>
            </a:solidFill>
            <a:latin typeface="Adobe 黑体 Std R" pitchFamily="34" charset="-128"/>
            <a:ea typeface="Adobe 黑体 Std R" pitchFamily="34" charset="-128"/>
          </a:endParaRPr>
        </a:p>
      </dgm:t>
    </dgm:pt>
    <dgm:pt modelId="{9A18893B-65D5-42F6-AE30-6ADC0891DC55}">
      <dgm:prSet phldrT="[文字]"/>
      <dgm:spPr/>
      <dgm:t>
        <a:bodyPr/>
        <a:lstStyle/>
        <a:p>
          <a:r>
            <a:rPr lang="en-US" dirty="0" smtClean="0">
              <a:latin typeface="HP Simplified Hans Light" panose="020B0300000000000000" pitchFamily="34" charset="-122"/>
              <a:ea typeface="HP Simplified Hans Light" panose="020B0300000000000000" pitchFamily="34" charset="-122"/>
            </a:rPr>
            <a:t>Strengthen R&amp;D</a:t>
          </a:r>
          <a:endParaRPr lang="zh-TW" altLang="en-US" b="1" dirty="0">
            <a:solidFill>
              <a:srgbClr val="002060"/>
            </a:solidFill>
            <a:latin typeface="HP Simplified Hans Light" panose="020B0300000000000000" pitchFamily="34" charset="-122"/>
            <a:ea typeface="HP Simplified Hans Light" panose="020B0300000000000000" pitchFamily="34" charset="-122"/>
          </a:endParaRPr>
        </a:p>
      </dgm:t>
    </dgm:pt>
    <dgm:pt modelId="{1C5DDB7B-412B-4C13-993E-8E252DF6A160}" type="parTrans" cxnId="{6FF6BF62-EC94-4F53-A832-A289C235A4FF}">
      <dgm:prSet/>
      <dgm:spPr/>
      <dgm:t>
        <a:bodyPr/>
        <a:lstStyle/>
        <a:p>
          <a:endParaRPr lang="zh-TW" altLang="en-US" b="1">
            <a:solidFill>
              <a:srgbClr val="002060"/>
            </a:solidFill>
            <a:latin typeface="Adobe 黑体 Std R" pitchFamily="34" charset="-128"/>
            <a:ea typeface="Adobe 黑体 Std R" pitchFamily="34" charset="-128"/>
          </a:endParaRPr>
        </a:p>
      </dgm:t>
    </dgm:pt>
    <dgm:pt modelId="{25CFB645-B910-4841-A555-E1C31C940ADC}" type="sibTrans" cxnId="{6FF6BF62-EC94-4F53-A832-A289C235A4FF}">
      <dgm:prSet/>
      <dgm:spPr/>
      <dgm:t>
        <a:bodyPr/>
        <a:lstStyle/>
        <a:p>
          <a:endParaRPr lang="zh-TW" altLang="en-US" b="1">
            <a:solidFill>
              <a:srgbClr val="002060"/>
            </a:solidFill>
            <a:latin typeface="Adobe 黑体 Std R" pitchFamily="34" charset="-128"/>
            <a:ea typeface="Adobe 黑体 Std R" pitchFamily="34" charset="-128"/>
          </a:endParaRPr>
        </a:p>
      </dgm:t>
    </dgm:pt>
    <dgm:pt modelId="{FACA05CF-F316-451B-9DA9-BCECC4B60B75}">
      <dgm:prSet/>
      <dgm:spPr/>
      <dgm:t>
        <a:bodyPr/>
        <a:lstStyle/>
        <a:p>
          <a:r>
            <a:rPr lang="en-US" dirty="0" smtClean="0">
              <a:latin typeface="HP Simplified Hans Light" panose="020B0300000000000000" pitchFamily="34" charset="-122"/>
              <a:ea typeface="HP Simplified Hans Light" panose="020B0300000000000000" pitchFamily="34" charset="-122"/>
            </a:rPr>
            <a:t>Reasonable stock price</a:t>
          </a:r>
          <a:endParaRPr lang="zh-TW" altLang="en-US" dirty="0">
            <a:latin typeface="HP Simplified Hans Light" panose="020B0300000000000000" pitchFamily="34" charset="-122"/>
            <a:ea typeface="HP Simplified Hans Light" panose="020B0300000000000000" pitchFamily="34" charset="-122"/>
          </a:endParaRPr>
        </a:p>
      </dgm:t>
    </dgm:pt>
    <dgm:pt modelId="{828C9ED4-0D27-4F02-BAB3-51A80E3665F8}" type="parTrans" cxnId="{C360D342-6FE0-4530-8A0D-3B39D83F6B78}">
      <dgm:prSet/>
      <dgm:spPr/>
      <dgm:t>
        <a:bodyPr/>
        <a:lstStyle/>
        <a:p>
          <a:endParaRPr lang="zh-TW" altLang="en-US"/>
        </a:p>
      </dgm:t>
    </dgm:pt>
    <dgm:pt modelId="{D1D8C0DA-7735-4EB0-B347-E46605BEC587}" type="sibTrans" cxnId="{C360D342-6FE0-4530-8A0D-3B39D83F6B78}">
      <dgm:prSet/>
      <dgm:spPr/>
      <dgm:t>
        <a:bodyPr/>
        <a:lstStyle/>
        <a:p>
          <a:endParaRPr lang="zh-TW" altLang="en-US"/>
        </a:p>
      </dgm:t>
    </dgm:pt>
    <dgm:pt modelId="{9C665469-CE85-4F19-9307-4FED56D627EB}">
      <dgm:prSet/>
      <dgm:spPr/>
      <dgm:t>
        <a:bodyPr/>
        <a:lstStyle/>
        <a:p>
          <a:r>
            <a:rPr lang="en-US" dirty="0" smtClean="0">
              <a:latin typeface="HP Simplified Hans Light" panose="020B0300000000000000" pitchFamily="34" charset="-122"/>
              <a:ea typeface="HP Simplified Hans Light" panose="020B0300000000000000" pitchFamily="34" charset="-122"/>
            </a:rPr>
            <a:t>Product advantages</a:t>
          </a:r>
          <a:endParaRPr lang="zh-TW" altLang="en-US" dirty="0">
            <a:latin typeface="HP Simplified Hans Light" panose="020B0300000000000000" pitchFamily="34" charset="-122"/>
            <a:ea typeface="HP Simplified Hans Light" panose="020B0300000000000000" pitchFamily="34" charset="-122"/>
          </a:endParaRPr>
        </a:p>
      </dgm:t>
    </dgm:pt>
    <dgm:pt modelId="{F61AA9B6-EB63-4020-A675-523131CF1806}" type="parTrans" cxnId="{39488576-D5F0-4613-BA37-8EC1268AE907}">
      <dgm:prSet/>
      <dgm:spPr/>
      <dgm:t>
        <a:bodyPr/>
        <a:lstStyle/>
        <a:p>
          <a:endParaRPr lang="zh-TW" altLang="en-US"/>
        </a:p>
      </dgm:t>
    </dgm:pt>
    <dgm:pt modelId="{0FB09A05-4814-42B9-9D02-AB5C9318BC28}" type="sibTrans" cxnId="{39488576-D5F0-4613-BA37-8EC1268AE907}">
      <dgm:prSet/>
      <dgm:spPr/>
      <dgm:t>
        <a:bodyPr/>
        <a:lstStyle/>
        <a:p>
          <a:endParaRPr lang="zh-TW" altLang="en-US"/>
        </a:p>
      </dgm:t>
    </dgm:pt>
    <dgm:pt modelId="{36D0B284-D383-44B5-9CFB-BBDB189D0FBB}">
      <dgm:prSet/>
      <dgm:spPr/>
      <dgm:t>
        <a:bodyPr/>
        <a:lstStyle/>
        <a:p>
          <a:r>
            <a:rPr lang="en-US" dirty="0" smtClean="0">
              <a:latin typeface="HP Simplified Hans Light" panose="020B0300000000000000" pitchFamily="34" charset="-122"/>
              <a:ea typeface="HP Simplified Hans Light" panose="020B0300000000000000" pitchFamily="34" charset="-122"/>
            </a:rPr>
            <a:t>Understand Target audiences</a:t>
          </a:r>
          <a:endParaRPr lang="zh-TW" altLang="en-US" dirty="0">
            <a:latin typeface="HP Simplified Hans Light" panose="020B0300000000000000" pitchFamily="34" charset="-122"/>
            <a:ea typeface="HP Simplified Hans Light" panose="020B0300000000000000" pitchFamily="34" charset="-122"/>
          </a:endParaRPr>
        </a:p>
      </dgm:t>
    </dgm:pt>
    <dgm:pt modelId="{6C5A1D98-8A45-4EFA-A1E4-3269880A11E0}" type="parTrans" cxnId="{81078163-C715-4B81-AB8D-2C460527DA8E}">
      <dgm:prSet/>
      <dgm:spPr/>
      <dgm:t>
        <a:bodyPr/>
        <a:lstStyle/>
        <a:p>
          <a:endParaRPr lang="zh-TW" altLang="en-US"/>
        </a:p>
      </dgm:t>
    </dgm:pt>
    <dgm:pt modelId="{5C37F16D-06CF-47CA-A437-42357987D383}" type="sibTrans" cxnId="{81078163-C715-4B81-AB8D-2C460527DA8E}">
      <dgm:prSet/>
      <dgm:spPr/>
      <dgm:t>
        <a:bodyPr/>
        <a:lstStyle/>
        <a:p>
          <a:endParaRPr lang="zh-TW" altLang="en-US"/>
        </a:p>
      </dgm:t>
    </dgm:pt>
    <dgm:pt modelId="{73DBC47F-2253-4BF3-AB37-F81E19AD3E25}" type="pres">
      <dgm:prSet presAssocID="{B7021D6C-B6B7-4EE5-905D-C6E8EB60868B}" presName="Name0" presStyleCnt="0">
        <dgm:presLayoutVars>
          <dgm:chMax val="7"/>
          <dgm:dir/>
          <dgm:animLvl val="lvl"/>
          <dgm:resizeHandles val="exact"/>
        </dgm:presLayoutVars>
      </dgm:prSet>
      <dgm:spPr/>
      <dgm:t>
        <a:bodyPr/>
        <a:lstStyle/>
        <a:p>
          <a:endParaRPr lang="zh-TW" altLang="en-US"/>
        </a:p>
      </dgm:t>
    </dgm:pt>
    <dgm:pt modelId="{3A06B32F-81EC-4566-888D-F2A054EE0CB0}" type="pres">
      <dgm:prSet presAssocID="{2EFE7C6B-FC80-47A0-ADED-883D994002AD}" presName="circle1" presStyleLbl="node1" presStyleIdx="0" presStyleCnt="3"/>
      <dgm:spPr>
        <a:solidFill>
          <a:srgbClr val="92D050"/>
        </a:solidFill>
      </dgm:spPr>
      <dgm:t>
        <a:bodyPr/>
        <a:lstStyle/>
        <a:p>
          <a:endParaRPr lang="zh-TW" altLang="en-US"/>
        </a:p>
      </dgm:t>
    </dgm:pt>
    <dgm:pt modelId="{2E030B1F-A3E7-4C2A-8C62-4D130D990268}" type="pres">
      <dgm:prSet presAssocID="{2EFE7C6B-FC80-47A0-ADED-883D994002AD}" presName="space" presStyleCnt="0"/>
      <dgm:spPr/>
    </dgm:pt>
    <dgm:pt modelId="{4F67FE5D-A0C2-45DC-9FD8-B855A9AD5919}" type="pres">
      <dgm:prSet presAssocID="{2EFE7C6B-FC80-47A0-ADED-883D994002AD}" presName="rect1" presStyleLbl="alignAcc1" presStyleIdx="0" presStyleCnt="3"/>
      <dgm:spPr/>
      <dgm:t>
        <a:bodyPr/>
        <a:lstStyle/>
        <a:p>
          <a:endParaRPr lang="zh-TW" altLang="en-US"/>
        </a:p>
      </dgm:t>
    </dgm:pt>
    <dgm:pt modelId="{5586B513-4BCA-4120-ADA5-4FF39562AB86}" type="pres">
      <dgm:prSet presAssocID="{9AD99A05-4D36-4861-8380-8B506BA5C91B}" presName="vertSpace2" presStyleLbl="node1" presStyleIdx="0" presStyleCnt="3"/>
      <dgm:spPr/>
    </dgm:pt>
    <dgm:pt modelId="{BCF3CC14-5184-4A25-ABD2-0249FF3E8563}" type="pres">
      <dgm:prSet presAssocID="{9AD99A05-4D36-4861-8380-8B506BA5C91B}" presName="circle2" presStyleLbl="node1" presStyleIdx="1" presStyleCnt="3"/>
      <dgm:spPr>
        <a:solidFill>
          <a:srgbClr val="FFFF00"/>
        </a:solidFill>
      </dgm:spPr>
    </dgm:pt>
    <dgm:pt modelId="{4B5740D4-ACB1-4F2D-B8A3-41260E5B23A0}" type="pres">
      <dgm:prSet presAssocID="{9AD99A05-4D36-4861-8380-8B506BA5C91B}" presName="rect2" presStyleLbl="alignAcc1" presStyleIdx="1" presStyleCnt="3" custLinFactNeighborX="-116" custLinFactNeighborY="481"/>
      <dgm:spPr/>
      <dgm:t>
        <a:bodyPr/>
        <a:lstStyle/>
        <a:p>
          <a:endParaRPr lang="zh-TW" altLang="en-US"/>
        </a:p>
      </dgm:t>
    </dgm:pt>
    <dgm:pt modelId="{86E46D1B-923A-40C8-BFBC-137DFA4619B9}" type="pres">
      <dgm:prSet presAssocID="{04166F60-F2A1-4414-80C4-CCFA059BEEFA}" presName="vertSpace3" presStyleLbl="node1" presStyleIdx="1" presStyleCnt="3"/>
      <dgm:spPr/>
    </dgm:pt>
    <dgm:pt modelId="{A01E7405-DA37-4D3D-8CFF-64F9216A728F}" type="pres">
      <dgm:prSet presAssocID="{04166F60-F2A1-4414-80C4-CCFA059BEEFA}" presName="circle3" presStyleLbl="node1" presStyleIdx="2" presStyleCnt="3"/>
      <dgm:spPr>
        <a:solidFill>
          <a:schemeClr val="accent2">
            <a:lumMod val="20000"/>
            <a:lumOff val="80000"/>
          </a:schemeClr>
        </a:solidFill>
      </dgm:spPr>
    </dgm:pt>
    <dgm:pt modelId="{C824AA27-E4D1-4206-BCD3-C139C427237D}" type="pres">
      <dgm:prSet presAssocID="{04166F60-F2A1-4414-80C4-CCFA059BEEFA}" presName="rect3" presStyleLbl="alignAcc1" presStyleIdx="2" presStyleCnt="3"/>
      <dgm:spPr/>
      <dgm:t>
        <a:bodyPr/>
        <a:lstStyle/>
        <a:p>
          <a:endParaRPr lang="zh-TW" altLang="en-US"/>
        </a:p>
      </dgm:t>
    </dgm:pt>
    <dgm:pt modelId="{F0E9E1E5-19C7-41B0-B888-CDF36DEF1765}" type="pres">
      <dgm:prSet presAssocID="{2EFE7C6B-FC80-47A0-ADED-883D994002AD}" presName="rect1ParTx" presStyleLbl="alignAcc1" presStyleIdx="2" presStyleCnt="3">
        <dgm:presLayoutVars>
          <dgm:chMax val="1"/>
          <dgm:bulletEnabled val="1"/>
        </dgm:presLayoutVars>
      </dgm:prSet>
      <dgm:spPr/>
      <dgm:t>
        <a:bodyPr/>
        <a:lstStyle/>
        <a:p>
          <a:endParaRPr lang="zh-TW" altLang="en-US"/>
        </a:p>
      </dgm:t>
    </dgm:pt>
    <dgm:pt modelId="{4A9A0660-1B7C-415F-B71C-70247151FD94}" type="pres">
      <dgm:prSet presAssocID="{2EFE7C6B-FC80-47A0-ADED-883D994002AD}" presName="rect1ChTx" presStyleLbl="alignAcc1" presStyleIdx="2" presStyleCnt="3">
        <dgm:presLayoutVars>
          <dgm:bulletEnabled val="1"/>
        </dgm:presLayoutVars>
      </dgm:prSet>
      <dgm:spPr/>
      <dgm:t>
        <a:bodyPr/>
        <a:lstStyle/>
        <a:p>
          <a:endParaRPr lang="zh-TW" altLang="en-US"/>
        </a:p>
      </dgm:t>
    </dgm:pt>
    <dgm:pt modelId="{C02EF172-818F-42C3-9659-2BC3F5DD4BD5}" type="pres">
      <dgm:prSet presAssocID="{9AD99A05-4D36-4861-8380-8B506BA5C91B}" presName="rect2ParTx" presStyleLbl="alignAcc1" presStyleIdx="2" presStyleCnt="3">
        <dgm:presLayoutVars>
          <dgm:chMax val="1"/>
          <dgm:bulletEnabled val="1"/>
        </dgm:presLayoutVars>
      </dgm:prSet>
      <dgm:spPr/>
      <dgm:t>
        <a:bodyPr/>
        <a:lstStyle/>
        <a:p>
          <a:endParaRPr lang="zh-TW" altLang="en-US"/>
        </a:p>
      </dgm:t>
    </dgm:pt>
    <dgm:pt modelId="{859A2B28-7646-44C8-BE64-C27AA6BECA3F}" type="pres">
      <dgm:prSet presAssocID="{9AD99A05-4D36-4861-8380-8B506BA5C91B}" presName="rect2ChTx" presStyleLbl="alignAcc1" presStyleIdx="2" presStyleCnt="3">
        <dgm:presLayoutVars>
          <dgm:bulletEnabled val="1"/>
        </dgm:presLayoutVars>
      </dgm:prSet>
      <dgm:spPr/>
      <dgm:t>
        <a:bodyPr/>
        <a:lstStyle/>
        <a:p>
          <a:endParaRPr lang="zh-TW" altLang="en-US"/>
        </a:p>
      </dgm:t>
    </dgm:pt>
    <dgm:pt modelId="{652995CE-D34E-451D-AA50-B5365176013C}" type="pres">
      <dgm:prSet presAssocID="{04166F60-F2A1-4414-80C4-CCFA059BEEFA}" presName="rect3ParTx" presStyleLbl="alignAcc1" presStyleIdx="2" presStyleCnt="3">
        <dgm:presLayoutVars>
          <dgm:chMax val="1"/>
          <dgm:bulletEnabled val="1"/>
        </dgm:presLayoutVars>
      </dgm:prSet>
      <dgm:spPr/>
      <dgm:t>
        <a:bodyPr/>
        <a:lstStyle/>
        <a:p>
          <a:endParaRPr lang="zh-TW" altLang="en-US"/>
        </a:p>
      </dgm:t>
    </dgm:pt>
    <dgm:pt modelId="{C28A8480-694B-4462-9930-357953ADC885}" type="pres">
      <dgm:prSet presAssocID="{04166F60-F2A1-4414-80C4-CCFA059BEEFA}" presName="rect3ChTx" presStyleLbl="alignAcc1" presStyleIdx="2" presStyleCnt="3">
        <dgm:presLayoutVars>
          <dgm:bulletEnabled val="1"/>
        </dgm:presLayoutVars>
      </dgm:prSet>
      <dgm:spPr/>
      <dgm:t>
        <a:bodyPr/>
        <a:lstStyle/>
        <a:p>
          <a:endParaRPr lang="zh-TW" altLang="en-US"/>
        </a:p>
      </dgm:t>
    </dgm:pt>
  </dgm:ptLst>
  <dgm:cxnLst>
    <dgm:cxn modelId="{956B43D3-A31A-459C-B448-43DB75B3B306}" type="presOf" srcId="{04166F60-F2A1-4414-80C4-CCFA059BEEFA}" destId="{C824AA27-E4D1-4206-BCD3-C139C427237D}" srcOrd="0" destOrd="0" presId="urn:microsoft.com/office/officeart/2005/8/layout/target3"/>
    <dgm:cxn modelId="{7C6A237D-AE44-4091-A508-407142A39FDA}" srcId="{B7021D6C-B6B7-4EE5-905D-C6E8EB60868B}" destId="{9AD99A05-4D36-4861-8380-8B506BA5C91B}" srcOrd="1" destOrd="0" parTransId="{1847D000-ABAD-48E0-A40F-DCD2B87C9002}" sibTransId="{BDD0285A-83D8-4AF2-87A8-3271E02DE432}"/>
    <dgm:cxn modelId="{10E5B7E6-0FAD-478C-9F56-803386BDAA65}" type="presOf" srcId="{2EFE7C6B-FC80-47A0-ADED-883D994002AD}" destId="{F0E9E1E5-19C7-41B0-B888-CDF36DEF1765}" srcOrd="1" destOrd="0" presId="urn:microsoft.com/office/officeart/2005/8/layout/target3"/>
    <dgm:cxn modelId="{BBC151FA-1723-46B0-9770-70F9B4C6D7A1}" type="presOf" srcId="{29A8AEF2-ADF0-47D5-950B-CB7DBD91E7D0}" destId="{859A2B28-7646-44C8-BE64-C27AA6BECA3F}" srcOrd="0" destOrd="0" presId="urn:microsoft.com/office/officeart/2005/8/layout/target3"/>
    <dgm:cxn modelId="{0D0A4904-2FC4-4AD7-AC15-91FADBE446AA}" type="presOf" srcId="{B7021D6C-B6B7-4EE5-905D-C6E8EB60868B}" destId="{73DBC47F-2253-4BF3-AB37-F81E19AD3E25}" srcOrd="0" destOrd="0" presId="urn:microsoft.com/office/officeart/2005/8/layout/target3"/>
    <dgm:cxn modelId="{042134BF-5578-48A4-B964-50A1E5D67371}" type="presOf" srcId="{9A18893B-65D5-42F6-AE30-6ADC0891DC55}" destId="{C28A8480-694B-4462-9930-357953ADC885}" srcOrd="0" destOrd="0" presId="urn:microsoft.com/office/officeart/2005/8/layout/target3"/>
    <dgm:cxn modelId="{C360D342-6FE0-4530-8A0D-3B39D83F6B78}" srcId="{2EFE7C6B-FC80-47A0-ADED-883D994002AD}" destId="{FACA05CF-F316-451B-9DA9-BCECC4B60B75}" srcOrd="1" destOrd="0" parTransId="{828C9ED4-0D27-4F02-BAB3-51A80E3665F8}" sibTransId="{D1D8C0DA-7735-4EB0-B347-E46605BEC587}"/>
    <dgm:cxn modelId="{DB6A6F93-9FE2-46C1-98F7-6212E202B650}" type="presOf" srcId="{36D0B284-D383-44B5-9CFB-BBDB189D0FBB}" destId="{C28A8480-694B-4462-9930-357953ADC885}" srcOrd="0" destOrd="1" presId="urn:microsoft.com/office/officeart/2005/8/layout/target3"/>
    <dgm:cxn modelId="{557D3BBA-1AF1-4476-8550-A1137B892322}" type="presOf" srcId="{9AD99A05-4D36-4861-8380-8B506BA5C91B}" destId="{4B5740D4-ACB1-4F2D-B8A3-41260E5B23A0}" srcOrd="0" destOrd="0" presId="urn:microsoft.com/office/officeart/2005/8/layout/target3"/>
    <dgm:cxn modelId="{93FB5DA7-E45F-463C-B9AF-570237B83EF5}" type="presOf" srcId="{9C665469-CE85-4F19-9307-4FED56D627EB}" destId="{859A2B28-7646-44C8-BE64-C27AA6BECA3F}" srcOrd="0" destOrd="1" presId="urn:microsoft.com/office/officeart/2005/8/layout/target3"/>
    <dgm:cxn modelId="{F111B93F-3746-4506-9813-298ADBA5CEA8}" type="presOf" srcId="{852658D5-564F-40C1-8F11-79EB22DC1798}" destId="{4A9A0660-1B7C-415F-B71C-70247151FD94}" srcOrd="0" destOrd="0" presId="urn:microsoft.com/office/officeart/2005/8/layout/target3"/>
    <dgm:cxn modelId="{9B17B6A2-B4ED-4053-B088-D2926A78C92D}" srcId="{9AD99A05-4D36-4861-8380-8B506BA5C91B}" destId="{29A8AEF2-ADF0-47D5-950B-CB7DBD91E7D0}" srcOrd="0" destOrd="0" parTransId="{9886C1D8-B286-462B-811D-F411EBA75589}" sibTransId="{F4838D54-5BE4-4143-AD0C-9958CC7183AD}"/>
    <dgm:cxn modelId="{6FF6BF62-EC94-4F53-A832-A289C235A4FF}" srcId="{04166F60-F2A1-4414-80C4-CCFA059BEEFA}" destId="{9A18893B-65D5-42F6-AE30-6ADC0891DC55}" srcOrd="0" destOrd="0" parTransId="{1C5DDB7B-412B-4C13-993E-8E252DF6A160}" sibTransId="{25CFB645-B910-4841-A555-E1C31C940ADC}"/>
    <dgm:cxn modelId="{39488576-D5F0-4613-BA37-8EC1268AE907}" srcId="{9AD99A05-4D36-4861-8380-8B506BA5C91B}" destId="{9C665469-CE85-4F19-9307-4FED56D627EB}" srcOrd="1" destOrd="0" parTransId="{F61AA9B6-EB63-4020-A675-523131CF1806}" sibTransId="{0FB09A05-4814-42B9-9D02-AB5C9318BC28}"/>
    <dgm:cxn modelId="{72016ACB-40AD-46C4-8B15-A0D7F3E1D31E}" type="presOf" srcId="{9AD99A05-4D36-4861-8380-8B506BA5C91B}" destId="{C02EF172-818F-42C3-9659-2BC3F5DD4BD5}" srcOrd="1" destOrd="0" presId="urn:microsoft.com/office/officeart/2005/8/layout/target3"/>
    <dgm:cxn modelId="{EDCBE03B-F916-4881-BAD7-04448B0DCE1C}" srcId="{B7021D6C-B6B7-4EE5-905D-C6E8EB60868B}" destId="{04166F60-F2A1-4414-80C4-CCFA059BEEFA}" srcOrd="2" destOrd="0" parTransId="{45602C95-076E-4991-8F61-C5D6A3EEF282}" sibTransId="{D9C4DDB6-498A-44D0-83E3-A55BA02BD5F2}"/>
    <dgm:cxn modelId="{15D4D525-7E11-4104-A483-08DA2AAED284}" srcId="{B7021D6C-B6B7-4EE5-905D-C6E8EB60868B}" destId="{2EFE7C6B-FC80-47A0-ADED-883D994002AD}" srcOrd="0" destOrd="0" parTransId="{3DDB9306-5E75-41D2-A51E-2121737E3FFB}" sibTransId="{D330CC12-7663-4EC0-9D9D-A89EDB49F6DC}"/>
    <dgm:cxn modelId="{92D9D319-13AF-486E-B0E2-A1428B56F5FF}" srcId="{2EFE7C6B-FC80-47A0-ADED-883D994002AD}" destId="{852658D5-564F-40C1-8F11-79EB22DC1798}" srcOrd="0" destOrd="0" parTransId="{D70BEB0B-3543-4C32-B865-6D9B847B2650}" sibTransId="{4E92113B-386C-42F6-B05C-A39F55D0CE38}"/>
    <dgm:cxn modelId="{4B019C52-3176-41CA-8A47-839D6559AA61}" type="presOf" srcId="{2EFE7C6B-FC80-47A0-ADED-883D994002AD}" destId="{4F67FE5D-A0C2-45DC-9FD8-B855A9AD5919}" srcOrd="0" destOrd="0" presId="urn:microsoft.com/office/officeart/2005/8/layout/target3"/>
    <dgm:cxn modelId="{71F49C92-1987-4CA2-BE2D-E4E18D1DC365}" type="presOf" srcId="{04166F60-F2A1-4414-80C4-CCFA059BEEFA}" destId="{652995CE-D34E-451D-AA50-B5365176013C}" srcOrd="1" destOrd="0" presId="urn:microsoft.com/office/officeart/2005/8/layout/target3"/>
    <dgm:cxn modelId="{330A719F-8B2D-40D6-B676-21CCF7304B77}" type="presOf" srcId="{FACA05CF-F316-451B-9DA9-BCECC4B60B75}" destId="{4A9A0660-1B7C-415F-B71C-70247151FD94}" srcOrd="0" destOrd="1" presId="urn:microsoft.com/office/officeart/2005/8/layout/target3"/>
    <dgm:cxn modelId="{81078163-C715-4B81-AB8D-2C460527DA8E}" srcId="{04166F60-F2A1-4414-80C4-CCFA059BEEFA}" destId="{36D0B284-D383-44B5-9CFB-BBDB189D0FBB}" srcOrd="1" destOrd="0" parTransId="{6C5A1D98-8A45-4EFA-A1E4-3269880A11E0}" sibTransId="{5C37F16D-06CF-47CA-A437-42357987D383}"/>
    <dgm:cxn modelId="{F42F65AD-B1A1-40B8-8A47-52A24BDE3930}" type="presParOf" srcId="{73DBC47F-2253-4BF3-AB37-F81E19AD3E25}" destId="{3A06B32F-81EC-4566-888D-F2A054EE0CB0}" srcOrd="0" destOrd="0" presId="urn:microsoft.com/office/officeart/2005/8/layout/target3"/>
    <dgm:cxn modelId="{94B9CF2F-DF29-4189-9797-C5B4B61A0662}" type="presParOf" srcId="{73DBC47F-2253-4BF3-AB37-F81E19AD3E25}" destId="{2E030B1F-A3E7-4C2A-8C62-4D130D990268}" srcOrd="1" destOrd="0" presId="urn:microsoft.com/office/officeart/2005/8/layout/target3"/>
    <dgm:cxn modelId="{59FAC373-C474-46C6-AA63-31169A8AE51D}" type="presParOf" srcId="{73DBC47F-2253-4BF3-AB37-F81E19AD3E25}" destId="{4F67FE5D-A0C2-45DC-9FD8-B855A9AD5919}" srcOrd="2" destOrd="0" presId="urn:microsoft.com/office/officeart/2005/8/layout/target3"/>
    <dgm:cxn modelId="{E4C8A19D-E688-42B9-AD04-BE3921D49A3C}" type="presParOf" srcId="{73DBC47F-2253-4BF3-AB37-F81E19AD3E25}" destId="{5586B513-4BCA-4120-ADA5-4FF39562AB86}" srcOrd="3" destOrd="0" presId="urn:microsoft.com/office/officeart/2005/8/layout/target3"/>
    <dgm:cxn modelId="{F21D1CF4-2648-4CF7-9F8A-AAB8E17B720E}" type="presParOf" srcId="{73DBC47F-2253-4BF3-AB37-F81E19AD3E25}" destId="{BCF3CC14-5184-4A25-ABD2-0249FF3E8563}" srcOrd="4" destOrd="0" presId="urn:microsoft.com/office/officeart/2005/8/layout/target3"/>
    <dgm:cxn modelId="{77E54D33-3F1F-4CA6-91B8-6C69D2DFC2B8}" type="presParOf" srcId="{73DBC47F-2253-4BF3-AB37-F81E19AD3E25}" destId="{4B5740D4-ACB1-4F2D-B8A3-41260E5B23A0}" srcOrd="5" destOrd="0" presId="urn:microsoft.com/office/officeart/2005/8/layout/target3"/>
    <dgm:cxn modelId="{6620E790-30B9-4DDD-9153-C00406A55D53}" type="presParOf" srcId="{73DBC47F-2253-4BF3-AB37-F81E19AD3E25}" destId="{86E46D1B-923A-40C8-BFBC-137DFA4619B9}" srcOrd="6" destOrd="0" presId="urn:microsoft.com/office/officeart/2005/8/layout/target3"/>
    <dgm:cxn modelId="{DF88143F-9D21-4AB0-A701-DB0FA10D6009}" type="presParOf" srcId="{73DBC47F-2253-4BF3-AB37-F81E19AD3E25}" destId="{A01E7405-DA37-4D3D-8CFF-64F9216A728F}" srcOrd="7" destOrd="0" presId="urn:microsoft.com/office/officeart/2005/8/layout/target3"/>
    <dgm:cxn modelId="{28C38DAF-F5CB-42A4-9DE1-34CE094A3D14}" type="presParOf" srcId="{73DBC47F-2253-4BF3-AB37-F81E19AD3E25}" destId="{C824AA27-E4D1-4206-BCD3-C139C427237D}" srcOrd="8" destOrd="0" presId="urn:microsoft.com/office/officeart/2005/8/layout/target3"/>
    <dgm:cxn modelId="{3F24A36C-99FC-4702-B629-1314597EC47A}" type="presParOf" srcId="{73DBC47F-2253-4BF3-AB37-F81E19AD3E25}" destId="{F0E9E1E5-19C7-41B0-B888-CDF36DEF1765}" srcOrd="9" destOrd="0" presId="urn:microsoft.com/office/officeart/2005/8/layout/target3"/>
    <dgm:cxn modelId="{1B7C293B-B8C8-4E05-A26D-932E4931F9E7}" type="presParOf" srcId="{73DBC47F-2253-4BF3-AB37-F81E19AD3E25}" destId="{4A9A0660-1B7C-415F-B71C-70247151FD94}" srcOrd="10" destOrd="0" presId="urn:microsoft.com/office/officeart/2005/8/layout/target3"/>
    <dgm:cxn modelId="{52C5037E-02CD-432E-8EFE-41F1A0C0BE99}" type="presParOf" srcId="{73DBC47F-2253-4BF3-AB37-F81E19AD3E25}" destId="{C02EF172-818F-42C3-9659-2BC3F5DD4BD5}" srcOrd="11" destOrd="0" presId="urn:microsoft.com/office/officeart/2005/8/layout/target3"/>
    <dgm:cxn modelId="{9BFD28CE-7290-4850-BE90-0D7907120D54}" type="presParOf" srcId="{73DBC47F-2253-4BF3-AB37-F81E19AD3E25}" destId="{859A2B28-7646-44C8-BE64-C27AA6BECA3F}" srcOrd="12" destOrd="0" presId="urn:microsoft.com/office/officeart/2005/8/layout/target3"/>
    <dgm:cxn modelId="{E0E1241A-9057-4B0E-B4E9-BC79A1A84151}" type="presParOf" srcId="{73DBC47F-2253-4BF3-AB37-F81E19AD3E25}" destId="{652995CE-D34E-451D-AA50-B5365176013C}" srcOrd="13" destOrd="0" presId="urn:microsoft.com/office/officeart/2005/8/layout/target3"/>
    <dgm:cxn modelId="{A2F9B391-01E2-4A2D-886F-0A6A55D686A7}" type="presParOf" srcId="{73DBC47F-2253-4BF3-AB37-F81E19AD3E25}" destId="{C28A8480-694B-4462-9930-357953ADC885}"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3998-9758-4C47-BA03-9E93C81E4083}">
      <dsp:nvSpPr>
        <dsp:cNvPr id="0" name=""/>
        <dsp:cNvSpPr/>
      </dsp:nvSpPr>
      <dsp:spPr>
        <a:xfrm>
          <a:off x="-5190339" y="-785678"/>
          <a:ext cx="6107861" cy="6107861"/>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0608D7-053C-45FF-9EF4-866EF081D670}">
      <dsp:nvSpPr>
        <dsp:cNvPr id="0" name=""/>
        <dsp:cNvSpPr/>
      </dsp:nvSpPr>
      <dsp:spPr>
        <a:xfrm>
          <a:off x="366779" y="283440"/>
          <a:ext cx="7368366" cy="567244"/>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450250" tIns="81280" rIns="81280" bIns="81280" numCol="1" spcCol="1270" anchor="ctr" anchorCtr="0">
          <a:noAutofit/>
        </a:bodyPr>
        <a:lstStyle/>
        <a:p>
          <a:pPr lvl="0" algn="l" defTabSz="1422400">
            <a:lnSpc>
              <a:spcPct val="90000"/>
            </a:lnSpc>
            <a:spcBef>
              <a:spcPct val="0"/>
            </a:spcBef>
            <a:spcAft>
              <a:spcPct val="35000"/>
            </a:spcAft>
          </a:pPr>
          <a:r>
            <a:rPr lang="en-US" altLang="zh-TW" sz="3200" kern="1200" dirty="0" smtClean="0">
              <a:latin typeface="HP Simplified Hans Light" panose="020B0300000000000000" pitchFamily="34" charset="-122"/>
              <a:ea typeface="HP Simplified Hans Light" panose="020B0300000000000000" pitchFamily="34" charset="-122"/>
            </a:rPr>
            <a:t>1.Company Profile</a:t>
          </a:r>
        </a:p>
      </dsp:txBody>
      <dsp:txXfrm>
        <a:off x="366779" y="283440"/>
        <a:ext cx="7368366" cy="567244"/>
      </dsp:txXfrm>
    </dsp:sp>
    <dsp:sp modelId="{864C80B4-E4B2-4B53-9254-0ECE93616468}">
      <dsp:nvSpPr>
        <dsp:cNvPr id="0" name=""/>
        <dsp:cNvSpPr/>
      </dsp:nvSpPr>
      <dsp:spPr>
        <a:xfrm>
          <a:off x="12251" y="212535"/>
          <a:ext cx="709055" cy="7090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300ABB-5FDC-432A-8661-7C43867DC2CD}">
      <dsp:nvSpPr>
        <dsp:cNvPr id="0" name=""/>
        <dsp:cNvSpPr/>
      </dsp:nvSpPr>
      <dsp:spPr>
        <a:xfrm>
          <a:off x="570693" y="1081134"/>
          <a:ext cx="7207580" cy="567244"/>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0250" tIns="81280" rIns="81280" bIns="81280" numCol="1" spcCol="1270" anchor="t" anchorCtr="0">
          <a:noAutofit/>
        </a:bodyPr>
        <a:lstStyle/>
        <a:p>
          <a:pPr lvl="0" algn="l" defTabSz="1422400">
            <a:lnSpc>
              <a:spcPct val="90000"/>
            </a:lnSpc>
            <a:spcBef>
              <a:spcPct val="0"/>
            </a:spcBef>
            <a:spcAft>
              <a:spcPct val="35000"/>
            </a:spcAft>
          </a:pPr>
          <a:r>
            <a:rPr lang="en-US" altLang="zh-TW" sz="3200" kern="1200" dirty="0" smtClean="0">
              <a:latin typeface="HP Simplified Hans Light" panose="020B0300000000000000" pitchFamily="34" charset="-122"/>
              <a:ea typeface="HP Simplified Hans Light" panose="020B0300000000000000" pitchFamily="34" charset="-122"/>
            </a:rPr>
            <a:t>2.Finance Overview</a:t>
          </a:r>
        </a:p>
        <a:p>
          <a:pPr lvl="0" algn="l" defTabSz="1422400">
            <a:lnSpc>
              <a:spcPct val="90000"/>
            </a:lnSpc>
            <a:spcBef>
              <a:spcPct val="0"/>
            </a:spcBef>
            <a:spcAft>
              <a:spcPct val="35000"/>
            </a:spcAft>
          </a:pPr>
          <a:endParaRPr lang="zh-TW" altLang="en-US" sz="2200" kern="1200" dirty="0"/>
        </a:p>
      </dsp:txBody>
      <dsp:txXfrm>
        <a:off x="570693" y="1081134"/>
        <a:ext cx="7207580" cy="567244"/>
      </dsp:txXfrm>
    </dsp:sp>
    <dsp:sp modelId="{9A020D7B-941B-437A-9123-0F6887A71E38}">
      <dsp:nvSpPr>
        <dsp:cNvPr id="0" name=""/>
        <dsp:cNvSpPr/>
      </dsp:nvSpPr>
      <dsp:spPr>
        <a:xfrm>
          <a:off x="418722" y="1063129"/>
          <a:ext cx="709055" cy="7090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7CC452-1865-4CED-B96B-39A01F20B1C0}">
      <dsp:nvSpPr>
        <dsp:cNvPr id="0" name=""/>
        <dsp:cNvSpPr/>
      </dsp:nvSpPr>
      <dsp:spPr>
        <a:xfrm>
          <a:off x="898003" y="1984629"/>
          <a:ext cx="6837141" cy="567244"/>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50250" tIns="81280" rIns="81280" bIns="81280" numCol="1" spcCol="1270" anchor="ctr" anchorCtr="0">
          <a:noAutofit/>
        </a:bodyPr>
        <a:lstStyle/>
        <a:p>
          <a:pPr lvl="0" algn="l" defTabSz="1422400">
            <a:lnSpc>
              <a:spcPct val="90000"/>
            </a:lnSpc>
            <a:spcBef>
              <a:spcPct val="0"/>
            </a:spcBef>
            <a:spcAft>
              <a:spcPct val="35000"/>
            </a:spcAft>
          </a:pPr>
          <a:r>
            <a:rPr lang="en-US" altLang="zh-TW" sz="3200" kern="1200" dirty="0" smtClean="0">
              <a:latin typeface="HP Simplified Hans Light" panose="020B0300000000000000" pitchFamily="34" charset="-122"/>
              <a:ea typeface="HP Simplified Hans Light" panose="020B0300000000000000" pitchFamily="34" charset="-122"/>
            </a:rPr>
            <a:t>3.Operation</a:t>
          </a:r>
          <a:r>
            <a:rPr lang="en-US" sz="3200" kern="1200" dirty="0" smtClean="0">
              <a:latin typeface="HP Simplified Hans Light" panose="020B0300000000000000" pitchFamily="34" charset="-122"/>
              <a:ea typeface="HP Simplified Hans Light" panose="020B0300000000000000" pitchFamily="34" charset="-122"/>
            </a:rPr>
            <a:t> Overview</a:t>
          </a:r>
          <a:endParaRPr lang="zh-TW" altLang="en-US" sz="3200" kern="1200" dirty="0">
            <a:latin typeface="HP Simplified Hans Light" panose="020B0300000000000000" pitchFamily="34" charset="-122"/>
            <a:ea typeface="HP Simplified Hans Light" panose="020B0300000000000000" pitchFamily="34" charset="-122"/>
          </a:endParaRPr>
        </a:p>
      </dsp:txBody>
      <dsp:txXfrm>
        <a:off x="898003" y="1984629"/>
        <a:ext cx="6837141" cy="567244"/>
      </dsp:txXfrm>
    </dsp:sp>
    <dsp:sp modelId="{300A4F45-1461-4597-9B85-13963942A0D3}">
      <dsp:nvSpPr>
        <dsp:cNvPr id="0" name=""/>
        <dsp:cNvSpPr/>
      </dsp:nvSpPr>
      <dsp:spPr>
        <a:xfrm>
          <a:off x="543475" y="1913724"/>
          <a:ext cx="709055" cy="7090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9373A7-0341-4996-9CD9-57BE551F4ABD}">
      <dsp:nvSpPr>
        <dsp:cNvPr id="0" name=""/>
        <dsp:cNvSpPr/>
      </dsp:nvSpPr>
      <dsp:spPr>
        <a:xfrm>
          <a:off x="833957" y="2866558"/>
          <a:ext cx="6961895" cy="567244"/>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0250" tIns="81280" rIns="81280" bIns="81280" numCol="1" spcCol="1270" anchor="ctr" anchorCtr="0">
          <a:noAutofit/>
        </a:bodyPr>
        <a:lstStyle/>
        <a:p>
          <a:pPr lvl="0" algn="l" defTabSz="1422400">
            <a:lnSpc>
              <a:spcPct val="90000"/>
            </a:lnSpc>
            <a:spcBef>
              <a:spcPct val="0"/>
            </a:spcBef>
            <a:spcAft>
              <a:spcPct val="35000"/>
            </a:spcAft>
          </a:pPr>
          <a:r>
            <a:rPr lang="en-US" altLang="zh-TW" sz="3200" kern="1200" dirty="0" smtClean="0">
              <a:latin typeface="HP Simplified Hans Light" panose="020B0300000000000000" pitchFamily="34" charset="-122"/>
              <a:ea typeface="HP Simplified Hans Light" panose="020B0300000000000000" pitchFamily="34" charset="-122"/>
            </a:rPr>
            <a:t>4.</a:t>
          </a:r>
          <a:r>
            <a:rPr lang="en-US" sz="3200" kern="1200" dirty="0" smtClean="0">
              <a:latin typeface="HP Simplified Hans Light" panose="020B0300000000000000" pitchFamily="34" charset="-122"/>
              <a:ea typeface="HP Simplified Hans Light" panose="020B0300000000000000" pitchFamily="34" charset="-122"/>
            </a:rPr>
            <a:t>Future Prospects</a:t>
          </a:r>
          <a:endParaRPr lang="zh-TW" altLang="en-US" sz="3200" kern="1200" dirty="0">
            <a:latin typeface="HP Simplified Hans Light" panose="020B0300000000000000" pitchFamily="34" charset="-122"/>
            <a:ea typeface="HP Simplified Hans Light" panose="020B0300000000000000" pitchFamily="34" charset="-122"/>
          </a:endParaRPr>
        </a:p>
      </dsp:txBody>
      <dsp:txXfrm>
        <a:off x="833957" y="2866558"/>
        <a:ext cx="6961895" cy="567244"/>
      </dsp:txXfrm>
    </dsp:sp>
    <dsp:sp modelId="{376FE36C-936F-475B-AFE8-5A9C0E34B385}">
      <dsp:nvSpPr>
        <dsp:cNvPr id="0" name=""/>
        <dsp:cNvSpPr/>
      </dsp:nvSpPr>
      <dsp:spPr>
        <a:xfrm>
          <a:off x="418722" y="2764318"/>
          <a:ext cx="709055" cy="7090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4D0576-16BA-4864-84B0-0FBC633CDB8E}">
      <dsp:nvSpPr>
        <dsp:cNvPr id="0" name=""/>
        <dsp:cNvSpPr/>
      </dsp:nvSpPr>
      <dsp:spPr>
        <a:xfrm>
          <a:off x="366779" y="3685818"/>
          <a:ext cx="7368366" cy="567244"/>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0250" tIns="81280" rIns="81280" bIns="81280" numCol="1" spcCol="1270" anchor="ctr" anchorCtr="0">
          <a:noAutofit/>
        </a:bodyPr>
        <a:lstStyle/>
        <a:p>
          <a:pPr lvl="0" algn="l" defTabSz="1422400">
            <a:lnSpc>
              <a:spcPct val="90000"/>
            </a:lnSpc>
            <a:spcBef>
              <a:spcPct val="0"/>
            </a:spcBef>
            <a:spcAft>
              <a:spcPct val="35000"/>
            </a:spcAft>
          </a:pPr>
          <a:r>
            <a:rPr lang="en-US" altLang="zh-TW" sz="3200" kern="1200" dirty="0" smtClean="0">
              <a:latin typeface="HP Simplified Hans Light" panose="020B0300000000000000" pitchFamily="34" charset="-122"/>
              <a:ea typeface="HP Simplified Hans Light" panose="020B0300000000000000" pitchFamily="34" charset="-122"/>
            </a:rPr>
            <a:t>5.Q&amp;A</a:t>
          </a:r>
          <a:endParaRPr lang="zh-TW" altLang="en-US" sz="3200" kern="1200" dirty="0">
            <a:latin typeface="HP Simplified Hans Light" panose="020B0300000000000000" pitchFamily="34" charset="-122"/>
            <a:ea typeface="HP Simplified Hans Light" panose="020B0300000000000000" pitchFamily="34" charset="-122"/>
          </a:endParaRPr>
        </a:p>
      </dsp:txBody>
      <dsp:txXfrm>
        <a:off x="366779" y="3685818"/>
        <a:ext cx="7368366" cy="567244"/>
      </dsp:txXfrm>
    </dsp:sp>
    <dsp:sp modelId="{3699E184-08F8-4583-9021-FBD91699ACD3}">
      <dsp:nvSpPr>
        <dsp:cNvPr id="0" name=""/>
        <dsp:cNvSpPr/>
      </dsp:nvSpPr>
      <dsp:spPr>
        <a:xfrm>
          <a:off x="12251" y="3614913"/>
          <a:ext cx="709055" cy="70905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CAEA7-E144-4402-8A9A-2B700466DFC3}">
      <dsp:nvSpPr>
        <dsp:cNvPr id="0" name=""/>
        <dsp:cNvSpPr/>
      </dsp:nvSpPr>
      <dsp:spPr>
        <a:xfrm>
          <a:off x="36468" y="0"/>
          <a:ext cx="2450085" cy="576064"/>
        </a:xfrm>
        <a:prstGeom prst="homePlat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1976-1987</a:t>
          </a:r>
          <a:endParaRPr lang="zh-TW" altLang="en-US" sz="1800" b="0" kern="1200" dirty="0">
            <a:latin typeface="+mn-ea"/>
            <a:ea typeface="+mn-ea"/>
          </a:endParaRPr>
        </a:p>
      </dsp:txBody>
      <dsp:txXfrm>
        <a:off x="36468" y="0"/>
        <a:ext cx="2306069" cy="576064"/>
      </dsp:txXfrm>
    </dsp:sp>
    <dsp:sp modelId="{900EDE0D-F94B-45DA-872B-9C41FDF88B27}">
      <dsp:nvSpPr>
        <dsp:cNvPr id="0" name=""/>
        <dsp:cNvSpPr/>
      </dsp:nvSpPr>
      <dsp:spPr>
        <a:xfrm>
          <a:off x="2263386" y="0"/>
          <a:ext cx="2463247" cy="576064"/>
        </a:xfrm>
        <a:prstGeom prst="chevron">
          <a:avLst/>
        </a:prstGeom>
        <a:solidFill>
          <a:schemeClr val="accent2">
            <a:hueOff val="-4800000"/>
            <a:satOff val="-1666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1988-1998</a:t>
          </a:r>
          <a:endParaRPr lang="zh-TW" altLang="en-US" sz="1800" b="0" kern="1200" dirty="0">
            <a:latin typeface="+mn-ea"/>
            <a:ea typeface="+mn-ea"/>
          </a:endParaRPr>
        </a:p>
      </dsp:txBody>
      <dsp:txXfrm>
        <a:off x="2551418" y="0"/>
        <a:ext cx="1887183" cy="576064"/>
      </dsp:txXfrm>
    </dsp:sp>
    <dsp:sp modelId="{6CD95C2C-F091-405B-B8A7-8D69F8763200}">
      <dsp:nvSpPr>
        <dsp:cNvPr id="0" name=""/>
        <dsp:cNvSpPr/>
      </dsp:nvSpPr>
      <dsp:spPr>
        <a:xfrm>
          <a:off x="4067899" y="0"/>
          <a:ext cx="2623205" cy="576064"/>
        </a:xfrm>
        <a:prstGeom prst="chevron">
          <a:avLst/>
        </a:prstGeom>
        <a:solidFill>
          <a:srgbClr val="FF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1999-2012</a:t>
          </a:r>
          <a:endParaRPr lang="zh-TW" altLang="en-US" sz="1800" b="0" kern="1200" dirty="0">
            <a:latin typeface="+mn-ea"/>
            <a:ea typeface="+mn-ea"/>
          </a:endParaRPr>
        </a:p>
      </dsp:txBody>
      <dsp:txXfrm>
        <a:off x="4355931" y="0"/>
        <a:ext cx="2047141" cy="576064"/>
      </dsp:txXfrm>
    </dsp:sp>
    <dsp:sp modelId="{E1660119-612C-4412-A0CD-6FF55241F8E8}">
      <dsp:nvSpPr>
        <dsp:cNvPr id="0" name=""/>
        <dsp:cNvSpPr/>
      </dsp:nvSpPr>
      <dsp:spPr>
        <a:xfrm>
          <a:off x="6214385" y="0"/>
          <a:ext cx="2122867" cy="576064"/>
        </a:xfrm>
        <a:prstGeom prst="chevron">
          <a:avLst/>
        </a:prstGeom>
        <a:solidFill>
          <a:srgbClr val="FF99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altLang="zh-TW" sz="1800" b="0" kern="1200" dirty="0" smtClean="0">
              <a:latin typeface="+mn-ea"/>
              <a:ea typeface="+mn-ea"/>
            </a:rPr>
            <a:t>2012~</a:t>
          </a:r>
          <a:endParaRPr lang="zh-TW" altLang="en-US" sz="1800" b="0" kern="1200" dirty="0">
            <a:latin typeface="+mn-ea"/>
            <a:ea typeface="+mn-ea"/>
          </a:endParaRPr>
        </a:p>
      </dsp:txBody>
      <dsp:txXfrm>
        <a:off x="6502417" y="0"/>
        <a:ext cx="1546803" cy="576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0477C-9214-452A-ABDB-E2D48335AA36}">
      <dsp:nvSpPr>
        <dsp:cNvPr id="0" name=""/>
        <dsp:cNvSpPr/>
      </dsp:nvSpPr>
      <dsp:spPr>
        <a:xfrm>
          <a:off x="1440159" y="1512169"/>
          <a:ext cx="1312858" cy="1312858"/>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TW" sz="1800" b="1" kern="1200" dirty="0" smtClean="0"/>
            <a:t>Action</a:t>
          </a:r>
        </a:p>
        <a:p>
          <a:pPr lvl="0" algn="ctr" defTabSz="800100">
            <a:lnSpc>
              <a:spcPct val="90000"/>
            </a:lnSpc>
            <a:spcBef>
              <a:spcPct val="0"/>
            </a:spcBef>
            <a:spcAft>
              <a:spcPct val="35000"/>
            </a:spcAft>
          </a:pPr>
          <a:r>
            <a:rPr lang="en-US" altLang="zh-TW" sz="1800" b="1" kern="1200" dirty="0" smtClean="0"/>
            <a:t>Group</a:t>
          </a:r>
          <a:endParaRPr lang="zh-TW" altLang="en-US" sz="1800" b="1" kern="1200" dirty="0"/>
        </a:p>
      </dsp:txBody>
      <dsp:txXfrm>
        <a:off x="1632423" y="1704433"/>
        <a:ext cx="928330" cy="928330"/>
      </dsp:txXfrm>
    </dsp:sp>
    <dsp:sp modelId="{BE918D84-4645-4983-91DB-5375762035E8}">
      <dsp:nvSpPr>
        <dsp:cNvPr id="0" name=""/>
        <dsp:cNvSpPr/>
      </dsp:nvSpPr>
      <dsp:spPr>
        <a:xfrm rot="16156660">
          <a:off x="1999861" y="1397451"/>
          <a:ext cx="174701" cy="54851"/>
        </a:xfrm>
        <a:custGeom>
          <a:avLst/>
          <a:gdLst/>
          <a:ahLst/>
          <a:cxnLst/>
          <a:rect l="0" t="0" r="0" b="0"/>
          <a:pathLst>
            <a:path>
              <a:moveTo>
                <a:pt x="0" y="27425"/>
              </a:moveTo>
              <a:lnTo>
                <a:pt x="174701" y="274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0800000">
        <a:off x="2082844" y="1420510"/>
        <a:ext cx="8735" cy="8735"/>
      </dsp:txXfrm>
    </dsp:sp>
    <dsp:sp modelId="{3DF98A48-24D4-4C7C-B05E-4DEE558F0F25}">
      <dsp:nvSpPr>
        <dsp:cNvPr id="0" name=""/>
        <dsp:cNvSpPr/>
      </dsp:nvSpPr>
      <dsp:spPr>
        <a:xfrm>
          <a:off x="1224129" y="24706"/>
          <a:ext cx="1707412" cy="1312858"/>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Automotive </a:t>
          </a:r>
          <a:r>
            <a:rPr lang="en-US" sz="1400" b="1" kern="1200" dirty="0" smtClean="0"/>
            <a:t> Electronics</a:t>
          </a:r>
          <a:endParaRPr lang="zh-TW" altLang="en-US" sz="1400" b="1" kern="1200" dirty="0"/>
        </a:p>
      </dsp:txBody>
      <dsp:txXfrm>
        <a:off x="1474174" y="216970"/>
        <a:ext cx="1207322" cy="928330"/>
      </dsp:txXfrm>
    </dsp:sp>
    <dsp:sp modelId="{B1E7C7DA-EB20-4D16-9981-B5E09C67BFA1}">
      <dsp:nvSpPr>
        <dsp:cNvPr id="0" name=""/>
        <dsp:cNvSpPr/>
      </dsp:nvSpPr>
      <dsp:spPr>
        <a:xfrm rot="2515951">
          <a:off x="2544020" y="2686589"/>
          <a:ext cx="319503" cy="54851"/>
        </a:xfrm>
        <a:custGeom>
          <a:avLst/>
          <a:gdLst/>
          <a:ahLst/>
          <a:cxnLst/>
          <a:rect l="0" t="0" r="0" b="0"/>
          <a:pathLst>
            <a:path>
              <a:moveTo>
                <a:pt x="0" y="27425"/>
              </a:moveTo>
              <a:lnTo>
                <a:pt x="319503" y="274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695784" y="2706027"/>
        <a:ext cx="15975" cy="15975"/>
      </dsp:txXfrm>
    </dsp:sp>
    <dsp:sp modelId="{86F9D5C0-12C3-498B-B46C-2782BB610E65}">
      <dsp:nvSpPr>
        <dsp:cNvPr id="0" name=""/>
        <dsp:cNvSpPr/>
      </dsp:nvSpPr>
      <dsp:spPr>
        <a:xfrm>
          <a:off x="2520284" y="2664300"/>
          <a:ext cx="1717822" cy="1312858"/>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Asset Development</a:t>
          </a:r>
          <a:endParaRPr lang="zh-TW" altLang="en-US" sz="1400" b="1" kern="1200" dirty="0"/>
        </a:p>
      </dsp:txBody>
      <dsp:txXfrm>
        <a:off x="2771853" y="2856564"/>
        <a:ext cx="1214684" cy="928330"/>
      </dsp:txXfrm>
    </dsp:sp>
    <dsp:sp modelId="{510F316B-76F0-49FB-A43E-6F0A1567C7F8}">
      <dsp:nvSpPr>
        <dsp:cNvPr id="0" name=""/>
        <dsp:cNvSpPr/>
      </dsp:nvSpPr>
      <dsp:spPr>
        <a:xfrm rot="8227976">
          <a:off x="1418344" y="2665127"/>
          <a:ext cx="227504" cy="54851"/>
        </a:xfrm>
        <a:custGeom>
          <a:avLst/>
          <a:gdLst/>
          <a:ahLst/>
          <a:cxnLst/>
          <a:rect l="0" t="0" r="0" b="0"/>
          <a:pathLst>
            <a:path>
              <a:moveTo>
                <a:pt x="0" y="27425"/>
              </a:moveTo>
              <a:lnTo>
                <a:pt x="227504" y="274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0800000">
        <a:off x="1526408" y="2686865"/>
        <a:ext cx="11375" cy="11375"/>
      </dsp:txXfrm>
    </dsp:sp>
    <dsp:sp modelId="{E5A5762F-08A2-465F-8052-B033C34D03B5}">
      <dsp:nvSpPr>
        <dsp:cNvPr id="0" name=""/>
        <dsp:cNvSpPr/>
      </dsp:nvSpPr>
      <dsp:spPr>
        <a:xfrm>
          <a:off x="-59245" y="2638526"/>
          <a:ext cx="1884661" cy="1312858"/>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Brand management</a:t>
          </a:r>
          <a:endParaRPr lang="zh-TW" altLang="en-US" sz="1400" b="1" kern="1200" dirty="0"/>
        </a:p>
      </dsp:txBody>
      <dsp:txXfrm>
        <a:off x="216757" y="2830790"/>
        <a:ext cx="1332657" cy="928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6B32F-81EC-4566-888D-F2A054EE0CB0}">
      <dsp:nvSpPr>
        <dsp:cNvPr id="0" name=""/>
        <dsp:cNvSpPr/>
      </dsp:nvSpPr>
      <dsp:spPr>
        <a:xfrm>
          <a:off x="0" y="0"/>
          <a:ext cx="4896544" cy="4896544"/>
        </a:xfrm>
        <a:prstGeom prst="pie">
          <a:avLst>
            <a:gd name="adj1" fmla="val 5400000"/>
            <a:gd name="adj2" fmla="val 16200000"/>
          </a:avLst>
        </a:prstGeom>
        <a:solidFill>
          <a:srgbClr val="92D050"/>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7FE5D-A0C2-45DC-9FD8-B855A9AD5919}">
      <dsp:nvSpPr>
        <dsp:cNvPr id="0" name=""/>
        <dsp:cNvSpPr/>
      </dsp:nvSpPr>
      <dsp:spPr>
        <a:xfrm>
          <a:off x="2448272" y="0"/>
          <a:ext cx="5976664" cy="4896544"/>
        </a:xfrm>
        <a:prstGeom prst="rect">
          <a:avLst/>
        </a:prstGeom>
        <a:solidFill>
          <a:srgbClr val="92D050">
            <a:alpha val="90000"/>
          </a:srgb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600"/>
            </a:spcAft>
          </a:pPr>
          <a:r>
            <a:rPr lang="en-US" sz="2400" kern="1200" dirty="0" smtClean="0">
              <a:latin typeface="HP Simplified Hans Light" panose="020B0300000000000000" pitchFamily="34" charset="-122"/>
              <a:ea typeface="HP Simplified Hans Light" panose="020B0300000000000000" pitchFamily="34" charset="-122"/>
            </a:rPr>
            <a:t>Group continues active transformation</a:t>
          </a:r>
          <a:endParaRPr lang="zh-TW" altLang="en-US" sz="2400" b="1" kern="1200" dirty="0">
            <a:solidFill>
              <a:srgbClr val="002060"/>
            </a:solidFill>
            <a:latin typeface="HP Simplified Hans Light" panose="020B0300000000000000" pitchFamily="34" charset="-122"/>
            <a:ea typeface="HP Simplified Hans Light" panose="020B0300000000000000" pitchFamily="34" charset="-122"/>
          </a:endParaRPr>
        </a:p>
      </dsp:txBody>
      <dsp:txXfrm>
        <a:off x="2448272" y="0"/>
        <a:ext cx="2988332" cy="1468966"/>
      </dsp:txXfrm>
    </dsp:sp>
    <dsp:sp modelId="{BCF3CC14-5184-4A25-ABD2-0249FF3E8563}">
      <dsp:nvSpPr>
        <dsp:cNvPr id="0" name=""/>
        <dsp:cNvSpPr/>
      </dsp:nvSpPr>
      <dsp:spPr>
        <a:xfrm>
          <a:off x="856896" y="1468966"/>
          <a:ext cx="3182750" cy="3182750"/>
        </a:xfrm>
        <a:prstGeom prst="pie">
          <a:avLst>
            <a:gd name="adj1" fmla="val 5400000"/>
            <a:gd name="adj2" fmla="val 16200000"/>
          </a:avLst>
        </a:prstGeom>
        <a:solidFill>
          <a:srgbClr val="FFFF00"/>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740D4-ACB1-4F2D-B8A3-41260E5B23A0}">
      <dsp:nvSpPr>
        <dsp:cNvPr id="0" name=""/>
        <dsp:cNvSpPr/>
      </dsp:nvSpPr>
      <dsp:spPr>
        <a:xfrm>
          <a:off x="2441339" y="1484275"/>
          <a:ext cx="5976664" cy="3182750"/>
        </a:xfrm>
        <a:prstGeom prst="rect">
          <a:avLst/>
        </a:prstGeom>
        <a:solidFill>
          <a:srgbClr val="FFFF00">
            <a:alpha val="90000"/>
          </a:srgb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600"/>
            </a:spcAft>
          </a:pPr>
          <a:r>
            <a:rPr lang="en-US" sz="2400" kern="1200" dirty="0" smtClean="0">
              <a:latin typeface="HP Simplified Hans Light" panose="020B0300000000000000" pitchFamily="34" charset="-122"/>
              <a:ea typeface="HP Simplified Hans Light" panose="020B0300000000000000" pitchFamily="34" charset="-122"/>
            </a:rPr>
            <a:t>Deepen automotive electronic market</a:t>
          </a:r>
          <a:endParaRPr lang="zh-TW" altLang="en-US" sz="2400" b="1" kern="1200" dirty="0">
            <a:solidFill>
              <a:srgbClr val="002060"/>
            </a:solidFill>
            <a:latin typeface="HP Simplified Hans Light" panose="020B0300000000000000" pitchFamily="34" charset="-122"/>
            <a:ea typeface="HP Simplified Hans Light" panose="020B0300000000000000" pitchFamily="34" charset="-122"/>
          </a:endParaRPr>
        </a:p>
      </dsp:txBody>
      <dsp:txXfrm>
        <a:off x="2441339" y="1484275"/>
        <a:ext cx="2988332" cy="1468961"/>
      </dsp:txXfrm>
    </dsp:sp>
    <dsp:sp modelId="{A01E7405-DA37-4D3D-8CFF-64F9216A728F}">
      <dsp:nvSpPr>
        <dsp:cNvPr id="0" name=""/>
        <dsp:cNvSpPr/>
      </dsp:nvSpPr>
      <dsp:spPr>
        <a:xfrm>
          <a:off x="1713791" y="2937927"/>
          <a:ext cx="1468961" cy="1468961"/>
        </a:xfrm>
        <a:prstGeom prst="pie">
          <a:avLst>
            <a:gd name="adj1" fmla="val 5400000"/>
            <a:gd name="adj2" fmla="val 16200000"/>
          </a:avLst>
        </a:prstGeom>
        <a:solidFill>
          <a:schemeClr val="accent2">
            <a:lumMod val="20000"/>
            <a:lumOff val="8000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4AA27-E4D1-4206-BCD3-C139C427237D}">
      <dsp:nvSpPr>
        <dsp:cNvPr id="0" name=""/>
        <dsp:cNvSpPr/>
      </dsp:nvSpPr>
      <dsp:spPr>
        <a:xfrm>
          <a:off x="2448272" y="2937927"/>
          <a:ext cx="5976664" cy="1468961"/>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600"/>
            </a:spcAft>
          </a:pPr>
          <a:r>
            <a:rPr lang="en-US" sz="2400" kern="1200" dirty="0" smtClean="0">
              <a:latin typeface="HP Simplified Hans Light" panose="020B0300000000000000" pitchFamily="34" charset="-122"/>
              <a:ea typeface="HP Simplified Hans Light" panose="020B0300000000000000" pitchFamily="34" charset="-122"/>
            </a:rPr>
            <a:t>Corresponding home appliances Trend</a:t>
          </a:r>
          <a:endParaRPr lang="zh-TW" altLang="en-US" sz="2400" b="1" kern="1200" dirty="0">
            <a:solidFill>
              <a:srgbClr val="002060"/>
            </a:solidFill>
            <a:latin typeface="HP Simplified Hans Light" panose="020B0300000000000000" pitchFamily="34" charset="-122"/>
            <a:ea typeface="HP Simplified Hans Light" panose="020B0300000000000000" pitchFamily="34" charset="-122"/>
          </a:endParaRPr>
        </a:p>
      </dsp:txBody>
      <dsp:txXfrm>
        <a:off x="2448272" y="2937927"/>
        <a:ext cx="2988332" cy="1468961"/>
      </dsp:txXfrm>
    </dsp:sp>
    <dsp:sp modelId="{4A9A0660-1B7C-415F-B71C-70247151FD94}">
      <dsp:nvSpPr>
        <dsp:cNvPr id="0" name=""/>
        <dsp:cNvSpPr/>
      </dsp:nvSpPr>
      <dsp:spPr>
        <a:xfrm>
          <a:off x="5436604" y="0"/>
          <a:ext cx="2988332" cy="14689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Create value</a:t>
          </a:r>
          <a:endParaRPr lang="zh-TW" altLang="en-US" sz="2300" b="1" kern="1200" dirty="0">
            <a:solidFill>
              <a:srgbClr val="002060"/>
            </a:solidFill>
            <a:latin typeface="HP Simplified Hans Light" panose="020B0300000000000000" pitchFamily="34" charset="-122"/>
            <a:ea typeface="HP Simplified Hans Light" panose="020B0300000000000000" pitchFamily="34" charset="-122"/>
          </a:endParaRPr>
        </a:p>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Reasonable stock price</a:t>
          </a:r>
          <a:endParaRPr lang="zh-TW" altLang="en-US" sz="2300" kern="1200" dirty="0">
            <a:latin typeface="HP Simplified Hans Light" panose="020B0300000000000000" pitchFamily="34" charset="-122"/>
            <a:ea typeface="HP Simplified Hans Light" panose="020B0300000000000000" pitchFamily="34" charset="-122"/>
          </a:endParaRPr>
        </a:p>
      </dsp:txBody>
      <dsp:txXfrm>
        <a:off x="5436604" y="0"/>
        <a:ext cx="2988332" cy="1468966"/>
      </dsp:txXfrm>
    </dsp:sp>
    <dsp:sp modelId="{859A2B28-7646-44C8-BE64-C27AA6BECA3F}">
      <dsp:nvSpPr>
        <dsp:cNvPr id="0" name=""/>
        <dsp:cNvSpPr/>
      </dsp:nvSpPr>
      <dsp:spPr>
        <a:xfrm>
          <a:off x="5436604" y="1468966"/>
          <a:ext cx="2988332" cy="146896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Aftermarket</a:t>
          </a:r>
          <a:endParaRPr lang="zh-TW" altLang="en-US" sz="2300" b="1" kern="1200" dirty="0">
            <a:solidFill>
              <a:srgbClr val="002060"/>
            </a:solidFill>
            <a:latin typeface="HP Simplified Hans Light" panose="020B0300000000000000" pitchFamily="34" charset="-122"/>
            <a:ea typeface="HP Simplified Hans Light" panose="020B0300000000000000" pitchFamily="34" charset="-122"/>
          </a:endParaRPr>
        </a:p>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Product advantages</a:t>
          </a:r>
          <a:endParaRPr lang="zh-TW" altLang="en-US" sz="2300" kern="1200" dirty="0">
            <a:latin typeface="HP Simplified Hans Light" panose="020B0300000000000000" pitchFamily="34" charset="-122"/>
            <a:ea typeface="HP Simplified Hans Light" panose="020B0300000000000000" pitchFamily="34" charset="-122"/>
          </a:endParaRPr>
        </a:p>
      </dsp:txBody>
      <dsp:txXfrm>
        <a:off x="5436604" y="1468966"/>
        <a:ext cx="2988332" cy="1468961"/>
      </dsp:txXfrm>
    </dsp:sp>
    <dsp:sp modelId="{C28A8480-694B-4462-9930-357953ADC885}">
      <dsp:nvSpPr>
        <dsp:cNvPr id="0" name=""/>
        <dsp:cNvSpPr/>
      </dsp:nvSpPr>
      <dsp:spPr>
        <a:xfrm>
          <a:off x="5436604" y="2937927"/>
          <a:ext cx="2988332" cy="146896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Strengthen R&amp;D</a:t>
          </a:r>
          <a:endParaRPr lang="zh-TW" altLang="en-US" sz="2300" b="1" kern="1200" dirty="0">
            <a:solidFill>
              <a:srgbClr val="002060"/>
            </a:solidFill>
            <a:latin typeface="HP Simplified Hans Light" panose="020B0300000000000000" pitchFamily="34" charset="-122"/>
            <a:ea typeface="HP Simplified Hans Light" panose="020B0300000000000000" pitchFamily="34" charset="-122"/>
          </a:endParaRPr>
        </a:p>
        <a:p>
          <a:pPr marL="228600" lvl="1" indent="-228600" algn="l" defTabSz="1022350">
            <a:lnSpc>
              <a:spcPct val="90000"/>
            </a:lnSpc>
            <a:spcBef>
              <a:spcPct val="0"/>
            </a:spcBef>
            <a:spcAft>
              <a:spcPct val="15000"/>
            </a:spcAft>
            <a:buChar char="••"/>
          </a:pPr>
          <a:r>
            <a:rPr lang="en-US" sz="2300" kern="1200" dirty="0" smtClean="0">
              <a:latin typeface="HP Simplified Hans Light" panose="020B0300000000000000" pitchFamily="34" charset="-122"/>
              <a:ea typeface="HP Simplified Hans Light" panose="020B0300000000000000" pitchFamily="34" charset="-122"/>
            </a:rPr>
            <a:t>Understand Target audiences</a:t>
          </a:r>
          <a:endParaRPr lang="zh-TW" altLang="en-US" sz="2300" kern="1200" dirty="0">
            <a:latin typeface="HP Simplified Hans Light" panose="020B0300000000000000" pitchFamily="34" charset="-122"/>
            <a:ea typeface="HP Simplified Hans Light" panose="020B0300000000000000" pitchFamily="34" charset="-122"/>
          </a:endParaRPr>
        </a:p>
      </dsp:txBody>
      <dsp:txXfrm>
        <a:off x="5436604" y="2937927"/>
        <a:ext cx="2988332" cy="146896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0.55818</cdr:x>
      <cdr:y>0.07652</cdr:y>
    </cdr:from>
    <cdr:to>
      <cdr:x>0.96405</cdr:x>
      <cdr:y>0.53563</cdr:y>
    </cdr:to>
    <cdr:sp macro="" textlink="">
      <cdr:nvSpPr>
        <cdr:cNvPr id="2" name="文字方塊 1"/>
        <cdr:cNvSpPr txBox="1"/>
      </cdr:nvSpPr>
      <cdr:spPr>
        <a:xfrm xmlns:a="http://schemas.openxmlformats.org/drawingml/2006/main">
          <a:off x="3664216" y="288032"/>
          <a:ext cx="2664296" cy="1728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TW" altLang="en-US" sz="1100" dirty="0">
            <a:ea typeface="華康細黑體(P)"/>
          </a:endParaRPr>
        </a:p>
      </cdr:txBody>
    </cdr:sp>
  </cdr:relSizeAnchor>
  <cdr:relSizeAnchor xmlns:cdr="http://schemas.openxmlformats.org/drawingml/2006/chartDrawing">
    <cdr:from>
      <cdr:x>0.51345</cdr:x>
      <cdr:y>0.11879</cdr:y>
    </cdr:from>
    <cdr:to>
      <cdr:x>0.89668</cdr:x>
      <cdr:y>0.46926</cdr:y>
    </cdr:to>
    <cdr:sp macro="" textlink="">
      <cdr:nvSpPr>
        <cdr:cNvPr id="3" name="文字方塊 2"/>
        <cdr:cNvSpPr txBox="1"/>
      </cdr:nvSpPr>
      <cdr:spPr>
        <a:xfrm xmlns:a="http://schemas.openxmlformats.org/drawingml/2006/main">
          <a:off x="3771180" y="455694"/>
          <a:ext cx="2814791" cy="1344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zh-TW" sz="2000" b="1" dirty="0" smtClean="0">
              <a:solidFill>
                <a:srgbClr val="0000CC"/>
              </a:solidFill>
              <a:latin typeface="華康粗黑體(P)"/>
              <a:ea typeface="華康細黑體(P)"/>
            </a:rPr>
            <a:t>Asset development</a:t>
          </a:r>
        </a:p>
        <a:p xmlns:a="http://schemas.openxmlformats.org/drawingml/2006/main">
          <a:r>
            <a:rPr lang="zh-TW" altLang="en-US" b="1" dirty="0" smtClean="0">
              <a:solidFill>
                <a:srgbClr val="00B050"/>
              </a:solidFill>
              <a:ea typeface="華康細黑體(P)"/>
            </a:rPr>
            <a:t>●</a:t>
          </a:r>
          <a:r>
            <a:rPr lang="en-US" altLang="zh-TW" b="1" dirty="0">
              <a:solidFill>
                <a:srgbClr val="00B050"/>
              </a:solidFill>
              <a:ea typeface="華康細黑體(P)"/>
            </a:rPr>
            <a:t> I</a:t>
          </a:r>
          <a:r>
            <a:rPr lang="en-US" altLang="zh-TW" b="1" dirty="0" smtClean="0">
              <a:solidFill>
                <a:srgbClr val="00B050"/>
              </a:solidFill>
              <a:ea typeface="華康細黑體(P)"/>
            </a:rPr>
            <a:t>ntegrate tangible and intangible </a:t>
          </a:r>
        </a:p>
        <a:p xmlns:a="http://schemas.openxmlformats.org/drawingml/2006/main">
          <a:r>
            <a:rPr lang="en-US" altLang="zh-TW" b="1" dirty="0">
              <a:solidFill>
                <a:srgbClr val="00B050"/>
              </a:solidFill>
              <a:ea typeface="華康細黑體(P)"/>
            </a:rPr>
            <a:t> </a:t>
          </a:r>
          <a:r>
            <a:rPr lang="en-US" altLang="zh-TW" b="1" dirty="0" smtClean="0">
              <a:solidFill>
                <a:srgbClr val="00B050"/>
              </a:solidFill>
              <a:ea typeface="華康細黑體(P)"/>
            </a:rPr>
            <a:t>   assets of the company, Maximize  </a:t>
          </a:r>
        </a:p>
        <a:p xmlns:a="http://schemas.openxmlformats.org/drawingml/2006/main">
          <a:r>
            <a:rPr lang="en-US" altLang="zh-TW" b="1" dirty="0">
              <a:solidFill>
                <a:srgbClr val="00B050"/>
              </a:solidFill>
              <a:ea typeface="華康細黑體(P)"/>
            </a:rPr>
            <a:t> </a:t>
          </a:r>
          <a:r>
            <a:rPr lang="en-US" altLang="zh-TW" b="1" dirty="0" smtClean="0">
              <a:solidFill>
                <a:srgbClr val="00B050"/>
              </a:solidFill>
              <a:ea typeface="華康細黑體(P)"/>
            </a:rPr>
            <a:t>   its value</a:t>
          </a:r>
          <a:r>
            <a:rPr lang="en-US" altLang="zh-TW" b="1" dirty="0">
              <a:solidFill>
                <a:srgbClr val="00B050"/>
              </a:solidFill>
              <a:ea typeface="華康細黑體(P)"/>
            </a:rPr>
            <a:t>, </a:t>
          </a:r>
          <a:r>
            <a:rPr lang="en-US" altLang="zh-TW" b="1" dirty="0" smtClean="0">
              <a:solidFill>
                <a:srgbClr val="00B050"/>
              </a:solidFill>
              <a:ea typeface="華康細黑體(P)"/>
            </a:rPr>
            <a:t>and benefits sharing</a:t>
          </a:r>
          <a:r>
            <a:rPr lang="en-US" altLang="zh-TW" b="1" dirty="0" smtClean="0"/>
            <a:t>.</a:t>
          </a:r>
          <a:endParaRPr lang="zh-TW" altLang="en-US" b="1" dirty="0">
            <a:solidFill>
              <a:srgbClr val="000000"/>
            </a:solidFill>
            <a:sym typeface="Times" pitchFamily="18" charset="0"/>
          </a:endParaRPr>
        </a:p>
      </cdr:txBody>
    </cdr:sp>
  </cdr:relSizeAnchor>
  <cdr:relSizeAnchor xmlns:cdr="http://schemas.openxmlformats.org/drawingml/2006/chartDrawing">
    <cdr:from>
      <cdr:x>0.04902</cdr:x>
      <cdr:y>0.10698</cdr:y>
    </cdr:from>
    <cdr:to>
      <cdr:x>0.5</cdr:x>
      <cdr:y>0.52477</cdr:y>
    </cdr:to>
    <cdr:sp macro="" textlink="">
      <cdr:nvSpPr>
        <cdr:cNvPr id="5" name="文字方塊 1"/>
        <cdr:cNvSpPr txBox="1"/>
      </cdr:nvSpPr>
      <cdr:spPr>
        <a:xfrm xmlns:a="http://schemas.openxmlformats.org/drawingml/2006/main">
          <a:off x="360040" y="410416"/>
          <a:ext cx="3312368" cy="16027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TW" sz="2000" b="1" dirty="0" smtClean="0">
              <a:solidFill>
                <a:srgbClr val="0000CC"/>
              </a:solidFill>
              <a:latin typeface="華康粗黑體(P)"/>
              <a:ea typeface="華康細黑體(P)"/>
            </a:rPr>
            <a:t>Profit Oriented</a:t>
          </a:r>
        </a:p>
        <a:p xmlns:a="http://schemas.openxmlformats.org/drawingml/2006/main">
          <a:pPr eaLnBrk="1" hangingPunct="1"/>
          <a:r>
            <a:rPr lang="zh-TW" altLang="en-US" b="1" dirty="0" smtClean="0">
              <a:solidFill>
                <a:srgbClr val="CC0099"/>
              </a:solidFill>
              <a:ea typeface="華康細黑體(P)"/>
            </a:rPr>
            <a:t>●</a:t>
          </a:r>
          <a:r>
            <a:rPr lang="en-US" altLang="zh-TW" b="1" dirty="0" smtClean="0">
              <a:solidFill>
                <a:srgbClr val="CC0099"/>
              </a:solidFill>
              <a:ea typeface="華康細黑體(P)"/>
            </a:rPr>
            <a:t>Improvement and innovation. Review the monthly operating performance of nine key index   in order to reaches targets on return on capital and mission of 4 satisfaction</a:t>
          </a:r>
        </a:p>
        <a:p xmlns:a="http://schemas.openxmlformats.org/drawingml/2006/main">
          <a:pPr eaLnBrk="1" hangingPunct="1"/>
          <a:r>
            <a:rPr lang="zh-TW" altLang="en-US" b="1" dirty="0" smtClean="0">
              <a:solidFill>
                <a:srgbClr val="CC0099"/>
              </a:solidFill>
              <a:ea typeface="華康細黑體(P)"/>
            </a:rPr>
            <a:t>●</a:t>
          </a:r>
          <a:r>
            <a:rPr lang="en-US" altLang="zh-TW" b="1" dirty="0">
              <a:solidFill>
                <a:srgbClr val="CC0099"/>
              </a:solidFill>
              <a:ea typeface="華康細黑體(P)"/>
            </a:rPr>
            <a:t>Have a management </a:t>
          </a:r>
          <a:r>
            <a:rPr lang="en-US" altLang="zh-TW" b="1" dirty="0" smtClean="0">
              <a:solidFill>
                <a:srgbClr val="CC0099"/>
              </a:solidFill>
              <a:ea typeface="華康細黑體(P)"/>
            </a:rPr>
            <a:t>team</a:t>
          </a:r>
          <a:r>
            <a:rPr lang="en-US" altLang="zh-TW" b="1" dirty="0">
              <a:solidFill>
                <a:srgbClr val="CC0099"/>
              </a:solidFill>
              <a:ea typeface="華康細黑體(P)"/>
            </a:rPr>
            <a:t>, a director </a:t>
          </a:r>
          <a:endParaRPr lang="en-US" altLang="zh-TW" b="1" dirty="0" smtClean="0">
            <a:solidFill>
              <a:srgbClr val="CC0099"/>
            </a:solidFill>
            <a:ea typeface="華康細黑體(P)"/>
          </a:endParaRPr>
        </a:p>
        <a:p xmlns:a="http://schemas.openxmlformats.org/drawingml/2006/main">
          <a:pPr eaLnBrk="1" hangingPunct="1"/>
          <a:r>
            <a:rPr lang="en-US" altLang="zh-TW" b="1" dirty="0">
              <a:solidFill>
                <a:srgbClr val="CC0099"/>
              </a:solidFill>
              <a:ea typeface="華康細黑體(P)"/>
            </a:rPr>
            <a:t> </a:t>
          </a:r>
          <a:r>
            <a:rPr lang="en-US" altLang="zh-TW" b="1" dirty="0" smtClean="0">
              <a:solidFill>
                <a:srgbClr val="CC0099"/>
              </a:solidFill>
              <a:ea typeface="華康細黑體(P)"/>
            </a:rPr>
            <a:t>  of </a:t>
          </a:r>
          <a:r>
            <a:rPr lang="en-US" altLang="zh-TW" b="1" dirty="0">
              <a:solidFill>
                <a:srgbClr val="CC0099"/>
              </a:solidFill>
              <a:ea typeface="華康細黑體(P)"/>
            </a:rPr>
            <a:t>the </a:t>
          </a:r>
          <a:r>
            <a:rPr lang="en-US" altLang="zh-TW" b="1" dirty="0" smtClean="0">
              <a:solidFill>
                <a:srgbClr val="CC0099"/>
              </a:solidFill>
              <a:ea typeface="華康細黑體(P)"/>
            </a:rPr>
            <a:t>conference</a:t>
          </a:r>
          <a:r>
            <a:rPr lang="en-US" altLang="zh-TW" b="1" dirty="0">
              <a:solidFill>
                <a:srgbClr val="CC0099"/>
              </a:solidFill>
              <a:ea typeface="華康細黑體(P)"/>
            </a:rPr>
            <a:t>, </a:t>
          </a:r>
          <a:r>
            <a:rPr lang="en-US" altLang="zh-TW" b="1" dirty="0" smtClean="0">
              <a:solidFill>
                <a:srgbClr val="CC0099"/>
              </a:solidFill>
              <a:ea typeface="華康細黑體(P)"/>
            </a:rPr>
            <a:t>share  business </a:t>
          </a:r>
        </a:p>
        <a:p xmlns:a="http://schemas.openxmlformats.org/drawingml/2006/main">
          <a:pPr eaLnBrk="1" hangingPunct="1"/>
          <a:r>
            <a:rPr lang="en-US" altLang="zh-TW" b="1" dirty="0">
              <a:solidFill>
                <a:srgbClr val="CC0099"/>
              </a:solidFill>
              <a:ea typeface="華康細黑體(P)"/>
            </a:rPr>
            <a:t> </a:t>
          </a:r>
          <a:r>
            <a:rPr lang="en-US" altLang="zh-TW" b="1" dirty="0" smtClean="0">
              <a:solidFill>
                <a:srgbClr val="CC0099"/>
              </a:solidFill>
              <a:ea typeface="華康細黑體(P)"/>
            </a:rPr>
            <a:t>   results.</a:t>
          </a:r>
          <a:endParaRPr lang="zh-TW" altLang="en-US" b="1" dirty="0">
            <a:solidFill>
              <a:srgbClr val="CC0099"/>
            </a:solidFill>
            <a:ea typeface="華康細黑體(P)"/>
            <a:sym typeface="Times" pitchFamily="18" charset="0"/>
          </a:endParaRPr>
        </a:p>
        <a:p xmlns:a="http://schemas.openxmlformats.org/drawingml/2006/main">
          <a:pPr algn="l"/>
          <a:endParaRPr lang="zh-TW" altLang="en-US" sz="1400" b="1" dirty="0">
            <a:solidFill>
              <a:srgbClr val="CC0066"/>
            </a:solidFill>
            <a:ea typeface="華康細黑體(P)"/>
          </a:endParaRPr>
        </a:p>
      </cdr:txBody>
    </cdr:sp>
  </cdr:relSizeAnchor>
  <cdr:relSizeAnchor xmlns:cdr="http://schemas.openxmlformats.org/drawingml/2006/chartDrawing">
    <cdr:from>
      <cdr:x>0.28317</cdr:x>
      <cdr:y>0.65697</cdr:y>
    </cdr:from>
    <cdr:to>
      <cdr:x>0.75604</cdr:x>
      <cdr:y>0.97607</cdr:y>
    </cdr:to>
    <cdr:sp macro="" textlink="">
      <cdr:nvSpPr>
        <cdr:cNvPr id="6" name="文字方塊 5"/>
        <cdr:cNvSpPr txBox="1"/>
      </cdr:nvSpPr>
      <cdr:spPr>
        <a:xfrm xmlns:a="http://schemas.openxmlformats.org/drawingml/2006/main">
          <a:off x="2079858" y="2520280"/>
          <a:ext cx="3473132" cy="12241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eaLnBrk="1" hangingPunct="1"/>
          <a:r>
            <a:rPr lang="en-US" altLang="zh-TW" sz="2000" b="1" dirty="0" smtClean="0">
              <a:solidFill>
                <a:srgbClr val="0000CC"/>
              </a:solidFill>
            </a:rPr>
            <a:t>ORG. </a:t>
          </a:r>
          <a:r>
            <a:rPr lang="en-US" altLang="zh-TW" sz="2000" b="1" dirty="0">
              <a:solidFill>
                <a:srgbClr val="0000CC"/>
              </a:solidFill>
            </a:rPr>
            <a:t>R</a:t>
          </a:r>
          <a:r>
            <a:rPr lang="en-US" altLang="zh-TW" sz="2000" b="1" dirty="0" smtClean="0">
              <a:solidFill>
                <a:srgbClr val="0000CC"/>
              </a:solidFill>
            </a:rPr>
            <a:t>estructuring</a:t>
          </a:r>
          <a:endParaRPr lang="zh-TW" altLang="en-US" sz="2000" b="1" dirty="0">
            <a:solidFill>
              <a:srgbClr val="0000CC"/>
            </a:solidFill>
            <a:sym typeface="Times" pitchFamily="18" charset="0"/>
          </a:endParaRPr>
        </a:p>
        <a:p xmlns:a="http://schemas.openxmlformats.org/drawingml/2006/main">
          <a:r>
            <a:rPr lang="zh-TW" altLang="en-US" b="1" dirty="0" smtClean="0">
              <a:solidFill>
                <a:srgbClr val="FF0000"/>
              </a:solidFill>
              <a:latin typeface="華康粗黑體(P)"/>
              <a:ea typeface="華康細黑體(P)"/>
            </a:rPr>
            <a:t>●</a:t>
          </a:r>
          <a:r>
            <a:rPr lang="en-US" altLang="zh-TW" b="1" dirty="0">
              <a:solidFill>
                <a:srgbClr val="FF0000"/>
              </a:solidFill>
              <a:latin typeface="華康粗黑體(P)"/>
              <a:ea typeface="華康細黑體(P)"/>
            </a:rPr>
            <a:t>F</a:t>
          </a:r>
          <a:r>
            <a:rPr lang="en-US" altLang="zh-TW" b="1" dirty="0" smtClean="0">
              <a:solidFill>
                <a:srgbClr val="FF0000"/>
              </a:solidFill>
              <a:ea typeface="華康細黑體(P)"/>
            </a:rPr>
            <a:t>ocus </a:t>
          </a:r>
          <a:r>
            <a:rPr lang="zh-TW" altLang="en-US" b="1" dirty="0" smtClean="0">
              <a:solidFill>
                <a:srgbClr val="FF0000"/>
              </a:solidFill>
              <a:ea typeface="華康細黑體(P)"/>
            </a:rPr>
            <a:t>、</a:t>
          </a:r>
          <a:r>
            <a:rPr lang="en-US" altLang="zh-TW" b="1" dirty="0" smtClean="0">
              <a:solidFill>
                <a:srgbClr val="FF0000"/>
              </a:solidFill>
              <a:ea typeface="華康細黑體(P)"/>
            </a:rPr>
            <a:t>Simplicity </a:t>
          </a:r>
          <a:r>
            <a:rPr lang="zh-TW" altLang="en-US" b="1" dirty="0" smtClean="0">
              <a:solidFill>
                <a:srgbClr val="FF0000"/>
              </a:solidFill>
              <a:ea typeface="華康細黑體(P)"/>
            </a:rPr>
            <a:t>、</a:t>
          </a:r>
          <a:r>
            <a:rPr lang="en-US" altLang="zh-TW" b="1" dirty="0" smtClean="0">
              <a:solidFill>
                <a:srgbClr val="FF0000"/>
              </a:solidFill>
              <a:ea typeface="華康細黑體(P)"/>
            </a:rPr>
            <a:t>Profitable and strengthen our core competence. </a:t>
          </a:r>
          <a:r>
            <a:rPr lang="en-US" altLang="zh-TW" b="1" dirty="0">
              <a:solidFill>
                <a:srgbClr val="FF0000"/>
              </a:solidFill>
              <a:ea typeface="華康細黑體(P)"/>
            </a:rPr>
            <a:t>T</a:t>
          </a:r>
          <a:r>
            <a:rPr lang="en-US" altLang="zh-TW" b="1" dirty="0" smtClean="0">
              <a:solidFill>
                <a:srgbClr val="FF0000"/>
              </a:solidFill>
              <a:ea typeface="華康細黑體(P)"/>
            </a:rPr>
            <a:t>o Provide the integrated resource to the leaders with SMART abilities.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51163" cy="498475"/>
          </a:xfrm>
          <a:prstGeom prst="rect">
            <a:avLst/>
          </a:prstGeom>
          <a:noFill/>
          <a:ln w="9525">
            <a:noFill/>
            <a:miter lim="800000"/>
            <a:headEnd/>
            <a:tailEnd/>
          </a:ln>
          <a:effectLst/>
        </p:spPr>
        <p:txBody>
          <a:bodyPr vert="horz" wrap="square" lIns="91940" tIns="45969" rIns="91940" bIns="45969" numCol="1" anchor="t" anchorCtr="0" compatLnSpc="1">
            <a:prstTxWarp prst="textNoShape">
              <a:avLst/>
            </a:prstTxWarp>
          </a:bodyPr>
          <a:lstStyle>
            <a:lvl1pPr eaLnBrk="1" hangingPunct="1">
              <a:defRPr kumimoji="0" sz="1200">
                <a:solidFill>
                  <a:schemeClr val="tx1"/>
                </a:solidFill>
                <a:latin typeface="Times"/>
                <a:ea typeface="+mn-ea"/>
                <a:sym typeface="Times"/>
              </a:defRPr>
            </a:lvl1pPr>
          </a:lstStyle>
          <a:p>
            <a:pPr>
              <a:defRPr/>
            </a:pPr>
            <a:endParaRPr lang="en-US" altLang="zh-TW"/>
          </a:p>
        </p:txBody>
      </p:sp>
      <p:sp>
        <p:nvSpPr>
          <p:cNvPr id="58371" name="Rectangle 3"/>
          <p:cNvSpPr>
            <a:spLocks noGrp="1" noChangeArrowheads="1"/>
          </p:cNvSpPr>
          <p:nvPr>
            <p:ph type="dt" sz="quarter" idx="1"/>
          </p:nvPr>
        </p:nvSpPr>
        <p:spPr bwMode="auto">
          <a:xfrm>
            <a:off x="3854450" y="0"/>
            <a:ext cx="2951163" cy="498475"/>
          </a:xfrm>
          <a:prstGeom prst="rect">
            <a:avLst/>
          </a:prstGeom>
          <a:noFill/>
          <a:ln w="9525">
            <a:noFill/>
            <a:miter lim="800000"/>
            <a:headEnd/>
            <a:tailEnd/>
          </a:ln>
          <a:effectLst/>
        </p:spPr>
        <p:txBody>
          <a:bodyPr vert="horz" wrap="square" lIns="91940" tIns="45969" rIns="91940" bIns="45969" numCol="1" anchor="t" anchorCtr="0" compatLnSpc="1">
            <a:prstTxWarp prst="textNoShape">
              <a:avLst/>
            </a:prstTxWarp>
          </a:bodyPr>
          <a:lstStyle>
            <a:lvl1pPr algn="r" eaLnBrk="1" hangingPunct="1">
              <a:defRPr kumimoji="0" sz="1200">
                <a:solidFill>
                  <a:schemeClr val="tx1"/>
                </a:solidFill>
                <a:latin typeface="Times"/>
                <a:ea typeface="+mn-ea"/>
                <a:sym typeface="Times"/>
              </a:defRPr>
            </a:lvl1pPr>
          </a:lstStyle>
          <a:p>
            <a:pPr>
              <a:defRPr/>
            </a:pPr>
            <a:endParaRPr lang="en-US" altLang="zh-TW"/>
          </a:p>
        </p:txBody>
      </p:sp>
      <p:sp>
        <p:nvSpPr>
          <p:cNvPr id="58372" name="Rectangle 4"/>
          <p:cNvSpPr>
            <a:spLocks noGrp="1" noChangeArrowheads="1"/>
          </p:cNvSpPr>
          <p:nvPr>
            <p:ph type="ftr" sz="quarter" idx="2"/>
          </p:nvPr>
        </p:nvSpPr>
        <p:spPr bwMode="auto">
          <a:xfrm>
            <a:off x="0" y="9439275"/>
            <a:ext cx="2951163" cy="498475"/>
          </a:xfrm>
          <a:prstGeom prst="rect">
            <a:avLst/>
          </a:prstGeom>
          <a:noFill/>
          <a:ln w="9525">
            <a:noFill/>
            <a:miter lim="800000"/>
            <a:headEnd/>
            <a:tailEnd/>
          </a:ln>
          <a:effectLst/>
        </p:spPr>
        <p:txBody>
          <a:bodyPr vert="horz" wrap="square" lIns="91940" tIns="45969" rIns="91940" bIns="45969" numCol="1" anchor="b" anchorCtr="0" compatLnSpc="1">
            <a:prstTxWarp prst="textNoShape">
              <a:avLst/>
            </a:prstTxWarp>
          </a:bodyPr>
          <a:lstStyle>
            <a:lvl1pPr eaLnBrk="1" hangingPunct="1">
              <a:defRPr kumimoji="0" sz="1200">
                <a:solidFill>
                  <a:schemeClr val="tx1"/>
                </a:solidFill>
                <a:latin typeface="Times"/>
                <a:ea typeface="+mn-ea"/>
                <a:sym typeface="Times"/>
              </a:defRPr>
            </a:lvl1pPr>
          </a:lstStyle>
          <a:p>
            <a:pPr>
              <a:defRPr/>
            </a:pPr>
            <a:endParaRPr lang="en-US" altLang="zh-TW"/>
          </a:p>
        </p:txBody>
      </p:sp>
      <p:sp>
        <p:nvSpPr>
          <p:cNvPr id="58373" name="Rectangle 5"/>
          <p:cNvSpPr>
            <a:spLocks noGrp="1" noChangeArrowheads="1"/>
          </p:cNvSpPr>
          <p:nvPr>
            <p:ph type="sldNum" sz="quarter" idx="3"/>
          </p:nvPr>
        </p:nvSpPr>
        <p:spPr bwMode="auto">
          <a:xfrm>
            <a:off x="3854450" y="9439275"/>
            <a:ext cx="2951163" cy="498475"/>
          </a:xfrm>
          <a:prstGeom prst="rect">
            <a:avLst/>
          </a:prstGeom>
          <a:noFill/>
          <a:ln w="9525">
            <a:noFill/>
            <a:miter lim="800000"/>
            <a:headEnd/>
            <a:tailEnd/>
          </a:ln>
          <a:effectLst/>
        </p:spPr>
        <p:txBody>
          <a:bodyPr vert="horz" wrap="square" lIns="91940" tIns="45969" rIns="91940" bIns="45969" numCol="1" anchor="b" anchorCtr="0" compatLnSpc="1">
            <a:prstTxWarp prst="textNoShape">
              <a:avLst/>
            </a:prstTxWarp>
          </a:bodyPr>
          <a:lstStyle>
            <a:lvl1pPr algn="r" eaLnBrk="1" hangingPunct="1">
              <a:defRPr kumimoji="0" sz="1200">
                <a:solidFill>
                  <a:schemeClr val="tx1"/>
                </a:solidFill>
              </a:defRPr>
            </a:lvl1pPr>
          </a:lstStyle>
          <a:p>
            <a:fld id="{3A2FDDC4-F0BE-4AA0-A405-F0F7735159CE}" type="slidenum">
              <a:rPr lang="zh-TW" altLang="en-US"/>
              <a:pPr/>
              <a:t>‹#›</a:t>
            </a:fld>
            <a:endParaRPr lang="en-US" altLang="zh-TW"/>
          </a:p>
        </p:txBody>
      </p:sp>
    </p:spTree>
    <p:extLst>
      <p:ext uri="{BB962C8B-B14F-4D97-AF65-F5344CB8AC3E}">
        <p14:creationId xmlns:p14="http://schemas.microsoft.com/office/powerpoint/2010/main" val="321137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hangingPunct="1">
              <a:defRPr sz="1200">
                <a:latin typeface="Times"/>
                <a:sym typeface="Times"/>
              </a:defRPr>
            </a:lvl1pPr>
          </a:lstStyle>
          <a:p>
            <a:pPr>
              <a:defRPr/>
            </a:pPr>
            <a:endParaRPr lang="zh-TW" altLang="en-US"/>
          </a:p>
        </p:txBody>
      </p:sp>
      <p:sp>
        <p:nvSpPr>
          <p:cNvPr id="3" name="日期版面配置區 2"/>
          <p:cNvSpPr>
            <a:spLocks noGrp="1"/>
          </p:cNvSpPr>
          <p:nvPr>
            <p:ph type="dt" idx="1"/>
          </p:nvPr>
        </p:nvSpPr>
        <p:spPr>
          <a:xfrm>
            <a:off x="3856038" y="0"/>
            <a:ext cx="2949575" cy="496888"/>
          </a:xfrm>
          <a:prstGeom prst="rect">
            <a:avLst/>
          </a:prstGeom>
        </p:spPr>
        <p:txBody>
          <a:bodyPr vert="horz" lIns="91440" tIns="45720" rIns="91440" bIns="45720" rtlCol="0"/>
          <a:lstStyle>
            <a:lvl1pPr algn="r" eaLnBrk="1" hangingPunct="1">
              <a:defRPr sz="1200">
                <a:latin typeface="Times"/>
                <a:sym typeface="Times"/>
              </a:defRPr>
            </a:lvl1pPr>
          </a:lstStyle>
          <a:p>
            <a:pPr>
              <a:defRPr/>
            </a:pPr>
            <a:fld id="{60D37CF1-F712-4012-8456-00CA8307AABB}" type="datetimeFigureOut">
              <a:rPr lang="zh-TW" altLang="en-US"/>
              <a:pPr>
                <a:defRPr/>
              </a:pPr>
              <a:t>2021/10/12</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eaLnBrk="1" hangingPunct="1">
              <a:defRPr sz="1200">
                <a:latin typeface="Times"/>
                <a:sym typeface="Times"/>
              </a:defRPr>
            </a:lvl1pPr>
          </a:lstStyle>
          <a:p>
            <a:pPr>
              <a:defRPr/>
            </a:pPr>
            <a:endParaRPr lang="zh-TW" altLang="en-US"/>
          </a:p>
        </p:txBody>
      </p:sp>
      <p:sp>
        <p:nvSpPr>
          <p:cNvPr id="7" name="投影片編號版面配置區 6"/>
          <p:cNvSpPr>
            <a:spLocks noGrp="1"/>
          </p:cNvSpPr>
          <p:nvPr>
            <p:ph type="sldNum" sz="quarter" idx="5"/>
          </p:nvPr>
        </p:nvSpPr>
        <p:spPr>
          <a:xfrm>
            <a:off x="3856038" y="9440863"/>
            <a:ext cx="2949575"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361EE47-BE80-42F3-B39C-766D44C9C54B}" type="slidenum">
              <a:rPr lang="zh-TW" altLang="en-US"/>
              <a:pPr/>
              <a:t>‹#›</a:t>
            </a:fld>
            <a:endParaRPr lang="zh-TW" altLang="en-US"/>
          </a:p>
        </p:txBody>
      </p:sp>
    </p:spTree>
    <p:extLst>
      <p:ext uri="{BB962C8B-B14F-4D97-AF65-F5344CB8AC3E}">
        <p14:creationId xmlns:p14="http://schemas.microsoft.com/office/powerpoint/2010/main" val="2844378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1FAF3DCB-4B6F-4165-8757-DA826CDE4384}" type="slidenum">
              <a:rPr lang="zh-TW" altLang="en-US" sz="1200">
                <a:solidFill>
                  <a:srgbClr val="C0504D"/>
                </a:solidFill>
              </a:rPr>
              <a:pPr/>
              <a:t>1</a:t>
            </a:fld>
            <a:endParaRPr lang="en-US" altLang="zh-TW" sz="1200">
              <a:solidFill>
                <a:srgbClr val="C0504D"/>
              </a:solidFill>
            </a:endParaRPr>
          </a:p>
        </p:txBody>
      </p:sp>
      <p:sp>
        <p:nvSpPr>
          <p:cNvPr id="7373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a:p>
            <a:endParaRPr lang="zh-TW" altLang="en-US"/>
          </a:p>
          <a:p>
            <a:endParaRPr lang="zh-TW" altLang="en-US"/>
          </a:p>
          <a:p>
            <a:endParaRPr lang="zh-TW" altLang="en-US"/>
          </a:p>
          <a:p>
            <a:endParaRPr lang="zh-TW" altLang="en-US"/>
          </a:p>
          <a:p>
            <a:endParaRPr lang="zh-TW" altLang="en-US"/>
          </a:p>
        </p:txBody>
      </p:sp>
    </p:spTree>
    <p:extLst>
      <p:ext uri="{BB962C8B-B14F-4D97-AF65-F5344CB8AC3E}">
        <p14:creationId xmlns:p14="http://schemas.microsoft.com/office/powerpoint/2010/main" val="126744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11</a:t>
            </a:fld>
            <a:endParaRPr lang="zh-TW" altLang="en-US"/>
          </a:p>
        </p:txBody>
      </p:sp>
    </p:spTree>
    <p:extLst>
      <p:ext uri="{BB962C8B-B14F-4D97-AF65-F5344CB8AC3E}">
        <p14:creationId xmlns:p14="http://schemas.microsoft.com/office/powerpoint/2010/main" val="316894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12</a:t>
            </a:fld>
            <a:endParaRPr lang="zh-TW" altLang="en-US"/>
          </a:p>
        </p:txBody>
      </p:sp>
    </p:spTree>
    <p:extLst>
      <p:ext uri="{BB962C8B-B14F-4D97-AF65-F5344CB8AC3E}">
        <p14:creationId xmlns:p14="http://schemas.microsoft.com/office/powerpoint/2010/main" val="2769426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14</a:t>
            </a:fld>
            <a:endParaRPr lang="zh-TW" altLang="en-US"/>
          </a:p>
        </p:txBody>
      </p:sp>
    </p:spTree>
    <p:extLst>
      <p:ext uri="{BB962C8B-B14F-4D97-AF65-F5344CB8AC3E}">
        <p14:creationId xmlns:p14="http://schemas.microsoft.com/office/powerpoint/2010/main" val="75167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AECAA095-C5EF-423C-AA07-EEF9C52733DA}" type="slidenum">
              <a:rPr lang="zh-TW" altLang="en-US" sz="1200">
                <a:solidFill>
                  <a:schemeClr val="tx1"/>
                </a:solidFill>
              </a:rPr>
              <a:pPr/>
              <a:t>15</a:t>
            </a:fld>
            <a:endParaRPr lang="en-US" altLang="zh-TW" sz="1200">
              <a:solidFill>
                <a:schemeClr val="tx1"/>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TW"/>
              <a:t>1. </a:t>
            </a:r>
            <a:r>
              <a:rPr lang="zh-TW" altLang="en-US"/>
              <a:t>經過兩年在通路業的實戰經驗</a:t>
            </a:r>
            <a:r>
              <a:rPr lang="en-US" altLang="zh-TW"/>
              <a:t>, </a:t>
            </a:r>
            <a:r>
              <a:rPr lang="zh-TW" altLang="en-US"/>
              <a:t>為了擴展服務業的範圍</a:t>
            </a:r>
            <a:r>
              <a:rPr lang="en-US" altLang="zh-TW"/>
              <a:t>, </a:t>
            </a:r>
          </a:p>
          <a:p>
            <a:pPr eaLnBrk="1" hangingPunct="1"/>
            <a:r>
              <a:rPr lang="en-US" altLang="zh-TW"/>
              <a:t>2. </a:t>
            </a:r>
            <a:r>
              <a:rPr lang="zh-TW" altLang="en-US"/>
              <a:t>在</a:t>
            </a:r>
            <a:r>
              <a:rPr lang="en-US" altLang="zh-TW"/>
              <a:t>2012</a:t>
            </a:r>
            <a:r>
              <a:rPr lang="zh-TW" altLang="en-US"/>
              <a:t>年更進一步的標下歌林這個具有</a:t>
            </a:r>
            <a:r>
              <a:rPr lang="en-US" altLang="zh-TW"/>
              <a:t>60</a:t>
            </a:r>
            <a:r>
              <a:rPr lang="zh-TW" altLang="en-US"/>
              <a:t>年歷史的台灣老品牌</a:t>
            </a:r>
            <a:r>
              <a:rPr lang="en-US" altLang="zh-TW"/>
              <a:t>, </a:t>
            </a:r>
            <a:r>
              <a:rPr lang="zh-TW" altLang="en-US"/>
              <a:t>進入家電產業</a:t>
            </a:r>
            <a:r>
              <a:rPr lang="en-US" altLang="zh-TW"/>
              <a:t>.</a:t>
            </a:r>
          </a:p>
          <a:p>
            <a:pPr eaLnBrk="1" hangingPunct="1"/>
            <a:r>
              <a:rPr lang="en-US" altLang="zh-TW"/>
              <a:t>3. </a:t>
            </a:r>
            <a:r>
              <a:rPr lang="zh-TW" altLang="en-US"/>
              <a:t>我們更希望結合旗下的通路</a:t>
            </a:r>
            <a:r>
              <a:rPr lang="en-US" altLang="zh-TW"/>
              <a:t>, </a:t>
            </a:r>
            <a:r>
              <a:rPr lang="zh-TW" altLang="en-US"/>
              <a:t>產生互補作用</a:t>
            </a:r>
            <a:r>
              <a:rPr lang="en-US" altLang="zh-TW"/>
              <a:t>, </a:t>
            </a:r>
            <a:r>
              <a:rPr lang="zh-TW" altLang="en-US"/>
              <a:t>來拉大服務業的事業經營版圖</a:t>
            </a:r>
          </a:p>
          <a:p>
            <a:pPr eaLnBrk="1" hangingPunct="1"/>
            <a:endParaRPr lang="zh-TW" altLang="en-US"/>
          </a:p>
        </p:txBody>
      </p:sp>
    </p:spTree>
    <p:extLst>
      <p:ext uri="{BB962C8B-B14F-4D97-AF65-F5344CB8AC3E}">
        <p14:creationId xmlns:p14="http://schemas.microsoft.com/office/powerpoint/2010/main" val="20179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16</a:t>
            </a:fld>
            <a:endParaRPr lang="zh-TW" altLang="en-US"/>
          </a:p>
        </p:txBody>
      </p:sp>
    </p:spTree>
    <p:extLst>
      <p:ext uri="{BB962C8B-B14F-4D97-AF65-F5344CB8AC3E}">
        <p14:creationId xmlns:p14="http://schemas.microsoft.com/office/powerpoint/2010/main" val="349898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18</a:t>
            </a:fld>
            <a:endParaRPr lang="zh-TW" altLang="en-US"/>
          </a:p>
        </p:txBody>
      </p:sp>
    </p:spTree>
    <p:extLst>
      <p:ext uri="{BB962C8B-B14F-4D97-AF65-F5344CB8AC3E}">
        <p14:creationId xmlns:p14="http://schemas.microsoft.com/office/powerpoint/2010/main" val="79769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19</a:t>
            </a:fld>
            <a:endParaRPr lang="zh-TW" altLang="en-US"/>
          </a:p>
        </p:txBody>
      </p:sp>
    </p:spTree>
    <p:extLst>
      <p:ext uri="{BB962C8B-B14F-4D97-AF65-F5344CB8AC3E}">
        <p14:creationId xmlns:p14="http://schemas.microsoft.com/office/powerpoint/2010/main" val="157397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20</a:t>
            </a:fld>
            <a:endParaRPr lang="zh-TW" altLang="en-US"/>
          </a:p>
        </p:txBody>
      </p:sp>
    </p:spTree>
    <p:extLst>
      <p:ext uri="{BB962C8B-B14F-4D97-AF65-F5344CB8AC3E}">
        <p14:creationId xmlns:p14="http://schemas.microsoft.com/office/powerpoint/2010/main" val="155620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21</a:t>
            </a:fld>
            <a:endParaRPr lang="zh-TW" altLang="en-US"/>
          </a:p>
        </p:txBody>
      </p:sp>
    </p:spTree>
    <p:extLst>
      <p:ext uri="{BB962C8B-B14F-4D97-AF65-F5344CB8AC3E}">
        <p14:creationId xmlns:p14="http://schemas.microsoft.com/office/powerpoint/2010/main" val="2533022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24</a:t>
            </a:fld>
            <a:endParaRPr lang="zh-TW" altLang="en-US"/>
          </a:p>
        </p:txBody>
      </p:sp>
    </p:spTree>
    <p:extLst>
      <p:ext uri="{BB962C8B-B14F-4D97-AF65-F5344CB8AC3E}">
        <p14:creationId xmlns:p14="http://schemas.microsoft.com/office/powerpoint/2010/main" val="355445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2</a:t>
            </a:fld>
            <a:endParaRPr lang="zh-TW" altLang="en-US"/>
          </a:p>
        </p:txBody>
      </p:sp>
    </p:spTree>
    <p:extLst>
      <p:ext uri="{BB962C8B-B14F-4D97-AF65-F5344CB8AC3E}">
        <p14:creationId xmlns:p14="http://schemas.microsoft.com/office/powerpoint/2010/main" val="65981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25</a:t>
            </a:fld>
            <a:endParaRPr lang="zh-TW" altLang="en-US"/>
          </a:p>
        </p:txBody>
      </p:sp>
    </p:spTree>
    <p:extLst>
      <p:ext uri="{BB962C8B-B14F-4D97-AF65-F5344CB8AC3E}">
        <p14:creationId xmlns:p14="http://schemas.microsoft.com/office/powerpoint/2010/main" val="20268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3</a:t>
            </a:fld>
            <a:endParaRPr lang="zh-TW" altLang="en-US"/>
          </a:p>
        </p:txBody>
      </p:sp>
    </p:spTree>
    <p:extLst>
      <p:ext uri="{BB962C8B-B14F-4D97-AF65-F5344CB8AC3E}">
        <p14:creationId xmlns:p14="http://schemas.microsoft.com/office/powerpoint/2010/main" val="51078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4</a:t>
            </a:fld>
            <a:endParaRPr lang="zh-TW" altLang="en-US"/>
          </a:p>
        </p:txBody>
      </p:sp>
    </p:spTree>
    <p:extLst>
      <p:ext uri="{BB962C8B-B14F-4D97-AF65-F5344CB8AC3E}">
        <p14:creationId xmlns:p14="http://schemas.microsoft.com/office/powerpoint/2010/main" val="146647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5</a:t>
            </a:fld>
            <a:endParaRPr lang="zh-TW" altLang="en-US"/>
          </a:p>
        </p:txBody>
      </p:sp>
    </p:spTree>
    <p:extLst>
      <p:ext uri="{BB962C8B-B14F-4D97-AF65-F5344CB8AC3E}">
        <p14:creationId xmlns:p14="http://schemas.microsoft.com/office/powerpoint/2010/main" val="15434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61EE47-BE80-42F3-B39C-766D44C9C54B}" type="slidenum">
              <a:rPr lang="zh-TW" altLang="en-US" smtClean="0"/>
              <a:pPr/>
              <a:t>7</a:t>
            </a:fld>
            <a:endParaRPr lang="zh-TW" altLang="en-US"/>
          </a:p>
        </p:txBody>
      </p:sp>
    </p:spTree>
    <p:extLst>
      <p:ext uri="{BB962C8B-B14F-4D97-AF65-F5344CB8AC3E}">
        <p14:creationId xmlns:p14="http://schemas.microsoft.com/office/powerpoint/2010/main" val="337771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B6D1565F-B41E-4DA4-BB9A-0AE449F37F20}" type="slidenum">
              <a:rPr lang="zh-TW" altLang="en-US" sz="1200">
                <a:solidFill>
                  <a:schemeClr val="tx1"/>
                </a:solidFill>
              </a:rPr>
              <a:pPr/>
              <a:t>8</a:t>
            </a:fld>
            <a:endParaRPr lang="en-US" altLang="zh-TW" sz="1200">
              <a:solidFill>
                <a:schemeClr val="tx1"/>
              </a:solidFill>
            </a:endParaRPr>
          </a:p>
        </p:txBody>
      </p:sp>
      <p:sp>
        <p:nvSpPr>
          <p:cNvPr id="7577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從這些產品檢視我們走過的發展軌跡</a:t>
            </a:r>
            <a:endParaRPr lang="en-US" altLang="zh-TW"/>
          </a:p>
          <a:p>
            <a:r>
              <a:rPr lang="zh-TW" altLang="en-US"/>
              <a:t>最早期的創業產品</a:t>
            </a:r>
          </a:p>
          <a:p>
            <a:r>
              <a:rPr lang="zh-TW" altLang="en-US"/>
              <a:t>奠定成功的外銷業務基礎</a:t>
            </a:r>
            <a:r>
              <a:rPr lang="en-US" altLang="zh-TW"/>
              <a:t>, </a:t>
            </a:r>
            <a:r>
              <a:rPr lang="zh-TW" altLang="en-US"/>
              <a:t>受到國外客戶的肯定</a:t>
            </a:r>
            <a:endParaRPr lang="en-US" altLang="zh-TW"/>
          </a:p>
          <a:p>
            <a:r>
              <a:rPr kumimoji="1" lang="en-US" altLang="zh-TW">
                <a:solidFill>
                  <a:srgbClr val="990099"/>
                </a:solidFill>
                <a:latin typeface="華康細圓體(P)" pitchFamily="34" charset="-120"/>
                <a:ea typeface="華康細圓體(P)" pitchFamily="34" charset="-120"/>
              </a:rPr>
              <a:t>1976</a:t>
            </a:r>
            <a:r>
              <a:rPr kumimoji="1" lang="zh-TW" altLang="en-US">
                <a:solidFill>
                  <a:srgbClr val="990099"/>
                </a:solidFill>
                <a:latin typeface="華康細圓體(P)" pitchFamily="34" charset="-120"/>
                <a:ea typeface="華康細圓體(P)" pitchFamily="34" charset="-120"/>
              </a:rPr>
              <a:t>年</a:t>
            </a:r>
          </a:p>
          <a:p>
            <a:r>
              <a:rPr kumimoji="1" lang="zh-TW" altLang="en-US">
                <a:latin typeface="華康細圓體(P)" pitchFamily="34" charset="-120"/>
                <a:ea typeface="華康細圓體(P)" pitchFamily="34" charset="-120"/>
              </a:rPr>
              <a:t>開發成功時鐘收音機，首批生產壹萬台出口至澳洲。</a:t>
            </a:r>
            <a:endParaRPr kumimoji="1" lang="en-US" altLang="zh-TW">
              <a:latin typeface="華康細圓體(P)" pitchFamily="34" charset="-120"/>
              <a:ea typeface="華康細圓體(P)" pitchFamily="34" charset="-120"/>
            </a:endParaRPr>
          </a:p>
          <a:p>
            <a:r>
              <a:rPr lang="en-US" altLang="zh-TW" b="1">
                <a:solidFill>
                  <a:srgbClr val="990099"/>
                </a:solidFill>
                <a:latin typeface="華康細圓體(P)" pitchFamily="34" charset="-120"/>
                <a:ea typeface="華康細圓體(P)" pitchFamily="34" charset="-120"/>
                <a:sym typeface="Arial" panose="020B0604020202020204" pitchFamily="34" charset="0"/>
              </a:rPr>
              <a:t>1979</a:t>
            </a:r>
            <a:r>
              <a:rPr lang="zh-TW" altLang="en-US" b="1">
                <a:solidFill>
                  <a:srgbClr val="990099"/>
                </a:solidFill>
                <a:latin typeface="華康細圓體(P)" pitchFamily="34" charset="-120"/>
                <a:ea typeface="華康細圓體(P)" pitchFamily="34" charset="-120"/>
                <a:sym typeface="Arial" panose="020B0604020202020204" pitchFamily="34" charset="0"/>
              </a:rPr>
              <a:t>年</a:t>
            </a:r>
            <a:r>
              <a:rPr lang="zh-TW" altLang="en-US" b="1">
                <a:solidFill>
                  <a:srgbClr val="0F1577"/>
                </a:solidFill>
                <a:latin typeface="華康細圓體(P)" pitchFamily="34" charset="-120"/>
                <a:ea typeface="華康細圓體(P)" pitchFamily="34" charset="-120"/>
                <a:sym typeface="Arial" panose="020B0604020202020204" pitchFamily="34" charset="0"/>
              </a:rPr>
              <a:t/>
            </a:r>
            <a:br>
              <a:rPr lang="zh-TW" altLang="en-US" b="1">
                <a:solidFill>
                  <a:srgbClr val="0F1577"/>
                </a:solidFill>
                <a:latin typeface="華康細圓體(P)" pitchFamily="34" charset="-120"/>
                <a:ea typeface="華康細圓體(P)" pitchFamily="34" charset="-120"/>
                <a:sym typeface="Arial" panose="020B0604020202020204" pitchFamily="34" charset="0"/>
              </a:rPr>
            </a:br>
            <a:r>
              <a:rPr lang="zh-TW" altLang="en-US" b="1">
                <a:latin typeface="華康細圓體(P)" pitchFamily="34" charset="-120"/>
                <a:ea typeface="華康細圓體(P)" pitchFamily="34" charset="-120"/>
                <a:sym typeface="Arial" panose="020B0604020202020204" pitchFamily="34" charset="0"/>
              </a:rPr>
              <a:t>開發迷你收錄音機，大賣</a:t>
            </a:r>
            <a:r>
              <a:rPr lang="en-US" altLang="zh-TW" b="1">
                <a:latin typeface="華康細圓體(P)" pitchFamily="34" charset="-120"/>
                <a:ea typeface="華康細圓體(P)" pitchFamily="34" charset="-120"/>
                <a:sym typeface="Arial" panose="020B0604020202020204" pitchFamily="34" charset="0"/>
              </a:rPr>
              <a:t>100</a:t>
            </a:r>
            <a:r>
              <a:rPr lang="zh-TW" altLang="en-US" b="1">
                <a:latin typeface="華康細圓體(P)" pitchFamily="34" charset="-120"/>
                <a:ea typeface="華康細圓體(P)" pitchFamily="34" charset="-120"/>
                <a:sym typeface="Arial" panose="020B0604020202020204" pitchFamily="34" charset="0"/>
              </a:rPr>
              <a:t>萬台。</a:t>
            </a:r>
            <a:endParaRPr lang="en-US" altLang="zh-TW" b="1">
              <a:latin typeface="華康細圓體(P)" pitchFamily="34" charset="-120"/>
              <a:ea typeface="華康細圓體(P)" pitchFamily="34" charset="-120"/>
              <a:sym typeface="Arial" panose="020B0604020202020204" pitchFamily="34" charset="0"/>
            </a:endParaRPr>
          </a:p>
          <a:p>
            <a:pPr>
              <a:lnSpc>
                <a:spcPct val="150000"/>
              </a:lnSpc>
              <a:spcBef>
                <a:spcPts val="500"/>
              </a:spcBef>
              <a:buClr>
                <a:srgbClr val="990099"/>
              </a:buClr>
            </a:pPr>
            <a:r>
              <a:rPr lang="en-US" altLang="zh-TW" b="1">
                <a:solidFill>
                  <a:srgbClr val="990099"/>
                </a:solidFill>
                <a:latin typeface="華康細圓體(P)" pitchFamily="34" charset="-120"/>
                <a:ea typeface="華康細圓體(P)" pitchFamily="34" charset="-120"/>
                <a:sym typeface="Arial" panose="020B0604020202020204" pitchFamily="34" charset="0"/>
              </a:rPr>
              <a:t>1985</a:t>
            </a:r>
            <a:r>
              <a:rPr lang="zh-TW" altLang="en-US" b="1">
                <a:solidFill>
                  <a:srgbClr val="990099"/>
                </a:solidFill>
                <a:latin typeface="華康細圓體(P)" pitchFamily="34" charset="-120"/>
                <a:ea typeface="華康細圓體(P)" pitchFamily="34" charset="-120"/>
                <a:sym typeface="Arial" panose="020B0604020202020204" pitchFamily="34" charset="0"/>
              </a:rPr>
              <a:t>年</a:t>
            </a:r>
            <a:r>
              <a:rPr lang="zh-TW" altLang="en-US" b="1">
                <a:solidFill>
                  <a:srgbClr val="0F1577"/>
                </a:solidFill>
                <a:latin typeface="華康細圓體(P)" pitchFamily="34" charset="-120"/>
                <a:ea typeface="華康細圓體(P)" pitchFamily="34" charset="-120"/>
                <a:sym typeface="Arial" panose="020B0604020202020204" pitchFamily="34" charset="0"/>
              </a:rPr>
              <a:t/>
            </a:r>
            <a:br>
              <a:rPr lang="zh-TW" altLang="en-US" b="1">
                <a:solidFill>
                  <a:srgbClr val="0F1577"/>
                </a:solidFill>
                <a:latin typeface="華康細圓體(P)" pitchFamily="34" charset="-120"/>
                <a:ea typeface="華康細圓體(P)" pitchFamily="34" charset="-120"/>
                <a:sym typeface="Arial" panose="020B0604020202020204" pitchFamily="34" charset="0"/>
              </a:rPr>
            </a:br>
            <a:r>
              <a:rPr lang="zh-TW" altLang="en-US" b="1">
                <a:latin typeface="華康細圓體(P)" pitchFamily="34" charset="-120"/>
                <a:ea typeface="華康細圓體(P)" pitchFamily="34" charset="-120"/>
                <a:sym typeface="Arial" panose="020B0604020202020204" pitchFamily="34" charset="0"/>
              </a:rPr>
              <a:t>開發雙卡音響。</a:t>
            </a:r>
          </a:p>
          <a:p>
            <a:pPr>
              <a:lnSpc>
                <a:spcPct val="150000"/>
              </a:lnSpc>
              <a:spcBef>
                <a:spcPts val="500"/>
              </a:spcBef>
              <a:buClr>
                <a:srgbClr val="990099"/>
              </a:buClr>
            </a:pPr>
            <a:r>
              <a:rPr lang="zh-TW" altLang="en-US" b="1">
                <a:latin typeface="華康細圓體(P)" pitchFamily="34" charset="-120"/>
                <a:ea typeface="華康細圓體(P)" pitchFamily="34" charset="-120"/>
                <a:sym typeface="Arial" panose="020B0604020202020204" pitchFamily="34" charset="0"/>
              </a:rPr>
              <a:t>世界最小體積之三合一</a:t>
            </a:r>
            <a:r>
              <a:rPr lang="en-US" altLang="zh-TW" b="1">
                <a:latin typeface="華康細圓體(P)" pitchFamily="34" charset="-120"/>
                <a:ea typeface="華康細圓體(P)" pitchFamily="34" charset="-120"/>
                <a:sym typeface="Arial" panose="020B0604020202020204" pitchFamily="34" charset="0"/>
              </a:rPr>
              <a:t>(</a:t>
            </a:r>
            <a:r>
              <a:rPr lang="zh-TW" altLang="en-US" b="1">
                <a:latin typeface="華康細圓體(P)" pitchFamily="34" charset="-120"/>
                <a:ea typeface="華康細圓體(P)" pitchFamily="34" charset="-120"/>
                <a:sym typeface="Arial" panose="020B0604020202020204" pitchFamily="34" charset="0"/>
              </a:rPr>
              <a:t>收音、錄音、電視</a:t>
            </a:r>
            <a:r>
              <a:rPr lang="en-US" altLang="zh-TW" b="1">
                <a:latin typeface="華康細圓體(P)" pitchFamily="34" charset="-120"/>
                <a:ea typeface="華康細圓體(P)" pitchFamily="34" charset="-120"/>
                <a:sym typeface="Arial" panose="020B0604020202020204" pitchFamily="34" charset="0"/>
              </a:rPr>
              <a:t>)</a:t>
            </a:r>
            <a:endParaRPr lang="zh-TW" altLang="en-US" b="1">
              <a:latin typeface="華康細圓體(P)" pitchFamily="34" charset="-120"/>
              <a:ea typeface="華康細圓體(P)" pitchFamily="34" charset="-120"/>
              <a:sym typeface="Arial" panose="020B0604020202020204" pitchFamily="34" charset="0"/>
            </a:endParaRPr>
          </a:p>
          <a:p>
            <a:r>
              <a:rPr lang="en-US" altLang="zh-TW"/>
              <a:t>2. </a:t>
            </a:r>
            <a:r>
              <a:rPr lang="zh-TW" altLang="en-US"/>
              <a:t>產品開始結合影像</a:t>
            </a:r>
            <a:r>
              <a:rPr lang="en-US" altLang="zh-TW"/>
              <a:t>, </a:t>
            </a:r>
            <a:r>
              <a:rPr lang="zh-TW" altLang="en-US"/>
              <a:t>生產各式的多功能</a:t>
            </a:r>
            <a:r>
              <a:rPr lang="en-US" altLang="zh-TW"/>
              <a:t>CRT</a:t>
            </a:r>
            <a:r>
              <a:rPr lang="zh-TW" altLang="en-US"/>
              <a:t>電視機</a:t>
            </a:r>
            <a:r>
              <a:rPr lang="en-US" altLang="zh-TW"/>
              <a:t>, </a:t>
            </a:r>
            <a:r>
              <a:rPr lang="zh-TW" altLang="en-US"/>
              <a:t>以及電腦監視器</a:t>
            </a:r>
            <a:endParaRPr lang="en-US" altLang="zh-TW"/>
          </a:p>
          <a:p>
            <a:r>
              <a:rPr lang="en-US" altLang="zh-TW"/>
              <a:t>3. </a:t>
            </a:r>
            <a:r>
              <a:rPr lang="zh-TW" altLang="en-US"/>
              <a:t>第三期開始為液晶各式產品的開發</a:t>
            </a:r>
            <a:r>
              <a:rPr lang="en-US" altLang="zh-TW">
                <a:latin typeface="新細明體" panose="02020500000000000000" pitchFamily="18" charset="-120"/>
              </a:rPr>
              <a:t>:</a:t>
            </a:r>
            <a:r>
              <a:rPr lang="en-US" altLang="zh-TW"/>
              <a:t> LCD TV </a:t>
            </a:r>
            <a:r>
              <a:rPr lang="zh-TW" altLang="en-US"/>
              <a:t>及數位相框及車用電子</a:t>
            </a:r>
            <a:r>
              <a:rPr lang="en-US" altLang="zh-TW"/>
              <a:t>, </a:t>
            </a:r>
            <a:r>
              <a:rPr lang="zh-TW" altLang="en-US"/>
              <a:t>在當時憶聲可說是移動式影音產品的領導廠商</a:t>
            </a:r>
            <a:r>
              <a:rPr lang="en-US" altLang="zh-TW"/>
              <a:t>, </a:t>
            </a:r>
            <a:r>
              <a:rPr lang="zh-TW" altLang="en-US"/>
              <a:t>客戶皆為世界一級大客戶</a:t>
            </a:r>
          </a:p>
          <a:p>
            <a:r>
              <a:rPr lang="en-US" altLang="zh-TW"/>
              <a:t>4. </a:t>
            </a:r>
            <a:r>
              <a:rPr lang="zh-TW" altLang="en-US"/>
              <a:t>經營歌林之後 也收集了部分主要產品 歌林產品不但有大家電 近年來也開發許小家電</a:t>
            </a:r>
            <a:r>
              <a:rPr lang="en-US" altLang="zh-TW"/>
              <a:t>, </a:t>
            </a:r>
            <a:r>
              <a:rPr lang="zh-TW" altLang="en-US"/>
              <a:t>設計的理念不但是針對生活的便利性</a:t>
            </a:r>
            <a:r>
              <a:rPr lang="en-US" altLang="zh-TW"/>
              <a:t>, </a:t>
            </a:r>
            <a:r>
              <a:rPr lang="zh-TW" altLang="en-US"/>
              <a:t>也兼顧時尚及個性化的特性</a:t>
            </a:r>
            <a:r>
              <a:rPr lang="en-US" altLang="zh-TW"/>
              <a:t>, </a:t>
            </a:r>
            <a:r>
              <a:rPr lang="zh-TW" altLang="en-US"/>
              <a:t>受到時下年輕人的喜愛喔</a:t>
            </a:r>
            <a:r>
              <a:rPr lang="en-US" altLang="zh-TW"/>
              <a:t>, </a:t>
            </a:r>
            <a:r>
              <a:rPr lang="zh-TW" altLang="en-US"/>
              <a:t>除了電器行 賣場及網路也都可以買到歌林的產品</a:t>
            </a:r>
          </a:p>
          <a:p>
            <a:endParaRPr lang="en-US" altLang="zh-TW"/>
          </a:p>
          <a:p>
            <a:endParaRPr lang="zh-TW" altLang="en-US" b="1">
              <a:latin typeface="華康細圓體(P)" pitchFamily="34" charset="-120"/>
              <a:ea typeface="華康細圓體(P)" pitchFamily="34" charset="-120"/>
              <a:sym typeface="Arial" panose="020B0604020202020204" pitchFamily="34" charset="0"/>
            </a:endParaRPr>
          </a:p>
          <a:p>
            <a:endParaRPr lang="en-US" altLang="zh-TW">
              <a:latin typeface="華康細圓體(P)" pitchFamily="34" charset="-120"/>
              <a:ea typeface="華康細圓體(P)" pitchFamily="34" charset="-120"/>
            </a:endParaRPr>
          </a:p>
          <a:p>
            <a:endParaRPr lang="zh-TW" altLang="en-US"/>
          </a:p>
        </p:txBody>
      </p:sp>
      <p:sp>
        <p:nvSpPr>
          <p:cNvPr id="75781" name="投影片編號版面配置區 3"/>
          <p:cNvSpPr txBox="1">
            <a:spLocks noGrp="1"/>
          </p:cNvSpPr>
          <p:nvPr/>
        </p:nvSpPr>
        <p:spPr bwMode="auto">
          <a:xfrm>
            <a:off x="3856038"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nchor="b"/>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r" eaLnBrk="1" hangingPunct="1"/>
            <a:fld id="{FD529662-AC95-4F91-B63D-41059F869F7B}" type="slidenum">
              <a:rPr lang="zh-TW" altLang="en-US" sz="1200">
                <a:solidFill>
                  <a:schemeClr val="tx1"/>
                </a:solidFill>
              </a:rPr>
              <a:pPr algn="r" eaLnBrk="1" hangingPunct="1"/>
              <a:t>8</a:t>
            </a:fld>
            <a:endParaRPr lang="en-US" altLang="zh-TW" sz="1200">
              <a:solidFill>
                <a:schemeClr val="tx1"/>
              </a:solidFill>
            </a:endParaRPr>
          </a:p>
        </p:txBody>
      </p:sp>
    </p:spTree>
    <p:extLst>
      <p:ext uri="{BB962C8B-B14F-4D97-AF65-F5344CB8AC3E}">
        <p14:creationId xmlns:p14="http://schemas.microsoft.com/office/powerpoint/2010/main" val="378001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6252A37F-08AE-4723-8DDF-DC22E30AF793}" type="slidenum">
              <a:rPr lang="zh-TW" altLang="en-US" sz="1200">
                <a:solidFill>
                  <a:schemeClr val="tx1"/>
                </a:solidFill>
              </a:rPr>
              <a:pPr/>
              <a:t>9</a:t>
            </a:fld>
            <a:endParaRPr lang="en-US" altLang="zh-TW" sz="1200">
              <a:solidFill>
                <a:schemeClr val="tx1"/>
              </a:solidFill>
            </a:endParaRPr>
          </a:p>
        </p:txBody>
      </p:sp>
      <p:sp>
        <p:nvSpPr>
          <p:cNvPr id="7680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0663" indent="-220663" eaLnBrk="1" hangingPunct="1">
              <a:buFontTx/>
              <a:buAutoNum type="arabicPeriod"/>
            </a:pPr>
            <a:r>
              <a:rPr lang="zh-TW" altLang="en-US"/>
              <a:t>經過多年的產業淬鍊</a:t>
            </a:r>
            <a:r>
              <a:rPr lang="en-US" altLang="zh-TW"/>
              <a:t>, </a:t>
            </a:r>
            <a:r>
              <a:rPr lang="zh-TW" altLang="en-US"/>
              <a:t>加上大環境的改變  以及市場經濟的洗牌</a:t>
            </a:r>
            <a:r>
              <a:rPr lang="en-US" altLang="zh-TW"/>
              <a:t>, </a:t>
            </a:r>
            <a:r>
              <a:rPr lang="zh-TW" altLang="en-US"/>
              <a:t>整個集團經過重組重整</a:t>
            </a:r>
            <a:r>
              <a:rPr lang="en-US" altLang="zh-TW"/>
              <a:t>, </a:t>
            </a:r>
          </a:p>
          <a:p>
            <a:pPr marL="220663" indent="-220663" eaLnBrk="1" hangingPunct="1">
              <a:buFontTx/>
              <a:buAutoNum type="arabicPeriod"/>
            </a:pPr>
            <a:r>
              <a:rPr lang="zh-TW" altLang="en-US"/>
              <a:t>經營範圍主要可分為三個體系</a:t>
            </a:r>
            <a:r>
              <a:rPr lang="en-US" altLang="zh-TW"/>
              <a:t>, </a:t>
            </a:r>
          </a:p>
          <a:p>
            <a:pPr marL="220663" indent="-220663" eaLnBrk="1" hangingPunct="1">
              <a:buFontTx/>
              <a:buAutoNum type="arabicPeriod"/>
            </a:pPr>
            <a:r>
              <a:rPr lang="zh-TW" altLang="en-US"/>
              <a:t>電子製造業體系 </a:t>
            </a:r>
            <a:endParaRPr lang="en-US" altLang="zh-TW"/>
          </a:p>
          <a:p>
            <a:pPr marL="220663" indent="-220663" eaLnBrk="1" hangingPunct="1">
              <a:buFontTx/>
              <a:buAutoNum type="arabicPeriod"/>
            </a:pPr>
            <a:r>
              <a:rPr lang="zh-TW" altLang="en-US"/>
              <a:t>流通服務業體系 </a:t>
            </a:r>
            <a:r>
              <a:rPr lang="en-US" altLang="zh-TW"/>
              <a:t> </a:t>
            </a:r>
          </a:p>
          <a:p>
            <a:pPr marL="220663" indent="-220663" eaLnBrk="1" hangingPunct="1">
              <a:buFontTx/>
              <a:buAutoNum type="arabicPeriod"/>
            </a:pPr>
            <a:r>
              <a:rPr lang="zh-TW" altLang="en-US"/>
              <a:t>倉儲物流體系</a:t>
            </a:r>
          </a:p>
          <a:p>
            <a:pPr marL="220663" indent="-220663" eaLnBrk="1" hangingPunct="1"/>
            <a:endParaRPr lang="zh-TW" altLang="en-US"/>
          </a:p>
        </p:txBody>
      </p:sp>
      <p:sp>
        <p:nvSpPr>
          <p:cNvPr id="76805" name="投影片編號版面配置區 3"/>
          <p:cNvSpPr txBox="1">
            <a:spLocks noGrp="1"/>
          </p:cNvSpPr>
          <p:nvPr/>
        </p:nvSpPr>
        <p:spPr bwMode="auto">
          <a:xfrm>
            <a:off x="3856038"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nchor="b"/>
          <a:lstStyle>
            <a:lvl1pPr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461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4615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r"/>
            <a:fld id="{EE805CF6-DAD4-473B-A7AC-727537CE5C5C}" type="slidenum">
              <a:rPr lang="zh-TW" altLang="en-US" sz="1200">
                <a:solidFill>
                  <a:schemeClr val="tx1"/>
                </a:solidFill>
              </a:rPr>
              <a:pPr algn="r"/>
              <a:t>9</a:t>
            </a:fld>
            <a:endParaRPr lang="en-US" altLang="zh-TW" sz="1200">
              <a:solidFill>
                <a:schemeClr val="tx1"/>
              </a:solidFill>
            </a:endParaRPr>
          </a:p>
        </p:txBody>
      </p:sp>
    </p:spTree>
    <p:extLst>
      <p:ext uri="{BB962C8B-B14F-4D97-AF65-F5344CB8AC3E}">
        <p14:creationId xmlns:p14="http://schemas.microsoft.com/office/powerpoint/2010/main" val="176989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defTabSz="912813">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defTabSz="912813"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3500AB4A-82E3-46B1-A7E8-E5D10F23A2C5}" type="slidenum">
              <a:rPr lang="zh-TW" altLang="en-US" sz="1200">
                <a:solidFill>
                  <a:schemeClr val="tx1"/>
                </a:solidFill>
              </a:rPr>
              <a:pPr/>
              <a:t>10</a:t>
            </a:fld>
            <a:endParaRPr lang="en-US" altLang="zh-TW" sz="1200">
              <a:solidFill>
                <a:schemeClr val="tx1"/>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0663" indent="-220663" eaLnBrk="1" hangingPunct="1"/>
            <a:r>
              <a:rPr lang="zh-TW" altLang="en-US"/>
              <a:t>首先是製造業體系</a:t>
            </a:r>
          </a:p>
          <a:p>
            <a:pPr marL="220663" indent="-220663" eaLnBrk="1" hangingPunct="1">
              <a:buFontTx/>
              <a:buAutoNum type="arabicPeriod"/>
            </a:pPr>
            <a:r>
              <a:rPr lang="zh-TW" altLang="en-US"/>
              <a:t>集團於</a:t>
            </a:r>
            <a:r>
              <a:rPr lang="en-US" altLang="zh-TW"/>
              <a:t>1987</a:t>
            </a:r>
            <a:r>
              <a:rPr lang="zh-TW" altLang="en-US"/>
              <a:t>開始投資海外</a:t>
            </a:r>
            <a:r>
              <a:rPr lang="en-US" altLang="zh-TW"/>
              <a:t>, </a:t>
            </a:r>
            <a:r>
              <a:rPr lang="zh-TW" altLang="en-US"/>
              <a:t>在馬來西亞建廠</a:t>
            </a:r>
            <a:r>
              <a:rPr lang="en-US" altLang="zh-TW"/>
              <a:t>, </a:t>
            </a:r>
          </a:p>
          <a:p>
            <a:pPr marL="220663" indent="-220663" eaLnBrk="1" hangingPunct="1"/>
            <a:r>
              <a:rPr lang="en-US" altLang="zh-TW"/>
              <a:t>2. </a:t>
            </a:r>
            <a:r>
              <a:rPr lang="zh-TW" altLang="en-US"/>
              <a:t>主要生產車用的影音產品</a:t>
            </a:r>
            <a:r>
              <a:rPr lang="en-US" altLang="zh-TW"/>
              <a:t>, </a:t>
            </a:r>
            <a:r>
              <a:rPr lang="zh-TW" altLang="en-US"/>
              <a:t>用於休旅車</a:t>
            </a:r>
            <a:r>
              <a:rPr lang="en-US" altLang="zh-TW"/>
              <a:t>, </a:t>
            </a:r>
            <a:r>
              <a:rPr lang="zh-TW" altLang="en-US"/>
              <a:t>大型巴士等等</a:t>
            </a:r>
          </a:p>
          <a:p>
            <a:pPr marL="220663" indent="-220663" eaLnBrk="1" hangingPunct="1"/>
            <a:endParaRPr lang="zh-TW" altLang="en-US"/>
          </a:p>
        </p:txBody>
      </p:sp>
    </p:spTree>
    <p:extLst>
      <p:ext uri="{BB962C8B-B14F-4D97-AF65-F5344CB8AC3E}">
        <p14:creationId xmlns:p14="http://schemas.microsoft.com/office/powerpoint/2010/main" val="362544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318803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077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03038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50B407D-FA42-4582-A290-7BCD32121D29}" type="datetime1">
              <a:rPr lang="zh-TW" altLang="en-US"/>
              <a:pPr>
                <a:defRPr/>
              </a:pPr>
              <a:t>2021/10/12</a:t>
            </a:fld>
            <a:endParaRPr lang="zh-TW" altLang="en-US"/>
          </a:p>
        </p:txBody>
      </p:sp>
      <p:sp>
        <p:nvSpPr>
          <p:cNvPr id="4"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5"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5894C23C-4EB4-4D37-9C5D-1211BC5FE659}" type="slidenum">
              <a:rPr lang="zh-TW" altLang="en-US"/>
              <a:pPr/>
              <a:t>‹#›</a:t>
            </a:fld>
            <a:endParaRPr lang="en-US" altLang="zh-TW"/>
          </a:p>
        </p:txBody>
      </p:sp>
    </p:spTree>
    <p:extLst>
      <p:ext uri="{BB962C8B-B14F-4D97-AF65-F5344CB8AC3E}">
        <p14:creationId xmlns:p14="http://schemas.microsoft.com/office/powerpoint/2010/main" val="3279949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grpSp>
        <p:nvGrpSpPr>
          <p:cNvPr id="3" name="群組 19"/>
          <p:cNvGrpSpPr>
            <a:grpSpLocks/>
          </p:cNvGrpSpPr>
          <p:nvPr userDrawn="1"/>
        </p:nvGrpSpPr>
        <p:grpSpPr bwMode="auto">
          <a:xfrm>
            <a:off x="1127125" y="1697038"/>
            <a:ext cx="1789113" cy="1927225"/>
            <a:chOff x="755576" y="1697657"/>
            <a:chExt cx="1789420" cy="1925886"/>
          </a:xfrm>
        </p:grpSpPr>
        <p:sp>
          <p:nvSpPr>
            <p:cNvPr id="4" name="Rectangle 3"/>
            <p:cNvSpPr>
              <a:spLocks noChangeArrowheads="1"/>
            </p:cNvSpPr>
            <p:nvPr/>
          </p:nvSpPr>
          <p:spPr bwMode="gray">
            <a:xfrm>
              <a:off x="755576" y="1697657"/>
              <a:ext cx="562071" cy="594898"/>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5" name="Rectangle 4"/>
            <p:cNvSpPr>
              <a:spLocks noChangeArrowheads="1"/>
            </p:cNvSpPr>
            <p:nvPr/>
          </p:nvSpPr>
          <p:spPr bwMode="gray">
            <a:xfrm>
              <a:off x="1368456" y="1697657"/>
              <a:ext cx="562071" cy="594898"/>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6" name="Rectangle 5"/>
            <p:cNvSpPr>
              <a:spLocks noChangeArrowheads="1"/>
            </p:cNvSpPr>
            <p:nvPr/>
          </p:nvSpPr>
          <p:spPr bwMode="gray">
            <a:xfrm>
              <a:off x="1982925" y="1697657"/>
              <a:ext cx="562071" cy="594898"/>
            </a:xfrm>
            <a:prstGeom prst="rect">
              <a:avLst/>
            </a:prstGeom>
            <a:solidFill>
              <a:schemeClr val="accent1">
                <a:lumMod val="50000"/>
                <a:alpha val="50000"/>
              </a:schemeClr>
            </a:solidFill>
            <a:ln w="25400" algn="ctr">
              <a:noFill/>
              <a:miter lim="800000"/>
              <a:headEnd/>
              <a:tailEnd/>
            </a:ln>
          </p:spPr>
          <p:txBody>
            <a:bodyPr lIns="45720" tIns="44450" rIns="45720" bIns="44450" anchor="ctr" anchorCtr="1"/>
            <a:lstStyle/>
            <a:p>
              <a:pPr eaLnBrk="1" fontAlgn="auto" hangingPunct="1">
                <a:spcBef>
                  <a:spcPts val="0"/>
                </a:spcBef>
                <a:spcAft>
                  <a:spcPts val="0"/>
                </a:spcAft>
                <a:defRPr/>
              </a:pPr>
              <a:endParaRPr kumimoji="0" lang="zh-TW" altLang="en-US" sz="1800">
                <a:solidFill>
                  <a:prstClr val="black"/>
                </a:solidFill>
                <a:latin typeface="Calibri"/>
                <a:ea typeface="新細明體"/>
                <a:sym typeface="Times"/>
              </a:endParaRPr>
            </a:p>
          </p:txBody>
        </p:sp>
        <p:sp>
          <p:nvSpPr>
            <p:cNvPr id="7" name="Rectangle 6"/>
            <p:cNvSpPr>
              <a:spLocks noChangeArrowheads="1"/>
            </p:cNvSpPr>
            <p:nvPr/>
          </p:nvSpPr>
          <p:spPr bwMode="gray">
            <a:xfrm>
              <a:off x="755576" y="2363944"/>
              <a:ext cx="562071" cy="593312"/>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8" name="Rectangle 7"/>
            <p:cNvSpPr>
              <a:spLocks noChangeArrowheads="1"/>
            </p:cNvSpPr>
            <p:nvPr/>
          </p:nvSpPr>
          <p:spPr bwMode="gray">
            <a:xfrm>
              <a:off x="1368456" y="2363944"/>
              <a:ext cx="562071" cy="593312"/>
            </a:xfrm>
            <a:prstGeom prst="rect">
              <a:avLst/>
            </a:prstGeom>
            <a:solidFill>
              <a:srgbClr val="6399AB"/>
            </a:solidFill>
            <a:ln>
              <a:noFill/>
            </a:ln>
            <a:extLst/>
          </p:spPr>
          <p:txBody>
            <a:bodyPr lIns="45720" tIns="44450" rIns="45720" bIns="44450" anchor="ctr" anchorCtr="1"/>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defRPr/>
              </a:pPr>
              <a:endParaRPr kumimoji="0" lang="zh-TW" altLang="en-US" sz="1800">
                <a:solidFill>
                  <a:prstClr val="black"/>
                </a:solidFill>
                <a:sym typeface="Times"/>
              </a:endParaRPr>
            </a:p>
          </p:txBody>
        </p:sp>
        <p:sp>
          <p:nvSpPr>
            <p:cNvPr id="9" name="Rectangle 8"/>
            <p:cNvSpPr>
              <a:spLocks noChangeArrowheads="1"/>
            </p:cNvSpPr>
            <p:nvPr/>
          </p:nvSpPr>
          <p:spPr bwMode="gray">
            <a:xfrm>
              <a:off x="755576" y="3028644"/>
              <a:ext cx="562071" cy="594899"/>
            </a:xfrm>
            <a:prstGeom prst="rect">
              <a:avLst/>
            </a:prstGeom>
            <a:solidFill>
              <a:schemeClr val="accent1">
                <a:lumMod val="50000"/>
                <a:alpha val="50000"/>
              </a:schemeClr>
            </a:solidFill>
            <a:ln w="25400" algn="ctr">
              <a:noFill/>
              <a:miter lim="800000"/>
              <a:headEnd/>
              <a:tailEnd/>
            </a:ln>
          </p:spPr>
          <p:txBody>
            <a:bodyPr lIns="45720" tIns="44450" rIns="45720" bIns="44450" anchor="ctr" anchorCtr="1"/>
            <a:lstStyle/>
            <a:p>
              <a:pPr eaLnBrk="1" fontAlgn="auto" hangingPunct="1">
                <a:spcBef>
                  <a:spcPts val="0"/>
                </a:spcBef>
                <a:spcAft>
                  <a:spcPts val="0"/>
                </a:spcAft>
                <a:defRPr/>
              </a:pPr>
              <a:endParaRPr kumimoji="0" lang="zh-TW" altLang="en-US" sz="1800">
                <a:solidFill>
                  <a:prstClr val="black"/>
                </a:solidFill>
                <a:latin typeface="Calibri"/>
                <a:ea typeface="新細明體"/>
                <a:sym typeface="Times"/>
              </a:endParaRPr>
            </a:p>
          </p:txBody>
        </p:sp>
      </p:grpSp>
      <p:sp>
        <p:nvSpPr>
          <p:cNvPr id="2" name="標題 1"/>
          <p:cNvSpPr>
            <a:spLocks noGrp="1"/>
          </p:cNvSpPr>
          <p:nvPr>
            <p:ph type="ctrTitle"/>
          </p:nvPr>
        </p:nvSpPr>
        <p:spPr>
          <a:xfrm>
            <a:off x="2495168" y="2712624"/>
            <a:ext cx="5389200" cy="1864800"/>
          </a:xfrm>
          <a:ln w="19050">
            <a:solidFill>
              <a:schemeClr val="bg1">
                <a:lumMod val="85000"/>
              </a:schemeClr>
            </a:solidFill>
            <a:prstDash val="sysDash"/>
          </a:ln>
          <a:effectLst/>
        </p:spPr>
        <p:txBody>
          <a:bodyPr>
            <a:normAutofit/>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10" name="日期版面配置區 3"/>
          <p:cNvSpPr>
            <a:spLocks noGrp="1"/>
          </p:cNvSpPr>
          <p:nvPr>
            <p:ph type="dt" sz="half" idx="10"/>
          </p:nvPr>
        </p:nvSpPr>
        <p:spPr/>
        <p:txBody>
          <a:bodyPr/>
          <a:lstStyle>
            <a:lvl1pPr>
              <a:defRPr/>
            </a:lvl1pPr>
          </a:lstStyle>
          <a:p>
            <a:pPr>
              <a:defRPr/>
            </a:pPr>
            <a:fld id="{8BB18F55-DAA6-44C6-A24A-F172CC5A8171}" type="datetime1">
              <a:rPr lang="zh-TW" altLang="en-US"/>
              <a:pPr>
                <a:defRPr/>
              </a:pPr>
              <a:t>2021/10/12</a:t>
            </a:fld>
            <a:endParaRPr lang="zh-TW" altLang="en-US"/>
          </a:p>
        </p:txBody>
      </p:sp>
      <p:sp>
        <p:nvSpPr>
          <p:cNvPr id="11"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12"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75668394-96DC-41A5-9E64-D367671DDB56}" type="slidenum">
              <a:rPr lang="zh-TW" altLang="en-US"/>
              <a:pPr/>
              <a:t>‹#›</a:t>
            </a:fld>
            <a:endParaRPr lang="en-US" altLang="zh-TW"/>
          </a:p>
        </p:txBody>
      </p:sp>
    </p:spTree>
    <p:extLst>
      <p:ext uri="{BB962C8B-B14F-4D97-AF65-F5344CB8AC3E}">
        <p14:creationId xmlns:p14="http://schemas.microsoft.com/office/powerpoint/2010/main" val="3251827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p:spPr>
        <p:txBody>
          <a:bodyPr>
            <a:normAutofit/>
          </a:bodyPr>
          <a:lstStyle>
            <a:lvl1pPr marL="360000" indent="-360000" algn="just">
              <a:spcBef>
                <a:spcPts val="600"/>
              </a:spcBef>
              <a:buFont typeface="Wingdings" pitchFamily="2" charset="2"/>
              <a:buChar char="p"/>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p:txBody>
          <a:bodyPr/>
          <a:lstStyle>
            <a:lvl1pPr>
              <a:defRPr/>
            </a:lvl1pPr>
          </a:lstStyle>
          <a:p>
            <a:pPr>
              <a:defRPr/>
            </a:pPr>
            <a:fld id="{F9994CDC-9B8A-4E89-879A-63B5B39F3B87}" type="datetime1">
              <a:rPr lang="zh-TW" altLang="en-US"/>
              <a:pPr>
                <a:defRPr/>
              </a:pPr>
              <a:t>2021/10/12</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77746887-D6E8-458E-B9E5-5EFCF7892B96}" type="slidenum">
              <a:rPr lang="zh-TW" altLang="en-US"/>
              <a:pPr/>
              <a:t>‹#›</a:t>
            </a:fld>
            <a:endParaRPr lang="en-US" altLang="zh-TW"/>
          </a:p>
        </p:txBody>
      </p:sp>
    </p:spTree>
    <p:extLst>
      <p:ext uri="{BB962C8B-B14F-4D97-AF65-F5344CB8AC3E}">
        <p14:creationId xmlns:p14="http://schemas.microsoft.com/office/powerpoint/2010/main" val="1310465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p:spPr>
        <p:txBody>
          <a:bodyPr>
            <a:normAutofit/>
          </a:bodyPr>
          <a:lstStyle>
            <a:lvl1pPr marL="457200" indent="-457200" algn="just">
              <a:spcBef>
                <a:spcPts val="600"/>
              </a:spcBef>
              <a:buFont typeface="+mj-lt"/>
              <a:buAutoNum type="arabicPeriod"/>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p:txBody>
          <a:bodyPr/>
          <a:lstStyle>
            <a:lvl1pPr>
              <a:defRPr/>
            </a:lvl1pPr>
          </a:lstStyle>
          <a:p>
            <a:pPr>
              <a:defRPr/>
            </a:pPr>
            <a:fld id="{55E56736-A5F5-48BA-8E93-A27D1C76D5EB}" type="datetime1">
              <a:rPr lang="zh-TW" altLang="en-US"/>
              <a:pPr>
                <a:defRPr/>
              </a:pPr>
              <a:t>2021/10/12</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1684BE7F-A2AD-4829-82D6-F95975BFD4A2}" type="slidenum">
              <a:rPr lang="zh-TW" altLang="en-US"/>
              <a:pPr/>
              <a:t>‹#›</a:t>
            </a:fld>
            <a:endParaRPr lang="en-US" altLang="zh-TW"/>
          </a:p>
        </p:txBody>
      </p:sp>
    </p:spTree>
    <p:extLst>
      <p:ext uri="{BB962C8B-B14F-4D97-AF65-F5344CB8AC3E}">
        <p14:creationId xmlns:p14="http://schemas.microsoft.com/office/powerpoint/2010/main" val="88793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rgbClr val="000066"/>
                </a:solidFill>
              </a:defRPr>
            </a:lvl1pPr>
          </a:lstStyle>
          <a:p>
            <a:r>
              <a:rPr lang="zh-TW" altLang="en-US" dirty="0"/>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2094A6BE-CC46-4DE8-AF7C-42E75965890C}" type="datetime1">
              <a:rPr lang="zh-TW" altLang="en-US"/>
              <a:pPr>
                <a:defRPr/>
              </a:pPr>
              <a:t>2021/10/12</a:t>
            </a:fld>
            <a:endParaRPr lang="en-US" altLang="zh-TW"/>
          </a:p>
        </p:txBody>
      </p:sp>
      <p:sp>
        <p:nvSpPr>
          <p:cNvPr id="4"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F27605CE-582E-4C54-8F62-4FF35A6480B5}" type="slidenum">
              <a:rPr lang="zh-TW" altLang="en-US"/>
              <a:pPr/>
              <a:t>‹#›</a:t>
            </a:fld>
            <a:endParaRPr lang="en-US" altLang="zh-TW"/>
          </a:p>
        </p:txBody>
      </p:sp>
    </p:spTree>
    <p:extLst>
      <p:ext uri="{BB962C8B-B14F-4D97-AF65-F5344CB8AC3E}">
        <p14:creationId xmlns:p14="http://schemas.microsoft.com/office/powerpoint/2010/main" val="340560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9931AD68-35D6-468A-B3E5-1DF6CBD1AC28}" type="datetime1">
              <a:rPr lang="zh-TW" altLang="en-US"/>
              <a:pPr>
                <a:defRPr/>
              </a:pPr>
              <a:t>2021/10/12</a:t>
            </a:fld>
            <a:endParaRPr lang="zh-TW" altLang="en-US"/>
          </a:p>
        </p:txBody>
      </p:sp>
      <p:sp>
        <p:nvSpPr>
          <p:cNvPr id="3"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2422E11F-CF18-4C29-B4FA-93E8C92104AE}" type="slidenum">
              <a:rPr lang="zh-TW" altLang="en-US"/>
              <a:pPr/>
              <a:t>‹#›</a:t>
            </a:fld>
            <a:endParaRPr lang="en-US" altLang="zh-TW"/>
          </a:p>
        </p:txBody>
      </p:sp>
    </p:spTree>
    <p:extLst>
      <p:ext uri="{BB962C8B-B14F-4D97-AF65-F5344CB8AC3E}">
        <p14:creationId xmlns:p14="http://schemas.microsoft.com/office/powerpoint/2010/main" val="293665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827088" y="360363"/>
            <a:ext cx="7848600" cy="547687"/>
          </a:xfrm>
        </p:spPr>
        <p:txBody>
          <a:bodyPr/>
          <a:lstStyle/>
          <a:p>
            <a:r>
              <a:rPr lang="zh-TW" altLang="en-US"/>
              <a:t>按一下以編輯母片標題樣式</a:t>
            </a:r>
          </a:p>
        </p:txBody>
      </p:sp>
      <p:sp>
        <p:nvSpPr>
          <p:cNvPr id="3" name="文字版面配置區 2"/>
          <p:cNvSpPr>
            <a:spLocks noGrp="1"/>
          </p:cNvSpPr>
          <p:nvPr>
            <p:ph type="body" sz="half" idx="1"/>
          </p:nvPr>
        </p:nvSpPr>
        <p:spPr>
          <a:xfrm>
            <a:off x="385763" y="981075"/>
            <a:ext cx="4068762"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06925" y="981075"/>
            <a:ext cx="4068763"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53D48C62-4066-4BB3-A4BD-33B934D68324}" type="datetime1">
              <a:rPr lang="zh-TW" altLang="en-US"/>
              <a:pPr>
                <a:defRPr/>
              </a:pPr>
              <a:t>2021/10/12</a:t>
            </a:fld>
            <a:endParaRPr lang="zh-TW" altLang="en-US"/>
          </a:p>
        </p:txBody>
      </p:sp>
      <p:sp>
        <p:nvSpPr>
          <p:cNvPr id="6"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BFA3D378-5FC4-4F44-AD80-F1612D6C0FB7}" type="slidenum">
              <a:rPr lang="zh-TW" altLang="en-US"/>
              <a:pPr/>
              <a:t>‹#›</a:t>
            </a:fld>
            <a:endParaRPr lang="en-US" altLang="zh-TW"/>
          </a:p>
        </p:txBody>
      </p:sp>
    </p:spTree>
    <p:extLst>
      <p:ext uri="{BB962C8B-B14F-4D97-AF65-F5344CB8AC3E}">
        <p14:creationId xmlns:p14="http://schemas.microsoft.com/office/powerpoint/2010/main" val="196211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27088" y="360363"/>
            <a:ext cx="7848600" cy="547687"/>
          </a:xfrm>
        </p:spPr>
        <p:txBody>
          <a:bodyPr/>
          <a:lstStyle/>
          <a:p>
            <a:r>
              <a:rPr lang="zh-TW" altLang="en-US"/>
              <a:t>按一下以編輯母片標題樣式</a:t>
            </a:r>
          </a:p>
        </p:txBody>
      </p:sp>
      <p:sp>
        <p:nvSpPr>
          <p:cNvPr id="3" name="內容版面配置區 2"/>
          <p:cNvSpPr>
            <a:spLocks noGrp="1"/>
          </p:cNvSpPr>
          <p:nvPr>
            <p:ph idx="1"/>
          </p:nvPr>
        </p:nvSpPr>
        <p:spPr>
          <a:xfrm>
            <a:off x="385763" y="981075"/>
            <a:ext cx="8289925"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06299B45-5791-4C83-AD1B-D6BDDC96211B}" type="datetime1">
              <a:rPr lang="zh-TW" altLang="en-US"/>
              <a:pPr>
                <a:defRPr/>
              </a:pPr>
              <a:t>2021/10/12</a:t>
            </a:fld>
            <a:endParaRPr lang="zh-TW" altLang="en-US"/>
          </a:p>
        </p:txBody>
      </p:sp>
      <p:sp>
        <p:nvSpPr>
          <p:cNvPr id="5" name="頁尾版面配置區 4"/>
          <p:cNvSpPr>
            <a:spLocks noGrp="1"/>
          </p:cNvSpPr>
          <p:nvPr>
            <p:ph type="ftr" sz="quarter" idx="11"/>
          </p:nvPr>
        </p:nvSpPr>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atin typeface="Times" panose="02020603050405020304" pitchFamily="18" charset="0"/>
              </a:defRPr>
            </a:lvl1pPr>
          </a:lstStyle>
          <a:p>
            <a:fld id="{613BFD6D-2F30-4CC4-A573-779ED6B94DE7}" type="slidenum">
              <a:rPr lang="zh-TW" altLang="en-US"/>
              <a:pPr/>
              <a:t>‹#›</a:t>
            </a:fld>
            <a:endParaRPr lang="en-US" altLang="zh-TW"/>
          </a:p>
        </p:txBody>
      </p:sp>
    </p:spTree>
    <p:extLst>
      <p:ext uri="{BB962C8B-B14F-4D97-AF65-F5344CB8AC3E}">
        <p14:creationId xmlns:p14="http://schemas.microsoft.com/office/powerpoint/2010/main" val="255968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16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a:prstGeom prst="rect">
            <a:avLst/>
          </a:prstGeom>
        </p:spPr>
        <p:txBody>
          <a:bodyPr>
            <a:normAutofit/>
          </a:bodyPr>
          <a:lstStyle>
            <a:lvl1pPr marL="360000" indent="-360000" algn="just">
              <a:spcBef>
                <a:spcPts val="600"/>
              </a:spcBef>
              <a:buFont typeface="Wingdings" pitchFamily="2" charset="2"/>
              <a:buChar char="p"/>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a:prstGeom prst="rect">
            <a:avLst/>
          </a:prstGeo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eaLnBrk="1" hangingPunct="1">
              <a:defRPr>
                <a:latin typeface="Times"/>
                <a:sym typeface="Times"/>
              </a:defRPr>
            </a:lvl1pPr>
          </a:lstStyle>
          <a:p>
            <a:pPr>
              <a:defRPr/>
            </a:pPr>
            <a:fld id="{13F9FAA7-4E0A-45DC-B835-EFE1A7E7DF80}" type="datetime1">
              <a:rPr lang="zh-TW" altLang="en-US"/>
              <a:pPr>
                <a:defRPr/>
              </a:pPr>
              <a:t>2021/10/12</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eaLnBrk="1" hangingPunct="1">
              <a:defRPr>
                <a:latin typeface="Times"/>
                <a:sym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kumimoji="1">
                <a:solidFill>
                  <a:schemeClr val="tx1"/>
                </a:solidFill>
              </a:defRPr>
            </a:lvl1pPr>
          </a:lstStyle>
          <a:p>
            <a:fld id="{D1AF71BB-95BA-4480-96B0-9A00DFB50839}" type="slidenum">
              <a:rPr lang="zh-TW" altLang="en-US"/>
              <a:pPr/>
              <a:t>‹#›</a:t>
            </a:fld>
            <a:endParaRPr lang="en-US" altLang="zh-TW"/>
          </a:p>
        </p:txBody>
      </p:sp>
    </p:spTree>
    <p:extLst>
      <p:ext uri="{BB962C8B-B14F-4D97-AF65-F5344CB8AC3E}">
        <p14:creationId xmlns:p14="http://schemas.microsoft.com/office/powerpoint/2010/main" val="1787734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Text Box 4"/>
          <p:cNvSpPr txBox="1">
            <a:spLocks noGrp="1" noChangeArrowheads="1"/>
          </p:cNvSpPr>
          <p:nvPr>
            <p:ph type="sldNum" sz="quarter" idx="10"/>
          </p:nvPr>
        </p:nvSpPr>
        <p:spPr/>
        <p:txBody>
          <a:bodyPr/>
          <a:lstStyle>
            <a:lvl1pPr>
              <a:defRPr kumimoji="1"/>
            </a:lvl1pPr>
          </a:lstStyle>
          <a:p>
            <a:fld id="{3D205149-EE89-42F5-A5EB-C8D184AAEEFA}" type="slidenum">
              <a:rPr lang="zh-TW" altLang="en-US"/>
              <a:pPr/>
              <a:t>‹#›</a:t>
            </a:fld>
            <a:endParaRPr lang="en-US" altLang="zh-TW"/>
          </a:p>
        </p:txBody>
      </p:sp>
    </p:spTree>
    <p:extLst>
      <p:ext uri="{BB962C8B-B14F-4D97-AF65-F5344CB8AC3E}">
        <p14:creationId xmlns:p14="http://schemas.microsoft.com/office/powerpoint/2010/main" val="22911548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Text Box 4"/>
          <p:cNvSpPr txBox="1">
            <a:spLocks noGrp="1" noChangeArrowheads="1"/>
          </p:cNvSpPr>
          <p:nvPr>
            <p:ph type="sldNum" sz="quarter" idx="10"/>
          </p:nvPr>
        </p:nvSpPr>
        <p:spPr/>
        <p:txBody>
          <a:bodyPr/>
          <a:lstStyle>
            <a:lvl1pPr>
              <a:defRPr kumimoji="1"/>
            </a:lvl1pPr>
          </a:lstStyle>
          <a:p>
            <a:fld id="{FAE7E7ED-9D12-4850-9823-5CDAAA716EFD}" type="slidenum">
              <a:rPr lang="zh-TW" altLang="en-US"/>
              <a:pPr/>
              <a:t>‹#›</a:t>
            </a:fld>
            <a:endParaRPr lang="en-US" altLang="zh-TW"/>
          </a:p>
        </p:txBody>
      </p:sp>
    </p:spTree>
    <p:extLst>
      <p:ext uri="{BB962C8B-B14F-4D97-AF65-F5344CB8AC3E}">
        <p14:creationId xmlns:p14="http://schemas.microsoft.com/office/powerpoint/2010/main" val="25751622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Text Box 4"/>
          <p:cNvSpPr txBox="1">
            <a:spLocks noGrp="1" noChangeArrowheads="1"/>
          </p:cNvSpPr>
          <p:nvPr>
            <p:ph type="sldNum" sz="quarter" idx="10"/>
          </p:nvPr>
        </p:nvSpPr>
        <p:spPr/>
        <p:txBody>
          <a:bodyPr/>
          <a:lstStyle>
            <a:lvl1pPr>
              <a:defRPr kumimoji="1"/>
            </a:lvl1pPr>
          </a:lstStyle>
          <a:p>
            <a:fld id="{6128E61C-DC37-4EF4-833D-00C6872CB678}" type="slidenum">
              <a:rPr lang="zh-TW" altLang="en-US"/>
              <a:pPr/>
              <a:t>‹#›</a:t>
            </a:fld>
            <a:endParaRPr lang="en-US" altLang="zh-TW"/>
          </a:p>
        </p:txBody>
      </p:sp>
    </p:spTree>
    <p:extLst>
      <p:ext uri="{BB962C8B-B14F-4D97-AF65-F5344CB8AC3E}">
        <p14:creationId xmlns:p14="http://schemas.microsoft.com/office/powerpoint/2010/main" val="40820061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810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Text Box 4"/>
          <p:cNvSpPr txBox="1">
            <a:spLocks noGrp="1" noChangeArrowheads="1"/>
          </p:cNvSpPr>
          <p:nvPr>
            <p:ph type="sldNum" sz="quarter" idx="10"/>
          </p:nvPr>
        </p:nvSpPr>
        <p:spPr/>
        <p:txBody>
          <a:bodyPr/>
          <a:lstStyle>
            <a:lvl1pPr>
              <a:defRPr kumimoji="1"/>
            </a:lvl1pPr>
          </a:lstStyle>
          <a:p>
            <a:fld id="{C248D8B9-DBC9-4E90-890F-8FC31FD252A7}" type="slidenum">
              <a:rPr lang="zh-TW" altLang="en-US"/>
              <a:pPr/>
              <a:t>‹#›</a:t>
            </a:fld>
            <a:endParaRPr lang="en-US" altLang="zh-TW"/>
          </a:p>
        </p:txBody>
      </p:sp>
    </p:spTree>
    <p:extLst>
      <p:ext uri="{BB962C8B-B14F-4D97-AF65-F5344CB8AC3E}">
        <p14:creationId xmlns:p14="http://schemas.microsoft.com/office/powerpoint/2010/main" val="344729523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Text Box 4"/>
          <p:cNvSpPr txBox="1">
            <a:spLocks noGrp="1" noChangeArrowheads="1"/>
          </p:cNvSpPr>
          <p:nvPr>
            <p:ph type="sldNum" sz="quarter" idx="10"/>
          </p:nvPr>
        </p:nvSpPr>
        <p:spPr/>
        <p:txBody>
          <a:bodyPr/>
          <a:lstStyle>
            <a:lvl1pPr>
              <a:defRPr kumimoji="1"/>
            </a:lvl1pPr>
          </a:lstStyle>
          <a:p>
            <a:fld id="{079EA53B-7143-4195-AEBA-603D2E15DDE2}" type="slidenum">
              <a:rPr lang="zh-TW" altLang="en-US"/>
              <a:pPr/>
              <a:t>‹#›</a:t>
            </a:fld>
            <a:endParaRPr lang="en-US" altLang="zh-TW"/>
          </a:p>
        </p:txBody>
      </p:sp>
    </p:spTree>
    <p:extLst>
      <p:ext uri="{BB962C8B-B14F-4D97-AF65-F5344CB8AC3E}">
        <p14:creationId xmlns:p14="http://schemas.microsoft.com/office/powerpoint/2010/main" val="206907379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Text Box 4"/>
          <p:cNvSpPr txBox="1">
            <a:spLocks noGrp="1" noChangeArrowheads="1"/>
          </p:cNvSpPr>
          <p:nvPr>
            <p:ph type="sldNum" sz="quarter" idx="10"/>
          </p:nvPr>
        </p:nvSpPr>
        <p:spPr/>
        <p:txBody>
          <a:bodyPr/>
          <a:lstStyle>
            <a:lvl1pPr>
              <a:defRPr kumimoji="1"/>
            </a:lvl1pPr>
          </a:lstStyle>
          <a:p>
            <a:fld id="{74F620BD-9F5C-487C-9E17-E9738E6B57F5}" type="slidenum">
              <a:rPr lang="zh-TW" altLang="en-US"/>
              <a:pPr/>
              <a:t>‹#›</a:t>
            </a:fld>
            <a:endParaRPr lang="en-US" altLang="zh-TW"/>
          </a:p>
        </p:txBody>
      </p:sp>
    </p:spTree>
    <p:extLst>
      <p:ext uri="{BB962C8B-B14F-4D97-AF65-F5344CB8AC3E}">
        <p14:creationId xmlns:p14="http://schemas.microsoft.com/office/powerpoint/2010/main" val="17896625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p:txBody>
          <a:bodyPr/>
          <a:lstStyle>
            <a:lvl1pPr>
              <a:defRPr kumimoji="1"/>
            </a:lvl1pPr>
          </a:lstStyle>
          <a:p>
            <a:fld id="{6CE3062E-881B-4F2E-8A45-29A722B0B75B}" type="slidenum">
              <a:rPr lang="zh-TW" altLang="en-US"/>
              <a:pPr/>
              <a:t>‹#›</a:t>
            </a:fld>
            <a:endParaRPr lang="en-US" altLang="zh-TW"/>
          </a:p>
        </p:txBody>
      </p:sp>
    </p:spTree>
    <p:extLst>
      <p:ext uri="{BB962C8B-B14F-4D97-AF65-F5344CB8AC3E}">
        <p14:creationId xmlns:p14="http://schemas.microsoft.com/office/powerpoint/2010/main" val="370797641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Box 4"/>
          <p:cNvSpPr txBox="1">
            <a:spLocks noGrp="1" noChangeArrowheads="1"/>
          </p:cNvSpPr>
          <p:nvPr>
            <p:ph type="sldNum" sz="quarter" idx="10"/>
          </p:nvPr>
        </p:nvSpPr>
        <p:spPr/>
        <p:txBody>
          <a:bodyPr/>
          <a:lstStyle>
            <a:lvl1pPr>
              <a:defRPr kumimoji="1"/>
            </a:lvl1pPr>
          </a:lstStyle>
          <a:p>
            <a:fld id="{5EE60F02-97C3-44B0-8735-DC64494778FC}" type="slidenum">
              <a:rPr lang="zh-TW" altLang="en-US"/>
              <a:pPr/>
              <a:t>‹#›</a:t>
            </a:fld>
            <a:endParaRPr lang="en-US" altLang="zh-TW"/>
          </a:p>
        </p:txBody>
      </p:sp>
    </p:spTree>
    <p:extLst>
      <p:ext uri="{BB962C8B-B14F-4D97-AF65-F5344CB8AC3E}">
        <p14:creationId xmlns:p14="http://schemas.microsoft.com/office/powerpoint/2010/main" val="157701317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Arial" charset="0"/>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Box 4"/>
          <p:cNvSpPr txBox="1">
            <a:spLocks noGrp="1" noChangeArrowheads="1"/>
          </p:cNvSpPr>
          <p:nvPr>
            <p:ph type="sldNum" sz="quarter" idx="10"/>
          </p:nvPr>
        </p:nvSpPr>
        <p:spPr/>
        <p:txBody>
          <a:bodyPr/>
          <a:lstStyle>
            <a:lvl1pPr>
              <a:defRPr kumimoji="1"/>
            </a:lvl1pPr>
          </a:lstStyle>
          <a:p>
            <a:fld id="{C88958EF-F790-4927-AD2D-D10151C39B36}" type="slidenum">
              <a:rPr lang="zh-TW" altLang="en-US"/>
              <a:pPr/>
              <a:t>‹#›</a:t>
            </a:fld>
            <a:endParaRPr lang="en-US" altLang="zh-TW"/>
          </a:p>
        </p:txBody>
      </p:sp>
    </p:spTree>
    <p:extLst>
      <p:ext uri="{BB962C8B-B14F-4D97-AF65-F5344CB8AC3E}">
        <p14:creationId xmlns:p14="http://schemas.microsoft.com/office/powerpoint/2010/main" val="23882639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63135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Text Box 4"/>
          <p:cNvSpPr txBox="1">
            <a:spLocks noGrp="1" noChangeArrowheads="1"/>
          </p:cNvSpPr>
          <p:nvPr>
            <p:ph type="sldNum" sz="quarter" idx="10"/>
          </p:nvPr>
        </p:nvSpPr>
        <p:spPr/>
        <p:txBody>
          <a:bodyPr/>
          <a:lstStyle>
            <a:lvl1pPr>
              <a:defRPr kumimoji="1"/>
            </a:lvl1pPr>
          </a:lstStyle>
          <a:p>
            <a:fld id="{A76E5742-5D1D-400A-AA9D-C83CD2333FD7}" type="slidenum">
              <a:rPr lang="zh-TW" altLang="en-US"/>
              <a:pPr/>
              <a:t>‹#›</a:t>
            </a:fld>
            <a:endParaRPr lang="en-US" altLang="zh-TW"/>
          </a:p>
        </p:txBody>
      </p:sp>
    </p:spTree>
    <p:extLst>
      <p:ext uri="{BB962C8B-B14F-4D97-AF65-F5344CB8AC3E}">
        <p14:creationId xmlns:p14="http://schemas.microsoft.com/office/powerpoint/2010/main" val="402930254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317500"/>
            <a:ext cx="2095500" cy="54483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81000" y="317500"/>
            <a:ext cx="6134100" cy="54483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Text Box 4"/>
          <p:cNvSpPr txBox="1">
            <a:spLocks noGrp="1" noChangeArrowheads="1"/>
          </p:cNvSpPr>
          <p:nvPr>
            <p:ph type="sldNum" sz="quarter" idx="10"/>
          </p:nvPr>
        </p:nvSpPr>
        <p:spPr/>
        <p:txBody>
          <a:bodyPr/>
          <a:lstStyle>
            <a:lvl1pPr>
              <a:defRPr kumimoji="1"/>
            </a:lvl1pPr>
          </a:lstStyle>
          <a:p>
            <a:fld id="{8FCC50DE-1143-4141-9226-090CC6D32DF0}" type="slidenum">
              <a:rPr lang="zh-TW" altLang="en-US"/>
              <a:pPr/>
              <a:t>‹#›</a:t>
            </a:fld>
            <a:endParaRPr lang="en-US" altLang="zh-TW"/>
          </a:p>
        </p:txBody>
      </p:sp>
    </p:spTree>
    <p:extLst>
      <p:ext uri="{BB962C8B-B14F-4D97-AF65-F5344CB8AC3E}">
        <p14:creationId xmlns:p14="http://schemas.microsoft.com/office/powerpoint/2010/main" val="250211768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81000" y="317500"/>
            <a:ext cx="8382000" cy="6985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810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Text Box 4"/>
          <p:cNvSpPr txBox="1">
            <a:spLocks noGrp="1" noChangeArrowheads="1"/>
          </p:cNvSpPr>
          <p:nvPr>
            <p:ph type="sldNum" sz="quarter" idx="10"/>
          </p:nvPr>
        </p:nvSpPr>
        <p:spPr/>
        <p:txBody>
          <a:bodyPr/>
          <a:lstStyle>
            <a:lvl1pPr>
              <a:defRPr kumimoji="1"/>
            </a:lvl1pPr>
          </a:lstStyle>
          <a:p>
            <a:fld id="{D920D4D5-42FA-4E01-8D51-1956BC451D57}" type="slidenum">
              <a:rPr lang="zh-TW" altLang="en-US"/>
              <a:pPr/>
              <a:t>‹#›</a:t>
            </a:fld>
            <a:endParaRPr lang="en-US" altLang="zh-TW"/>
          </a:p>
        </p:txBody>
      </p:sp>
    </p:spTree>
    <p:extLst>
      <p:ext uri="{BB962C8B-B14F-4D97-AF65-F5344CB8AC3E}">
        <p14:creationId xmlns:p14="http://schemas.microsoft.com/office/powerpoint/2010/main" val="30339871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395536" y="1014413"/>
            <a:ext cx="8280920" cy="5111750"/>
          </a:xfrm>
        </p:spPr>
        <p:txBody>
          <a:bodyPr>
            <a:normAutofit/>
          </a:bodyPr>
          <a:lstStyle>
            <a:lvl1pPr marL="360000" indent="-360000" algn="just">
              <a:spcBef>
                <a:spcPts val="600"/>
              </a:spcBef>
              <a:buFont typeface="Wingdings" pitchFamily="2" charset="2"/>
              <a:buChar char="p"/>
              <a:defRPr sz="2000">
                <a:latin typeface="+mn-lt"/>
                <a:ea typeface="標楷體" pitchFamily="65" charset="-120"/>
              </a:defRPr>
            </a:lvl1pPr>
            <a:lvl2pPr algn="just">
              <a:defRPr/>
            </a:lvl2pPr>
            <a:lvl3pPr algn="just">
              <a:defRPr/>
            </a:lvl3pPr>
            <a:lvl4pPr algn="just">
              <a:defRPr/>
            </a:lvl4pPr>
            <a:lvl5pPr algn="just">
              <a:defRPr/>
            </a:lvl5pPr>
          </a:lstStyle>
          <a:p>
            <a:pPr lvl="0"/>
            <a:r>
              <a:rPr lang="zh-TW" altLang="en-US" dirty="0"/>
              <a:t>按一下以編輯母片文字樣式</a:t>
            </a:r>
          </a:p>
        </p:txBody>
      </p:sp>
      <p:sp>
        <p:nvSpPr>
          <p:cNvPr id="14" name="標題 1"/>
          <p:cNvSpPr>
            <a:spLocks noGrp="1"/>
          </p:cNvSpPr>
          <p:nvPr>
            <p:ph type="ctrTitle"/>
          </p:nvPr>
        </p:nvSpPr>
        <p:spPr>
          <a:xfrm>
            <a:off x="827584" y="346348"/>
            <a:ext cx="7848872" cy="547200"/>
          </a:xfrm>
        </p:spPr>
        <p:txBody>
          <a:bodyPr/>
          <a:lstStyle>
            <a:lvl1pPr>
              <a:defRPr sz="3200" b="1" u="none">
                <a:effectLst>
                  <a:outerShdw blurRad="38100" dist="38100" dir="2700000" algn="tl">
                    <a:srgbClr val="000000">
                      <a:alpha val="43137"/>
                    </a:srgbClr>
                  </a:outerShdw>
                </a:effectLst>
                <a:latin typeface="+mj-lt"/>
                <a:ea typeface="標楷體" pitchFamily="65" charset="-120"/>
              </a:defRPr>
            </a:lvl1pPr>
          </a:lstStyle>
          <a:p>
            <a:r>
              <a:rPr lang="zh-TW" altLang="en-US" dirty="0"/>
              <a:t>按一下以編輯母片標題樣式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a:defRPr/>
            </a:lvl1pPr>
          </a:lstStyle>
          <a:p>
            <a:pPr>
              <a:defRPr/>
            </a:pPr>
            <a:fld id="{F9994CDC-9B8A-4E89-879A-63B5B39F3B87}" type="datetime1">
              <a:rPr lang="zh-TW" altLang="en-US"/>
              <a:pPr>
                <a:defRPr/>
              </a:pPr>
              <a:t>2021/10/12</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a:defRPr>
                <a:latin typeface="Times"/>
              </a:defRPr>
            </a:lvl1pPr>
          </a:lstStyle>
          <a:p>
            <a:pPr>
              <a:defRPr/>
            </a:pPr>
            <a:endParaRPr lang="en-US" altLang="zh-TW"/>
          </a:p>
        </p:txBody>
      </p:sp>
      <p:sp>
        <p:nvSpPr>
          <p:cNvPr id="6" name="投影片編號版面配置區 5"/>
          <p:cNvSpPr>
            <a:spLocks noGrp="1"/>
          </p:cNvSpPr>
          <p:nvPr>
            <p:ph type="sldNum" sz="quarter" idx="12"/>
          </p:nvPr>
        </p:nvSpPr>
        <p:spPr>
          <a:xfrm>
            <a:off x="8378825" y="6545263"/>
            <a:ext cx="730250" cy="265112"/>
          </a:xfrm>
        </p:spPr>
        <p:txBody>
          <a:bodyPr/>
          <a:lstStyle>
            <a:lvl1pPr>
              <a:defRPr>
                <a:latin typeface="Times" panose="02020603050405020304" pitchFamily="18" charset="0"/>
              </a:defRPr>
            </a:lvl1pPr>
          </a:lstStyle>
          <a:p>
            <a:fld id="{77746887-D6E8-458E-B9E5-5EFCF7892B96}" type="slidenum">
              <a:rPr lang="zh-TW" altLang="en-US"/>
              <a:pPr/>
              <a:t>‹#›</a:t>
            </a:fld>
            <a:endParaRPr lang="en-US" altLang="zh-TW"/>
          </a:p>
        </p:txBody>
      </p:sp>
    </p:spTree>
    <p:extLst>
      <p:ext uri="{BB962C8B-B14F-4D97-AF65-F5344CB8AC3E}">
        <p14:creationId xmlns:p14="http://schemas.microsoft.com/office/powerpoint/2010/main" val="1310465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147537462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8635961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02887767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848100" y="3683000"/>
            <a:ext cx="1854200" cy="67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854700" y="3683000"/>
            <a:ext cx="1854200" cy="67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46305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436098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5290845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82991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26638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2770039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Arial" pitchFamily="34" charset="0"/>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529609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3287331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410450" y="2184400"/>
            <a:ext cx="1187450" cy="21717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848100" y="2184400"/>
            <a:ext cx="3409950" cy="21717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003406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投影片編號版面配置區 3"/>
          <p:cNvSpPr>
            <a:spLocks noGrp="1"/>
          </p:cNvSpPr>
          <p:nvPr>
            <p:ph type="sldNum" sz="quarter" idx="10"/>
          </p:nvPr>
        </p:nvSpPr>
        <p:spPr/>
        <p:txBody>
          <a:bodyPr/>
          <a:lstStyle>
            <a:lvl1pPr>
              <a:defRPr kumimoji="1"/>
            </a:lvl1pPr>
          </a:lstStyle>
          <a:p>
            <a:fld id="{D257F78B-0BEC-4F53-AB17-C14C77579B59}" type="slidenum">
              <a:rPr lang="zh-TW" altLang="en-US"/>
              <a:pPr/>
              <a:t>‹#›</a:t>
            </a:fld>
            <a:endParaRPr lang="en-US" altLang="zh-TW"/>
          </a:p>
        </p:txBody>
      </p:sp>
    </p:spTree>
    <p:extLst>
      <p:ext uri="{BB962C8B-B14F-4D97-AF65-F5344CB8AC3E}">
        <p14:creationId xmlns:p14="http://schemas.microsoft.com/office/powerpoint/2010/main" val="380202458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9AB3A636-E45A-429B-9ED7-7311850460A6}" type="slidenum">
              <a:rPr lang="zh-TW" altLang="en-US"/>
              <a:pPr/>
              <a:t>‹#›</a:t>
            </a:fld>
            <a:endParaRPr lang="en-US" altLang="zh-TW"/>
          </a:p>
        </p:txBody>
      </p:sp>
    </p:spTree>
    <p:extLst>
      <p:ext uri="{BB962C8B-B14F-4D97-AF65-F5344CB8AC3E}">
        <p14:creationId xmlns:p14="http://schemas.microsoft.com/office/powerpoint/2010/main" val="6526123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投影片編號版面配置區 3"/>
          <p:cNvSpPr>
            <a:spLocks noGrp="1"/>
          </p:cNvSpPr>
          <p:nvPr>
            <p:ph type="sldNum" sz="quarter" idx="10"/>
          </p:nvPr>
        </p:nvSpPr>
        <p:spPr/>
        <p:txBody>
          <a:bodyPr/>
          <a:lstStyle>
            <a:lvl1pPr>
              <a:defRPr kumimoji="1"/>
            </a:lvl1pPr>
          </a:lstStyle>
          <a:p>
            <a:fld id="{600D9AC3-E352-440C-884C-477597D8F36D}" type="slidenum">
              <a:rPr lang="zh-TW" altLang="en-US"/>
              <a:pPr/>
              <a:t>‹#›</a:t>
            </a:fld>
            <a:endParaRPr lang="en-US" altLang="zh-TW"/>
          </a:p>
        </p:txBody>
      </p:sp>
    </p:spTree>
    <p:extLst>
      <p:ext uri="{BB962C8B-B14F-4D97-AF65-F5344CB8AC3E}">
        <p14:creationId xmlns:p14="http://schemas.microsoft.com/office/powerpoint/2010/main" val="75594310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810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4"/>
          <p:cNvSpPr>
            <a:spLocks noGrp="1"/>
          </p:cNvSpPr>
          <p:nvPr>
            <p:ph type="sldNum" sz="quarter" idx="10"/>
          </p:nvPr>
        </p:nvSpPr>
        <p:spPr/>
        <p:txBody>
          <a:bodyPr/>
          <a:lstStyle>
            <a:lvl1pPr>
              <a:defRPr kumimoji="1"/>
            </a:lvl1pPr>
          </a:lstStyle>
          <a:p>
            <a:fld id="{79A7D6A2-7EFB-44BF-B99D-5188E1959164}" type="slidenum">
              <a:rPr lang="zh-TW" altLang="en-US"/>
              <a:pPr/>
              <a:t>‹#›</a:t>
            </a:fld>
            <a:endParaRPr lang="en-US" altLang="zh-TW"/>
          </a:p>
        </p:txBody>
      </p:sp>
    </p:spTree>
    <p:extLst>
      <p:ext uri="{BB962C8B-B14F-4D97-AF65-F5344CB8AC3E}">
        <p14:creationId xmlns:p14="http://schemas.microsoft.com/office/powerpoint/2010/main" val="92508386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0"/>
          </p:nvPr>
        </p:nvSpPr>
        <p:spPr/>
        <p:txBody>
          <a:bodyPr/>
          <a:lstStyle>
            <a:lvl1pPr>
              <a:defRPr kumimoji="1"/>
            </a:lvl1pPr>
          </a:lstStyle>
          <a:p>
            <a:fld id="{DECA235E-C373-4914-BFE8-ADA405A4FEB9}" type="slidenum">
              <a:rPr lang="zh-TW" altLang="en-US"/>
              <a:pPr/>
              <a:t>‹#›</a:t>
            </a:fld>
            <a:endParaRPr lang="en-US" altLang="zh-TW"/>
          </a:p>
        </p:txBody>
      </p:sp>
    </p:spTree>
    <p:extLst>
      <p:ext uri="{BB962C8B-B14F-4D97-AF65-F5344CB8AC3E}">
        <p14:creationId xmlns:p14="http://schemas.microsoft.com/office/powerpoint/2010/main" val="931942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700920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sz="quarter" idx="10"/>
          </p:nvPr>
        </p:nvSpPr>
        <p:spPr/>
        <p:txBody>
          <a:bodyPr/>
          <a:lstStyle>
            <a:lvl1pPr>
              <a:defRPr kumimoji="1"/>
            </a:lvl1pPr>
          </a:lstStyle>
          <a:p>
            <a:fld id="{1F91E16F-F248-442E-9219-52D8DB870A3E}" type="slidenum">
              <a:rPr lang="zh-TW" altLang="en-US"/>
              <a:pPr/>
              <a:t>‹#›</a:t>
            </a:fld>
            <a:endParaRPr lang="en-US" altLang="zh-TW"/>
          </a:p>
        </p:txBody>
      </p:sp>
    </p:spTree>
    <p:extLst>
      <p:ext uri="{BB962C8B-B14F-4D97-AF65-F5344CB8AC3E}">
        <p14:creationId xmlns:p14="http://schemas.microsoft.com/office/powerpoint/2010/main" val="18123144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kumimoji="1"/>
            </a:lvl1pPr>
          </a:lstStyle>
          <a:p>
            <a:fld id="{C4E91449-B740-4BB6-8B63-60CD22F4AF73}" type="slidenum">
              <a:rPr lang="zh-TW" altLang="en-US"/>
              <a:pPr/>
              <a:t>‹#›</a:t>
            </a:fld>
            <a:endParaRPr lang="en-US" altLang="zh-TW"/>
          </a:p>
        </p:txBody>
      </p:sp>
    </p:spTree>
    <p:extLst>
      <p:ext uri="{BB962C8B-B14F-4D97-AF65-F5344CB8AC3E}">
        <p14:creationId xmlns:p14="http://schemas.microsoft.com/office/powerpoint/2010/main" val="241438694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kumimoji="1"/>
            </a:lvl1pPr>
          </a:lstStyle>
          <a:p>
            <a:fld id="{D296139F-06B1-4366-AAAB-F8F0800A127E}" type="slidenum">
              <a:rPr lang="zh-TW" altLang="en-US"/>
              <a:pPr/>
              <a:t>‹#›</a:t>
            </a:fld>
            <a:endParaRPr lang="en-US" altLang="zh-TW"/>
          </a:p>
        </p:txBody>
      </p:sp>
    </p:spTree>
    <p:extLst>
      <p:ext uri="{BB962C8B-B14F-4D97-AF65-F5344CB8AC3E}">
        <p14:creationId xmlns:p14="http://schemas.microsoft.com/office/powerpoint/2010/main" val="13284037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Arial" pitchFamily="34" charset="0"/>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kumimoji="1"/>
            </a:lvl1pPr>
          </a:lstStyle>
          <a:p>
            <a:fld id="{7C616A9B-9566-40E5-AC53-2324E6413BA4}" type="slidenum">
              <a:rPr lang="zh-TW" altLang="en-US"/>
              <a:pPr/>
              <a:t>‹#›</a:t>
            </a:fld>
            <a:endParaRPr lang="en-US" altLang="zh-TW"/>
          </a:p>
        </p:txBody>
      </p:sp>
    </p:spTree>
    <p:extLst>
      <p:ext uri="{BB962C8B-B14F-4D97-AF65-F5344CB8AC3E}">
        <p14:creationId xmlns:p14="http://schemas.microsoft.com/office/powerpoint/2010/main" val="325043090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6BD8C424-C30F-4D3D-90A6-C76672A7CD52}" type="slidenum">
              <a:rPr lang="zh-TW" altLang="en-US"/>
              <a:pPr/>
              <a:t>‹#›</a:t>
            </a:fld>
            <a:endParaRPr lang="en-US" altLang="zh-TW"/>
          </a:p>
        </p:txBody>
      </p:sp>
    </p:spTree>
    <p:extLst>
      <p:ext uri="{BB962C8B-B14F-4D97-AF65-F5344CB8AC3E}">
        <p14:creationId xmlns:p14="http://schemas.microsoft.com/office/powerpoint/2010/main" val="3640312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317500"/>
            <a:ext cx="2095500" cy="54483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81000" y="317500"/>
            <a:ext cx="6134100" cy="54483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kumimoji="1"/>
            </a:lvl1pPr>
          </a:lstStyle>
          <a:p>
            <a:fld id="{6DDA0485-724A-4708-BED6-6C4FC05B34F7}" type="slidenum">
              <a:rPr lang="zh-TW" altLang="en-US"/>
              <a:pPr/>
              <a:t>‹#›</a:t>
            </a:fld>
            <a:endParaRPr lang="en-US" altLang="zh-TW"/>
          </a:p>
        </p:txBody>
      </p:sp>
    </p:spTree>
    <p:extLst>
      <p:ext uri="{BB962C8B-B14F-4D97-AF65-F5344CB8AC3E}">
        <p14:creationId xmlns:p14="http://schemas.microsoft.com/office/powerpoint/2010/main" val="31227881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81000" y="317500"/>
            <a:ext cx="8382000" cy="6985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810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6200"/>
            <a:ext cx="41148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Text Box 4"/>
          <p:cNvSpPr txBox="1">
            <a:spLocks noGrp="1" noChangeArrowheads="1"/>
          </p:cNvSpPr>
          <p:nvPr>
            <p:ph type="sldNum" sz="quarter" idx="10"/>
          </p:nvPr>
        </p:nvSpPr>
        <p:spPr/>
        <p:txBody>
          <a:bodyPr/>
          <a:lstStyle>
            <a:lvl1pPr>
              <a:defRPr/>
            </a:lvl1pPr>
          </a:lstStyle>
          <a:p>
            <a:fld id="{5B8B0FD6-6204-46BE-8969-A6A4D9F03983}" type="slidenum">
              <a:rPr lang="zh-TW" altLang="en-US"/>
              <a:pPr/>
              <a:t>‹#›</a:t>
            </a:fld>
            <a:endParaRPr lang="en-US" altLang="zh-TW"/>
          </a:p>
        </p:txBody>
      </p:sp>
    </p:spTree>
    <p:extLst>
      <p:ext uri="{BB962C8B-B14F-4D97-AF65-F5344CB8AC3E}">
        <p14:creationId xmlns:p14="http://schemas.microsoft.com/office/powerpoint/2010/main" val="42522474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425074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5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20810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sym typeface="Lucida Grande"/>
            </a:endParaRPr>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74732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ransition/>
  <p:txStyles>
    <p:titleStyle>
      <a:lvl1pPr marL="39688" indent="-39688" algn="l" rtl="0" eaLnBrk="0" fontAlgn="base" hangingPunct="0">
        <a:spcBef>
          <a:spcPct val="0"/>
        </a:spcBef>
        <a:spcAft>
          <a:spcPct val="0"/>
        </a:spcAft>
        <a:defRPr sz="4400">
          <a:solidFill>
            <a:schemeClr val="tx1"/>
          </a:solidFill>
          <a:latin typeface="+mj-lt"/>
          <a:ea typeface="+mj-ea"/>
          <a:cs typeface="+mj-cs"/>
          <a:sym typeface="Lucida Grande" charset="0"/>
        </a:defRPr>
      </a:lvl1pPr>
      <a:lvl2pPr marL="39688" indent="-39688" algn="l" rtl="0" eaLnBrk="0" fontAlgn="base" hangingPunct="0">
        <a:spcBef>
          <a:spcPct val="0"/>
        </a:spcBef>
        <a:spcAft>
          <a:spcPct val="0"/>
        </a:spcAft>
        <a:defRPr sz="4400">
          <a:solidFill>
            <a:schemeClr val="tx1"/>
          </a:solidFill>
          <a:latin typeface="Lucida Grande"/>
          <a:sym typeface="Lucida Grande" charset="0"/>
        </a:defRPr>
      </a:lvl2pPr>
      <a:lvl3pPr marL="39688" indent="-39688" algn="l" rtl="0" eaLnBrk="0" fontAlgn="base" hangingPunct="0">
        <a:spcBef>
          <a:spcPct val="0"/>
        </a:spcBef>
        <a:spcAft>
          <a:spcPct val="0"/>
        </a:spcAft>
        <a:defRPr sz="4400">
          <a:solidFill>
            <a:schemeClr val="tx1"/>
          </a:solidFill>
          <a:latin typeface="Lucida Grande"/>
          <a:sym typeface="Lucida Grande" charset="0"/>
        </a:defRPr>
      </a:lvl3pPr>
      <a:lvl4pPr marL="39688" indent="-39688" algn="l" rtl="0" eaLnBrk="0" fontAlgn="base" hangingPunct="0">
        <a:spcBef>
          <a:spcPct val="0"/>
        </a:spcBef>
        <a:spcAft>
          <a:spcPct val="0"/>
        </a:spcAft>
        <a:defRPr sz="4400">
          <a:solidFill>
            <a:schemeClr val="tx1"/>
          </a:solidFill>
          <a:latin typeface="Lucida Grande"/>
          <a:sym typeface="Lucida Grande" charset="0"/>
        </a:defRPr>
      </a:lvl4pPr>
      <a:lvl5pPr marL="39688" indent="-39688" algn="l" rtl="0" eaLnBrk="0" fontAlgn="base" hangingPunct="0">
        <a:spcBef>
          <a:spcPct val="0"/>
        </a:spcBef>
        <a:spcAft>
          <a:spcPct val="0"/>
        </a:spcAft>
        <a:defRPr sz="4400">
          <a:solidFill>
            <a:schemeClr val="tx1"/>
          </a:solidFill>
          <a:latin typeface="Lucida Grande"/>
          <a:sym typeface="Lucida Grande" charset="0"/>
        </a:defRPr>
      </a:lvl5pPr>
      <a:lvl6pPr marL="496888" algn="l" rtl="0" fontAlgn="base">
        <a:spcBef>
          <a:spcPct val="0"/>
        </a:spcBef>
        <a:spcAft>
          <a:spcPct val="0"/>
        </a:spcAft>
        <a:defRPr sz="4400">
          <a:solidFill>
            <a:schemeClr val="tx1"/>
          </a:solidFill>
          <a:latin typeface="Lucida Grande"/>
          <a:sym typeface="Lucida Grande"/>
        </a:defRPr>
      </a:lvl6pPr>
      <a:lvl7pPr marL="954088" algn="l" rtl="0" fontAlgn="base">
        <a:spcBef>
          <a:spcPct val="0"/>
        </a:spcBef>
        <a:spcAft>
          <a:spcPct val="0"/>
        </a:spcAft>
        <a:defRPr sz="4400">
          <a:solidFill>
            <a:schemeClr val="tx1"/>
          </a:solidFill>
          <a:latin typeface="Lucida Grande"/>
          <a:sym typeface="Lucida Grande"/>
        </a:defRPr>
      </a:lvl7pPr>
      <a:lvl8pPr marL="1411288" algn="l" rtl="0" fontAlgn="base">
        <a:spcBef>
          <a:spcPct val="0"/>
        </a:spcBef>
        <a:spcAft>
          <a:spcPct val="0"/>
        </a:spcAft>
        <a:defRPr sz="4400">
          <a:solidFill>
            <a:schemeClr val="tx1"/>
          </a:solidFill>
          <a:latin typeface="Lucida Grande"/>
          <a:sym typeface="Lucida Grande"/>
        </a:defRPr>
      </a:lvl8pPr>
      <a:lvl9pPr marL="1868488" algn="l" rtl="0" fontAlgn="base">
        <a:spcBef>
          <a:spcPct val="0"/>
        </a:spcBef>
        <a:spcAft>
          <a:spcPct val="0"/>
        </a:spcAft>
        <a:defRPr sz="4400">
          <a:solidFill>
            <a:schemeClr val="tx1"/>
          </a:solidFill>
          <a:latin typeface="Lucida Grande"/>
          <a:sym typeface="Lucida Grande"/>
        </a:defRPr>
      </a:lvl9pPr>
    </p:titleStyle>
    <p:bodyStyle>
      <a:lvl1pPr marL="230188" indent="-190500" algn="l" rtl="0" eaLnBrk="0" fontAlgn="base" hangingPunct="0">
        <a:spcBef>
          <a:spcPts val="700"/>
        </a:spcBef>
        <a:spcAft>
          <a:spcPct val="0"/>
        </a:spcAft>
        <a:buClr>
          <a:srgbClr val="808080"/>
        </a:buClr>
        <a:buSzPct val="100000"/>
        <a:buFont typeface="Times" panose="02020603050405020304" pitchFamily="18" charset="0"/>
        <a:buChar char="•"/>
        <a:defRPr sz="2800">
          <a:solidFill>
            <a:schemeClr val="tx1"/>
          </a:solidFill>
          <a:latin typeface="+mn-lt"/>
          <a:ea typeface="+mn-ea"/>
          <a:cs typeface="+mn-cs"/>
          <a:sym typeface="Lucida Grande" charset="0"/>
        </a:defRPr>
      </a:lvl1pPr>
      <a:lvl2pPr marL="611188" indent="-190500" algn="l" rtl="0" eaLnBrk="0" fontAlgn="base" hangingPunct="0">
        <a:spcBef>
          <a:spcPts val="600"/>
        </a:spcBef>
        <a:spcAft>
          <a:spcPct val="0"/>
        </a:spcAft>
        <a:buClr>
          <a:srgbClr val="808080"/>
        </a:buClr>
        <a:buSzPct val="100000"/>
        <a:buFont typeface="Times" panose="02020603050405020304" pitchFamily="18" charset="0"/>
        <a:buChar char="•"/>
        <a:defRPr sz="2400">
          <a:solidFill>
            <a:schemeClr val="tx1"/>
          </a:solidFill>
          <a:latin typeface="+mn-lt"/>
          <a:sym typeface="Lucida Grande" charset="0"/>
        </a:defRPr>
      </a:lvl2pPr>
      <a:lvl3pPr marL="992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3pPr>
      <a:lvl4pPr marL="1373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4pPr>
      <a:lvl5pPr marL="1754188" indent="-190500" algn="l" rtl="0" eaLnBrk="0" fontAlgn="base" hangingPunct="0">
        <a:spcBef>
          <a:spcPts val="500"/>
        </a:spcBef>
        <a:spcAft>
          <a:spcPct val="0"/>
        </a:spcAft>
        <a:buClr>
          <a:srgbClr val="808080"/>
        </a:buClr>
        <a:buSzPct val="100000"/>
        <a:buFont typeface="Times" panose="02020603050405020304" pitchFamily="18" charset="0"/>
        <a:buChar char="•"/>
        <a:defRPr sz="2000">
          <a:solidFill>
            <a:schemeClr val="tx1"/>
          </a:solidFill>
          <a:latin typeface="+mn-lt"/>
          <a:sym typeface="Lucida Grande" charset="0"/>
        </a:defRPr>
      </a:lvl5pPr>
      <a:lvl6pPr marL="22113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6pPr>
      <a:lvl7pPr marL="26685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7pPr>
      <a:lvl8pPr marL="31257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8pPr>
      <a:lvl9pPr marL="3582988" indent="-190500" algn="l" rtl="0" fontAlgn="base">
        <a:spcBef>
          <a:spcPts val="500"/>
        </a:spcBef>
        <a:spcAft>
          <a:spcPct val="0"/>
        </a:spcAft>
        <a:buClr>
          <a:srgbClr val="808080"/>
        </a:buClr>
        <a:buSzPct val="100000"/>
        <a:buFont typeface="Times"/>
        <a:buChar char="•"/>
        <a:defRPr sz="2000">
          <a:solidFill>
            <a:schemeClr val="tx1"/>
          </a:solidFill>
          <a:latin typeface="+mn-lt"/>
          <a:sym typeface="Lucida Grande"/>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27088" y="360363"/>
            <a:ext cx="7848600" cy="547687"/>
          </a:xfrm>
          <a:prstGeom prst="rect">
            <a:avLst/>
          </a:prstGeom>
        </p:spPr>
        <p:txBody>
          <a:bodyPr vert="horz" lIns="91440" tIns="45720" rIns="91440" bIns="45720" rtlCol="0" anchor="ctr">
            <a:noAutofit/>
          </a:bodyPr>
          <a:lstStyle/>
          <a:p>
            <a:r>
              <a:rPr lang="zh-TW" altLang="en-US" dirty="0"/>
              <a:t>按一下以編輯母片標題樣式</a:t>
            </a:r>
          </a:p>
        </p:txBody>
      </p:sp>
      <p:sp>
        <p:nvSpPr>
          <p:cNvPr id="2051" name="文字版面配置區 2"/>
          <p:cNvSpPr>
            <a:spLocks noGrp="1"/>
          </p:cNvSpPr>
          <p:nvPr>
            <p:ph type="body" idx="1"/>
          </p:nvPr>
        </p:nvSpPr>
        <p:spPr bwMode="auto">
          <a:xfrm>
            <a:off x="385763" y="981075"/>
            <a:ext cx="8289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mn-lt"/>
                <a:ea typeface="+mn-ea"/>
                <a:sym typeface="Times"/>
              </a:defRPr>
            </a:lvl1pPr>
          </a:lstStyle>
          <a:p>
            <a:pPr>
              <a:defRPr/>
            </a:pPr>
            <a:fld id="{48F950E6-629E-455F-97A2-679047882164}" type="datetime1">
              <a:rPr lang="zh-TW" altLang="en-US"/>
              <a:pPr>
                <a:defRPr/>
              </a:pPr>
              <a:t>2021/10/12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ea typeface="新細明體" panose="02020500000000000000" pitchFamily="18" charset="-120"/>
                <a:sym typeface="Times"/>
              </a:defRPr>
            </a:lvl1pPr>
          </a:lstStyle>
          <a:p>
            <a:pPr>
              <a:defRPr/>
            </a:pPr>
            <a:endParaRPr lang="en-US" altLang="zh-TW"/>
          </a:p>
        </p:txBody>
      </p:sp>
      <p:sp>
        <p:nvSpPr>
          <p:cNvPr id="6" name="投影片編號版面配置區 5"/>
          <p:cNvSpPr>
            <a:spLocks noGrp="1"/>
          </p:cNvSpPr>
          <p:nvPr>
            <p:ph type="sldNum" sz="quarter" idx="4"/>
          </p:nvPr>
        </p:nvSpPr>
        <p:spPr>
          <a:xfrm>
            <a:off x="8388350" y="6546850"/>
            <a:ext cx="730250" cy="266700"/>
          </a:xfrm>
          <a:prstGeom prst="rect">
            <a:avLst/>
          </a:prstGeom>
        </p:spPr>
        <p:txBody>
          <a:bodyPr vert="horz" wrap="square" lIns="36000" tIns="36000" rIns="36000" bIns="3600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defRPr>
            </a:lvl1pPr>
          </a:lstStyle>
          <a:p>
            <a:fld id="{FF6E3AB2-2094-4E27-9A68-C5C6FDFA6673}" type="slidenum">
              <a:rPr lang="zh-TW" altLang="en-US"/>
              <a:pPr/>
              <a:t>‹#›</a:t>
            </a:fld>
            <a:endParaRPr lang="en-US" altLang="zh-TW"/>
          </a:p>
        </p:txBody>
      </p:sp>
      <p:cxnSp>
        <p:nvCxnSpPr>
          <p:cNvPr id="14" name="直線接點 13"/>
          <p:cNvCxnSpPr/>
          <p:nvPr userDrawn="1"/>
        </p:nvCxnSpPr>
        <p:spPr>
          <a:xfrm>
            <a:off x="395288" y="908050"/>
            <a:ext cx="8280400" cy="0"/>
          </a:xfrm>
          <a:prstGeom prst="line">
            <a:avLst/>
          </a:prstGeom>
          <a:ln>
            <a:solidFill>
              <a:srgbClr val="FFCC99"/>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98" r:id="rId9"/>
  </p:sldLayoutIdLst>
  <p:hf hdr="0" ftr="0" dt="0"/>
  <p:txStyles>
    <p:titleStyle>
      <a:lvl1pPr algn="ctr" rtl="0" eaLnBrk="0" fontAlgn="base" hangingPunct="0">
        <a:spcBef>
          <a:spcPct val="0"/>
        </a:spcBef>
        <a:spcAft>
          <a:spcPct val="0"/>
        </a:spcAft>
        <a:defRPr sz="3200" b="1" kern="1200">
          <a:solidFill>
            <a:schemeClr val="tx1"/>
          </a:solidFill>
          <a:effectLst>
            <a:outerShdw blurRad="38100" dist="38100" dir="2700000" algn="tl">
              <a:srgbClr val="000000">
                <a:alpha val="43137"/>
              </a:srgbClr>
            </a:outerShdw>
          </a:effectLst>
          <a:latin typeface="+mj-lt"/>
          <a:ea typeface="標楷體" pitchFamily="65" charset="-120"/>
          <a:cs typeface="+mj-cs"/>
        </a:defRPr>
      </a:lvl1pPr>
      <a:lvl2pPr algn="ctr" rtl="0" eaLnBrk="0" fontAlgn="base" hangingPunct="0">
        <a:spcBef>
          <a:spcPct val="0"/>
        </a:spcBef>
        <a:spcAft>
          <a:spcPct val="0"/>
        </a:spcAft>
        <a:defRPr sz="3200" b="1">
          <a:solidFill>
            <a:schemeClr val="tx1"/>
          </a:solidFill>
          <a:latin typeface="Calibri" pitchFamily="34" charset="0"/>
          <a:ea typeface="標楷體" pitchFamily="65" charset="-120"/>
        </a:defRPr>
      </a:lvl2pPr>
      <a:lvl3pPr algn="ctr" rtl="0" eaLnBrk="0" fontAlgn="base" hangingPunct="0">
        <a:spcBef>
          <a:spcPct val="0"/>
        </a:spcBef>
        <a:spcAft>
          <a:spcPct val="0"/>
        </a:spcAft>
        <a:defRPr sz="3200" b="1">
          <a:solidFill>
            <a:schemeClr val="tx1"/>
          </a:solidFill>
          <a:latin typeface="Calibri" pitchFamily="34" charset="0"/>
          <a:ea typeface="標楷體" pitchFamily="65" charset="-120"/>
        </a:defRPr>
      </a:lvl3pPr>
      <a:lvl4pPr algn="ctr" rtl="0" eaLnBrk="0" fontAlgn="base" hangingPunct="0">
        <a:spcBef>
          <a:spcPct val="0"/>
        </a:spcBef>
        <a:spcAft>
          <a:spcPct val="0"/>
        </a:spcAft>
        <a:defRPr sz="3200" b="1">
          <a:solidFill>
            <a:schemeClr val="tx1"/>
          </a:solidFill>
          <a:latin typeface="Calibri" pitchFamily="34" charset="0"/>
          <a:ea typeface="標楷體" pitchFamily="65" charset="-120"/>
        </a:defRPr>
      </a:lvl4pPr>
      <a:lvl5pPr algn="ctr" rtl="0" eaLnBrk="0" fontAlgn="base" hangingPunct="0">
        <a:spcBef>
          <a:spcPct val="0"/>
        </a:spcBef>
        <a:spcAft>
          <a:spcPct val="0"/>
        </a:spcAft>
        <a:defRPr sz="3200" b="1">
          <a:solidFill>
            <a:schemeClr val="tx1"/>
          </a:solidFill>
          <a:latin typeface="Calibri" pitchFamily="34" charset="0"/>
          <a:ea typeface="標楷體" pitchFamily="65" charset="-120"/>
        </a:defRPr>
      </a:lvl5pPr>
      <a:lvl6pPr marL="457200" algn="ctr" rtl="0" fontAlgn="base">
        <a:spcBef>
          <a:spcPct val="0"/>
        </a:spcBef>
        <a:spcAft>
          <a:spcPct val="0"/>
        </a:spcAft>
        <a:defRPr sz="3200" b="1">
          <a:solidFill>
            <a:schemeClr val="tx1"/>
          </a:solidFill>
          <a:latin typeface="Calibri" pitchFamily="34" charset="0"/>
          <a:ea typeface="標楷體" pitchFamily="65" charset="-120"/>
        </a:defRPr>
      </a:lvl6pPr>
      <a:lvl7pPr marL="914400" algn="ctr" rtl="0" fontAlgn="base">
        <a:spcBef>
          <a:spcPct val="0"/>
        </a:spcBef>
        <a:spcAft>
          <a:spcPct val="0"/>
        </a:spcAft>
        <a:defRPr sz="3200" b="1">
          <a:solidFill>
            <a:schemeClr val="tx1"/>
          </a:solidFill>
          <a:latin typeface="Calibri" pitchFamily="34" charset="0"/>
          <a:ea typeface="標楷體" pitchFamily="65" charset="-120"/>
        </a:defRPr>
      </a:lvl7pPr>
      <a:lvl8pPr marL="1371600" algn="ctr" rtl="0" fontAlgn="base">
        <a:spcBef>
          <a:spcPct val="0"/>
        </a:spcBef>
        <a:spcAft>
          <a:spcPct val="0"/>
        </a:spcAft>
        <a:defRPr sz="3200" b="1">
          <a:solidFill>
            <a:schemeClr val="tx1"/>
          </a:solidFill>
          <a:latin typeface="Calibri" pitchFamily="34" charset="0"/>
          <a:ea typeface="標楷體" pitchFamily="65" charset="-120"/>
        </a:defRPr>
      </a:lvl8pPr>
      <a:lvl9pPr marL="1828800" algn="ctr" rtl="0" fontAlgn="base">
        <a:spcBef>
          <a:spcPct val="0"/>
        </a:spcBef>
        <a:spcAft>
          <a:spcPct val="0"/>
        </a:spcAft>
        <a:defRPr sz="3200" b="1">
          <a:solidFill>
            <a:schemeClr val="tx1"/>
          </a:solidFill>
          <a:latin typeface="Calibri" pitchFamily="34" charset="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標楷體"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標楷體"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標楷體"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9" name="Rectangle 2"/>
          <p:cNvSpPr>
            <a:spLocks noGrp="1" noChangeArrowheads="1"/>
          </p:cNvSpPr>
          <p:nvPr>
            <p:ph type="title"/>
          </p:nvPr>
        </p:nvSpPr>
        <p:spPr bwMode="auto">
          <a:xfrm>
            <a:off x="381000" y="317500"/>
            <a:ext cx="83820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title style</a:t>
            </a:r>
          </a:p>
        </p:txBody>
      </p:sp>
      <p:sp>
        <p:nvSpPr>
          <p:cNvPr id="4100" name="Rectangle 3"/>
          <p:cNvSpPr>
            <a:spLocks noGrp="1" noChangeArrowheads="1"/>
          </p:cNvSpPr>
          <p:nvPr>
            <p:ph type="body" idx="1"/>
          </p:nvPr>
        </p:nvSpPr>
        <p:spPr bwMode="auto">
          <a:xfrm>
            <a:off x="381000" y="1346200"/>
            <a:ext cx="83820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text styles</a:t>
            </a:r>
          </a:p>
          <a:p>
            <a:pPr lvl="1"/>
            <a:r>
              <a:rPr lang="en-US" altLang="zh-TW">
                <a:sym typeface="Arial" panose="020B0604020202020204" pitchFamily="34" charset="0"/>
              </a:rPr>
              <a:t>Second level</a:t>
            </a:r>
          </a:p>
          <a:p>
            <a:pPr lvl="2"/>
            <a:r>
              <a:rPr lang="en-US" altLang="zh-TW">
                <a:sym typeface="Arial" panose="020B0604020202020204" pitchFamily="34" charset="0"/>
              </a:rPr>
              <a:t>Third level</a:t>
            </a:r>
          </a:p>
          <a:p>
            <a:pPr lvl="3"/>
            <a:r>
              <a:rPr lang="en-US" altLang="zh-TW">
                <a:sym typeface="Arial" panose="020B0604020202020204" pitchFamily="34" charset="0"/>
              </a:rPr>
              <a:t>Fourth level</a:t>
            </a:r>
          </a:p>
          <a:p>
            <a:pPr lvl="4"/>
            <a:r>
              <a:rPr lang="en-US" altLang="zh-TW">
                <a:sym typeface="Arial" panose="020B0604020202020204" pitchFamily="34" charset="0"/>
              </a:rPr>
              <a:t>Fifth level</a:t>
            </a:r>
          </a:p>
        </p:txBody>
      </p:sp>
      <p:sp>
        <p:nvSpPr>
          <p:cNvPr id="2" name="Text Box 4"/>
          <p:cNvSpPr txBox="1">
            <a:spLocks noGrp="1" noChangeArrowheads="1"/>
          </p:cNvSpPr>
          <p:nvPr>
            <p:ph type="sldNum" sz="quarter" idx="4"/>
          </p:nvPr>
        </p:nvSpPr>
        <p:spPr bwMode="auto">
          <a:xfrm>
            <a:off x="8699500" y="5956300"/>
            <a:ext cx="22701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kumimoji="0" sz="800">
                <a:latin typeface="Arial" panose="020B0604020202020204" pitchFamily="34" charset="0"/>
                <a:cs typeface="Arial" panose="020B0604020202020204" pitchFamily="34" charset="0"/>
                <a:sym typeface="Arial" panose="020B0604020202020204" pitchFamily="34" charset="0"/>
              </a:defRPr>
            </a:lvl1pPr>
          </a:lstStyle>
          <a:p>
            <a:fld id="{B2B190BF-B572-4810-990B-BE3CB3259DDA}"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Lst>
  <p:transition/>
  <p:hf hdr="0" ftr="0" dt="0"/>
  <p:txStyles>
    <p:titleStyle>
      <a:lvl1pPr marL="39688" indent="-39688" algn="l" rtl="0" eaLnBrk="0" fontAlgn="base" hangingPunct="0">
        <a:spcBef>
          <a:spcPct val="0"/>
        </a:spcBef>
        <a:spcAft>
          <a:spcPct val="0"/>
        </a:spcAft>
        <a:defRPr sz="4000">
          <a:solidFill>
            <a:srgbClr val="0F1577"/>
          </a:solidFill>
          <a:latin typeface="+mj-lt"/>
          <a:ea typeface="+mj-ea"/>
          <a:cs typeface="+mj-cs"/>
          <a:sym typeface="Arial" panose="020B0604020202020204" pitchFamily="34" charset="0"/>
        </a:defRPr>
      </a:lvl1pPr>
      <a:lvl2pPr marL="39688" indent="-39688" algn="l" rtl="0" eaLnBrk="0" fontAlgn="base" hangingPunct="0">
        <a:spcBef>
          <a:spcPct val="0"/>
        </a:spcBef>
        <a:spcAft>
          <a:spcPct val="0"/>
        </a:spcAft>
        <a:defRPr sz="4000">
          <a:solidFill>
            <a:srgbClr val="0F1577"/>
          </a:solidFill>
          <a:latin typeface="Arial" charset="0"/>
          <a:sym typeface="Arial" panose="020B0604020202020204" pitchFamily="34" charset="0"/>
        </a:defRPr>
      </a:lvl2pPr>
      <a:lvl3pPr marL="39688" indent="-39688" algn="l" rtl="0" eaLnBrk="0" fontAlgn="base" hangingPunct="0">
        <a:spcBef>
          <a:spcPct val="0"/>
        </a:spcBef>
        <a:spcAft>
          <a:spcPct val="0"/>
        </a:spcAft>
        <a:defRPr sz="4000">
          <a:solidFill>
            <a:srgbClr val="0F1577"/>
          </a:solidFill>
          <a:latin typeface="Arial" charset="0"/>
          <a:sym typeface="Arial" panose="020B0604020202020204" pitchFamily="34" charset="0"/>
        </a:defRPr>
      </a:lvl3pPr>
      <a:lvl4pPr marL="39688" indent="-39688" algn="l" rtl="0" eaLnBrk="0" fontAlgn="base" hangingPunct="0">
        <a:spcBef>
          <a:spcPct val="0"/>
        </a:spcBef>
        <a:spcAft>
          <a:spcPct val="0"/>
        </a:spcAft>
        <a:defRPr sz="4000">
          <a:solidFill>
            <a:srgbClr val="0F1577"/>
          </a:solidFill>
          <a:latin typeface="Arial" charset="0"/>
          <a:sym typeface="Arial" panose="020B0604020202020204" pitchFamily="34" charset="0"/>
        </a:defRPr>
      </a:lvl4pPr>
      <a:lvl5pPr marL="39688" indent="-39688" algn="l" rtl="0" eaLnBrk="0" fontAlgn="base" hangingPunct="0">
        <a:spcBef>
          <a:spcPct val="0"/>
        </a:spcBef>
        <a:spcAft>
          <a:spcPct val="0"/>
        </a:spcAft>
        <a:defRPr sz="4000">
          <a:solidFill>
            <a:srgbClr val="0F1577"/>
          </a:solidFill>
          <a:latin typeface="Arial" charset="0"/>
          <a:sym typeface="Arial" panose="020B0604020202020204" pitchFamily="34" charset="0"/>
        </a:defRPr>
      </a:lvl5pPr>
      <a:lvl6pPr marL="496888" algn="l" rtl="0" fontAlgn="base">
        <a:spcBef>
          <a:spcPct val="0"/>
        </a:spcBef>
        <a:spcAft>
          <a:spcPct val="0"/>
        </a:spcAft>
        <a:defRPr sz="4000">
          <a:solidFill>
            <a:srgbClr val="0F1577"/>
          </a:solidFill>
          <a:latin typeface="Arial" charset="0"/>
          <a:sym typeface="Arial" charset="0"/>
        </a:defRPr>
      </a:lvl6pPr>
      <a:lvl7pPr marL="954088" algn="l" rtl="0" fontAlgn="base">
        <a:spcBef>
          <a:spcPct val="0"/>
        </a:spcBef>
        <a:spcAft>
          <a:spcPct val="0"/>
        </a:spcAft>
        <a:defRPr sz="4000">
          <a:solidFill>
            <a:srgbClr val="0F1577"/>
          </a:solidFill>
          <a:latin typeface="Arial" charset="0"/>
          <a:sym typeface="Arial" charset="0"/>
        </a:defRPr>
      </a:lvl7pPr>
      <a:lvl8pPr marL="1411288" algn="l" rtl="0" fontAlgn="base">
        <a:spcBef>
          <a:spcPct val="0"/>
        </a:spcBef>
        <a:spcAft>
          <a:spcPct val="0"/>
        </a:spcAft>
        <a:defRPr sz="4000">
          <a:solidFill>
            <a:srgbClr val="0F1577"/>
          </a:solidFill>
          <a:latin typeface="Arial" charset="0"/>
          <a:sym typeface="Arial" charset="0"/>
        </a:defRPr>
      </a:lvl8pPr>
      <a:lvl9pPr marL="1868488" algn="l" rtl="0" fontAlgn="base">
        <a:spcBef>
          <a:spcPct val="0"/>
        </a:spcBef>
        <a:spcAft>
          <a:spcPct val="0"/>
        </a:spcAft>
        <a:defRPr sz="4000">
          <a:solidFill>
            <a:srgbClr val="0F1577"/>
          </a:solidFill>
          <a:latin typeface="Arial" charset="0"/>
          <a:sym typeface="Arial" charset="0"/>
        </a:defRPr>
      </a:lvl9pPr>
    </p:titleStyle>
    <p:bodyStyle>
      <a:lvl1pPr marL="287338" indent="-247650" algn="l" rtl="0" eaLnBrk="0" fontAlgn="base" hangingPunct="0">
        <a:lnSpc>
          <a:spcPct val="130000"/>
        </a:lnSpc>
        <a:spcBef>
          <a:spcPts val="500"/>
        </a:spcBef>
        <a:spcAft>
          <a:spcPct val="0"/>
        </a:spcAft>
        <a:buSzPct val="100000"/>
        <a:buFont typeface="Times" panose="02020603050405020304" pitchFamily="18" charset="0"/>
        <a:defRPr sz="2800" b="1">
          <a:solidFill>
            <a:srgbClr val="0F1577"/>
          </a:solidFill>
          <a:latin typeface="+mn-lt"/>
          <a:ea typeface="+mn-ea"/>
          <a:cs typeface="+mn-cs"/>
          <a:sym typeface="Arial" panose="020B0604020202020204" pitchFamily="34" charset="0"/>
        </a:defRPr>
      </a:lvl1pPr>
      <a:lvl2pPr marL="522288" indent="-247650" algn="l" rtl="0" eaLnBrk="0" fontAlgn="base" hangingPunct="0">
        <a:lnSpc>
          <a:spcPct val="130000"/>
        </a:lnSpc>
        <a:spcBef>
          <a:spcPts val="500"/>
        </a:spcBef>
        <a:spcAft>
          <a:spcPct val="0"/>
        </a:spcAft>
        <a:buSzPct val="100000"/>
        <a:buFont typeface="Times" panose="02020603050405020304" pitchFamily="18" charset="0"/>
        <a:defRPr sz="2400" b="1">
          <a:solidFill>
            <a:srgbClr val="0F1577"/>
          </a:solidFill>
          <a:latin typeface="+mn-lt"/>
          <a:sym typeface="Arial" panose="020B0604020202020204" pitchFamily="34" charset="0"/>
        </a:defRPr>
      </a:lvl2pPr>
      <a:lvl3pPr marL="82708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sym typeface="Arial" panose="020B0604020202020204" pitchFamily="34" charset="0"/>
        </a:defRPr>
      </a:lvl3pPr>
      <a:lvl4pPr marL="1189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sym typeface="Arial" panose="020B0604020202020204" pitchFamily="34" charset="0"/>
        </a:defRPr>
      </a:lvl4pPr>
      <a:lvl5pPr marL="1570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sym typeface="Arial" panose="020B0604020202020204" pitchFamily="34" charset="0"/>
        </a:defRPr>
      </a:lvl5pPr>
      <a:lvl6pPr marL="2027238" indent="-247650" algn="l" rtl="0" fontAlgn="base">
        <a:lnSpc>
          <a:spcPct val="130000"/>
        </a:lnSpc>
        <a:spcBef>
          <a:spcPts val="500"/>
        </a:spcBef>
        <a:spcAft>
          <a:spcPct val="0"/>
        </a:spcAft>
        <a:buSzPct val="100000"/>
        <a:buFont typeface="Times" pitchFamily="18" charset="0"/>
        <a:defRPr sz="2000" b="1">
          <a:solidFill>
            <a:srgbClr val="0F1577"/>
          </a:solidFill>
          <a:latin typeface="+mn-lt"/>
          <a:sym typeface="Arial" charset="0"/>
        </a:defRPr>
      </a:lvl6pPr>
      <a:lvl7pPr marL="2484438" indent="-247650" algn="l" rtl="0" fontAlgn="base">
        <a:lnSpc>
          <a:spcPct val="130000"/>
        </a:lnSpc>
        <a:spcBef>
          <a:spcPts val="500"/>
        </a:spcBef>
        <a:spcAft>
          <a:spcPct val="0"/>
        </a:spcAft>
        <a:buSzPct val="100000"/>
        <a:buFont typeface="Times" pitchFamily="18" charset="0"/>
        <a:defRPr sz="2000" b="1">
          <a:solidFill>
            <a:srgbClr val="0F1577"/>
          </a:solidFill>
          <a:latin typeface="+mn-lt"/>
          <a:sym typeface="Arial" charset="0"/>
        </a:defRPr>
      </a:lvl7pPr>
      <a:lvl8pPr marL="2941638" indent="-247650" algn="l" rtl="0" fontAlgn="base">
        <a:lnSpc>
          <a:spcPct val="130000"/>
        </a:lnSpc>
        <a:spcBef>
          <a:spcPts val="500"/>
        </a:spcBef>
        <a:spcAft>
          <a:spcPct val="0"/>
        </a:spcAft>
        <a:buSzPct val="100000"/>
        <a:buFont typeface="Times" pitchFamily="18" charset="0"/>
        <a:defRPr sz="2000" b="1">
          <a:solidFill>
            <a:srgbClr val="0F1577"/>
          </a:solidFill>
          <a:latin typeface="+mn-lt"/>
          <a:sym typeface="Arial" charset="0"/>
        </a:defRPr>
      </a:lvl8pPr>
      <a:lvl9pPr marL="3398838" indent="-247650" algn="l" rtl="0" fontAlgn="base">
        <a:lnSpc>
          <a:spcPct val="130000"/>
        </a:lnSpc>
        <a:spcBef>
          <a:spcPts val="500"/>
        </a:spcBef>
        <a:spcAft>
          <a:spcPct val="0"/>
        </a:spcAft>
        <a:buSzPct val="100000"/>
        <a:buFont typeface="Times" pitchFamily="18" charset="0"/>
        <a:defRPr sz="2000" b="1">
          <a:solidFill>
            <a:srgbClr val="0F1577"/>
          </a:solidFill>
          <a:latin typeface="+mn-lt"/>
          <a:sym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Rectangle 2"/>
          <p:cNvSpPr>
            <a:spLocks noGrp="1" noChangeArrowheads="1"/>
          </p:cNvSpPr>
          <p:nvPr>
            <p:ph type="title"/>
          </p:nvPr>
        </p:nvSpPr>
        <p:spPr bwMode="auto">
          <a:xfrm>
            <a:off x="3860800" y="2184400"/>
            <a:ext cx="4737100" cy="1181100"/>
          </a:xfrm>
          <a:prstGeom prst="rect">
            <a:avLst/>
          </a:prstGeom>
          <a:solidFill>
            <a:srgbClr val="000000">
              <a:alpha val="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title style</a:t>
            </a:r>
          </a:p>
        </p:txBody>
      </p:sp>
      <p:sp>
        <p:nvSpPr>
          <p:cNvPr id="5124" name="Rectangle 3"/>
          <p:cNvSpPr>
            <a:spLocks noGrp="1" noChangeArrowheads="1"/>
          </p:cNvSpPr>
          <p:nvPr>
            <p:ph type="body" idx="1"/>
          </p:nvPr>
        </p:nvSpPr>
        <p:spPr bwMode="auto">
          <a:xfrm>
            <a:off x="3848100" y="3683000"/>
            <a:ext cx="3860800" cy="673100"/>
          </a:xfrm>
          <a:prstGeom prst="rect">
            <a:avLst/>
          </a:prstGeom>
          <a:solidFill>
            <a:srgbClr val="000000">
              <a:alpha val="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text styles</a:t>
            </a:r>
          </a:p>
          <a:p>
            <a:pPr lvl="1"/>
            <a:r>
              <a:rPr lang="en-US" altLang="zh-TW">
                <a:sym typeface="Arial" panose="020B0604020202020204" pitchFamily="34" charset="0"/>
              </a:rPr>
              <a:t>Second level</a:t>
            </a:r>
          </a:p>
          <a:p>
            <a:pPr lvl="2"/>
            <a:r>
              <a:rPr lang="en-US" altLang="zh-TW">
                <a:sym typeface="Arial" panose="020B0604020202020204" pitchFamily="34" charset="0"/>
              </a:rPr>
              <a:t>Third level</a:t>
            </a:r>
          </a:p>
          <a:p>
            <a:pPr lvl="3"/>
            <a:r>
              <a:rPr lang="en-US" altLang="zh-TW">
                <a:sym typeface="Arial" panose="020B0604020202020204" pitchFamily="34" charset="0"/>
              </a:rPr>
              <a:t>Fourth level</a:t>
            </a:r>
          </a:p>
          <a:p>
            <a:pPr lvl="4"/>
            <a:r>
              <a:rPr lang="en-US" altLang="zh-TW">
                <a:sym typeface="Arial" panose="020B0604020202020204" pitchFamily="34" charset="0"/>
              </a:rPr>
              <a:t>Fifth level</a:t>
            </a: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ransition/>
  <p:txStyles>
    <p:titleStyle>
      <a:lvl1pPr marL="39688" indent="-39688" algn="l" rtl="0" eaLnBrk="0" fontAlgn="base" hangingPunct="0">
        <a:lnSpc>
          <a:spcPct val="120000"/>
        </a:lnSpc>
        <a:spcBef>
          <a:spcPct val="0"/>
        </a:spcBef>
        <a:spcAft>
          <a:spcPct val="0"/>
        </a:spcAft>
        <a:defRPr sz="3600" b="1">
          <a:solidFill>
            <a:srgbClr val="FFFFFF"/>
          </a:solidFill>
          <a:latin typeface="+mj-lt"/>
          <a:ea typeface="+mj-ea"/>
          <a:cs typeface="+mj-cs"/>
          <a:sym typeface="Arial" panose="020B0604020202020204" pitchFamily="34" charset="0"/>
        </a:defRPr>
      </a:lvl1pPr>
      <a:lvl2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2pPr>
      <a:lvl3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3pPr>
      <a:lvl4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4pPr>
      <a:lvl5pPr marL="39688" indent="-39688" algn="l" rtl="0" eaLnBrk="0" fontAlgn="base" hangingPunct="0">
        <a:lnSpc>
          <a:spcPct val="120000"/>
        </a:lnSpc>
        <a:spcBef>
          <a:spcPct val="0"/>
        </a:spcBef>
        <a:spcAft>
          <a:spcPct val="0"/>
        </a:spcAft>
        <a:defRPr sz="3600" b="1">
          <a:solidFill>
            <a:srgbClr val="FFFFFF"/>
          </a:solidFill>
          <a:latin typeface="Arial" pitchFamily="34" charset="0"/>
          <a:ea typeface="ヒラギノ角ゴ Pro W6" charset="-120"/>
          <a:sym typeface="Arial" panose="020B0604020202020204" pitchFamily="34" charset="0"/>
        </a:defRPr>
      </a:lvl5pPr>
      <a:lvl6pPr marL="4968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6pPr>
      <a:lvl7pPr marL="9540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7pPr>
      <a:lvl8pPr marL="14112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8pPr>
      <a:lvl9pPr marL="1868488" algn="l" rtl="0" fontAlgn="base">
        <a:lnSpc>
          <a:spcPct val="120000"/>
        </a:lnSpc>
        <a:spcBef>
          <a:spcPct val="0"/>
        </a:spcBef>
        <a:spcAft>
          <a:spcPct val="0"/>
        </a:spcAft>
        <a:defRPr sz="3600" b="1">
          <a:solidFill>
            <a:srgbClr val="FFFFFF"/>
          </a:solidFill>
          <a:latin typeface="Arial" pitchFamily="34" charset="0"/>
          <a:ea typeface="ヒラギノ角ゴ Pro W6" charset="-120"/>
          <a:sym typeface="Arial" pitchFamily="34" charset="0"/>
        </a:defRPr>
      </a:lvl9pPr>
    </p:titleStyle>
    <p:bodyStyle>
      <a:lvl1pPr marL="39688" indent="-39688" algn="l" rtl="0" eaLnBrk="0" fontAlgn="base" hangingPunct="0">
        <a:spcBef>
          <a:spcPts val="200"/>
        </a:spcBef>
        <a:spcAft>
          <a:spcPct val="0"/>
        </a:spcAft>
        <a:defRPr sz="1400" b="1">
          <a:solidFill>
            <a:srgbClr val="FFFFFF"/>
          </a:solidFill>
          <a:latin typeface="+mn-lt"/>
          <a:ea typeface="+mn-ea"/>
          <a:cs typeface="+mn-cs"/>
          <a:sym typeface="Arial" panose="020B0604020202020204" pitchFamily="34" charset="0"/>
        </a:defRPr>
      </a:lvl1pPr>
      <a:lvl2pPr marL="274638" indent="182563" algn="l" rtl="0" eaLnBrk="0" fontAlgn="base" hangingPunct="0">
        <a:spcBef>
          <a:spcPct val="0"/>
        </a:spcBef>
        <a:spcAft>
          <a:spcPct val="0"/>
        </a:spcAft>
        <a:defRPr sz="2400" b="1">
          <a:solidFill>
            <a:srgbClr val="002D55"/>
          </a:solidFill>
          <a:latin typeface="+mn-lt"/>
          <a:ea typeface="ヒラギノ角ゴ Pro W3" charset="-120"/>
          <a:sym typeface="Arial" panose="020B0604020202020204" pitchFamily="34" charset="0"/>
        </a:defRPr>
      </a:lvl2pPr>
      <a:lvl3pPr marL="579438" indent="33496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3pPr>
      <a:lvl4pPr marL="941388" indent="43021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4pPr>
      <a:lvl5pPr marL="1322388" indent="506413" algn="l" rtl="0" eaLnBrk="0" fontAlgn="base" hangingPunct="0">
        <a:spcBef>
          <a:spcPct val="0"/>
        </a:spcBef>
        <a:spcAft>
          <a:spcPct val="0"/>
        </a:spcAft>
        <a:defRPr sz="2000" b="1">
          <a:solidFill>
            <a:srgbClr val="002D55"/>
          </a:solidFill>
          <a:latin typeface="+mn-lt"/>
          <a:ea typeface="ヒラギノ角ゴ Pro W3" charset="-120"/>
          <a:sym typeface="Arial" panose="020B0604020202020204" pitchFamily="34" charset="0"/>
        </a:defRPr>
      </a:lvl5pPr>
      <a:lvl6pPr marL="1779588" algn="l" rtl="0" fontAlgn="base">
        <a:spcBef>
          <a:spcPct val="0"/>
        </a:spcBef>
        <a:spcAft>
          <a:spcPct val="0"/>
        </a:spcAft>
        <a:defRPr sz="2000" b="1">
          <a:solidFill>
            <a:srgbClr val="002D55"/>
          </a:solidFill>
          <a:latin typeface="+mn-lt"/>
          <a:ea typeface="ヒラギノ角ゴ Pro W3" charset="-120"/>
          <a:sym typeface="Arial" pitchFamily="34" charset="0"/>
        </a:defRPr>
      </a:lvl6pPr>
      <a:lvl7pPr marL="2236788" algn="l" rtl="0" fontAlgn="base">
        <a:spcBef>
          <a:spcPct val="0"/>
        </a:spcBef>
        <a:spcAft>
          <a:spcPct val="0"/>
        </a:spcAft>
        <a:defRPr sz="2000" b="1">
          <a:solidFill>
            <a:srgbClr val="002D55"/>
          </a:solidFill>
          <a:latin typeface="+mn-lt"/>
          <a:ea typeface="ヒラギノ角ゴ Pro W3" charset="-120"/>
          <a:sym typeface="Arial" pitchFamily="34" charset="0"/>
        </a:defRPr>
      </a:lvl7pPr>
      <a:lvl8pPr marL="2693988" algn="l" rtl="0" fontAlgn="base">
        <a:spcBef>
          <a:spcPct val="0"/>
        </a:spcBef>
        <a:spcAft>
          <a:spcPct val="0"/>
        </a:spcAft>
        <a:defRPr sz="2000" b="1">
          <a:solidFill>
            <a:srgbClr val="002D55"/>
          </a:solidFill>
          <a:latin typeface="+mn-lt"/>
          <a:ea typeface="ヒラギノ角ゴ Pro W3" charset="-120"/>
          <a:sym typeface="Arial" pitchFamily="34" charset="0"/>
        </a:defRPr>
      </a:lvl8pPr>
      <a:lvl9pPr marL="3151188" algn="l" rtl="0" fontAlgn="base">
        <a:spcBef>
          <a:spcPct val="0"/>
        </a:spcBef>
        <a:spcAft>
          <a:spcPct val="0"/>
        </a:spcAft>
        <a:defRPr sz="2000" b="1">
          <a:solidFill>
            <a:srgbClr val="002D55"/>
          </a:solidFill>
          <a:latin typeface="+mn-lt"/>
          <a:ea typeface="ヒラギノ角ゴ Pro W3" charset="-120"/>
          <a:sym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Rectangle 2"/>
          <p:cNvSpPr>
            <a:spLocks noGrp="1" noChangeArrowheads="1"/>
          </p:cNvSpPr>
          <p:nvPr>
            <p:ph type="title"/>
          </p:nvPr>
        </p:nvSpPr>
        <p:spPr bwMode="auto">
          <a:xfrm>
            <a:off x="381000" y="317500"/>
            <a:ext cx="83820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title style</a:t>
            </a:r>
          </a:p>
        </p:txBody>
      </p:sp>
      <p:sp>
        <p:nvSpPr>
          <p:cNvPr id="3076" name="Rectangle 3"/>
          <p:cNvSpPr>
            <a:spLocks noGrp="1" noChangeArrowheads="1"/>
          </p:cNvSpPr>
          <p:nvPr>
            <p:ph type="body" idx="1"/>
          </p:nvPr>
        </p:nvSpPr>
        <p:spPr bwMode="auto">
          <a:xfrm>
            <a:off x="381000" y="1346200"/>
            <a:ext cx="83820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zh-TW">
                <a:sym typeface="Arial" panose="020B0604020202020204" pitchFamily="34" charset="0"/>
              </a:rPr>
              <a:t>Click to edit Master text styles</a:t>
            </a:r>
          </a:p>
          <a:p>
            <a:pPr lvl="1"/>
            <a:r>
              <a:rPr lang="en-US" altLang="zh-TW">
                <a:sym typeface="Arial" panose="020B0604020202020204" pitchFamily="34" charset="0"/>
              </a:rPr>
              <a:t>Second level</a:t>
            </a:r>
          </a:p>
          <a:p>
            <a:pPr lvl="2"/>
            <a:r>
              <a:rPr lang="en-US" altLang="zh-TW">
                <a:sym typeface="Arial" panose="020B0604020202020204" pitchFamily="34" charset="0"/>
              </a:rPr>
              <a:t>Third level</a:t>
            </a:r>
          </a:p>
          <a:p>
            <a:pPr lvl="3"/>
            <a:r>
              <a:rPr lang="en-US" altLang="zh-TW">
                <a:sym typeface="Arial" panose="020B0604020202020204" pitchFamily="34" charset="0"/>
              </a:rPr>
              <a:t>Fourth level</a:t>
            </a:r>
          </a:p>
          <a:p>
            <a:pPr lvl="4"/>
            <a:r>
              <a:rPr lang="en-US" altLang="zh-TW">
                <a:sym typeface="Arial" panose="020B0604020202020204" pitchFamily="34" charset="0"/>
              </a:rPr>
              <a:t>Fifth level</a:t>
            </a:r>
          </a:p>
        </p:txBody>
      </p:sp>
      <p:sp>
        <p:nvSpPr>
          <p:cNvPr id="2" name="Text Box 4"/>
          <p:cNvSpPr txBox="1">
            <a:spLocks noGrp="1" noChangeArrowheads="1"/>
          </p:cNvSpPr>
          <p:nvPr>
            <p:ph type="sldNum" sz="quarter" idx="4"/>
          </p:nvPr>
        </p:nvSpPr>
        <p:spPr bwMode="auto">
          <a:xfrm>
            <a:off x="8699500" y="5956300"/>
            <a:ext cx="22701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1" hangingPunct="1">
              <a:defRPr kumimoji="0" sz="800">
                <a:latin typeface="Arial" panose="020B0604020202020204" pitchFamily="34" charset="0"/>
                <a:sym typeface="Arial" panose="020B0604020202020204" pitchFamily="34" charset="0"/>
              </a:defRPr>
            </a:lvl1pPr>
          </a:lstStyle>
          <a:p>
            <a:fld id="{37CEF39A-CEFA-4571-A4BF-A761C7C5803D}" type="slidenum">
              <a:rPr lang="zh-TW" altLang="en-US"/>
              <a:pPr/>
              <a:t>‹#›</a:t>
            </a:fld>
            <a:endParaRPr lang="en-US" altLang="zh-TW"/>
          </a:p>
        </p:txBody>
      </p:sp>
    </p:spTree>
    <p:extLst>
      <p:ext uri="{BB962C8B-B14F-4D97-AF65-F5344CB8AC3E}">
        <p14:creationId xmlns:p14="http://schemas.microsoft.com/office/powerpoint/2010/main" val="2846357029"/>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Lst>
  <p:transition/>
  <p:hf hdr="0" ftr="0" dt="0"/>
  <p:txStyles>
    <p:titleStyle>
      <a:lvl1pPr marL="39688" indent="-39688" algn="l" rtl="0" eaLnBrk="0" fontAlgn="base" hangingPunct="0">
        <a:spcBef>
          <a:spcPct val="0"/>
        </a:spcBef>
        <a:spcAft>
          <a:spcPct val="0"/>
        </a:spcAft>
        <a:defRPr sz="4000">
          <a:solidFill>
            <a:srgbClr val="0F1577"/>
          </a:solidFill>
          <a:latin typeface="+mj-lt"/>
          <a:ea typeface="+mj-ea"/>
          <a:cs typeface="+mj-cs"/>
          <a:sym typeface="Arial" panose="020B0604020202020204" pitchFamily="34" charset="0"/>
        </a:defRPr>
      </a:lvl1pPr>
      <a:lvl2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2pPr>
      <a:lvl3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3pPr>
      <a:lvl4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4pPr>
      <a:lvl5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anose="020B0604020202020204" pitchFamily="34" charset="0"/>
        </a:defRPr>
      </a:lvl5pPr>
      <a:lvl6pPr marL="4968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6pPr>
      <a:lvl7pPr marL="9540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7pPr>
      <a:lvl8pPr marL="14112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8pPr>
      <a:lvl9pPr marL="18684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9pPr>
    </p:titleStyle>
    <p:bodyStyle>
      <a:lvl1pPr marL="287338" indent="-247650" algn="l" rtl="0" eaLnBrk="0" fontAlgn="base" hangingPunct="0">
        <a:lnSpc>
          <a:spcPct val="130000"/>
        </a:lnSpc>
        <a:spcBef>
          <a:spcPts val="500"/>
        </a:spcBef>
        <a:spcAft>
          <a:spcPct val="0"/>
        </a:spcAft>
        <a:buSzPct val="100000"/>
        <a:buFont typeface="Times" panose="02020603050405020304" pitchFamily="18" charset="0"/>
        <a:defRPr sz="2800" b="1">
          <a:solidFill>
            <a:srgbClr val="0F1577"/>
          </a:solidFill>
          <a:latin typeface="+mn-lt"/>
          <a:ea typeface="+mn-ea"/>
          <a:cs typeface="+mn-cs"/>
          <a:sym typeface="Arial" panose="020B0604020202020204" pitchFamily="34" charset="0"/>
        </a:defRPr>
      </a:lvl1pPr>
      <a:lvl2pPr marL="522288" indent="-247650" algn="l" rtl="0" eaLnBrk="0" fontAlgn="base" hangingPunct="0">
        <a:lnSpc>
          <a:spcPct val="130000"/>
        </a:lnSpc>
        <a:spcBef>
          <a:spcPts val="500"/>
        </a:spcBef>
        <a:spcAft>
          <a:spcPct val="0"/>
        </a:spcAft>
        <a:buSzPct val="100000"/>
        <a:buFont typeface="Times" panose="02020603050405020304" pitchFamily="18" charset="0"/>
        <a:defRPr sz="2400" b="1">
          <a:solidFill>
            <a:srgbClr val="0F1577"/>
          </a:solidFill>
          <a:latin typeface="+mn-lt"/>
          <a:ea typeface="+mj-ea"/>
          <a:sym typeface="Arial" panose="020B0604020202020204" pitchFamily="34" charset="0"/>
        </a:defRPr>
      </a:lvl2pPr>
      <a:lvl3pPr marL="82708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3pPr>
      <a:lvl4pPr marL="1189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4pPr>
      <a:lvl5pPr marL="1570038" indent="-247650" algn="l" rtl="0" eaLnBrk="0" fontAlgn="base" hangingPunct="0">
        <a:lnSpc>
          <a:spcPct val="130000"/>
        </a:lnSpc>
        <a:spcBef>
          <a:spcPts val="500"/>
        </a:spcBef>
        <a:spcAft>
          <a:spcPct val="0"/>
        </a:spcAft>
        <a:buSzPct val="100000"/>
        <a:buFont typeface="Times" panose="02020603050405020304" pitchFamily="18" charset="0"/>
        <a:defRPr sz="2000" b="1">
          <a:solidFill>
            <a:srgbClr val="0F1577"/>
          </a:solidFill>
          <a:latin typeface="+mn-lt"/>
          <a:ea typeface="+mj-ea"/>
          <a:sym typeface="Arial" panose="020B0604020202020204" pitchFamily="34" charset="0"/>
        </a:defRPr>
      </a:lvl5pPr>
      <a:lvl6pPr marL="20272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6pPr>
      <a:lvl7pPr marL="24844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7pPr>
      <a:lvl8pPr marL="29416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8pPr>
      <a:lvl9pPr marL="3398838" indent="-247650" algn="l" rtl="0" fontAlgn="base">
        <a:lnSpc>
          <a:spcPct val="130000"/>
        </a:lnSpc>
        <a:spcBef>
          <a:spcPts val="500"/>
        </a:spcBef>
        <a:spcAft>
          <a:spcPct val="0"/>
        </a:spcAft>
        <a:buSzPct val="100000"/>
        <a:buFont typeface="Times"/>
        <a:defRPr sz="2000" b="1">
          <a:solidFill>
            <a:srgbClr val="0F1577"/>
          </a:solidFill>
          <a:latin typeface="+mn-lt"/>
          <a:ea typeface="+mj-ea"/>
          <a:sym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hyperlink" Target="http://www.realise.com.tw/10&#29151;&#26989;&#38917;&#30446;/B&#22411;&#37636;/catalogue_1.html"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action.com.tw/"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zh.wikipedia.org/wiki/%E8%82%A1%E6%9C%AC%E5%9B%9E%E5%A0%B1%E7%8E%87"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2.png"/><Relationship Id="rId3" Type="http://schemas.openxmlformats.org/officeDocument/2006/relationships/image" Target="../media/image5.jpeg"/><Relationship Id="rId21" Type="http://schemas.openxmlformats.org/officeDocument/2006/relationships/image" Target="../media/image18.png"/><Relationship Id="rId7" Type="http://schemas.openxmlformats.org/officeDocument/2006/relationships/diagramLayout" Target="../diagrams/layout2.xml"/><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diagramData" Target="../diagrams/data2.xml"/><Relationship Id="rId11" Type="http://schemas.openxmlformats.org/officeDocument/2006/relationships/image" Target="../media/image8.png"/><Relationship Id="rId24" Type="http://schemas.openxmlformats.org/officeDocument/2006/relationships/image" Target="../media/image20.jpeg"/><Relationship Id="rId5" Type="http://schemas.openxmlformats.org/officeDocument/2006/relationships/image" Target="../media/image7.jpeg"/><Relationship Id="rId15" Type="http://schemas.openxmlformats.org/officeDocument/2006/relationships/image" Target="../media/image12.png"/><Relationship Id="rId23" Type="http://schemas.openxmlformats.org/officeDocument/2006/relationships/image" Target="../media/image19.jpg"/><Relationship Id="rId10" Type="http://schemas.microsoft.com/office/2007/relationships/diagramDrawing" Target="../diagrams/drawing2.xml"/><Relationship Id="rId19" Type="http://schemas.openxmlformats.org/officeDocument/2006/relationships/image" Target="../media/image16.png"/><Relationship Id="rId4" Type="http://schemas.openxmlformats.org/officeDocument/2006/relationships/image" Target="../media/image6.jpeg"/><Relationship Id="rId9" Type="http://schemas.openxmlformats.org/officeDocument/2006/relationships/diagramColors" Target="../diagrams/colors2.xml"/><Relationship Id="rId14" Type="http://schemas.openxmlformats.org/officeDocument/2006/relationships/image" Target="../media/image11.png"/><Relationship Id="rId22" Type="http://schemas.microsoft.com/office/2007/relationships/hdphoto" Target="../media/hdphoto1.wdp"/><Relationship Id="rId27"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7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4932040" y="1268760"/>
            <a:ext cx="4155899" cy="892552"/>
          </a:xfrm>
          <a:prstGeom prst="rect">
            <a:avLst/>
          </a:prstGeom>
        </p:spPr>
        <p:txBody>
          <a:bodyPr wrap="square">
            <a:spAutoFit/>
          </a:bodyPr>
          <a:lstStyle/>
          <a:p>
            <a:pPr algn="ctr"/>
            <a:r>
              <a:rPr lang="en-US" altLang="zh-TW" sz="2800" b="1" dirty="0">
                <a:solidFill>
                  <a:schemeClr val="bg1"/>
                </a:solidFill>
                <a:latin typeface="HP Simplified Hans Light" panose="020B0300000000000000" pitchFamily="34" charset="-122"/>
                <a:ea typeface="HP Simplified Hans Light" panose="020B0300000000000000" pitchFamily="34" charset="-122"/>
              </a:rPr>
              <a:t>Investor Conference 2021</a:t>
            </a:r>
          </a:p>
          <a:p>
            <a:pPr algn="ctr"/>
            <a:r>
              <a:rPr lang="zh-TW" altLang="en-US" b="1" dirty="0" smtClean="0">
                <a:solidFill>
                  <a:schemeClr val="bg1"/>
                </a:solidFill>
                <a:latin typeface="HP Simplified Hans Light" panose="020B0300000000000000" pitchFamily="34" charset="-122"/>
                <a:ea typeface="HP Simplified Hans Light" panose="020B0300000000000000" pitchFamily="34" charset="-122"/>
              </a:rPr>
              <a:t>  </a:t>
            </a:r>
            <a:r>
              <a:rPr lang="en-US" altLang="zh-TW" b="1" dirty="0" smtClean="0">
                <a:solidFill>
                  <a:schemeClr val="bg1"/>
                </a:solidFill>
                <a:latin typeface="HP Simplified Hans Light" panose="020B0300000000000000" pitchFamily="34" charset="-122"/>
                <a:ea typeface="HP Simplified Hans Light" panose="020B0300000000000000" pitchFamily="34" charset="-122"/>
              </a:rPr>
              <a:t> Speaker</a:t>
            </a:r>
            <a:r>
              <a:rPr lang="zh-TW" altLang="en-US" b="1" dirty="0" smtClean="0">
                <a:solidFill>
                  <a:schemeClr val="bg1"/>
                </a:solidFill>
                <a:latin typeface="HP Simplified Hans Light" panose="020B0300000000000000" pitchFamily="34" charset="-122"/>
                <a:ea typeface="HP Simplified Hans Light" panose="020B0300000000000000" pitchFamily="34" charset="-122"/>
              </a:rPr>
              <a:t>：</a:t>
            </a:r>
            <a:r>
              <a:rPr lang="en-US" altLang="zh-TW" b="1" dirty="0" smtClean="0">
                <a:solidFill>
                  <a:schemeClr val="bg1"/>
                </a:solidFill>
                <a:latin typeface="HP Simplified Hans Light" panose="020B0300000000000000" pitchFamily="34" charset="-122"/>
                <a:ea typeface="HP Simplified Hans Light" panose="020B0300000000000000" pitchFamily="34" charset="-122"/>
              </a:rPr>
              <a:t>Chairman</a:t>
            </a:r>
            <a:endParaRPr lang="zh-TW" altLang="en-US" b="1" dirty="0">
              <a:solidFill>
                <a:schemeClr val="bg1"/>
              </a:solidFill>
              <a:latin typeface="HP Simplified Hans Light" panose="020B0300000000000000" pitchFamily="34" charset="-122"/>
              <a:ea typeface="HP Simplified Hans Light" panose="020B0300000000000000"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260350" y="1412777"/>
            <a:ext cx="4456113" cy="1008111"/>
          </a:xfrm>
        </p:spPr>
        <p:txBody>
          <a:bodyPr/>
          <a:lstStyle/>
          <a:p>
            <a:pPr eaLnBrk="1" hangingPunct="1">
              <a:lnSpc>
                <a:spcPct val="110000"/>
              </a:lnSpc>
              <a:buFont typeface="Wingdings" panose="05000000000000000000" pitchFamily="2" charset="2"/>
              <a:buChar char="Ø"/>
            </a:pPr>
            <a:r>
              <a:rPr lang="en-US" altLang="zh-TW" sz="1600" dirty="0">
                <a:solidFill>
                  <a:schemeClr val="tx1"/>
                </a:solidFill>
                <a:latin typeface="HP Simplified Hans Light" panose="020B0300000000000000" pitchFamily="34" charset="-122"/>
                <a:ea typeface="HP Simplified Hans Light" panose="020B0300000000000000" pitchFamily="34" charset="-122"/>
              </a:rPr>
              <a:t>Founded in </a:t>
            </a:r>
            <a:r>
              <a:rPr lang="en-US" altLang="zh-TW" sz="1600" dirty="0" smtClean="0">
                <a:solidFill>
                  <a:schemeClr val="tx1"/>
                </a:solidFill>
                <a:latin typeface="HP Simplified Hans Light" panose="020B0300000000000000" pitchFamily="34" charset="-122"/>
                <a:ea typeface="HP Simplified Hans Light" panose="020B0300000000000000" pitchFamily="34" charset="-122"/>
              </a:rPr>
              <a:t>1987,located in Penang</a:t>
            </a:r>
            <a:r>
              <a:rPr lang="en-US" altLang="zh-TW" sz="1600" dirty="0">
                <a:solidFill>
                  <a:schemeClr val="tx1"/>
                </a:solidFill>
                <a:latin typeface="HP Simplified Hans Light" panose="020B0300000000000000" pitchFamily="34" charset="-122"/>
                <a:ea typeface="HP Simplified Hans Light" panose="020B0300000000000000" pitchFamily="34" charset="-122"/>
              </a:rPr>
              <a:t>, Malaysia </a:t>
            </a:r>
          </a:p>
          <a:p>
            <a:pPr marL="39688" indent="0" eaLnBrk="1" hangingPunct="1">
              <a:lnSpc>
                <a:spcPct val="110000"/>
              </a:lnSpc>
            </a:pPr>
            <a:r>
              <a:rPr lang="en-US" altLang="zh-TW" sz="1600" dirty="0" smtClean="0">
                <a:solidFill>
                  <a:schemeClr val="tx1"/>
                </a:solidFill>
                <a:latin typeface="微軟正黑體" panose="020B0604030504040204" pitchFamily="34" charset="-120"/>
                <a:ea typeface="微軟正黑體" panose="020B0604030504040204" pitchFamily="34" charset="-120"/>
              </a:rPr>
              <a:t>    </a:t>
            </a:r>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56322" name="投影片編號版面配置區 3"/>
          <p:cNvSpPr>
            <a:spLocks noGrp="1"/>
          </p:cNvSpPr>
          <p:nvPr>
            <p:ph type="sldNum" sz="quarter" idx="10"/>
          </p:nvPr>
        </p:nvSpPr>
        <p:spPr>
          <a:noFill/>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396C06C2-2725-4240-9FA7-56AC5CB333BF}" type="slidenum">
              <a:rPr lang="zh-TW" altLang="en-US" sz="800">
                <a:latin typeface="Arial" panose="020B0604020202020204" pitchFamily="34" charset="0"/>
                <a:sym typeface="Arial" panose="020B0604020202020204" pitchFamily="34" charset="0"/>
              </a:rPr>
              <a:pPr/>
              <a:t>10</a:t>
            </a:fld>
            <a:endParaRPr lang="en-US" altLang="zh-TW" sz="800">
              <a:latin typeface="Arial" panose="020B0604020202020204" pitchFamily="34" charset="0"/>
              <a:sym typeface="Arial" panose="020B0604020202020204" pitchFamily="34" charset="0"/>
            </a:endParaRPr>
          </a:p>
        </p:txBody>
      </p:sp>
      <p:pic>
        <p:nvPicPr>
          <p:cNvPr id="5632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221088"/>
            <a:ext cx="2418785" cy="151216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49" y="2276871"/>
            <a:ext cx="2562851" cy="182682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Rectangle 12"/>
          <p:cNvSpPr>
            <a:spLocks noChangeArrowheads="1"/>
          </p:cNvSpPr>
          <p:nvPr/>
        </p:nvSpPr>
        <p:spPr bwMode="auto">
          <a:xfrm>
            <a:off x="287338" y="980729"/>
            <a:ext cx="4716462" cy="504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39688">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en-US" altLang="zh-TW" sz="1800" b="1" dirty="0">
                <a:solidFill>
                  <a:srgbClr val="0F1577"/>
                </a:solidFill>
                <a:latin typeface="HP Simplified Hans Light" panose="020B0300000000000000" pitchFamily="34" charset="-122"/>
                <a:ea typeface="HP Simplified Hans Light" panose="020B0300000000000000" pitchFamily="34" charset="-122"/>
                <a:sym typeface="Arial" panose="020B0604020202020204" pitchFamily="34" charset="0"/>
              </a:rPr>
              <a:t>Action Industries (Malaysia) SDN BHD</a:t>
            </a:r>
            <a:endParaRPr lang="en-US" altLang="zh-TW" sz="1400" b="1" dirty="0">
              <a:solidFill>
                <a:srgbClr val="0F1577"/>
              </a:solidFill>
              <a:latin typeface="HP Simplified Hans Light" panose="020B0300000000000000" pitchFamily="34" charset="-122"/>
              <a:ea typeface="HP Simplified Hans Light" panose="020B0300000000000000" pitchFamily="34" charset="-122"/>
              <a:sym typeface="Arial" panose="020B0604020202020204" pitchFamily="34" charset="0"/>
            </a:endParaRPr>
          </a:p>
        </p:txBody>
      </p:sp>
      <p:sp>
        <p:nvSpPr>
          <p:cNvPr id="56327" name="Rectangle 13"/>
          <p:cNvSpPr>
            <a:spLocks noChangeArrowheads="1"/>
          </p:cNvSpPr>
          <p:nvPr/>
        </p:nvSpPr>
        <p:spPr bwMode="auto">
          <a:xfrm>
            <a:off x="5003800" y="908721"/>
            <a:ext cx="3960813"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39688">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r>
              <a:rPr lang="en-US" altLang="zh-TW" sz="1800" b="1" dirty="0">
                <a:solidFill>
                  <a:srgbClr val="0F1577"/>
                </a:solidFill>
                <a:latin typeface="HP Simplified Hans Light" panose="020B0300000000000000" pitchFamily="34" charset="-122"/>
                <a:ea typeface="HP Simplified Hans Light" panose="020B0300000000000000" pitchFamily="34" charset="-122"/>
                <a:sym typeface="Arial" panose="020B0604020202020204" pitchFamily="34" charset="0"/>
              </a:rPr>
              <a:t>Action Asia (Shenzhen) Co., Ltd.</a:t>
            </a:r>
          </a:p>
        </p:txBody>
      </p:sp>
      <p:sp>
        <p:nvSpPr>
          <p:cNvPr id="56328" name="Rectangle 14"/>
          <p:cNvSpPr>
            <a:spLocks noChangeArrowheads="1"/>
          </p:cNvSpPr>
          <p:nvPr/>
        </p:nvSpPr>
        <p:spPr bwMode="auto">
          <a:xfrm>
            <a:off x="4788024" y="1340769"/>
            <a:ext cx="4176589"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bIns="50800"/>
          <a:lstStyle>
            <a:lvl1pPr marL="287338" indent="-2476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eaLnBrk="1" hangingPunct="1">
              <a:lnSpc>
                <a:spcPct val="110000"/>
              </a:lnSpc>
              <a:spcBef>
                <a:spcPts val="500"/>
              </a:spcBef>
              <a:buSzPct val="100000"/>
              <a:buFont typeface="Wingdings" panose="05000000000000000000" pitchFamily="2" charset="2"/>
              <a:buChar char="Ø"/>
            </a:pPr>
            <a:r>
              <a:rPr lang="en-US" altLang="zh-TW" sz="1600" b="1" dirty="0">
                <a:solidFill>
                  <a:schemeClr val="tx1"/>
                </a:solidFill>
                <a:latin typeface="HP Simplified Hans Light" panose="020B0300000000000000" pitchFamily="34" charset="-122"/>
                <a:ea typeface="HP Simplified Hans Light" panose="020B0300000000000000" pitchFamily="34" charset="-122"/>
                <a:sym typeface="Arial" panose="020B0604020202020204" pitchFamily="34" charset="0"/>
              </a:rPr>
              <a:t>Founded in </a:t>
            </a:r>
            <a:r>
              <a:rPr lang="en-US" altLang="zh-TW" sz="1600" b="1" dirty="0" smtClean="0">
                <a:solidFill>
                  <a:schemeClr val="tx1"/>
                </a:solidFill>
                <a:latin typeface="HP Simplified Hans Light" panose="020B0300000000000000" pitchFamily="34" charset="-122"/>
                <a:ea typeface="HP Simplified Hans Light" panose="020B0300000000000000" pitchFamily="34" charset="-122"/>
                <a:sym typeface="Arial" panose="020B0604020202020204" pitchFamily="34" charset="0"/>
              </a:rPr>
              <a:t>2005, located in industrial </a:t>
            </a:r>
            <a:r>
              <a:rPr lang="en-US" altLang="zh-TW" sz="1600" b="1" dirty="0">
                <a:solidFill>
                  <a:schemeClr val="tx1"/>
                </a:solidFill>
                <a:latin typeface="HP Simplified Hans Light" panose="020B0300000000000000" pitchFamily="34" charset="-122"/>
                <a:ea typeface="HP Simplified Hans Light" panose="020B0300000000000000" pitchFamily="34" charset="-122"/>
                <a:sym typeface="Arial" panose="020B0604020202020204" pitchFamily="34" charset="0"/>
              </a:rPr>
              <a:t>park in </a:t>
            </a:r>
            <a:r>
              <a:rPr lang="en-US" altLang="zh-TW" sz="1600" b="1" dirty="0" smtClean="0">
                <a:solidFill>
                  <a:schemeClr val="tx1"/>
                </a:solidFill>
                <a:latin typeface="HP Simplified Hans Light" panose="020B0300000000000000" pitchFamily="34" charset="-122"/>
                <a:ea typeface="HP Simplified Hans Light" panose="020B0300000000000000" pitchFamily="34" charset="-122"/>
              </a:rPr>
              <a:t>China </a:t>
            </a:r>
            <a:r>
              <a:rPr lang="en-US" altLang="zh-TW" sz="1600" b="1" dirty="0" err="1" smtClean="0">
                <a:solidFill>
                  <a:schemeClr val="tx1"/>
                </a:solidFill>
                <a:latin typeface="HP Simplified Hans Light" panose="020B0300000000000000" pitchFamily="34" charset="-122"/>
                <a:ea typeface="HP Simplified Hans Light" panose="020B0300000000000000" pitchFamily="34" charset="-122"/>
              </a:rPr>
              <a:t>Shenzheng</a:t>
            </a:r>
            <a:endParaRPr lang="en-US" altLang="zh-TW" sz="1600" b="1" dirty="0">
              <a:solidFill>
                <a:schemeClr val="tx1"/>
              </a:solidFill>
              <a:latin typeface="HP Simplified Hans Light" panose="020B0300000000000000" pitchFamily="34" charset="-122"/>
              <a:ea typeface="HP Simplified Hans Light" panose="020B0300000000000000" pitchFamily="34" charset="-122"/>
              <a:sym typeface="Arial" panose="020B0604020202020204" pitchFamily="34" charset="0"/>
            </a:endParaRPr>
          </a:p>
        </p:txBody>
      </p:sp>
      <p:pic>
        <p:nvPicPr>
          <p:cNvPr id="56329"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525" y="4410074"/>
            <a:ext cx="2375867" cy="1585597"/>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544" y="2204864"/>
            <a:ext cx="3024336" cy="164306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標題 2"/>
          <p:cNvSpPr txBox="1">
            <a:spLocks/>
          </p:cNvSpPr>
          <p:nvPr/>
        </p:nvSpPr>
        <p:spPr bwMode="auto">
          <a:xfrm>
            <a:off x="0" y="179388"/>
            <a:ext cx="9143999" cy="547687"/>
          </a:xfrm>
          <a:prstGeom prst="rect">
            <a:avLst/>
          </a:prstGeom>
          <a:solidFill>
            <a:srgbClr val="0000CC"/>
          </a:solidFill>
          <a:ln>
            <a:noFill/>
          </a:ln>
          <a:effectLst/>
          <a:extLst/>
        </p:spPr>
        <p:txBody>
          <a:bodyPr lIns="50800" tIns="50800" bIns="50800"/>
          <a:lstStyle>
            <a:lvl1pPr marL="39688" indent="-39688" algn="l" rtl="0" eaLnBrk="0" fontAlgn="base" hangingPunct="0">
              <a:spcBef>
                <a:spcPct val="0"/>
              </a:spcBef>
              <a:spcAft>
                <a:spcPct val="0"/>
              </a:spcAft>
              <a:defRPr sz="4000">
                <a:solidFill>
                  <a:srgbClr val="0F1577"/>
                </a:solidFill>
                <a:latin typeface="+mj-lt"/>
                <a:ea typeface="+mj-ea"/>
                <a:cs typeface="+mj-cs"/>
                <a:sym typeface="Arial" pitchFamily="34" charset="0"/>
              </a:defRPr>
            </a:lvl1pPr>
            <a:lvl2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2pPr>
            <a:lvl3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3pPr>
            <a:lvl4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4pPr>
            <a:lvl5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5pPr>
            <a:lvl6pPr marL="4968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6pPr>
            <a:lvl7pPr marL="9540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7pPr>
            <a:lvl8pPr marL="14112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8pPr>
            <a:lvl9pPr marL="18684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9pPr>
          </a:lstStyle>
          <a:p>
            <a:pPr marL="0" lvl="1" indent="39688" eaLnBrk="1" hangingPunct="1">
              <a:defRPr/>
            </a:pPr>
            <a:r>
              <a:rPr lang="en-US" altLang="zh-TW" sz="24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en-US" altLang="zh-TW" sz="2400" b="1" dirty="0">
                <a:solidFill>
                  <a:schemeClr val="bg1"/>
                </a:solidFill>
                <a:latin typeface="微軟正黑體" panose="020B0604030504040204" pitchFamily="34" charset="-120"/>
                <a:ea typeface="微軟正黑體" panose="020B0604030504040204" pitchFamily="34" charset="-120"/>
              </a:rPr>
              <a:t>Automotive</a:t>
            </a:r>
            <a:r>
              <a:rPr lang="en-US" altLang="zh-TW" sz="2400" dirty="0">
                <a:solidFill>
                  <a:schemeClr val="bg1"/>
                </a:solidFill>
              </a:rPr>
              <a:t> </a:t>
            </a:r>
            <a:r>
              <a:rPr lang="en-US" altLang="zh-TW" sz="2400" b="1" dirty="0">
                <a:solidFill>
                  <a:schemeClr val="bg1"/>
                </a:solidFill>
                <a:latin typeface="微軟正黑體" panose="020B0604030504040204" pitchFamily="34" charset="-120"/>
                <a:ea typeface="微軟正黑體" panose="020B0604030504040204" pitchFamily="34" charset="-120"/>
              </a:rPr>
              <a:t> </a:t>
            </a:r>
            <a:r>
              <a:rPr lang="en-US" altLang="zh-TW" sz="2400" b="1" dirty="0" smtClean="0">
                <a:solidFill>
                  <a:schemeClr val="bg1"/>
                </a:solidFill>
                <a:latin typeface="微軟正黑體" panose="020B0604030504040204" pitchFamily="34" charset="-120"/>
                <a:ea typeface="微軟正黑體" panose="020B0604030504040204" pitchFamily="34" charset="-120"/>
              </a:rPr>
              <a:t>Electronics </a:t>
            </a:r>
            <a:r>
              <a:rPr lang="en-US" altLang="zh-TW" sz="24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Business </a:t>
            </a:r>
            <a:endParaRPr lang="zh-TW" altLang="en-US" sz="24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726"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algn="ctr" eaLnBrk="1" hangingPunct="1">
              <a:lnSpc>
                <a:spcPct val="160000"/>
              </a:lnSpc>
            </a:pPr>
            <a:endParaRPr kumimoji="0" lang="zh-TW" altLang="en-US" sz="1800" dirty="0" smtClean="0">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8352928" cy="523220"/>
          </a:xfrm>
          <a:prstGeom prst="rect">
            <a:avLst/>
          </a:prstGeom>
        </p:spPr>
        <p:txBody>
          <a:bodyPr wrap="square">
            <a:spAutoFit/>
          </a:bodyPr>
          <a:lstStyle/>
          <a:p>
            <a:pPr marL="39688" indent="-39688"/>
            <a:r>
              <a:rPr lang="en-US" altLang="zh-TW" sz="2800" dirty="0">
                <a:solidFill>
                  <a:schemeClr val="lt1"/>
                </a:solidFill>
                <a:latin typeface="+mn-lt"/>
                <a:ea typeface="+mn-ea"/>
                <a:sym typeface="Arial" panose="020B0604020202020204" pitchFamily="34" charset="0"/>
              </a:rPr>
              <a:t>Action Group  </a:t>
            </a:r>
            <a:r>
              <a:rPr lang="en-US" altLang="zh-TW" dirty="0" smtClean="0">
                <a:solidFill>
                  <a:schemeClr val="lt1"/>
                </a:solidFill>
                <a:latin typeface="+mn-lt"/>
                <a:ea typeface="+mn-ea"/>
                <a:sym typeface="Arial" panose="020B0604020202020204" pitchFamily="34" charset="0"/>
              </a:rPr>
              <a:t>- </a:t>
            </a:r>
            <a:r>
              <a:rPr lang="en-US" altLang="zh-TW" sz="2800" dirty="0">
                <a:solidFill>
                  <a:schemeClr val="lt1"/>
                </a:solidFill>
                <a:latin typeface="+mn-lt"/>
                <a:ea typeface="+mn-ea"/>
                <a:sym typeface="Arial" panose="020B0604020202020204" pitchFamily="34" charset="0"/>
              </a:rPr>
              <a:t>A</a:t>
            </a:r>
            <a:r>
              <a:rPr lang="en-US" altLang="zh-TW" sz="2800" dirty="0" smtClean="0">
                <a:solidFill>
                  <a:schemeClr val="lt1"/>
                </a:solidFill>
                <a:latin typeface="+mn-lt"/>
                <a:ea typeface="+mn-ea"/>
                <a:sym typeface="Arial" panose="020B0604020202020204" pitchFamily="34" charset="0"/>
              </a:rPr>
              <a:t>utomotive Electronics </a:t>
            </a:r>
            <a:r>
              <a:rPr lang="en-US" altLang="zh-TW" sz="2800" dirty="0">
                <a:solidFill>
                  <a:schemeClr val="lt1"/>
                </a:solidFill>
                <a:latin typeface="+mn-lt"/>
                <a:ea typeface="+mn-ea"/>
                <a:sym typeface="Arial" panose="020B0604020202020204" pitchFamily="34" charset="0"/>
              </a:rPr>
              <a:t>P</a:t>
            </a:r>
            <a:r>
              <a:rPr lang="en-US" altLang="zh-TW" sz="2800" dirty="0" smtClean="0">
                <a:solidFill>
                  <a:schemeClr val="lt1"/>
                </a:solidFill>
                <a:latin typeface="+mn-lt"/>
                <a:ea typeface="+mn-ea"/>
                <a:sym typeface="Arial" panose="020B0604020202020204" pitchFamily="34" charset="0"/>
              </a:rPr>
              <a:t>roducts</a:t>
            </a:r>
            <a:endParaRPr lang="zh-CN" altLang="en-US" sz="2800" dirty="0">
              <a:solidFill>
                <a:schemeClr val="lt1"/>
              </a:solidFill>
              <a:latin typeface="+mn-lt"/>
              <a:ea typeface="+mn-ea"/>
              <a:sym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24744"/>
            <a:ext cx="835292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95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sz="2800" dirty="0" smtClean="0"/>
              <a:t>Action Group  - </a:t>
            </a:r>
            <a:r>
              <a:rPr lang="en-US" altLang="zh-TW" sz="2800" dirty="0"/>
              <a:t>A</a:t>
            </a:r>
            <a:r>
              <a:rPr lang="en-US" altLang="zh-TW" sz="2800" dirty="0" smtClean="0"/>
              <a:t>utomotive </a:t>
            </a:r>
            <a:r>
              <a:rPr lang="en-US" altLang="zh-TW" sz="2800" dirty="0"/>
              <a:t>E</a:t>
            </a:r>
            <a:r>
              <a:rPr lang="en-US" altLang="zh-TW" sz="2800" dirty="0" smtClean="0"/>
              <a:t>lectronics </a:t>
            </a:r>
            <a:r>
              <a:rPr lang="en-US" altLang="zh-TW" sz="2800" dirty="0"/>
              <a:t>P</a:t>
            </a:r>
            <a:r>
              <a:rPr lang="en-US" altLang="zh-TW" sz="2800" dirty="0" smtClean="0"/>
              <a:t>roducts</a:t>
            </a:r>
            <a:endParaRPr lang="zh-TW" altLang="en-US" sz="2800" dirty="0"/>
          </a:p>
        </p:txBody>
      </p:sp>
      <p:sp>
        <p:nvSpPr>
          <p:cNvPr id="4" name="投影片編號版面配置區 3"/>
          <p:cNvSpPr>
            <a:spLocks noGrp="1"/>
          </p:cNvSpPr>
          <p:nvPr>
            <p:ph type="sldNum" sz="quarter" idx="10"/>
          </p:nvPr>
        </p:nvSpPr>
        <p:spPr/>
        <p:txBody>
          <a:bodyPr/>
          <a:lstStyle/>
          <a:p>
            <a:fld id="{FAE7E7ED-9D12-4850-9823-5CDAAA716EFD}" type="slidenum">
              <a:rPr lang="zh-TW" altLang="en-US" smtClean="0"/>
              <a:pPr/>
              <a:t>12</a:t>
            </a:fld>
            <a:endParaRPr lang="en-US" altLang="zh-TW"/>
          </a:p>
        </p:txBody>
      </p:sp>
      <p:pic>
        <p:nvPicPr>
          <p:cNvPr id="5" name="內容版面配置區 4"/>
          <p:cNvPicPr>
            <a:picLocks noGrp="1" noChangeAspect="1"/>
          </p:cNvPicPr>
          <p:nvPr>
            <p:ph idx="1"/>
          </p:nvPr>
        </p:nvPicPr>
        <p:blipFill>
          <a:blip r:embed="rId3"/>
          <a:stretch>
            <a:fillRect/>
          </a:stretch>
        </p:blipFill>
        <p:spPr>
          <a:xfrm>
            <a:off x="620803" y="1556792"/>
            <a:ext cx="5116418" cy="3096344"/>
          </a:xfrm>
          <a:prstGeom prst="rect">
            <a:avLst/>
          </a:prstGeom>
        </p:spPr>
      </p:pic>
      <p:sp>
        <p:nvSpPr>
          <p:cNvPr id="8" name="Text Box 15"/>
          <p:cNvSpPr txBox="1">
            <a:spLocks noChangeArrowheads="1"/>
          </p:cNvSpPr>
          <p:nvPr/>
        </p:nvSpPr>
        <p:spPr bwMode="auto">
          <a:xfrm>
            <a:off x="5004048" y="3933056"/>
            <a:ext cx="3302934" cy="20162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ts val="1200"/>
              </a:lnSpc>
              <a:spcBef>
                <a:spcPts val="600"/>
              </a:spcBef>
              <a:spcAft>
                <a:spcPts val="0"/>
              </a:spcAft>
            </a:pPr>
            <a:endParaRPr lang="en-US" altLang="zh-TW" sz="2000" b="1" u="sng" kern="10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nSpc>
                <a:spcPts val="1200"/>
              </a:lnSpc>
              <a:spcBef>
                <a:spcPts val="600"/>
              </a:spcBef>
              <a:spcAft>
                <a:spcPts val="0"/>
              </a:spcAft>
            </a:pPr>
            <a:r>
              <a:rPr lang="zh-TW" sz="2000" b="1" u="sng" kern="100" dirty="0" smtClean="0">
                <a:effectLst/>
                <a:latin typeface="Times New Roman" panose="02020603050405020304" pitchFamily="18" charset="0"/>
                <a:ea typeface="標楷體" panose="03000509000000000000" pitchFamily="65" charset="-120"/>
                <a:cs typeface="新細明體" panose="02020500000000000000" pitchFamily="18" charset="-120"/>
              </a:rPr>
              <a:t>雙</a:t>
            </a:r>
            <a:r>
              <a:rPr lang="zh-TW" sz="2000" b="1" u="sng" kern="100" dirty="0">
                <a:effectLst/>
                <a:latin typeface="Times New Roman" panose="02020603050405020304" pitchFamily="18" charset="0"/>
                <a:ea typeface="標楷體" panose="03000509000000000000" pitchFamily="65" charset="-120"/>
                <a:cs typeface="新細明體" panose="02020500000000000000" pitchFamily="18" charset="-120"/>
              </a:rPr>
              <a:t>屏</a:t>
            </a:r>
            <a:r>
              <a:rPr lang="en-US" sz="2000" b="1" u="sng" kern="100" dirty="0" smtClean="0">
                <a:effectLst/>
                <a:latin typeface="Times New Roman" panose="02020603050405020304" pitchFamily="18" charset="0"/>
                <a:ea typeface="標楷體" panose="03000509000000000000" pitchFamily="65" charset="-120"/>
                <a:cs typeface="新細明體" panose="02020500000000000000" pitchFamily="18" charset="-120"/>
              </a:rPr>
              <a:t>DVD</a:t>
            </a:r>
            <a:endParaRPr lang="en-US" sz="800" b="1" u="sng" kern="10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nSpc>
                <a:spcPts val="1200"/>
              </a:lnSpc>
              <a:spcBef>
                <a:spcPts val="600"/>
              </a:spcBef>
              <a:spcAft>
                <a:spcPts val="0"/>
              </a:spcAft>
            </a:pPr>
            <a:endParaRPr lang="zh-TW" sz="8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9”  16:9 </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Digital LCD panel</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 *2</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9V DC IN </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Battery 4 </a:t>
            </a:r>
            <a:r>
              <a:rPr lang="en-US" sz="1400" kern="100" dirty="0" err="1">
                <a:effectLst/>
                <a:latin typeface="Times New Roman" panose="02020603050405020304" pitchFamily="18" charset="0"/>
                <a:ea typeface="新細明體" panose="02020500000000000000" pitchFamily="18" charset="-120"/>
                <a:cs typeface="新細明體" panose="02020500000000000000" pitchFamily="18" charset="-120"/>
              </a:rPr>
              <a:t>hrs</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S</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upport </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CD</a:t>
            </a:r>
            <a:r>
              <a:rPr lang="zh-TW" sz="1400" kern="100" dirty="0">
                <a:effectLst/>
                <a:latin typeface="Times New Roman" panose="02020603050405020304" pitchFamily="18" charset="0"/>
                <a:ea typeface="新細明體" panose="02020500000000000000" pitchFamily="18" charset="-120"/>
                <a:cs typeface="新細明體" panose="02020500000000000000" pitchFamily="18" charset="-120"/>
              </a:rPr>
              <a:t>，</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VCD</a:t>
            </a:r>
            <a:r>
              <a:rPr lang="zh-TW" sz="1400" kern="100" dirty="0">
                <a:effectLst/>
                <a:latin typeface="Times New Roman" panose="02020603050405020304" pitchFamily="18" charset="0"/>
                <a:ea typeface="新細明體" panose="02020500000000000000" pitchFamily="18" charset="-120"/>
                <a:cs typeface="新細明體" panose="02020500000000000000" pitchFamily="18" charset="-120"/>
              </a:rPr>
              <a:t>，</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DVD</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S</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upport JPEG , Progressive JPEG MP4</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2</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.0 USB port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 </a:t>
            </a:r>
            <a:r>
              <a:rPr lang="en-US" sz="1400" kern="100" dirty="0">
                <a:effectLst/>
                <a:latin typeface="Times New Roman" panose="02020603050405020304" pitchFamily="18" charset="0"/>
                <a:ea typeface="新細明體" panose="02020500000000000000" pitchFamily="18" charset="-120"/>
                <a:cs typeface="新細明體" panose="02020500000000000000" pitchFamily="18" charset="-120"/>
              </a:rPr>
              <a:t>front</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ts val="1500"/>
              </a:lnSpc>
              <a:spcAft>
                <a:spcPts val="0"/>
              </a:spcAft>
            </a:pPr>
            <a:r>
              <a:rPr lang="zh-CN" sz="1200" kern="100" dirty="0">
                <a:effectLst/>
                <a:latin typeface="Times New Roman" panose="02020603050405020304" pitchFamily="18" charset="0"/>
                <a:ea typeface="SimSun" panose="02010600030101010101" pitchFamily="2" charset="-122"/>
                <a:cs typeface="新細明體" panose="02020500000000000000" pitchFamily="18" charset="-120"/>
              </a:rPr>
              <a:t>•</a:t>
            </a:r>
            <a:r>
              <a:rPr lang="en-US" sz="1400" kern="100" dirty="0">
                <a:effectLst/>
                <a:latin typeface="Times New Roman" panose="02020603050405020304" pitchFamily="18" charset="0"/>
                <a:ea typeface="SimSun" panose="02010600030101010101" pitchFamily="2" charset="-122"/>
                <a:cs typeface="新細明體" panose="02020500000000000000" pitchFamily="18" charset="-120"/>
              </a:rPr>
              <a:t>AV OUT AUX</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52736"/>
            <a:ext cx="8712968"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6837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0" y="336884"/>
            <a:ext cx="9144000" cy="499828"/>
          </a:xfrm>
          <a:prstGeom prst="rect">
            <a:avLst/>
          </a:prstGeom>
          <a:solidFill>
            <a:srgbClr val="11107A"/>
          </a:solidFill>
          <a:ln w="9525">
            <a:solidFill>
              <a:srgbClr val="000000"/>
            </a:solidFill>
            <a:miter lim="800000"/>
          </a:ln>
        </p:spPr>
        <p:txBody>
          <a:bodyPr vert="horz" wrap="square" lIns="0" tIns="0" rIns="0" bIns="0" numCol="1" rtlCol="0" anchor="t" anchorCtr="0" compatLnSpc="1"/>
          <a:lstStyle/>
          <a:p>
            <a:pPr marL="0" marR="0" indent="0" algn="ctr" defTabSz="914400" rtl="0" eaLnBrk="1" fontAlgn="base" latinLnBrk="0" hangingPunct="1">
              <a:lnSpc>
                <a:spcPct val="160000"/>
              </a:lnSpc>
              <a:spcBef>
                <a:spcPct val="0"/>
              </a:spcBef>
              <a:spcAft>
                <a:spcPct val="0"/>
              </a:spcAft>
              <a:buClrTx/>
              <a:buSzTx/>
              <a:buFontTx/>
              <a:buNone/>
            </a:pPr>
            <a:endParaRPr kumimoji="0" lang="zh-TW"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r>
              <a:rPr lang="en-US" altLang="zh-TW" dirty="0" smtClean="0"/>
              <a:t>1</a:t>
            </a:r>
            <a:endParaRPr lang="en-US" altLang="zh-TW" dirty="0"/>
          </a:p>
        </p:txBody>
      </p:sp>
      <p:sp>
        <p:nvSpPr>
          <p:cNvPr id="10" name="矩形 9"/>
          <p:cNvSpPr/>
          <p:nvPr/>
        </p:nvSpPr>
        <p:spPr>
          <a:xfrm>
            <a:off x="107504" y="332656"/>
            <a:ext cx="8121519" cy="523220"/>
          </a:xfrm>
          <a:prstGeom prst="rect">
            <a:avLst/>
          </a:prstGeom>
        </p:spPr>
        <p:txBody>
          <a:bodyPr wrap="none">
            <a:spAutoFit/>
          </a:bodyPr>
          <a:lstStyle/>
          <a:p>
            <a:r>
              <a:rPr lang="en-US" altLang="zh-TW" sz="2800" b="1" dirty="0" smtClean="0">
                <a:solidFill>
                  <a:schemeClr val="bg1"/>
                </a:solidFill>
                <a:latin typeface="微軟正黑體" panose="020B0604030504040204" pitchFamily="34" charset="-120"/>
                <a:ea typeface="微軟正黑體" panose="020B0604030504040204" pitchFamily="34" charset="-120"/>
              </a:rPr>
              <a:t>Action Group-Automotive </a:t>
            </a:r>
            <a:r>
              <a:rPr lang="en-US" altLang="zh-TW" sz="2800" b="1" dirty="0">
                <a:solidFill>
                  <a:schemeClr val="bg1"/>
                </a:solidFill>
                <a:latin typeface="微軟正黑體" panose="020B0604030504040204" pitchFamily="34" charset="-120"/>
                <a:ea typeface="微軟正黑體" panose="020B0604030504040204" pitchFamily="34" charset="-120"/>
              </a:rPr>
              <a:t>E</a:t>
            </a:r>
            <a:r>
              <a:rPr lang="en-US" altLang="zh-TW" sz="2800" b="1" dirty="0" smtClean="0">
                <a:solidFill>
                  <a:schemeClr val="bg1"/>
                </a:solidFill>
                <a:latin typeface="微軟正黑體" panose="020B0604030504040204" pitchFamily="34" charset="-120"/>
                <a:ea typeface="微軟正黑體" panose="020B0604030504040204" pitchFamily="34" charset="-120"/>
              </a:rPr>
              <a:t>lectronic Products</a:t>
            </a:r>
            <a:endParaRPr lang="zh-CN" altLang="en-US" sz="2800" b="1" dirty="0">
              <a:solidFill>
                <a:schemeClr val="bg1"/>
              </a:solidFill>
              <a:latin typeface="微軟正黑體" panose="020B0604030504040204" pitchFamily="34" charset="-120"/>
              <a:ea typeface="微軟正黑體" panose="020B0604030504040204" pitchFamily="34" charset="-12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496944" cy="490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49694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70916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sz="2800" dirty="0">
                <a:solidFill>
                  <a:srgbClr val="FFFFFF"/>
                </a:solidFill>
              </a:rPr>
              <a:t>Action Group  - </a:t>
            </a:r>
            <a:r>
              <a:rPr lang="en-US" altLang="zh-TW" sz="2800" dirty="0" smtClean="0">
                <a:solidFill>
                  <a:srgbClr val="FFFFFF"/>
                </a:solidFill>
              </a:rPr>
              <a:t>Automotive </a:t>
            </a:r>
            <a:r>
              <a:rPr lang="en-US" altLang="zh-TW" sz="2800" dirty="0">
                <a:solidFill>
                  <a:srgbClr val="FFFFFF"/>
                </a:solidFill>
              </a:rPr>
              <a:t>E</a:t>
            </a:r>
            <a:r>
              <a:rPr lang="en-US" altLang="zh-TW" sz="2800" dirty="0" smtClean="0">
                <a:solidFill>
                  <a:srgbClr val="FFFFFF"/>
                </a:solidFill>
              </a:rPr>
              <a:t>lectronics </a:t>
            </a:r>
            <a:r>
              <a:rPr lang="en-US" altLang="zh-TW" sz="2800" dirty="0">
                <a:solidFill>
                  <a:srgbClr val="FFFFFF"/>
                </a:solidFill>
              </a:rPr>
              <a:t>P</a:t>
            </a:r>
            <a:r>
              <a:rPr lang="en-US" altLang="zh-TW" sz="2800" dirty="0" smtClean="0">
                <a:solidFill>
                  <a:srgbClr val="FFFFFF"/>
                </a:solidFill>
              </a:rPr>
              <a:t>roducts</a:t>
            </a:r>
            <a:endParaRPr lang="zh-TW" altLang="en-US" sz="2800" dirty="0"/>
          </a:p>
        </p:txBody>
      </p:sp>
      <p:sp>
        <p:nvSpPr>
          <p:cNvPr id="4" name="投影片編號版面配置區 3"/>
          <p:cNvSpPr>
            <a:spLocks noGrp="1"/>
          </p:cNvSpPr>
          <p:nvPr>
            <p:ph type="sldNum" sz="quarter" idx="10"/>
          </p:nvPr>
        </p:nvSpPr>
        <p:spPr/>
        <p:txBody>
          <a:bodyPr/>
          <a:lstStyle/>
          <a:p>
            <a:fld id="{FAE7E7ED-9D12-4850-9823-5CDAAA716EFD}" type="slidenum">
              <a:rPr lang="zh-TW" altLang="en-US" smtClean="0"/>
              <a:pPr/>
              <a:t>14</a:t>
            </a:fld>
            <a:endParaRPr lang="en-US" altLang="zh-TW"/>
          </a:p>
        </p:txBody>
      </p:sp>
      <p:pic>
        <p:nvPicPr>
          <p:cNvPr id="9"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8496944" cy="443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442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2"/>
          <p:cNvSpPr>
            <a:spLocks noGrp="1"/>
          </p:cNvSpPr>
          <p:nvPr>
            <p:ph type="title"/>
          </p:nvPr>
        </p:nvSpPr>
        <p:spPr>
          <a:xfrm>
            <a:off x="0" y="404664"/>
            <a:ext cx="9144000" cy="482476"/>
          </a:xfrm>
          <a:solidFill>
            <a:srgbClr val="0000CC"/>
          </a:solidFill>
        </p:spPr>
        <p:txBody>
          <a:bodyPr/>
          <a:lstStyle/>
          <a:p>
            <a:pPr marL="0" indent="39688" eaLnBrk="1" hangingPunct="1">
              <a:defRPr/>
            </a:pPr>
            <a:r>
              <a:rPr lang="en-US" altLang="zh-TW" sz="2400" b="1" dirty="0" smtClean="0">
                <a:solidFill>
                  <a:schemeClr val="accent3"/>
                </a:solidFill>
                <a:effectLst>
                  <a:outerShdw blurRad="38100" dist="38100" dir="2700000" algn="tl">
                    <a:srgbClr val="C0C0C0"/>
                  </a:outerShdw>
                </a:effectLst>
                <a:latin typeface="微軟正黑體" pitchFamily="34" charset="-120"/>
                <a:ea typeface="微軟正黑體" pitchFamily="34" charset="-120"/>
              </a:rPr>
              <a:t>     Brand Management  – </a:t>
            </a:r>
            <a:r>
              <a:rPr lang="en-US" altLang="zh-TW" sz="2400" b="1" dirty="0" err="1" smtClean="0">
                <a:solidFill>
                  <a:schemeClr val="accent3"/>
                </a:solidFill>
                <a:effectLst>
                  <a:outerShdw blurRad="38100" dist="38100" dir="2700000" algn="tl">
                    <a:srgbClr val="C0C0C0"/>
                  </a:outerShdw>
                </a:effectLst>
                <a:latin typeface="微軟正黑體" pitchFamily="34" charset="-120"/>
                <a:ea typeface="微軟正黑體" pitchFamily="34" charset="-120"/>
              </a:rPr>
              <a:t>Kolin</a:t>
            </a:r>
            <a:endParaRPr lang="zh-TW" altLang="en-US" sz="2400" b="1" dirty="0">
              <a:solidFill>
                <a:schemeClr val="accent3"/>
              </a:solidFill>
              <a:effectLst>
                <a:outerShdw blurRad="38100" dist="38100" dir="2700000" algn="tl">
                  <a:srgbClr val="C0C0C0"/>
                </a:outerShdw>
              </a:effectLst>
              <a:latin typeface="微軟正黑體" pitchFamily="34" charset="-120"/>
              <a:ea typeface="微軟正黑體" pitchFamily="34" charset="-120"/>
            </a:endParaRPr>
          </a:p>
        </p:txBody>
      </p:sp>
      <p:sp>
        <p:nvSpPr>
          <p:cNvPr id="54274" name="投影片編號版面配置區 4"/>
          <p:cNvSpPr>
            <a:spLocks noGrp="1"/>
          </p:cNvSpPr>
          <p:nvPr>
            <p:ph type="sldNum" sz="quarter" idx="10"/>
          </p:nvPr>
        </p:nvSpPr>
        <p:spPr>
          <a:noFill/>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73D1773F-58E7-4AD1-9BE6-F6E026C69F5C}" type="slidenum">
              <a:rPr kumimoji="0" lang="zh-TW" altLang="en-US" sz="800">
                <a:latin typeface="Arial" panose="020B0604020202020204" pitchFamily="34" charset="0"/>
                <a:sym typeface="Arial" panose="020B0604020202020204" pitchFamily="34" charset="0"/>
              </a:rPr>
              <a:pPr/>
              <a:t>15</a:t>
            </a:fld>
            <a:endParaRPr kumimoji="0" lang="en-US" altLang="zh-TW" sz="800">
              <a:latin typeface="Arial" panose="020B0604020202020204" pitchFamily="34" charset="0"/>
              <a:sym typeface="Arial" panose="020B0604020202020204" pitchFamily="34" charset="0"/>
            </a:endParaRPr>
          </a:p>
        </p:txBody>
      </p:sp>
      <p:sp>
        <p:nvSpPr>
          <p:cNvPr id="54275" name="Text Box 14"/>
          <p:cNvSpPr txBox="1">
            <a:spLocks/>
          </p:cNvSpPr>
          <p:nvPr/>
        </p:nvSpPr>
        <p:spPr bwMode="auto">
          <a:xfrm>
            <a:off x="251521" y="4257253"/>
            <a:ext cx="8208912" cy="134395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nSpc>
                <a:spcPts val="1400"/>
              </a:lnSpc>
              <a:spcBef>
                <a:spcPct val="50000"/>
              </a:spcBef>
              <a:buFont typeface="Wingdings" panose="05000000000000000000" pitchFamily="2" charset="2"/>
              <a:buAutoNum type="arabicPeriod"/>
            </a:pPr>
            <a:r>
              <a:rPr lang="en-US" altLang="zh-TW" sz="1200" b="1" dirty="0" err="1" smtClean="0">
                <a:latin typeface="HP Simplified Hans Light" panose="020B0300000000000000" pitchFamily="34" charset="-122"/>
                <a:ea typeface="HP Simplified Hans Light" panose="020B0300000000000000" pitchFamily="34" charset="-122"/>
              </a:rPr>
              <a:t>Kolin</a:t>
            </a:r>
            <a:r>
              <a:rPr lang="en-US" altLang="zh-TW" sz="1200" b="1" dirty="0" smtClean="0">
                <a:latin typeface="HP Simplified Hans Light" panose="020B0300000000000000" pitchFamily="34" charset="-122"/>
                <a:ea typeface="HP Simplified Hans Light" panose="020B0300000000000000" pitchFamily="34" charset="-122"/>
              </a:rPr>
              <a:t> brand  has been operating for more than 50 years, and </a:t>
            </a:r>
            <a:r>
              <a:rPr lang="en-US" altLang="zh-TW" sz="1200" b="1" dirty="0">
                <a:latin typeface="HP Simplified Hans Light" panose="020B0300000000000000" pitchFamily="34" charset="-122"/>
                <a:ea typeface="HP Simplified Hans Light" panose="020B0300000000000000" pitchFamily="34" charset="-122"/>
              </a:rPr>
              <a:t> </a:t>
            </a:r>
            <a:r>
              <a:rPr lang="en-US" altLang="zh-TW" sz="1200" b="1" dirty="0" smtClean="0">
                <a:latin typeface="HP Simplified Hans Light" panose="020B0300000000000000" pitchFamily="34" charset="-122"/>
                <a:ea typeface="HP Simplified Hans Light" panose="020B0300000000000000" pitchFamily="34" charset="-122"/>
              </a:rPr>
              <a:t>is the most well-known home appliance brand in Taiwan  </a:t>
            </a:r>
            <a:endParaRPr lang="en-US" altLang="zh-TW" sz="1200" b="1" dirty="0">
              <a:latin typeface="HP Simplified Hans Light" panose="020B0300000000000000" pitchFamily="34" charset="-122"/>
              <a:ea typeface="HP Simplified Hans Light" panose="020B0300000000000000" pitchFamily="34" charset="-122"/>
            </a:endParaRPr>
          </a:p>
          <a:p>
            <a:pPr>
              <a:lnSpc>
                <a:spcPts val="1400"/>
              </a:lnSpc>
              <a:spcBef>
                <a:spcPct val="50000"/>
              </a:spcBef>
              <a:buFont typeface="Wingdings" panose="05000000000000000000" pitchFamily="2" charset="2"/>
              <a:buAutoNum type="arabicPeriod"/>
            </a:pPr>
            <a:r>
              <a:rPr lang="en-US" altLang="zh-TW" sz="1200" b="1" dirty="0">
                <a:latin typeface="HP Simplified Hans Light" panose="020B0300000000000000" pitchFamily="34" charset="-122"/>
                <a:ea typeface="HP Simplified Hans Light" panose="020B0300000000000000" pitchFamily="34" charset="-122"/>
              </a:rPr>
              <a:t>Action Group operates the </a:t>
            </a:r>
            <a:r>
              <a:rPr lang="en-US" altLang="zh-TW" sz="1200" b="1" dirty="0" err="1">
                <a:latin typeface="HP Simplified Hans Light" panose="020B0300000000000000" pitchFamily="34" charset="-122"/>
                <a:ea typeface="HP Simplified Hans Light" panose="020B0300000000000000" pitchFamily="34" charset="-122"/>
              </a:rPr>
              <a:t>K</a:t>
            </a:r>
            <a:r>
              <a:rPr lang="en-US" altLang="zh-TW" sz="1200" b="1" dirty="0" err="1" smtClean="0">
                <a:latin typeface="HP Simplified Hans Light" panose="020B0300000000000000" pitchFamily="34" charset="-122"/>
                <a:ea typeface="HP Simplified Hans Light" panose="020B0300000000000000" pitchFamily="34" charset="-122"/>
              </a:rPr>
              <a:t>olin</a:t>
            </a:r>
            <a:r>
              <a:rPr lang="en-US" altLang="zh-TW" sz="1200" b="1" dirty="0" smtClean="0">
                <a:latin typeface="HP Simplified Hans Light" panose="020B0300000000000000" pitchFamily="34" charset="-122"/>
                <a:ea typeface="HP Simplified Hans Light" panose="020B0300000000000000" pitchFamily="34" charset="-122"/>
              </a:rPr>
              <a:t> brand and plans a full range of home appliances  through </a:t>
            </a:r>
            <a:r>
              <a:rPr lang="en-US" altLang="zh-TW" sz="1200" b="1" dirty="0">
                <a:latin typeface="HP Simplified Hans Light" panose="020B0300000000000000" pitchFamily="34" charset="-122"/>
                <a:ea typeface="HP Simplified Hans Light" panose="020B0300000000000000" pitchFamily="34" charset="-122"/>
              </a:rPr>
              <a:t>distributors + </a:t>
            </a:r>
            <a:r>
              <a:rPr lang="en-US" altLang="zh-TW" sz="1200" b="1" dirty="0" smtClean="0">
                <a:latin typeface="HP Simplified Hans Light" panose="020B0300000000000000" pitchFamily="34" charset="-122"/>
                <a:ea typeface="HP Simplified Hans Light" panose="020B0300000000000000" pitchFamily="34" charset="-122"/>
              </a:rPr>
              <a:t>chain stores&amp; Hypermarket+ </a:t>
            </a:r>
            <a:r>
              <a:rPr lang="en-US" altLang="zh-TW" sz="1200" b="1" dirty="0">
                <a:latin typeface="HP Simplified Hans Light" panose="020B0300000000000000" pitchFamily="34" charset="-122"/>
                <a:ea typeface="HP Simplified Hans Light" panose="020B0300000000000000" pitchFamily="34" charset="-122"/>
              </a:rPr>
              <a:t>online </a:t>
            </a:r>
            <a:r>
              <a:rPr lang="en-US" altLang="zh-TW" sz="1200" b="1" dirty="0" smtClean="0">
                <a:latin typeface="HP Simplified Hans Light" panose="020B0300000000000000" pitchFamily="34" charset="-122"/>
                <a:ea typeface="HP Simplified Hans Light" panose="020B0300000000000000" pitchFamily="34" charset="-122"/>
              </a:rPr>
              <a:t>shopping platform  to increase </a:t>
            </a:r>
            <a:r>
              <a:rPr lang="en-US" altLang="zh-TW" sz="1200" b="1" dirty="0">
                <a:latin typeface="HP Simplified Hans Light" panose="020B0300000000000000" pitchFamily="34" charset="-122"/>
                <a:ea typeface="HP Simplified Hans Light" panose="020B0300000000000000" pitchFamily="34" charset="-122"/>
              </a:rPr>
              <a:t>group revenue</a:t>
            </a:r>
            <a:r>
              <a:rPr lang="en-US" altLang="zh-TW" sz="1200" dirty="0" smtClean="0">
                <a:latin typeface="HP Simplified Hans Light" panose="020B0300000000000000" pitchFamily="34" charset="-122"/>
                <a:ea typeface="HP Simplified Hans Light" panose="020B0300000000000000" pitchFamily="34" charset="-122"/>
              </a:rPr>
              <a:t>.</a:t>
            </a:r>
            <a:endParaRPr lang="en-US" altLang="zh-TW" sz="1200" b="1" dirty="0">
              <a:latin typeface="HP Simplified Hans Light" panose="020B0300000000000000" pitchFamily="34" charset="-122"/>
              <a:ea typeface="HP Simplified Hans Light" panose="020B0300000000000000" pitchFamily="34" charset="-122"/>
              <a:sym typeface="Arial" panose="020B0604020202020204" pitchFamily="34" charset="0"/>
            </a:endParaRPr>
          </a:p>
          <a:p>
            <a:pPr>
              <a:lnSpc>
                <a:spcPts val="1400"/>
              </a:lnSpc>
              <a:spcBef>
                <a:spcPct val="50000"/>
              </a:spcBef>
              <a:buFont typeface="Wingdings" panose="05000000000000000000" pitchFamily="2" charset="2"/>
              <a:buAutoNum type="arabicPeriod"/>
            </a:pPr>
            <a:r>
              <a:rPr lang="en-US" altLang="zh-TW" sz="1200" b="1" dirty="0" smtClean="0">
                <a:latin typeface="HP Simplified Hans Light" panose="020B0300000000000000" pitchFamily="34" charset="-122"/>
                <a:ea typeface="HP Simplified Hans Light" panose="020B0300000000000000" pitchFamily="34" charset="-122"/>
                <a:sym typeface="Arial" panose="020B0604020202020204" pitchFamily="34" charset="0"/>
              </a:rPr>
              <a:t>The ranking of many small home appliances are No.1 in Taiwan </a:t>
            </a:r>
          </a:p>
          <a:p>
            <a:pPr>
              <a:lnSpc>
                <a:spcPts val="1000"/>
              </a:lnSpc>
              <a:spcBef>
                <a:spcPct val="50000"/>
              </a:spcBef>
              <a:buFont typeface="Wingdings" panose="05000000000000000000" pitchFamily="2" charset="2"/>
              <a:buAutoNum type="arabicPeriod"/>
            </a:pPr>
            <a:r>
              <a:rPr lang="en-US" altLang="zh-TW" sz="1200" b="1" dirty="0" smtClean="0">
                <a:latin typeface="HP Simplified Hans Light" panose="020B0300000000000000" pitchFamily="34" charset="-122"/>
                <a:ea typeface="HP Simplified Hans Light" panose="020B0300000000000000" pitchFamily="34" charset="-122"/>
              </a:rPr>
              <a:t>Looking </a:t>
            </a:r>
            <a:r>
              <a:rPr lang="en-US" altLang="zh-TW" sz="1200" b="1" dirty="0">
                <a:latin typeface="HP Simplified Hans Light" panose="020B0300000000000000" pitchFamily="34" charset="-122"/>
                <a:ea typeface="HP Simplified Hans Light" panose="020B0300000000000000" pitchFamily="34" charset="-122"/>
              </a:rPr>
              <a:t>forward to the future, </a:t>
            </a:r>
            <a:r>
              <a:rPr lang="en-US" altLang="zh-TW" sz="1200" b="1" dirty="0" smtClean="0">
                <a:latin typeface="HP Simplified Hans Light" panose="020B0300000000000000" pitchFamily="34" charset="-122"/>
                <a:ea typeface="HP Simplified Hans Light" panose="020B0300000000000000" pitchFamily="34" charset="-122"/>
              </a:rPr>
              <a:t>we </a:t>
            </a:r>
            <a:r>
              <a:rPr lang="en-US" altLang="zh-TW" sz="1200" b="1" dirty="0">
                <a:latin typeface="HP Simplified Hans Light" panose="020B0300000000000000" pitchFamily="34" charset="-122"/>
                <a:ea typeface="HP Simplified Hans Light" panose="020B0300000000000000" pitchFamily="34" charset="-122"/>
              </a:rPr>
              <a:t>commit to the integration of Action, </a:t>
            </a:r>
            <a:r>
              <a:rPr lang="en-US" altLang="zh-TW" sz="1200" b="1" dirty="0" err="1">
                <a:latin typeface="HP Simplified Hans Light" panose="020B0300000000000000" pitchFamily="34" charset="-122"/>
                <a:ea typeface="HP Simplified Hans Light" panose="020B0300000000000000" pitchFamily="34" charset="-122"/>
              </a:rPr>
              <a:t>Kolin</a:t>
            </a:r>
            <a:r>
              <a:rPr lang="en-US" altLang="zh-TW" sz="1200" b="1" dirty="0">
                <a:latin typeface="HP Simplified Hans Light" panose="020B0300000000000000" pitchFamily="34" charset="-122"/>
                <a:ea typeface="HP Simplified Hans Light" panose="020B0300000000000000" pitchFamily="34" charset="-122"/>
              </a:rPr>
              <a:t>, </a:t>
            </a:r>
            <a:r>
              <a:rPr lang="en-US" altLang="zh-TW" sz="1200" b="1" dirty="0" err="1">
                <a:latin typeface="HP Simplified Hans Light" panose="020B0300000000000000" pitchFamily="34" charset="-122"/>
                <a:ea typeface="HP Simplified Hans Light" panose="020B0300000000000000" pitchFamily="34" charset="-122"/>
              </a:rPr>
              <a:t>Realise</a:t>
            </a:r>
            <a:r>
              <a:rPr lang="en-US" altLang="zh-TW" sz="1200" b="1" dirty="0">
                <a:latin typeface="HP Simplified Hans Light" panose="020B0300000000000000" pitchFamily="34" charset="-122"/>
                <a:ea typeface="HP Simplified Hans Light" panose="020B0300000000000000" pitchFamily="34" charset="-122"/>
              </a:rPr>
              <a:t> and consumers</a:t>
            </a:r>
            <a:r>
              <a:rPr lang="en-US" altLang="zh-TW" sz="1200" b="1" dirty="0" smtClean="0">
                <a:latin typeface="HP Simplified Hans Light" panose="020B0300000000000000" pitchFamily="34" charset="-122"/>
                <a:ea typeface="HP Simplified Hans Light" panose="020B0300000000000000" pitchFamily="34" charset="-122"/>
              </a:rPr>
              <a:t>, and strengthen the  operation</a:t>
            </a:r>
            <a:endParaRPr lang="en-US" altLang="zh-TW" sz="1200" b="1" dirty="0">
              <a:latin typeface="HP Simplified Hans Light" panose="020B0300000000000000" pitchFamily="34" charset="-122"/>
              <a:ea typeface="HP Simplified Hans Light" panose="020B0300000000000000" pitchFamily="34" charset="-122"/>
            </a:endParaRPr>
          </a:p>
        </p:txBody>
      </p:sp>
      <p:pic>
        <p:nvPicPr>
          <p:cNvPr id="54278" name="Picture 2" descr="C:\Users\aa000301\Desktop\完成\形象稿\LED-形象稿.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908720"/>
            <a:ext cx="2016224" cy="31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718" y="908720"/>
            <a:ext cx="2147282" cy="295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7" y="908720"/>
            <a:ext cx="1872208" cy="316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C:\Users\aa000301\Desktop\完成\形象稿\冷氣-形象稿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935371"/>
            <a:ext cx="2186596" cy="31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4974" y="188640"/>
            <a:ext cx="8675688" cy="547687"/>
          </a:xfrm>
          <a:solidFill>
            <a:srgbClr val="0000CC"/>
          </a:solidFill>
        </p:spPr>
        <p:txBody>
          <a:bodyPr/>
          <a:lstStyle/>
          <a:p>
            <a:pPr algn="l"/>
            <a:r>
              <a:rPr lang="en-US" altLang="zh-TW" sz="2000" dirty="0" smtClean="0">
                <a:solidFill>
                  <a:schemeClr val="bg1"/>
                </a:solidFill>
                <a:effectLst>
                  <a:outerShdw blurRad="38100" dist="38100" dir="2700000" algn="tl">
                    <a:srgbClr val="C0C0C0"/>
                  </a:outerShdw>
                </a:effectLst>
                <a:latin typeface="微軟正黑體" pitchFamily="34" charset="-120"/>
                <a:ea typeface="微軟正黑體" pitchFamily="34" charset="-120"/>
              </a:rPr>
              <a:t> </a:t>
            </a:r>
            <a:r>
              <a:rPr lang="en-US" altLang="zh-TW" sz="2400" dirty="0">
                <a:solidFill>
                  <a:schemeClr val="bg1"/>
                </a:solidFill>
                <a:latin typeface="HP Simplified Hans Light" panose="020B0300000000000000" pitchFamily="34" charset="-122"/>
                <a:ea typeface="HP Simplified Hans Light" panose="020B0300000000000000" pitchFamily="34" charset="-122"/>
              </a:rPr>
              <a:t>Brand Management </a:t>
            </a:r>
            <a:r>
              <a:rPr lang="en-US" altLang="zh-TW" sz="2400" dirty="0" smtClean="0">
                <a:solidFill>
                  <a:schemeClr val="bg1"/>
                </a:solidFill>
                <a:effectLst>
                  <a:outerShdw blurRad="38100" dist="38100" dir="2700000" algn="tl">
                    <a:srgbClr val="C0C0C0"/>
                  </a:outerShdw>
                </a:effectLst>
                <a:latin typeface="HP Simplified Hans Light" panose="020B0300000000000000" pitchFamily="34" charset="-122"/>
                <a:ea typeface="HP Simplified Hans Light" panose="020B0300000000000000" pitchFamily="34" charset="-122"/>
              </a:rPr>
              <a:t>– </a:t>
            </a:r>
            <a:r>
              <a:rPr lang="en-US" altLang="zh-TW" sz="2400" dirty="0" err="1" smtClean="0">
                <a:solidFill>
                  <a:schemeClr val="bg1"/>
                </a:solidFill>
                <a:latin typeface="HP Simplified Hans Light" panose="020B0300000000000000" pitchFamily="34" charset="-122"/>
                <a:ea typeface="HP Simplified Hans Light" panose="020B0300000000000000" pitchFamily="34" charset="-122"/>
              </a:rPr>
              <a:t>Realise</a:t>
            </a:r>
            <a:r>
              <a:rPr lang="en-US" altLang="zh-TW" sz="2400" dirty="0" smtClean="0">
                <a:solidFill>
                  <a:schemeClr val="bg1"/>
                </a:solidFill>
                <a:latin typeface="HP Simplified Hans Light" panose="020B0300000000000000" pitchFamily="34" charset="-122"/>
                <a:ea typeface="HP Simplified Hans Light" panose="020B0300000000000000" pitchFamily="34" charset="-122"/>
              </a:rPr>
              <a:t>  Nationwide After Service</a:t>
            </a:r>
            <a:endParaRPr lang="zh-TW" altLang="en-US" sz="2400" dirty="0">
              <a:solidFill>
                <a:schemeClr val="bg1"/>
              </a:solidFill>
              <a:latin typeface="HP Simplified Hans Light" panose="020B0300000000000000" pitchFamily="34" charset="-122"/>
              <a:ea typeface="HP Simplified Hans Light" panose="020B0300000000000000" pitchFamily="34" charset="-122"/>
            </a:endParaRPr>
          </a:p>
        </p:txBody>
      </p:sp>
      <p:sp>
        <p:nvSpPr>
          <p:cNvPr id="6" name="文字版面配置區 5"/>
          <p:cNvSpPr>
            <a:spLocks noGrp="1"/>
          </p:cNvSpPr>
          <p:nvPr>
            <p:ph type="body" sz="half" idx="1"/>
          </p:nvPr>
        </p:nvSpPr>
        <p:spPr>
          <a:xfrm>
            <a:off x="385763" y="836712"/>
            <a:ext cx="4068762" cy="5256113"/>
          </a:xfrm>
        </p:spPr>
        <p:txBody>
          <a:bodyPr/>
          <a:lstStyle/>
          <a:p>
            <a:r>
              <a:rPr lang="en-US" altLang="zh-TW" sz="2400" u="sng" dirty="0" err="1" smtClean="0"/>
              <a:t>Realise</a:t>
            </a:r>
            <a:r>
              <a:rPr lang="en-US" altLang="zh-TW" sz="2400" u="sng" dirty="0" smtClean="0"/>
              <a:t> Tech-Service </a:t>
            </a:r>
            <a:r>
              <a:rPr lang="en-US" altLang="zh-TW" sz="2400" u="sng" dirty="0" err="1"/>
              <a:t>C</a:t>
            </a:r>
            <a:r>
              <a:rPr lang="en-US" altLang="zh-TW" sz="2400" u="sng" dirty="0" err="1" smtClean="0"/>
              <a:t>o.,Ltd</a:t>
            </a:r>
            <a:endParaRPr lang="zh-TW" altLang="en-US" sz="2400" u="sng" dirty="0"/>
          </a:p>
        </p:txBody>
      </p:sp>
      <p:sp>
        <p:nvSpPr>
          <p:cNvPr id="7" name="內容版面配置區 6"/>
          <p:cNvSpPr>
            <a:spLocks noGrp="1"/>
          </p:cNvSpPr>
          <p:nvPr>
            <p:ph sz="half" idx="2"/>
          </p:nvPr>
        </p:nvSpPr>
        <p:spPr/>
        <p:txBody>
          <a:bodyPr/>
          <a:lstStyle/>
          <a:p>
            <a:pPr eaLnBrk="1" hangingPunct="1">
              <a:buFont typeface="Wingdings" pitchFamily="2" charset="2"/>
              <a:buChar char="Ø"/>
            </a:pPr>
            <a:r>
              <a:rPr lang="en-US" altLang="zh-TW" sz="2000" dirty="0" smtClean="0">
                <a:latin typeface="HP Simplified Hans Light" panose="020B0300000000000000" pitchFamily="34" charset="-122"/>
                <a:ea typeface="HP Simplified Hans Light" panose="020B0300000000000000" pitchFamily="34" charset="-122"/>
              </a:rPr>
              <a:t>Founded </a:t>
            </a:r>
            <a:r>
              <a:rPr lang="en-US" altLang="zh-TW" sz="2000" dirty="0">
                <a:latin typeface="HP Simplified Hans Light" panose="020B0300000000000000" pitchFamily="34" charset="-122"/>
                <a:ea typeface="HP Simplified Hans Light" panose="020B0300000000000000" pitchFamily="34" charset="-122"/>
              </a:rPr>
              <a:t>in 1999 </a:t>
            </a:r>
            <a:endParaRPr lang="en-US" altLang="zh-TW" sz="2000" dirty="0" smtClean="0">
              <a:latin typeface="HP Simplified Hans Light" panose="020B0300000000000000" pitchFamily="34" charset="-122"/>
              <a:ea typeface="HP Simplified Hans Light" panose="020B0300000000000000" pitchFamily="34" charset="-122"/>
            </a:endParaRPr>
          </a:p>
          <a:p>
            <a:pPr eaLnBrk="1" hangingPunct="1">
              <a:buFont typeface="Wingdings" pitchFamily="2" charset="2"/>
              <a:buChar char="Ø"/>
            </a:pPr>
            <a:r>
              <a:rPr lang="en-US" altLang="zh-TW" sz="2000" dirty="0" smtClean="0">
                <a:latin typeface="HP Simplified Hans Light" panose="020B0300000000000000" pitchFamily="34" charset="-122"/>
                <a:ea typeface="HP Simplified Hans Light" panose="020B0300000000000000" pitchFamily="34" charset="-122"/>
              </a:rPr>
              <a:t>There are 22 </a:t>
            </a:r>
            <a:r>
              <a:rPr lang="en-US" altLang="zh-TW" sz="2000" dirty="0">
                <a:latin typeface="HP Simplified Hans Light" panose="020B0300000000000000" pitchFamily="34" charset="-122"/>
                <a:ea typeface="HP Simplified Hans Light" panose="020B0300000000000000" pitchFamily="34" charset="-122"/>
              </a:rPr>
              <a:t>service </a:t>
            </a:r>
            <a:r>
              <a:rPr lang="en-US" altLang="zh-TW" sz="2000" dirty="0" smtClean="0">
                <a:latin typeface="HP Simplified Hans Light" panose="020B0300000000000000" pitchFamily="34" charset="-122"/>
                <a:ea typeface="HP Simplified Hans Light" panose="020B0300000000000000" pitchFamily="34" charset="-122"/>
              </a:rPr>
              <a:t>shops, </a:t>
            </a:r>
            <a:r>
              <a:rPr lang="en-US" altLang="zh-TW" sz="2000" dirty="0">
                <a:latin typeface="HP Simplified Hans Light" panose="020B0300000000000000" pitchFamily="34" charset="-122"/>
                <a:ea typeface="HP Simplified Hans Light" panose="020B0300000000000000" pitchFamily="34" charset="-122"/>
              </a:rPr>
              <a:t>4 repair </a:t>
            </a:r>
            <a:r>
              <a:rPr lang="en-US" altLang="zh-TW" sz="2000" dirty="0" smtClean="0">
                <a:latin typeface="HP Simplified Hans Light" panose="020B0300000000000000" pitchFamily="34" charset="-122"/>
                <a:ea typeface="HP Simplified Hans Light" panose="020B0300000000000000" pitchFamily="34" charset="-122"/>
              </a:rPr>
              <a:t>factories</a:t>
            </a:r>
          </a:p>
          <a:p>
            <a:endParaRPr lang="en-US" altLang="zh-TW" dirty="0" smtClean="0"/>
          </a:p>
          <a:p>
            <a:endParaRPr lang="en-US" altLang="zh-TW" dirty="0"/>
          </a:p>
          <a:p>
            <a:endParaRPr lang="en-US" altLang="zh-TW" dirty="0" smtClean="0"/>
          </a:p>
          <a:p>
            <a:endParaRPr lang="en-US" altLang="zh-TW" dirty="0"/>
          </a:p>
          <a:p>
            <a:endParaRPr lang="zh-TW" altLang="en-US" dirty="0"/>
          </a:p>
        </p:txBody>
      </p:sp>
      <p:sp>
        <p:nvSpPr>
          <p:cNvPr id="4" name="投影片編號版面配置區 3"/>
          <p:cNvSpPr>
            <a:spLocks noGrp="1"/>
          </p:cNvSpPr>
          <p:nvPr>
            <p:ph type="sldNum" sz="quarter" idx="12"/>
          </p:nvPr>
        </p:nvSpPr>
        <p:spPr/>
        <p:txBody>
          <a:bodyPr/>
          <a:lstStyle/>
          <a:p>
            <a:fld id="{A76E5742-5D1D-400A-AA9D-C83CD2333FD7}" type="slidenum">
              <a:rPr lang="zh-TW" altLang="en-US" smtClean="0"/>
              <a:pPr/>
              <a:t>16</a:t>
            </a:fld>
            <a:endParaRPr lang="en-US" altLang="zh-TW"/>
          </a:p>
        </p:txBody>
      </p:sp>
      <p:pic>
        <p:nvPicPr>
          <p:cNvPr id="8" name="Picture 19" descr="https://fbcdn-sphotos-d-a.akamaihd.net/hphotos-ak-xtp1/v/t1.0-9/11885055_1016463325065619_1303860029029199337_n.jpg?oh=c81e0c056b66d3c8156b87dec25022a9&amp;oe=5663D6A9&amp;__gda__=1450026895_26f987fe9545ff0714411538c80830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89" y="1388448"/>
            <a:ext cx="3235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AA0002~1.ACT\AppData\Local\Temp\notesE8BAC7\201508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3729038"/>
            <a:ext cx="32480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ealis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3356992"/>
            <a:ext cx="1800200" cy="238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4749825" y="3948367"/>
            <a:ext cx="2223997" cy="1169551"/>
          </a:xfrm>
          <a:prstGeom prst="rect">
            <a:avLst/>
          </a:prstGeom>
        </p:spPr>
        <p:txBody>
          <a:bodyPr wrap="square">
            <a:spAutoFit/>
          </a:bodyPr>
          <a:lstStyle/>
          <a:p>
            <a:pPr lvl="0"/>
            <a:r>
              <a:rPr lang="en-US" altLang="zh-TW" sz="1400" dirty="0">
                <a:latin typeface="HP Simplified Hans Light" panose="020B0300000000000000" pitchFamily="34" charset="-122"/>
                <a:ea typeface="HP Simplified Hans Light" panose="020B0300000000000000" pitchFamily="34" charset="-122"/>
              </a:rPr>
              <a:t>Received the "Excellent </a:t>
            </a:r>
            <a:r>
              <a:rPr lang="en-US" altLang="zh-TW" sz="1400" dirty="0" smtClean="0">
                <a:latin typeface="HP Simplified Hans Light" panose="020B0300000000000000" pitchFamily="34" charset="-122"/>
                <a:ea typeface="HP Simplified Hans Light" panose="020B0300000000000000" pitchFamily="34" charset="-122"/>
              </a:rPr>
              <a:t>Service Certification -“ by </a:t>
            </a:r>
            <a:r>
              <a:rPr lang="en-US" altLang="zh-TW" sz="1400" dirty="0">
                <a:latin typeface="HP Simplified Hans Light" panose="020B0300000000000000" pitchFamily="34" charset="-122"/>
                <a:ea typeface="HP Simplified Hans Light" panose="020B0300000000000000" pitchFamily="34" charset="-122"/>
              </a:rPr>
              <a:t>the </a:t>
            </a:r>
            <a:r>
              <a:rPr lang="en-US" altLang="zh-TW" sz="1400" dirty="0" smtClean="0">
                <a:latin typeface="HP Simplified Hans Light" panose="020B0300000000000000" pitchFamily="34" charset="-122"/>
                <a:ea typeface="HP Simplified Hans Light" panose="020B0300000000000000" pitchFamily="34" charset="-122"/>
              </a:rPr>
              <a:t>Department </a:t>
            </a:r>
            <a:r>
              <a:rPr lang="en-US" altLang="zh-TW" sz="1400" dirty="0">
                <a:latin typeface="HP Simplified Hans Light" panose="020B0300000000000000" pitchFamily="34" charset="-122"/>
                <a:ea typeface="HP Simplified Hans Light" panose="020B0300000000000000" pitchFamily="34" charset="-122"/>
              </a:rPr>
              <a:t>of the Ministry of Economic </a:t>
            </a:r>
            <a:r>
              <a:rPr lang="en-US" altLang="zh-TW" sz="1400" dirty="0" smtClean="0">
                <a:latin typeface="HP Simplified Hans Light" panose="020B0300000000000000" pitchFamily="34" charset="-122"/>
                <a:ea typeface="HP Simplified Hans Light" panose="020B0300000000000000" pitchFamily="34" charset="-122"/>
              </a:rPr>
              <a:t>Affairs</a:t>
            </a:r>
            <a:endParaRPr lang="zh-TW" altLang="en-US" sz="1400" b="1" dirty="0">
              <a:solidFill>
                <a:srgbClr val="003399"/>
              </a:solidFill>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342005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0" y="317500"/>
            <a:ext cx="9144000" cy="591220"/>
          </a:xfrm>
          <a:solidFill>
            <a:srgbClr val="0000CC"/>
          </a:solidFill>
        </p:spPr>
        <p:txBody>
          <a:bodyPr anchor="t">
            <a:normAutofit fontScale="90000"/>
          </a:bodyPr>
          <a:lstStyle/>
          <a:p>
            <a:pPr eaLnBrk="1" hangingPunct="1">
              <a:lnSpc>
                <a:spcPct val="110000"/>
              </a:lnSpc>
            </a:pPr>
            <a:r>
              <a:rPr lang="en-US" altLang="zh-TW" dirty="0" smtClean="0">
                <a:solidFill>
                  <a:schemeClr val="accent3"/>
                </a:solidFill>
                <a:latin typeface="微軟正黑體" panose="020B0604030504040204" pitchFamily="34" charset="-120"/>
                <a:ea typeface="微軟正黑體" panose="020B0604030504040204" pitchFamily="34" charset="-120"/>
              </a:rPr>
              <a:t>Asset Development Business</a:t>
            </a:r>
            <a:r>
              <a:rPr lang="zh-TW" altLang="en-US" sz="3200" b="1" dirty="0" smtClean="0">
                <a:solidFill>
                  <a:schemeClr val="accent3"/>
                </a:solidFill>
                <a:latin typeface="微軟正黑體" panose="020B0604030504040204" pitchFamily="34" charset="-120"/>
                <a:ea typeface="微軟正黑體" panose="020B0604030504040204" pitchFamily="34" charset="-120"/>
              </a:rPr>
              <a:t/>
            </a:r>
            <a:br>
              <a:rPr lang="zh-TW" altLang="en-US" sz="3200" b="1" dirty="0" smtClean="0">
                <a:solidFill>
                  <a:schemeClr val="accent3"/>
                </a:solidFill>
                <a:latin typeface="微軟正黑體" panose="020B0604030504040204" pitchFamily="34" charset="-120"/>
                <a:ea typeface="微軟正黑體" panose="020B0604030504040204" pitchFamily="34" charset="-120"/>
              </a:rPr>
            </a:br>
            <a:r>
              <a:rPr lang="en-US" altLang="zh-TW" sz="1400" b="1" dirty="0" smtClean="0">
                <a:solidFill>
                  <a:schemeClr val="tx1"/>
                </a:solidFill>
                <a:latin typeface="華康細圓體(P)" pitchFamily="34" charset="-120"/>
                <a:ea typeface="華康細圓體(P)" pitchFamily="34" charset="-120"/>
              </a:rPr>
              <a:t/>
            </a:r>
            <a:br>
              <a:rPr lang="en-US" altLang="zh-TW" sz="1400" b="1" dirty="0" smtClean="0">
                <a:solidFill>
                  <a:schemeClr val="tx1"/>
                </a:solidFill>
                <a:latin typeface="華康細圓體(P)" pitchFamily="34" charset="-120"/>
                <a:ea typeface="華康細圓體(P)" pitchFamily="34" charset="-120"/>
              </a:rPr>
            </a:br>
            <a:r>
              <a:rPr lang="zh-TW" altLang="en-US" sz="1400" b="1" dirty="0" smtClean="0">
                <a:solidFill>
                  <a:schemeClr val="tx1"/>
                </a:solidFill>
                <a:latin typeface="華康細圓體(P)" pitchFamily="34" charset="-120"/>
                <a:ea typeface="華康細圓體(P)" pitchFamily="34" charset="-120"/>
              </a:rPr>
              <a:t>     </a:t>
            </a:r>
            <a:r>
              <a:rPr lang="en-US" altLang="zh-TW" sz="1400" b="1" dirty="0" smtClean="0">
                <a:solidFill>
                  <a:schemeClr val="accent3"/>
                </a:solidFill>
                <a:latin typeface="華康細黑體(P)" pitchFamily="34" charset="-120"/>
                <a:ea typeface="華康細黑體(P)" pitchFamily="34" charset="-120"/>
              </a:rPr>
              <a:t/>
            </a:r>
            <a:br>
              <a:rPr lang="en-US" altLang="zh-TW" sz="1400" b="1" dirty="0" smtClean="0">
                <a:solidFill>
                  <a:schemeClr val="accent3"/>
                </a:solidFill>
                <a:latin typeface="華康細黑體(P)" pitchFamily="34" charset="-120"/>
                <a:ea typeface="華康細黑體(P)" pitchFamily="34" charset="-120"/>
              </a:rPr>
            </a:br>
            <a:r>
              <a:rPr lang="en-US" altLang="zh-TW" sz="3200" b="1" dirty="0" smtClean="0">
                <a:solidFill>
                  <a:schemeClr val="accent3"/>
                </a:solidFill>
                <a:latin typeface="華康細黑體(P)" pitchFamily="34" charset="-120"/>
                <a:ea typeface="華康細黑體(P)" pitchFamily="34" charset="-120"/>
              </a:rPr>
              <a:t/>
            </a:r>
            <a:br>
              <a:rPr lang="en-US" altLang="zh-TW" sz="3200" b="1" dirty="0" smtClean="0">
                <a:solidFill>
                  <a:schemeClr val="accent3"/>
                </a:solidFill>
                <a:latin typeface="華康細黑體(P)" pitchFamily="34" charset="-120"/>
                <a:ea typeface="華康細黑體(P)" pitchFamily="34" charset="-120"/>
              </a:rPr>
            </a:br>
            <a:r>
              <a:rPr lang="en-US" altLang="zh-TW" b="1" dirty="0" smtClean="0"/>
              <a:t/>
            </a:r>
            <a:br>
              <a:rPr lang="en-US" altLang="zh-TW" b="1" dirty="0" smtClean="0"/>
            </a:br>
            <a:endParaRPr lang="zh-TW" altLang="en-US" b="1" dirty="0"/>
          </a:p>
        </p:txBody>
      </p:sp>
      <p:sp>
        <p:nvSpPr>
          <p:cNvPr id="9" name="文字版面配置區 8"/>
          <p:cNvSpPr>
            <a:spLocks noGrp="1"/>
          </p:cNvSpPr>
          <p:nvPr>
            <p:ph type="body" sz="half" idx="1"/>
          </p:nvPr>
        </p:nvSpPr>
        <p:spPr>
          <a:xfrm>
            <a:off x="381000" y="2492896"/>
            <a:ext cx="4041542" cy="3272904"/>
          </a:xfrm>
        </p:spPr>
        <p:txBody>
          <a:bodyPr/>
          <a:lstStyle/>
          <a:p>
            <a:endParaRPr lang="zh-TW" altLang="en-US" dirty="0"/>
          </a:p>
        </p:txBody>
      </p:sp>
      <p:sp>
        <p:nvSpPr>
          <p:cNvPr id="2" name="投影片編號版面配置區 1"/>
          <p:cNvSpPr>
            <a:spLocks noGrp="1"/>
          </p:cNvSpPr>
          <p:nvPr>
            <p:ph type="sldNum" sz="quarter" idx="10"/>
          </p:nvPr>
        </p:nvSpPr>
        <p:spPr/>
        <p:txBody>
          <a:bodyPr/>
          <a:lstStyle/>
          <a:p>
            <a:fld id="{C4E91449-B740-4BB6-8B63-60CD22F4AF73}" type="slidenum">
              <a:rPr lang="zh-TW" altLang="en-US" smtClean="0"/>
              <a:pPr/>
              <a:t>17</a:t>
            </a:fld>
            <a:endParaRPr lang="en-US" altLang="zh-TW"/>
          </a:p>
        </p:txBody>
      </p:sp>
      <p:pic>
        <p:nvPicPr>
          <p:cNvPr id="1027" name="Picture 3" descr="C:\Users\AA000039\AppData\Local\Temp\notes6030C8\~3369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484784"/>
            <a:ext cx="4032447" cy="432048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3275856" y="2708920"/>
            <a:ext cx="184731" cy="461665"/>
          </a:xfrm>
          <a:prstGeom prst="rect">
            <a:avLst/>
          </a:prstGeom>
          <a:noFill/>
        </p:spPr>
        <p:txBody>
          <a:bodyPr wrap="none" rtlCol="0">
            <a:spAutoFit/>
          </a:bodyPr>
          <a:lstStyle/>
          <a:p>
            <a:endParaRPr lang="zh-TW" altLang="en-US"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3930610" cy="43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5445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179513" y="332656"/>
            <a:ext cx="8778506" cy="1008112"/>
          </a:xfrm>
          <a:solidFill>
            <a:srgbClr val="0000CC"/>
          </a:solidFill>
        </p:spPr>
        <p:txBody>
          <a:bodyPr/>
          <a:lstStyle/>
          <a:p>
            <a:pPr marL="0" indent="39688" eaLnBrk="1" hangingPunct="1">
              <a:defRPr/>
            </a:pPr>
            <a:r>
              <a:rPr lang="en-US" altLang="zh-TW" sz="2800" dirty="0" smtClean="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en-US" altLang="zh-TW" sz="2400" dirty="0" smtClean="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Asset Development Business –</a:t>
            </a:r>
            <a:r>
              <a:rPr lang="en-US" altLang="zh-TW" sz="2400" dirty="0" smtClean="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Times" panose="02020603050405020304" pitchFamily="18" charset="0"/>
              </a:rPr>
              <a:t>Shanghai </a:t>
            </a:r>
            <a:r>
              <a:rPr lang="en-US" altLang="zh-TW" sz="2400" dirty="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Times" panose="02020603050405020304" pitchFamily="18" charset="0"/>
              </a:rPr>
              <a:t>Action </a:t>
            </a:r>
            <a:r>
              <a:rPr lang="en-US" altLang="zh-TW" sz="2400" dirty="0" smtClean="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Times" panose="02020603050405020304" pitchFamily="18" charset="0"/>
              </a:rPr>
              <a:t> Tech</a:t>
            </a:r>
            <a:r>
              <a:rPr lang="en-US" altLang="zh-TW" sz="2400" dirty="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sym typeface="Times" panose="02020603050405020304" pitchFamily="18" charset="0"/>
              </a:rPr>
              <a:t>.</a:t>
            </a:r>
            <a:endParaRPr lang="zh-TW" altLang="en-US" sz="2400" dirty="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9155" name="投影片編號版面配置區 3"/>
          <p:cNvSpPr>
            <a:spLocks noGrp="1"/>
          </p:cNvSpPr>
          <p:nvPr>
            <p:ph type="sldNum" sz="quarter" idx="12"/>
          </p:nvPr>
        </p:nvSpPr>
        <p:spPr>
          <a:xfrm>
            <a:off x="8604250" y="6545263"/>
            <a:ext cx="762000" cy="265112"/>
          </a:xfrm>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719D4C13-558E-4990-AEF5-0839EF5FC576}" type="slidenum">
              <a:rPr kumimoji="0" lang="zh-TW" altLang="en-US" sz="1000">
                <a:solidFill>
                  <a:schemeClr val="bg1"/>
                </a:solidFill>
                <a:latin typeface="Calibri" panose="020F0502020204030204" pitchFamily="34" charset="0"/>
                <a:sym typeface="Arial" panose="020B0604020202020204" pitchFamily="34" charset="0"/>
              </a:rPr>
              <a:pPr/>
              <a:t>18</a:t>
            </a:fld>
            <a:endParaRPr kumimoji="0" lang="en-US" altLang="zh-TW" sz="1000">
              <a:solidFill>
                <a:schemeClr val="bg1"/>
              </a:solidFill>
              <a:latin typeface="Calibri" panose="020F0502020204030204" pitchFamily="34" charset="0"/>
              <a:sym typeface="Arial" panose="020B0604020202020204" pitchFamily="34" charset="0"/>
            </a:endParaRPr>
          </a:p>
        </p:txBody>
      </p:sp>
      <p:sp>
        <p:nvSpPr>
          <p:cNvPr id="7" name="文字方塊 6"/>
          <p:cNvSpPr txBox="1"/>
          <p:nvPr/>
        </p:nvSpPr>
        <p:spPr>
          <a:xfrm>
            <a:off x="348882" y="1476114"/>
            <a:ext cx="8159750" cy="2308324"/>
          </a:xfrm>
          <a:prstGeom prst="rect">
            <a:avLst/>
          </a:prstGeom>
          <a:noFill/>
        </p:spPr>
        <p:txBody>
          <a:bodyPr>
            <a:spAutoFit/>
          </a:bodyPr>
          <a:lstStyle/>
          <a:p>
            <a:pPr marL="266700" indent="-266700" eaLnBrk="1" hangingPunct="1">
              <a:buFont typeface="Wingdings" pitchFamily="2" charset="2"/>
              <a:buChar char="p"/>
              <a:defRPr/>
            </a:pPr>
            <a:r>
              <a:rPr lang="en-US" altLang="zh-TW" sz="1600" dirty="0">
                <a:latin typeface="+mj-lt"/>
                <a:ea typeface="標楷體" pitchFamily="65" charset="-120"/>
                <a:sym typeface="Times"/>
              </a:rPr>
              <a:t>Located in Jiading, Shanghai, a satellite town to the international city of Shanghai. Situated in between the provinces of </a:t>
            </a:r>
            <a:r>
              <a:rPr lang="en-US" altLang="zh-TW" sz="1600" dirty="0">
                <a:latin typeface="+mj-lt"/>
                <a:ea typeface="標楷體" pitchFamily="65" charset="-120"/>
              </a:rPr>
              <a:t>Jiangsu, Zhejiang </a:t>
            </a:r>
            <a:r>
              <a:rPr lang="en-US" altLang="zh-TW" sz="1600" dirty="0" smtClean="0">
                <a:latin typeface="+mj-lt"/>
                <a:ea typeface="標楷體" pitchFamily="65" charset="-120"/>
                <a:sym typeface="Times"/>
              </a:rPr>
              <a:t>, </a:t>
            </a:r>
            <a:r>
              <a:rPr lang="en-US" altLang="zh-TW" sz="1600" dirty="0">
                <a:latin typeface="+mj-lt"/>
                <a:ea typeface="標楷體" pitchFamily="65" charset="-120"/>
                <a:sym typeface="Times"/>
              </a:rPr>
              <a:t>it is the ideal location to develop warehousing services</a:t>
            </a:r>
            <a:r>
              <a:rPr lang="en-US" altLang="zh-TW" sz="1600" dirty="0" smtClean="0">
                <a:latin typeface="+mj-lt"/>
                <a:ea typeface="標楷體" pitchFamily="65" charset="-120"/>
                <a:sym typeface="Times"/>
              </a:rPr>
              <a:t>.</a:t>
            </a:r>
          </a:p>
          <a:p>
            <a:pPr marL="266700" indent="-266700" eaLnBrk="1" hangingPunct="1">
              <a:buFont typeface="Wingdings" pitchFamily="2" charset="2"/>
              <a:buChar char="p"/>
              <a:defRPr/>
            </a:pPr>
            <a:r>
              <a:rPr lang="en-US" altLang="zh-TW" sz="1600" dirty="0">
                <a:latin typeface="+mj-lt"/>
              </a:rPr>
              <a:t>Covering an area of ​​150 </a:t>
            </a:r>
            <a:r>
              <a:rPr lang="en-US" altLang="zh-TW" sz="1600" dirty="0" smtClean="0">
                <a:latin typeface="+mj-lt"/>
              </a:rPr>
              <a:t>acres </a:t>
            </a:r>
            <a:r>
              <a:rPr lang="en-US" altLang="zh-TW" sz="1600" dirty="0">
                <a:latin typeface="+mj-lt"/>
              </a:rPr>
              <a:t>(4,500 pings) and 80 acres of green forest belts, 2011 began to invest in the construction of logistics </a:t>
            </a:r>
            <a:r>
              <a:rPr lang="zh-TW" altLang="en-US" sz="1600" dirty="0" smtClean="0">
                <a:latin typeface="+mj-lt"/>
              </a:rPr>
              <a:t>、</a:t>
            </a:r>
            <a:r>
              <a:rPr lang="en-US" altLang="zh-TW" sz="1600" dirty="0" smtClean="0">
                <a:latin typeface="+mj-lt"/>
              </a:rPr>
              <a:t>warehousing </a:t>
            </a:r>
            <a:r>
              <a:rPr lang="en-US" altLang="zh-TW" sz="1600" dirty="0">
                <a:latin typeface="+mj-lt"/>
              </a:rPr>
              <a:t>and leasing business</a:t>
            </a:r>
            <a:r>
              <a:rPr lang="en-US" altLang="zh-TW" sz="1600" dirty="0" smtClean="0">
                <a:latin typeface="+mj-lt"/>
              </a:rPr>
              <a:t>.</a:t>
            </a:r>
          </a:p>
          <a:p>
            <a:pPr marL="266700" indent="-266700" eaLnBrk="1" hangingPunct="1">
              <a:buFont typeface="Wingdings" pitchFamily="2" charset="2"/>
              <a:buChar char="p"/>
              <a:defRPr/>
            </a:pPr>
            <a:r>
              <a:rPr lang="en-US" altLang="zh-TW" sz="1600" dirty="0">
                <a:latin typeface="+mj-lt"/>
              </a:rPr>
              <a:t>In 2018, </a:t>
            </a:r>
            <a:r>
              <a:rPr lang="en-US" altLang="zh-TW" sz="1600" dirty="0" smtClean="0">
                <a:latin typeface="+mj-lt"/>
              </a:rPr>
              <a:t>the area for leasing reached 79,000 </a:t>
            </a:r>
            <a:r>
              <a:rPr lang="en-US" altLang="zh-TW" sz="1600" dirty="0">
                <a:latin typeface="+mj-lt"/>
              </a:rPr>
              <a:t>square meters, and the </a:t>
            </a:r>
            <a:r>
              <a:rPr lang="en-US" altLang="zh-TW" sz="1600" dirty="0" smtClean="0">
                <a:latin typeface="+mj-lt"/>
              </a:rPr>
              <a:t>letting </a:t>
            </a:r>
            <a:r>
              <a:rPr lang="en-US" altLang="zh-TW" sz="1600" dirty="0">
                <a:latin typeface="+mj-lt"/>
              </a:rPr>
              <a:t>rate </a:t>
            </a:r>
            <a:r>
              <a:rPr lang="en-US" altLang="zh-TW" sz="1600" dirty="0" smtClean="0">
                <a:latin typeface="+mj-lt"/>
              </a:rPr>
              <a:t>reaches </a:t>
            </a:r>
            <a:r>
              <a:rPr lang="en-US" altLang="zh-TW" sz="1600" dirty="0">
                <a:latin typeface="+mj-lt"/>
              </a:rPr>
              <a:t>90</a:t>
            </a:r>
            <a:r>
              <a:rPr lang="en-US" altLang="zh-TW" sz="1600" dirty="0" smtClean="0">
                <a:latin typeface="+mj-lt"/>
              </a:rPr>
              <a:t>%</a:t>
            </a:r>
          </a:p>
          <a:p>
            <a:pPr marL="266700" indent="-266700" eaLnBrk="1" hangingPunct="1">
              <a:buFont typeface="Wingdings" pitchFamily="2" charset="2"/>
              <a:buChar char="p"/>
              <a:defRPr/>
            </a:pPr>
            <a:r>
              <a:rPr lang="en-US" altLang="zh-TW" sz="1600" dirty="0" smtClean="0">
                <a:latin typeface="+mj-lt"/>
              </a:rPr>
              <a:t>It successfully attracts </a:t>
            </a:r>
            <a:r>
              <a:rPr lang="en-US" altLang="zh-TW" sz="1600" dirty="0">
                <a:latin typeface="+mj-lt"/>
              </a:rPr>
              <a:t>international </a:t>
            </a:r>
            <a:r>
              <a:rPr lang="en-US" altLang="zh-TW" sz="1600" dirty="0" smtClean="0">
                <a:latin typeface="+mj-lt"/>
              </a:rPr>
              <a:t>well-known </a:t>
            </a:r>
            <a:r>
              <a:rPr lang="en-US" altLang="zh-TW" sz="1600" dirty="0">
                <a:latin typeface="+mj-lt"/>
              </a:rPr>
              <a:t>customers </a:t>
            </a:r>
            <a:r>
              <a:rPr lang="en-US" altLang="zh-TW" sz="1600" dirty="0" smtClean="0">
                <a:latin typeface="+mj-lt"/>
              </a:rPr>
              <a:t>with advanced warehousing equipment and </a:t>
            </a:r>
            <a:r>
              <a:rPr lang="en-US" altLang="zh-TW" sz="1600" dirty="0">
                <a:latin typeface="+mj-lt"/>
              </a:rPr>
              <a:t>creates </a:t>
            </a:r>
            <a:r>
              <a:rPr lang="en-US" altLang="zh-TW" sz="1600" dirty="0" smtClean="0">
                <a:latin typeface="+mj-lt"/>
              </a:rPr>
              <a:t>stable </a:t>
            </a:r>
            <a:r>
              <a:rPr lang="en-US" altLang="zh-TW" sz="1600" dirty="0">
                <a:latin typeface="+mj-lt"/>
              </a:rPr>
              <a:t>revenue for the </a:t>
            </a:r>
            <a:r>
              <a:rPr lang="en-US" altLang="zh-TW" sz="1600" dirty="0" smtClean="0">
                <a:latin typeface="+mj-lt"/>
              </a:rPr>
              <a:t>Group.</a:t>
            </a:r>
            <a:endParaRPr lang="en-US" altLang="zh-TW" sz="1600" dirty="0" smtClean="0">
              <a:latin typeface="+mj-lt"/>
              <a:ea typeface="標楷體" pitchFamily="65" charset="-120"/>
              <a:sym typeface="Times"/>
            </a:endParaRPr>
          </a:p>
        </p:txBody>
      </p:sp>
      <p:pic>
        <p:nvPicPr>
          <p:cNvPr id="4915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531" y="4026987"/>
            <a:ext cx="2757487" cy="175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005063"/>
            <a:ext cx="2943868" cy="175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025317"/>
            <a:ext cx="2879998" cy="1719335"/>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53" y="476672"/>
            <a:ext cx="9144000" cy="59122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sz="2400" b="1" dirty="0" smtClean="0">
                <a:solidFill>
                  <a:schemeClr val="accent3"/>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Asset Development –</a:t>
            </a:r>
            <a:r>
              <a:rPr lang="en-US" altLang="zh-TW" sz="2400" b="1" dirty="0" smtClean="0">
                <a:solidFill>
                  <a:schemeClr val="bg1"/>
                </a:solidFill>
                <a:latin typeface="Calibri" panose="020F0502020204030204" pitchFamily="34" charset="0"/>
                <a:ea typeface="微軟正黑體" panose="020B0604030504040204" pitchFamily="34" charset="-120"/>
                <a:cs typeface="Calibri" panose="020F0502020204030204" pitchFamily="34" charset="0"/>
              </a:rPr>
              <a:t>Far Year Construction </a:t>
            </a:r>
            <a:r>
              <a:rPr lang="en-US" altLang="zh-TW" sz="2400" b="1" dirty="0" err="1" smtClean="0">
                <a:solidFill>
                  <a:schemeClr val="bg1"/>
                </a:solidFill>
                <a:latin typeface="Calibri" panose="020F0502020204030204" pitchFamily="34" charset="0"/>
                <a:ea typeface="微軟正黑體" panose="020B0604030504040204" pitchFamily="34" charset="-120"/>
                <a:cs typeface="Calibri" panose="020F0502020204030204" pitchFamily="34" charset="0"/>
              </a:rPr>
              <a:t>Co.,Ltd</a:t>
            </a:r>
            <a:r>
              <a:rPr lang="en-US" altLang="zh-TW" sz="2400" b="1" dirty="0" smtClean="0">
                <a:solidFill>
                  <a:schemeClr val="bg1"/>
                </a:solidFill>
                <a:latin typeface="Calibri" panose="020F0502020204030204" pitchFamily="34" charset="0"/>
                <a:ea typeface="微軟正黑體" panose="020B0604030504040204" pitchFamily="34" charset="-120"/>
                <a:cs typeface="Calibri" panose="020F0502020204030204" pitchFamily="34" charset="0"/>
              </a:rPr>
              <a:t>  </a:t>
            </a:r>
            <a:br>
              <a:rPr lang="en-US" altLang="zh-TW" sz="2400" b="1" dirty="0" smtClean="0">
                <a:solidFill>
                  <a:schemeClr val="bg1"/>
                </a:solidFill>
                <a:latin typeface="Calibri" panose="020F0502020204030204" pitchFamily="34" charset="0"/>
                <a:ea typeface="微軟正黑體" panose="020B0604030504040204" pitchFamily="34" charset="-120"/>
                <a:cs typeface="Calibri" panose="020F0502020204030204" pitchFamily="34" charset="0"/>
              </a:rPr>
            </a:br>
            <a:endParaRPr lang="zh-TW" altLang="en-US" sz="24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3" name="直排文字版面配置區 2"/>
          <p:cNvSpPr>
            <a:spLocks noGrp="1"/>
          </p:cNvSpPr>
          <p:nvPr>
            <p:ph type="body" orient="vert" idx="1"/>
          </p:nvPr>
        </p:nvSpPr>
        <p:spPr>
          <a:xfrm>
            <a:off x="251520" y="1346200"/>
            <a:ext cx="8511480" cy="4419600"/>
          </a:xfrm>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6E5742-5D1D-400A-AA9D-C83CD2333FD7}" type="slidenum">
              <a:rPr lang="zh-TW" altLang="en-US" smtClean="0"/>
              <a:pPr/>
              <a:t>19</a:t>
            </a:fld>
            <a:endParaRPr lang="en-US" altLang="zh-TW"/>
          </a:p>
        </p:txBody>
      </p:sp>
      <p:pic>
        <p:nvPicPr>
          <p:cNvPr id="5" name="圖片 4"/>
          <p:cNvPicPr>
            <a:picLocks noChangeAspect="1"/>
          </p:cNvPicPr>
          <p:nvPr/>
        </p:nvPicPr>
        <p:blipFill>
          <a:blip r:embed="rId3"/>
          <a:stretch>
            <a:fillRect/>
          </a:stretch>
        </p:blipFill>
        <p:spPr>
          <a:xfrm>
            <a:off x="2540004" y="1437453"/>
            <a:ext cx="6208460" cy="4295803"/>
          </a:xfrm>
          <a:prstGeom prst="rect">
            <a:avLst/>
          </a:prstGeom>
        </p:spPr>
      </p:pic>
      <p:sp>
        <p:nvSpPr>
          <p:cNvPr id="6" name="文字方塊 5"/>
          <p:cNvSpPr txBox="1"/>
          <p:nvPr/>
        </p:nvSpPr>
        <p:spPr>
          <a:xfrm>
            <a:off x="323528" y="1484784"/>
            <a:ext cx="2088232" cy="3539430"/>
          </a:xfrm>
          <a:prstGeom prst="rect">
            <a:avLst/>
          </a:prstGeom>
          <a:noFill/>
        </p:spPr>
        <p:txBody>
          <a:bodyPr wrap="square" rtlCol="0">
            <a:spAutoFit/>
          </a:bodyPr>
          <a:lstStyle/>
          <a:p>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1.Located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next to </a:t>
            </a:r>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the </a:t>
            </a:r>
            <a:r>
              <a:rPr lang="en-US" altLang="zh-TW" sz="1400" b="1" dirty="0" err="1" smtClean="0">
                <a:latin typeface="HP Simplified Hans Light" panose="020B0300000000000000" pitchFamily="34" charset="-122"/>
                <a:ea typeface="HP Simplified Hans Light" panose="020B0300000000000000" pitchFamily="34" charset="-122"/>
                <a:cs typeface="Arial Unicode MS" pitchFamily="34" charset="-120"/>
              </a:rPr>
              <a:t>Zhongyu</a:t>
            </a:r>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Interchange, </a:t>
            </a:r>
            <a:endPar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endParaRPr>
          </a:p>
          <a:p>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it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is the gateway and </a:t>
            </a:r>
            <a:endPar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endParaRPr>
          </a:p>
          <a:p>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standard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of Zhongli </a:t>
            </a:r>
            <a:endPar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endParaRPr>
          </a:p>
          <a:p>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Industrial </a:t>
            </a:r>
            <a:r>
              <a:rPr lang="en-US" altLang="zh-TW" sz="1400" b="1" dirty="0" err="1" smtClean="0">
                <a:latin typeface="HP Simplified Hans Light" panose="020B0300000000000000" pitchFamily="34" charset="-122"/>
                <a:ea typeface="HP Simplified Hans Light" panose="020B0300000000000000" pitchFamily="34" charset="-122"/>
                <a:cs typeface="Arial Unicode MS" pitchFamily="34" charset="-120"/>
              </a:rPr>
              <a:t>Zone.It</a:t>
            </a:r>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has </a:t>
            </a:r>
            <a:endPar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endParaRPr>
          </a:p>
          <a:p>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the development</a:t>
            </a:r>
          </a:p>
          <a:p>
            <a:pPr lvl="0"/>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potential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in line with </a:t>
            </a:r>
            <a:endPar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endParaRPr>
          </a:p>
          <a:p>
            <a:pPr lvl="0"/>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the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trend of </a:t>
            </a:r>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Industry  4.0</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a:t>
            </a:r>
            <a:endParaRPr lang="zh-TW" altLang="zh-TW" sz="1400" b="1" dirty="0">
              <a:latin typeface="HP Simplified Hans Light" panose="020B0300000000000000" pitchFamily="34" charset="-122"/>
              <a:ea typeface="HP Simplified Hans Light" panose="020B0300000000000000" pitchFamily="34" charset="-122"/>
              <a:cs typeface="Arial Unicode MS" pitchFamily="34" charset="-120"/>
            </a:endParaRPr>
          </a:p>
          <a:p>
            <a:pPr lvl="0"/>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2.The lot size for  construction was  ​​about  4,000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pings </a:t>
            </a:r>
            <a:endParaRPr lang="zh-TW" altLang="zh-TW" sz="1400" b="1" dirty="0">
              <a:latin typeface="HP Simplified Hans Light" panose="020B0300000000000000" pitchFamily="34" charset="-122"/>
              <a:ea typeface="HP Simplified Hans Light" panose="020B0300000000000000" pitchFamily="34" charset="-122"/>
              <a:cs typeface="Arial Unicode MS" pitchFamily="34" charset="-120"/>
            </a:endParaRPr>
          </a:p>
          <a:p>
            <a:pPr lvl="0"/>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3.Approved for </a:t>
            </a:r>
            <a:r>
              <a:rPr lang="en-US" altLang="zh-TW" sz="1400" b="1" dirty="0">
                <a:latin typeface="HP Simplified Hans Light" panose="020B0300000000000000" pitchFamily="34" charset="-122"/>
                <a:ea typeface="HP Simplified Hans Light" panose="020B0300000000000000" pitchFamily="34" charset="-122"/>
                <a:cs typeface="Arial Unicode MS" pitchFamily="34" charset="-120"/>
              </a:rPr>
              <a:t>f</a:t>
            </a:r>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loor area  ratio  of 399%  by  IDB</a:t>
            </a:r>
          </a:p>
          <a:p>
            <a:pPr lvl="0"/>
            <a:r>
              <a:rPr lang="en-US" altLang="zh-TW" sz="1400" b="1" dirty="0" smtClean="0">
                <a:latin typeface="HP Simplified Hans Light" panose="020B0300000000000000" pitchFamily="34" charset="-122"/>
                <a:ea typeface="HP Simplified Hans Light" panose="020B0300000000000000" pitchFamily="34" charset="-122"/>
                <a:cs typeface="Arial Unicode MS" pitchFamily="34" charset="-120"/>
              </a:rPr>
              <a:t>4. It has started to construct  in Q4/2020</a:t>
            </a:r>
            <a:endParaRPr lang="zh-TW" altLang="zh-TW" sz="1400" dirty="0"/>
          </a:p>
          <a:p>
            <a:pPr marL="342900" indent="-342900">
              <a:buAutoNum type="arabicPeriod"/>
            </a:pPr>
            <a:endParaRPr lang="zh-TW" altLang="en-US" sz="1400" dirty="0"/>
          </a:p>
        </p:txBody>
      </p:sp>
    </p:spTree>
    <p:extLst>
      <p:ext uri="{BB962C8B-B14F-4D97-AF65-F5344CB8AC3E}">
        <p14:creationId xmlns:p14="http://schemas.microsoft.com/office/powerpoint/2010/main" val="261396138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467544" y="764704"/>
            <a:ext cx="7772400" cy="648071"/>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dirty="0"/>
              <a:t>Disclaimer</a:t>
            </a:r>
            <a:endParaRPr lang="zh-TW" altLang="en-US" dirty="0"/>
          </a:p>
        </p:txBody>
      </p:sp>
      <p:sp>
        <p:nvSpPr>
          <p:cNvPr id="6" name="副標題 5"/>
          <p:cNvSpPr>
            <a:spLocks noGrp="1"/>
          </p:cNvSpPr>
          <p:nvPr>
            <p:ph type="subTitle" idx="1"/>
          </p:nvPr>
        </p:nvSpPr>
        <p:spPr>
          <a:xfrm>
            <a:off x="539552" y="1772816"/>
            <a:ext cx="7704856" cy="4392488"/>
          </a:xfrm>
        </p:spPr>
        <p:txBody>
          <a:bodyPr/>
          <a:lstStyle/>
          <a:p>
            <a:pPr marL="342900" indent="-342900" algn="l">
              <a:lnSpc>
                <a:spcPts val="2600"/>
              </a:lnSpc>
              <a:buFont typeface="Wingdings" pitchFamily="2" charset="2"/>
              <a:buChar char="l"/>
            </a:pPr>
            <a:r>
              <a:rPr lang="en-US" altLang="zh-TW" sz="2000" dirty="0" smtClean="0">
                <a:latin typeface="HP Simplified Hans Light" panose="020B0300000000000000" pitchFamily="34" charset="-122"/>
                <a:ea typeface="HP Simplified Hans Light" panose="020B0300000000000000" pitchFamily="34" charset="-122"/>
              </a:rPr>
              <a:t>The </a:t>
            </a:r>
            <a:r>
              <a:rPr lang="en-US" altLang="zh-TW" sz="2000" dirty="0">
                <a:latin typeface="HP Simplified Hans Light" panose="020B0300000000000000" pitchFamily="34" charset="-122"/>
                <a:ea typeface="HP Simplified Hans Light" panose="020B0300000000000000" pitchFamily="34" charset="-122"/>
              </a:rPr>
              <a:t>information may contain statements about future </a:t>
            </a:r>
            <a:r>
              <a:rPr lang="en-US" altLang="zh-TW" sz="2000" dirty="0" smtClean="0">
                <a:latin typeface="HP Simplified Hans Light" panose="020B0300000000000000" pitchFamily="34" charset="-122"/>
                <a:ea typeface="HP Simplified Hans Light" panose="020B0300000000000000" pitchFamily="34" charset="-122"/>
              </a:rPr>
              <a:t>prospects</a:t>
            </a:r>
            <a:r>
              <a:rPr lang="en-US" altLang="zh-TW" sz="2000" dirty="0">
                <a:latin typeface="HP Simplified Hans Light" panose="020B0300000000000000" pitchFamily="34" charset="-122"/>
                <a:ea typeface="HP Simplified Hans Light" panose="020B0300000000000000" pitchFamily="34" charset="-122"/>
              </a:rPr>
              <a:t>. </a:t>
            </a:r>
            <a:r>
              <a:rPr lang="en-US" altLang="zh-TW" sz="2000" dirty="0" smtClean="0">
                <a:latin typeface="HP Simplified Hans Light" panose="020B0300000000000000" pitchFamily="34" charset="-122"/>
                <a:ea typeface="HP Simplified Hans Light" panose="020B0300000000000000" pitchFamily="34" charset="-122"/>
              </a:rPr>
              <a:t>This type </a:t>
            </a:r>
            <a:r>
              <a:rPr lang="en-US" altLang="zh-TW" sz="2000" dirty="0">
                <a:latin typeface="HP Simplified Hans Light" panose="020B0300000000000000" pitchFamily="34" charset="-122"/>
                <a:ea typeface="HP Simplified Hans Light" panose="020B0300000000000000" pitchFamily="34" charset="-122"/>
              </a:rPr>
              <a:t>of expression is </a:t>
            </a:r>
            <a:r>
              <a:rPr lang="en-US" altLang="zh-TW" sz="2000" dirty="0" smtClean="0">
                <a:latin typeface="HP Simplified Hans Light" panose="020B0300000000000000" pitchFamily="34" charset="-122"/>
                <a:ea typeface="HP Simplified Hans Light" panose="020B0300000000000000" pitchFamily="34" charset="-122"/>
              </a:rPr>
              <a:t>based </a:t>
            </a:r>
            <a:r>
              <a:rPr lang="en-US" altLang="zh-TW" sz="2000" dirty="0">
                <a:latin typeface="HP Simplified Hans Light" panose="020B0300000000000000" pitchFamily="34" charset="-122"/>
                <a:ea typeface="HP Simplified Hans Light" panose="020B0300000000000000" pitchFamily="34" charset="-122"/>
              </a:rPr>
              <a:t>on </a:t>
            </a:r>
            <a:r>
              <a:rPr lang="en-US" altLang="zh-TW" sz="2000" dirty="0" smtClean="0">
                <a:latin typeface="HP Simplified Hans Light" panose="020B0300000000000000" pitchFamily="34" charset="-122"/>
                <a:ea typeface="HP Simplified Hans Light" panose="020B0300000000000000" pitchFamily="34" charset="-122"/>
              </a:rPr>
              <a:t> expectations </a:t>
            </a:r>
            <a:r>
              <a:rPr lang="en-US" altLang="zh-TW" sz="2000" dirty="0">
                <a:latin typeface="HP Simplified Hans Light" panose="020B0300000000000000" pitchFamily="34" charset="-122"/>
                <a:ea typeface="HP Simplified Hans Light" panose="020B0300000000000000" pitchFamily="34" charset="-122"/>
              </a:rPr>
              <a:t>of the current situation, </a:t>
            </a:r>
            <a:r>
              <a:rPr lang="en-US" altLang="zh-TW" sz="2000" dirty="0" smtClean="0">
                <a:latin typeface="HP Simplified Hans Light" panose="020B0300000000000000" pitchFamily="34" charset="-122"/>
                <a:ea typeface="HP Simplified Hans Light" panose="020B0300000000000000" pitchFamily="34" charset="-122"/>
              </a:rPr>
              <a:t>and is subjected to uncertainties and known or unknown risks, </a:t>
            </a:r>
            <a:r>
              <a:rPr lang="en-US" altLang="zh-TW" sz="2000" dirty="0">
                <a:latin typeface="HP Simplified Hans Light" panose="020B0300000000000000" pitchFamily="34" charset="-122"/>
                <a:ea typeface="HP Simplified Hans Light" panose="020B0300000000000000" pitchFamily="34" charset="-122"/>
              </a:rPr>
              <a:t>so actual results may be significantly different from </a:t>
            </a:r>
            <a:r>
              <a:rPr lang="en-US" altLang="zh-TW" sz="2000" dirty="0" smtClean="0">
                <a:latin typeface="HP Simplified Hans Light" panose="020B0300000000000000" pitchFamily="34" charset="-122"/>
                <a:ea typeface="HP Simplified Hans Light" panose="020B0300000000000000" pitchFamily="34" charset="-122"/>
              </a:rPr>
              <a:t>the expressed </a:t>
            </a:r>
            <a:r>
              <a:rPr lang="en-US" altLang="zh-TW" sz="2000" dirty="0">
                <a:latin typeface="HP Simplified Hans Light" panose="020B0300000000000000" pitchFamily="34" charset="-122"/>
                <a:ea typeface="HP Simplified Hans Light" panose="020B0300000000000000" pitchFamily="34" charset="-122"/>
              </a:rPr>
              <a:t>content</a:t>
            </a:r>
            <a:r>
              <a:rPr lang="en-US" altLang="zh-TW" sz="1600" dirty="0">
                <a:latin typeface="HP Simplified Hans Light" panose="020B0300000000000000" pitchFamily="34" charset="-122"/>
                <a:ea typeface="HP Simplified Hans Light" panose="020B0300000000000000" pitchFamily="34" charset="-122"/>
              </a:rPr>
              <a:t>. </a:t>
            </a:r>
            <a:endParaRPr lang="en-US" altLang="zh-TW" sz="1600" dirty="0" smtClean="0">
              <a:latin typeface="HP Simplified Hans Light" panose="020B0300000000000000" pitchFamily="34" charset="-122"/>
              <a:ea typeface="HP Simplified Hans Light" panose="020B0300000000000000" pitchFamily="34" charset="-122"/>
            </a:endParaRPr>
          </a:p>
          <a:p>
            <a:pPr marL="342900" indent="-342900" algn="l">
              <a:lnSpc>
                <a:spcPts val="2600"/>
              </a:lnSpc>
              <a:buFont typeface="Wingdings" pitchFamily="2" charset="2"/>
              <a:buChar char="l"/>
            </a:pPr>
            <a:r>
              <a:rPr lang="en-US" altLang="zh-TW" sz="2000" dirty="0" smtClean="0">
                <a:latin typeface="HP Simplified Hans Light" panose="020B0300000000000000" pitchFamily="34" charset="-122"/>
                <a:ea typeface="HP Simplified Hans Light" panose="020B0300000000000000" pitchFamily="34" charset="-122"/>
              </a:rPr>
              <a:t>Except as required by law, </a:t>
            </a:r>
            <a:r>
              <a:rPr lang="en-US" altLang="zh-TW" sz="2000" dirty="0">
                <a:latin typeface="HP Simplified Hans Light" panose="020B0300000000000000" pitchFamily="34" charset="-122"/>
                <a:ea typeface="HP Simplified Hans Light" panose="020B0300000000000000" pitchFamily="34" charset="-122"/>
              </a:rPr>
              <a:t>the company is not obliged to </a:t>
            </a:r>
            <a:r>
              <a:rPr lang="en-US" altLang="zh-TW" sz="2000" dirty="0" smtClean="0">
                <a:latin typeface="HP Simplified Hans Light" panose="020B0300000000000000" pitchFamily="34" charset="-122"/>
                <a:ea typeface="HP Simplified Hans Light" panose="020B0300000000000000" pitchFamily="34" charset="-122"/>
              </a:rPr>
              <a:t>update the statements  of future prospects in respond </a:t>
            </a:r>
            <a:r>
              <a:rPr lang="en-US" altLang="zh-TW" sz="2000" dirty="0">
                <a:latin typeface="HP Simplified Hans Light" panose="020B0300000000000000" pitchFamily="34" charset="-122"/>
                <a:ea typeface="HP Simplified Hans Light" panose="020B0300000000000000" pitchFamily="34" charset="-122"/>
              </a:rPr>
              <a:t>to the generation of new information or </a:t>
            </a:r>
            <a:r>
              <a:rPr lang="en-US" altLang="zh-TW" sz="2000" dirty="0" smtClean="0">
                <a:latin typeface="HP Simplified Hans Light" panose="020B0300000000000000" pitchFamily="34" charset="-122"/>
                <a:ea typeface="HP Simplified Hans Light" panose="020B0300000000000000" pitchFamily="34" charset="-122"/>
              </a:rPr>
              <a:t>future events</a:t>
            </a:r>
            <a:r>
              <a:rPr lang="en-US" altLang="zh-TW" sz="2000" dirty="0">
                <a:latin typeface="HP Simplified Hans Light" panose="020B0300000000000000" pitchFamily="34" charset="-122"/>
                <a:ea typeface="HP Simplified Hans Light" panose="020B0300000000000000" pitchFamily="34" charset="-122"/>
              </a:rPr>
              <a:t>.</a:t>
            </a:r>
            <a:endParaRPr lang="en-US" altLang="zh-TW" sz="2000" dirty="0" smtClean="0">
              <a:latin typeface="HP Simplified Hans Light" panose="020B0300000000000000" pitchFamily="34" charset="-122"/>
              <a:ea typeface="HP Simplified Hans Light" panose="020B0300000000000000" pitchFamily="34" charset="-122"/>
            </a:endParaRPr>
          </a:p>
        </p:txBody>
      </p:sp>
      <p:sp>
        <p:nvSpPr>
          <p:cNvPr id="2" name="投影片編號版面配置區 1"/>
          <p:cNvSpPr>
            <a:spLocks noGrp="1"/>
          </p:cNvSpPr>
          <p:nvPr>
            <p:ph type="sldNum" sz="quarter" idx="10"/>
          </p:nvPr>
        </p:nvSpPr>
        <p:spPr/>
        <p:txBody>
          <a:bodyPr/>
          <a:lstStyle/>
          <a:p>
            <a:fld id="{6CE3062E-881B-4F2E-8A45-29A722B0B75B}" type="slidenum">
              <a:rPr lang="zh-TW" altLang="en-US" smtClean="0"/>
              <a:pPr/>
              <a:t>2</a:t>
            </a:fld>
            <a:endParaRPr lang="en-US" altLang="zh-TW"/>
          </a:p>
        </p:txBody>
      </p:sp>
      <p:sp>
        <p:nvSpPr>
          <p:cNvPr id="7" name="文字方塊 6"/>
          <p:cNvSpPr txBox="1"/>
          <p:nvPr/>
        </p:nvSpPr>
        <p:spPr>
          <a:xfrm>
            <a:off x="2915816" y="4365104"/>
            <a:ext cx="184731" cy="461665"/>
          </a:xfrm>
          <a:prstGeom prst="rect">
            <a:avLst/>
          </a:prstGeom>
          <a:noFill/>
        </p:spPr>
        <p:txBody>
          <a:bodyPr wrap="none" rtlCol="0">
            <a:spAutoFit/>
          </a:bodyPr>
          <a:lstStyle/>
          <a:p>
            <a:endParaRPr lang="zh-TW" altLang="en-US" dirty="0"/>
          </a:p>
        </p:txBody>
      </p:sp>
    </p:spTree>
    <p:extLst>
      <p:ext uri="{BB962C8B-B14F-4D97-AF65-F5344CB8AC3E}">
        <p14:creationId xmlns:p14="http://schemas.microsoft.com/office/powerpoint/2010/main" val="358988679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190" y="332656"/>
            <a:ext cx="9108504" cy="698500"/>
          </a:xfrm>
        </p:spPr>
        <p:style>
          <a:lnRef idx="2">
            <a:schemeClr val="accent2">
              <a:shade val="50000"/>
            </a:schemeClr>
          </a:lnRef>
          <a:fillRef idx="1">
            <a:schemeClr val="accent2"/>
          </a:fillRef>
          <a:effectRef idx="0">
            <a:schemeClr val="accent2"/>
          </a:effectRef>
          <a:fontRef idx="minor">
            <a:schemeClr val="lt1"/>
          </a:fontRef>
        </p:style>
        <p:txBody>
          <a:bodyPr/>
          <a:lstStyle/>
          <a:p>
            <a:pPr lvl="0"/>
            <a:r>
              <a:rPr lang="en-US" altLang="zh-TW" sz="3200" dirty="0" smtClean="0"/>
              <a:t>    4.Future Prospects--</a:t>
            </a:r>
            <a:r>
              <a:rPr lang="en-US" altLang="zh-TW" sz="2800" dirty="0" smtClean="0"/>
              <a:t>Strategic Guidelines</a:t>
            </a:r>
            <a:r>
              <a:rPr lang="zh-TW" altLang="en-US" sz="3200" dirty="0"/>
              <a:t/>
            </a:r>
            <a:br>
              <a:rPr lang="zh-TW" altLang="en-US" sz="3200" dirty="0"/>
            </a:br>
            <a:endParaRPr lang="zh-TW" altLang="en-US" sz="3200"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737481855"/>
              </p:ext>
            </p:extLst>
          </p:nvPr>
        </p:nvGraphicFramePr>
        <p:xfrm>
          <a:off x="381000" y="908720"/>
          <a:ext cx="8382000" cy="4857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0"/>
          </p:nvPr>
        </p:nvSpPr>
        <p:spPr/>
        <p:txBody>
          <a:bodyPr/>
          <a:lstStyle/>
          <a:p>
            <a:fld id="{FAE7E7ED-9D12-4850-9823-5CDAAA716EFD}" type="slidenum">
              <a:rPr lang="zh-TW" altLang="en-US" smtClean="0"/>
              <a:pPr/>
              <a:t>20</a:t>
            </a:fld>
            <a:endParaRPr lang="en-US" altLang="zh-TW"/>
          </a:p>
        </p:txBody>
      </p:sp>
      <p:sp>
        <p:nvSpPr>
          <p:cNvPr id="15" name="橢圓 14"/>
          <p:cNvSpPr/>
          <p:nvPr/>
        </p:nvSpPr>
        <p:spPr bwMode="auto">
          <a:xfrm>
            <a:off x="12301218" y="3025988"/>
            <a:ext cx="914400" cy="914400"/>
          </a:xfrm>
          <a:prstGeom prst="ellipse">
            <a:avLst/>
          </a:pr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rgbClr val="000000"/>
              </a:solidFill>
              <a:effectLst/>
              <a:latin typeface="Times" pitchFamily="18" charset="0"/>
              <a:sym typeface="Times" pitchFamily="18" charset="0"/>
            </a:endParaRPr>
          </a:p>
        </p:txBody>
      </p:sp>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878676"/>
            <a:ext cx="7776864" cy="55079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圖表 16"/>
          <p:cNvGraphicFramePr/>
          <p:nvPr>
            <p:extLst>
              <p:ext uri="{D42A27DB-BD31-4B8C-83A1-F6EECF244321}">
                <p14:modId xmlns:p14="http://schemas.microsoft.com/office/powerpoint/2010/main" val="3710374341"/>
              </p:ext>
            </p:extLst>
          </p:nvPr>
        </p:nvGraphicFramePr>
        <p:xfrm>
          <a:off x="899592" y="2420888"/>
          <a:ext cx="7344816" cy="3836224"/>
        </p:xfrm>
        <a:graphic>
          <a:graphicData uri="http://schemas.openxmlformats.org/drawingml/2006/chart">
            <c:chart xmlns:c="http://schemas.openxmlformats.org/drawingml/2006/chart" xmlns:r="http://schemas.openxmlformats.org/officeDocument/2006/relationships" r:id="rId9"/>
          </a:graphicData>
        </a:graphic>
      </p:graphicFrame>
      <p:sp>
        <p:nvSpPr>
          <p:cNvPr id="3" name="文字方塊 2"/>
          <p:cNvSpPr txBox="1"/>
          <p:nvPr/>
        </p:nvSpPr>
        <p:spPr>
          <a:xfrm>
            <a:off x="2128620" y="1194898"/>
            <a:ext cx="5356943" cy="892552"/>
          </a:xfrm>
          <a:prstGeom prst="rect">
            <a:avLst/>
          </a:prstGeom>
          <a:noFill/>
        </p:spPr>
        <p:txBody>
          <a:bodyPr wrap="square" rtlCol="0">
            <a:spAutoFit/>
          </a:bodyPr>
          <a:lstStyle/>
          <a:p>
            <a:pPr algn="ctr"/>
            <a:r>
              <a:rPr lang="en-US" altLang="zh-TW" b="1" dirty="0" smtClean="0">
                <a:solidFill>
                  <a:srgbClr val="0000CC"/>
                </a:solidFill>
                <a:ea typeface="華康細黑體(P)"/>
              </a:rPr>
              <a:t>Rational stock price</a:t>
            </a:r>
            <a:endParaRPr lang="en-US" altLang="zh-TW" sz="2000" b="1" dirty="0" smtClean="0">
              <a:solidFill>
                <a:srgbClr val="0000CC"/>
              </a:solidFill>
              <a:ea typeface="華康細黑體(P)"/>
            </a:endParaRPr>
          </a:p>
          <a:p>
            <a:r>
              <a:rPr lang="en-US" altLang="zh-TW" sz="1400" b="1" dirty="0" smtClean="0">
                <a:solidFill>
                  <a:srgbClr val="FF0000"/>
                </a:solidFill>
                <a:ea typeface="華康細黑體(P)"/>
              </a:rPr>
              <a:t>Improve operating fundamentals plus adequate publicity. To benefit our shareholders with a rational </a:t>
            </a:r>
            <a:r>
              <a:rPr lang="en-US" altLang="zh-TW" sz="1400" b="1" dirty="0">
                <a:solidFill>
                  <a:srgbClr val="FF0000"/>
                </a:solidFill>
                <a:ea typeface="華康細黑體(P)"/>
              </a:rPr>
              <a:t>s</a:t>
            </a:r>
            <a:r>
              <a:rPr lang="en-US" altLang="zh-TW" sz="1400" b="1" dirty="0" smtClean="0">
                <a:solidFill>
                  <a:srgbClr val="FF0000"/>
                </a:solidFill>
                <a:ea typeface="華康細黑體(P)"/>
              </a:rPr>
              <a:t>tock </a:t>
            </a:r>
            <a:r>
              <a:rPr lang="en-US" altLang="zh-TW" sz="1400" b="1" dirty="0">
                <a:solidFill>
                  <a:srgbClr val="FF0000"/>
                </a:solidFill>
                <a:ea typeface="華康細黑體(P)"/>
              </a:rPr>
              <a:t>price </a:t>
            </a:r>
            <a:r>
              <a:rPr lang="en-US" altLang="zh-TW" sz="1400" b="1" dirty="0" smtClean="0">
                <a:solidFill>
                  <a:srgbClr val="FF0000"/>
                </a:solidFill>
                <a:ea typeface="華康細黑體(P)"/>
              </a:rPr>
              <a:t>reflecting its value.</a:t>
            </a:r>
            <a:endParaRPr lang="en-US" altLang="zh-TW" sz="1400" b="1" dirty="0">
              <a:solidFill>
                <a:srgbClr val="FF0000"/>
              </a:solidFill>
              <a:ea typeface="華康細黑體(P)"/>
            </a:endParaRPr>
          </a:p>
        </p:txBody>
      </p:sp>
    </p:spTree>
    <p:extLst>
      <p:ext uri="{BB962C8B-B14F-4D97-AF65-F5344CB8AC3E}">
        <p14:creationId xmlns:p14="http://schemas.microsoft.com/office/powerpoint/2010/main" val="13183814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sz="3200" dirty="0"/>
              <a:t>Action Group will continue to develop upward</a:t>
            </a:r>
            <a:endParaRPr lang="zh-TW" altLang="en-US" dirty="0"/>
          </a:p>
        </p:txBody>
      </p:sp>
      <p:sp>
        <p:nvSpPr>
          <p:cNvPr id="3" name="直排文字版面配置區 2"/>
          <p:cNvSpPr>
            <a:spLocks noGrp="1"/>
          </p:cNvSpPr>
          <p:nvPr>
            <p:ph type="body" orient="vert"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6E5742-5D1D-400A-AA9D-C83CD2333FD7}" type="slidenum">
              <a:rPr lang="zh-TW" altLang="en-US" smtClean="0"/>
              <a:pPr/>
              <a:t>21</a:t>
            </a:fld>
            <a:endParaRPr lang="en-US" altLang="zh-TW"/>
          </a:p>
        </p:txBody>
      </p:sp>
      <p:graphicFrame>
        <p:nvGraphicFramePr>
          <p:cNvPr id="5" name="資料庫圖表 4"/>
          <p:cNvGraphicFramePr/>
          <p:nvPr>
            <p:extLst>
              <p:ext uri="{D42A27DB-BD31-4B8C-83A1-F6EECF244321}">
                <p14:modId xmlns:p14="http://schemas.microsoft.com/office/powerpoint/2010/main" val="2707252740"/>
              </p:ext>
            </p:extLst>
          </p:nvPr>
        </p:nvGraphicFramePr>
        <p:xfrm>
          <a:off x="323528" y="1124744"/>
          <a:ext cx="8424936"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31884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395288" y="333375"/>
            <a:ext cx="8382000" cy="698500"/>
          </a:xfrm>
          <a:solidFill>
            <a:srgbClr val="0070C0"/>
          </a:solidFill>
        </p:spPr>
        <p:txBody>
          <a:bodyPr/>
          <a:lstStyle/>
          <a:p>
            <a:r>
              <a:rPr lang="en-US" altLang="zh-TW" sz="3200" b="1" dirty="0" smtClean="0">
                <a:solidFill>
                  <a:schemeClr val="bg1"/>
                </a:solidFill>
                <a:latin typeface="HP Simplified Hans Light" panose="020B0300000000000000" pitchFamily="34" charset="-122"/>
                <a:ea typeface="HP Simplified Hans Light" panose="020B0300000000000000" pitchFamily="34" charset="-122"/>
              </a:rPr>
              <a:t>Group’s </a:t>
            </a:r>
            <a:r>
              <a:rPr lang="en-US" altLang="zh-TW" sz="3200" b="1" dirty="0">
                <a:solidFill>
                  <a:schemeClr val="bg1"/>
                </a:solidFill>
                <a:latin typeface="HP Simplified Hans Light" panose="020B0300000000000000" pitchFamily="34" charset="-122"/>
                <a:ea typeface="HP Simplified Hans Light" panose="020B0300000000000000" pitchFamily="34" charset="-122"/>
              </a:rPr>
              <a:t>development strategies for the future</a:t>
            </a:r>
            <a:r>
              <a:rPr lang="zh-TW" altLang="zh-TW" sz="3200" dirty="0" smtClean="0">
                <a:solidFill>
                  <a:schemeClr val="bg1"/>
                </a:solidFill>
                <a:latin typeface="標楷體" pitchFamily="65" charset="-120"/>
                <a:ea typeface="標楷體" pitchFamily="65" charset="-120"/>
              </a:rPr>
              <a:t/>
            </a:r>
            <a:br>
              <a:rPr lang="zh-TW" altLang="zh-TW" sz="3200" dirty="0" smtClean="0">
                <a:solidFill>
                  <a:schemeClr val="bg1"/>
                </a:solidFill>
                <a:latin typeface="標楷體" pitchFamily="65" charset="-120"/>
                <a:ea typeface="標楷體" pitchFamily="65" charset="-120"/>
              </a:rPr>
            </a:br>
            <a:endParaRPr lang="zh-TW" altLang="en-US" sz="3200" dirty="0" smtClean="0">
              <a:solidFill>
                <a:schemeClr val="bg1"/>
              </a:solidFill>
              <a:latin typeface="標楷體" pitchFamily="65" charset="-120"/>
              <a:ea typeface="標楷體" pitchFamily="65" charset="-120"/>
            </a:endParaRPr>
          </a:p>
        </p:txBody>
      </p:sp>
      <p:sp>
        <p:nvSpPr>
          <p:cNvPr id="14339" name="內容版面配置區 2"/>
          <p:cNvSpPr>
            <a:spLocks noGrp="1"/>
          </p:cNvSpPr>
          <p:nvPr>
            <p:ph idx="1"/>
          </p:nvPr>
        </p:nvSpPr>
        <p:spPr>
          <a:xfrm>
            <a:off x="381000" y="1052513"/>
            <a:ext cx="8223250" cy="5040312"/>
          </a:xfrm>
        </p:spPr>
        <p:txBody>
          <a:bodyPr/>
          <a:lstStyle/>
          <a:p>
            <a:pPr>
              <a:lnSpc>
                <a:spcPts val="3000"/>
              </a:lnSpc>
            </a:pPr>
            <a:r>
              <a:rPr lang="en-US" altLang="zh-TW" sz="1800" dirty="0" smtClean="0">
                <a:latin typeface="HP Simplified Hans Light" panose="020B0300000000000000" pitchFamily="34" charset="-122"/>
                <a:ea typeface="HP Simplified Hans Light" panose="020B0300000000000000" pitchFamily="34" charset="-122"/>
              </a:rPr>
              <a:t>1.Action group has been actively transformed  for several years and reached significant achievements in brand operation and assets development. Especially in industry upgrading  and planning the Headquarter located in Taoyuan to be a New type industrial 4.0 Industrial Park together with  the full functions of R&amp;D</a:t>
            </a:r>
            <a:r>
              <a:rPr lang="zh-TW" altLang="en-US" sz="1800" dirty="0" smtClean="0">
                <a:latin typeface="HP Simplified Hans Light" panose="020B0300000000000000" pitchFamily="34" charset="-122"/>
                <a:ea typeface="HP Simplified Hans Light" panose="020B0300000000000000" pitchFamily="34" charset="-122"/>
              </a:rPr>
              <a:t>、</a:t>
            </a:r>
            <a:r>
              <a:rPr lang="en-US" altLang="zh-TW" sz="1800" dirty="0" smtClean="0">
                <a:latin typeface="HP Simplified Hans Light" panose="020B0300000000000000" pitchFamily="34" charset="-122"/>
                <a:ea typeface="HP Simplified Hans Light" panose="020B0300000000000000" pitchFamily="34" charset="-122"/>
              </a:rPr>
              <a:t>maker</a:t>
            </a:r>
            <a:r>
              <a:rPr lang="zh-TW" altLang="en-US" sz="1800" dirty="0" smtClean="0">
                <a:latin typeface="HP Simplified Hans Light" panose="020B0300000000000000" pitchFamily="34" charset="-122"/>
                <a:ea typeface="HP Simplified Hans Light" panose="020B0300000000000000" pitchFamily="34" charset="-122"/>
              </a:rPr>
              <a:t>、</a:t>
            </a:r>
            <a:r>
              <a:rPr lang="en-US" altLang="zh-TW" sz="1800" dirty="0" smtClean="0">
                <a:latin typeface="HP Simplified Hans Light" panose="020B0300000000000000" pitchFamily="34" charset="-122"/>
                <a:ea typeface="HP Simplified Hans Light" panose="020B0300000000000000" pitchFamily="34" charset="-122"/>
              </a:rPr>
              <a:t>AI</a:t>
            </a:r>
            <a:r>
              <a:rPr lang="zh-TW" altLang="en-US" sz="1800" dirty="0" smtClean="0">
                <a:latin typeface="HP Simplified Hans Light" panose="020B0300000000000000" pitchFamily="34" charset="-122"/>
                <a:ea typeface="HP Simplified Hans Light" panose="020B0300000000000000" pitchFamily="34" charset="-122"/>
              </a:rPr>
              <a:t>、</a:t>
            </a:r>
            <a:r>
              <a:rPr lang="en-US" altLang="zh-TW" sz="1800" dirty="0" smtClean="0">
                <a:latin typeface="HP Simplified Hans Light" panose="020B0300000000000000" pitchFamily="34" charset="-122"/>
                <a:ea typeface="HP Simplified Hans Light" panose="020B0300000000000000" pitchFamily="34" charset="-122"/>
              </a:rPr>
              <a:t>IOT</a:t>
            </a:r>
            <a:r>
              <a:rPr lang="zh-TW" altLang="en-US" sz="1800" dirty="0" smtClean="0">
                <a:latin typeface="HP Simplified Hans Light" panose="020B0300000000000000" pitchFamily="34" charset="-122"/>
                <a:ea typeface="HP Simplified Hans Light" panose="020B0300000000000000" pitchFamily="34" charset="-122"/>
              </a:rPr>
              <a:t>、</a:t>
            </a:r>
            <a:r>
              <a:rPr lang="en-US" altLang="zh-TW" sz="1800" dirty="0" smtClean="0">
                <a:latin typeface="HP Simplified Hans Light" panose="020B0300000000000000" pitchFamily="34" charset="-122"/>
                <a:ea typeface="HP Simplified Hans Light" panose="020B0300000000000000" pitchFamily="34" charset="-122"/>
              </a:rPr>
              <a:t>big data and exhibition.</a:t>
            </a:r>
          </a:p>
          <a:p>
            <a:pPr>
              <a:lnSpc>
                <a:spcPts val="3000"/>
              </a:lnSpc>
            </a:pPr>
            <a:r>
              <a:rPr lang="en-US" altLang="zh-TW" sz="1800" dirty="0" smtClean="0">
                <a:latin typeface="HP Simplified Hans Light" panose="020B0300000000000000" pitchFamily="34" charset="-122"/>
                <a:ea typeface="HP Simplified Hans Light" panose="020B0300000000000000" pitchFamily="34" charset="-122"/>
              </a:rPr>
              <a:t>2.To provide customers healthy and simple life with trustworthy  and  affordable products and services and to provide customers more immediate service with  smart technologies. </a:t>
            </a:r>
          </a:p>
          <a:p>
            <a:pPr>
              <a:lnSpc>
                <a:spcPts val="3000"/>
              </a:lnSpc>
            </a:pPr>
            <a:r>
              <a:rPr lang="zh-TW" altLang="en-US" sz="1800" dirty="0" smtClean="0">
                <a:latin typeface="HP Simplified Hans Light" panose="020B0300000000000000" pitchFamily="34" charset="-122"/>
                <a:ea typeface="HP Simplified Hans Light" panose="020B0300000000000000" pitchFamily="34" charset="-122"/>
              </a:rPr>
              <a:t> </a:t>
            </a:r>
            <a:r>
              <a:rPr lang="en-US" altLang="zh-TW" sz="1800" dirty="0" smtClean="0">
                <a:latin typeface="HP Simplified Hans Light" panose="020B0300000000000000" pitchFamily="34" charset="-122"/>
                <a:ea typeface="HP Simplified Hans Light" panose="020B0300000000000000" pitchFamily="34" charset="-122"/>
              </a:rPr>
              <a:t>3.To provide  users the best audio and video experience of automotive electronic products for different usage scenario and technology evolution and  generation </a:t>
            </a:r>
            <a:endParaRPr lang="zh-TW" altLang="en-US" sz="1800" dirty="0" smtClean="0">
              <a:latin typeface="HP Simplified Hans Light" panose="020B0300000000000000" pitchFamily="34" charset="-122"/>
              <a:ea typeface="HP Simplified Hans Light" panose="020B0300000000000000" pitchFamily="34" charset="-122"/>
            </a:endParaRPr>
          </a:p>
        </p:txBody>
      </p:sp>
      <p:sp>
        <p:nvSpPr>
          <p:cNvPr id="4" name="投影片編號版面配置區 3"/>
          <p:cNvSpPr>
            <a:spLocks noGrp="1"/>
          </p:cNvSpPr>
          <p:nvPr>
            <p:ph type="sldNum" sz="quarter" idx="10"/>
          </p:nvPr>
        </p:nvSpPr>
        <p:spPr/>
        <p:txBody>
          <a:bodyPr/>
          <a:lstStyle/>
          <a:p>
            <a:pPr>
              <a:defRPr/>
            </a:pPr>
            <a:fld id="{41197899-4CEF-4F29-BD17-E5176E451862}" type="slidenum">
              <a:rPr lang="zh-TW" altLang="en-US" smtClean="0"/>
              <a:pPr>
                <a:defRPr/>
              </a:pPr>
              <a:t>22</a:t>
            </a:fld>
            <a:endParaRPr lang="en-US" altLang="zh-TW"/>
          </a:p>
        </p:txBody>
      </p:sp>
    </p:spTree>
    <p:extLst>
      <p:ext uri="{BB962C8B-B14F-4D97-AF65-F5344CB8AC3E}">
        <p14:creationId xmlns:p14="http://schemas.microsoft.com/office/powerpoint/2010/main" val="21905188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solidFill>
            <a:srgbClr val="0070C0"/>
          </a:solidFill>
        </p:spPr>
        <p:txBody>
          <a:bodyPr/>
          <a:lstStyle/>
          <a:p>
            <a:r>
              <a:rPr lang="en-US" altLang="zh-TW" sz="3200" b="1" dirty="0" smtClean="0">
                <a:solidFill>
                  <a:schemeClr val="bg1"/>
                </a:solidFill>
                <a:latin typeface="HP Simplified Hans Light" panose="020B0300000000000000" pitchFamily="34" charset="-122"/>
                <a:ea typeface="HP Simplified Hans Light" panose="020B0300000000000000" pitchFamily="34" charset="-122"/>
              </a:rPr>
              <a:t>Group’s development strategies for the future</a:t>
            </a:r>
            <a:r>
              <a:rPr lang="zh-TW" altLang="zh-TW" sz="3200" b="1" dirty="0" smtClean="0">
                <a:solidFill>
                  <a:schemeClr val="bg1"/>
                </a:solidFill>
                <a:latin typeface="HP Simplified Hans Light" panose="020B0300000000000000" pitchFamily="34" charset="-122"/>
                <a:ea typeface="HP Simplified Hans Light" panose="020B0300000000000000" pitchFamily="34" charset="-122"/>
              </a:rPr>
              <a:t>：</a:t>
            </a:r>
            <a:r>
              <a:rPr lang="zh-TW" altLang="zh-TW" sz="3200" dirty="0" smtClean="0">
                <a:solidFill>
                  <a:schemeClr val="bg1"/>
                </a:solidFill>
                <a:latin typeface="標楷體" pitchFamily="65" charset="-120"/>
                <a:ea typeface="標楷體" pitchFamily="65" charset="-120"/>
              </a:rPr>
              <a:t/>
            </a:r>
            <a:br>
              <a:rPr lang="zh-TW" altLang="zh-TW" sz="3200" dirty="0" smtClean="0">
                <a:solidFill>
                  <a:schemeClr val="bg1"/>
                </a:solidFill>
                <a:latin typeface="標楷體" pitchFamily="65" charset="-120"/>
                <a:ea typeface="標楷體" pitchFamily="65" charset="-120"/>
              </a:rPr>
            </a:br>
            <a:endParaRPr lang="zh-TW" altLang="en-US" sz="3200" dirty="0" smtClean="0">
              <a:solidFill>
                <a:schemeClr val="bg1"/>
              </a:solidFill>
              <a:ea typeface="新細明體" charset="-120"/>
            </a:endParaRPr>
          </a:p>
        </p:txBody>
      </p:sp>
      <p:sp>
        <p:nvSpPr>
          <p:cNvPr id="16387" name="內容版面配置區 2"/>
          <p:cNvSpPr>
            <a:spLocks noGrp="1"/>
          </p:cNvSpPr>
          <p:nvPr>
            <p:ph idx="1"/>
          </p:nvPr>
        </p:nvSpPr>
        <p:spPr/>
        <p:txBody>
          <a:bodyPr/>
          <a:lstStyle/>
          <a:p>
            <a:r>
              <a:rPr lang="en-US" altLang="zh-TW" sz="2400" dirty="0" smtClean="0">
                <a:latin typeface="HP Simplified Hans Light" panose="020B0300000000000000" pitchFamily="34" charset="-122"/>
                <a:ea typeface="HP Simplified Hans Light" panose="020B0300000000000000" pitchFamily="34" charset="-122"/>
              </a:rPr>
              <a:t>3.Look forward to the future, we devote ourselves to integrating the resources of three major businesses and strengthen operation and upgrade brand  competition.  For business management, we emphasis in introducing and fostering of  talented people and enhance corporate culture and value  in order to implement sustainable business operation</a:t>
            </a:r>
          </a:p>
          <a:p>
            <a:r>
              <a:rPr lang="en-US" altLang="zh-TW" sz="2400" dirty="0" smtClean="0">
                <a:latin typeface="HP Simplified Hans Light" panose="020B0300000000000000" pitchFamily="34" charset="-122"/>
                <a:ea typeface="HP Simplified Hans Light" panose="020B0300000000000000" pitchFamily="34" charset="-122"/>
              </a:rPr>
              <a:t>4.Continue to digital transformation</a:t>
            </a:r>
            <a:endParaRPr lang="zh-TW" altLang="zh-TW" sz="2400" dirty="0" smtClean="0">
              <a:latin typeface="HP Simplified Hans Light" panose="020B0300000000000000" pitchFamily="34" charset="-122"/>
              <a:ea typeface="HP Simplified Hans Light" panose="020B0300000000000000" pitchFamily="34" charset="-122"/>
            </a:endParaRPr>
          </a:p>
          <a:p>
            <a:endParaRPr lang="zh-TW" altLang="en-US" dirty="0" smtClean="0">
              <a:ea typeface="新細明體" charset="-120"/>
            </a:endParaRPr>
          </a:p>
        </p:txBody>
      </p:sp>
      <p:sp>
        <p:nvSpPr>
          <p:cNvPr id="4" name="投影片編號版面配置區 3"/>
          <p:cNvSpPr>
            <a:spLocks noGrp="1"/>
          </p:cNvSpPr>
          <p:nvPr>
            <p:ph type="sldNum" sz="quarter" idx="10"/>
          </p:nvPr>
        </p:nvSpPr>
        <p:spPr/>
        <p:txBody>
          <a:bodyPr/>
          <a:lstStyle/>
          <a:p>
            <a:pPr>
              <a:defRPr/>
            </a:pPr>
            <a:fld id="{73C59DB5-0CB4-484B-8395-D59CACCD0F02}" type="slidenum">
              <a:rPr lang="zh-TW" altLang="en-US" smtClean="0"/>
              <a:pPr>
                <a:defRPr/>
              </a:pPr>
              <a:t>23</a:t>
            </a:fld>
            <a:endParaRPr lang="en-US" altLang="zh-TW"/>
          </a:p>
        </p:txBody>
      </p:sp>
    </p:spTree>
    <p:extLst>
      <p:ext uri="{BB962C8B-B14F-4D97-AF65-F5344CB8AC3E}">
        <p14:creationId xmlns:p14="http://schemas.microsoft.com/office/powerpoint/2010/main" val="34785433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altLang="zh-TW" sz="3200" dirty="0">
                <a:solidFill>
                  <a:schemeClr val="bg1"/>
                </a:solidFill>
              </a:rPr>
              <a:t>Action Group will continue to develop upward</a:t>
            </a:r>
            <a:endParaRPr lang="zh-TW" altLang="en-US" sz="3200" dirty="0">
              <a:solidFill>
                <a:schemeClr val="bg1"/>
              </a:solidFill>
            </a:endParaRPr>
          </a:p>
        </p:txBody>
      </p:sp>
      <p:sp>
        <p:nvSpPr>
          <p:cNvPr id="4" name="投影片編號版面配置區 3"/>
          <p:cNvSpPr>
            <a:spLocks noGrp="1"/>
          </p:cNvSpPr>
          <p:nvPr>
            <p:ph type="sldNum" sz="quarter" idx="10"/>
          </p:nvPr>
        </p:nvSpPr>
        <p:spPr/>
        <p:txBody>
          <a:bodyPr/>
          <a:lstStyle/>
          <a:p>
            <a:fld id="{A76E5742-5D1D-400A-AA9D-C83CD2333FD7}" type="slidenum">
              <a:rPr lang="zh-TW" altLang="en-US" smtClean="0"/>
              <a:pPr/>
              <a:t>24</a:t>
            </a:fld>
            <a:endParaRPr lang="en-US" altLang="zh-TW"/>
          </a:p>
        </p:txBody>
      </p:sp>
      <p:sp>
        <p:nvSpPr>
          <p:cNvPr id="5" name="直排文字版面配置區 4"/>
          <p:cNvSpPr txBox="1">
            <a:spLocks noGrp="1"/>
          </p:cNvSpPr>
          <p:nvPr>
            <p:ph type="body" orient="vert" idx="1"/>
          </p:nvPr>
        </p:nvSpPr>
        <p:spPr>
          <a:xfrm rot="16200000">
            <a:off x="3539922" y="1346200"/>
            <a:ext cx="2064155" cy="4419600"/>
          </a:xfrm>
          <a:prstGeom prst="rect">
            <a:avLst/>
          </a:prstGeom>
          <a:noFill/>
        </p:spPr>
        <p:txBody>
          <a:bodyPr wrap="square" rtlCol="0" anchor="ctr">
            <a:spAutoFit/>
          </a:bodyPr>
          <a:lstStyle/>
          <a:p>
            <a:pPr algn="ctr"/>
            <a:r>
              <a:rPr lang="en-US" altLang="zh-TW" sz="9600" dirty="0" smtClean="0">
                <a:solidFill>
                  <a:srgbClr val="002060"/>
                </a:solidFill>
              </a:rPr>
              <a:t>Q &amp; A</a:t>
            </a:r>
            <a:endParaRPr lang="zh-TW" altLang="en-US" sz="9600" dirty="0">
              <a:solidFill>
                <a:srgbClr val="002060"/>
              </a:solidFill>
            </a:endParaRPr>
          </a:p>
        </p:txBody>
      </p:sp>
    </p:spTree>
    <p:extLst>
      <p:ext uri="{BB962C8B-B14F-4D97-AF65-F5344CB8AC3E}">
        <p14:creationId xmlns:p14="http://schemas.microsoft.com/office/powerpoint/2010/main" val="129940918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134707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Agenda</a:t>
            </a:r>
            <a:endParaRPr lang="zh-TW" altLang="en-US" dirty="0"/>
          </a:p>
        </p:txBody>
      </p:sp>
      <p:sp>
        <p:nvSpPr>
          <p:cNvPr id="3" name="文字版面配置區 2"/>
          <p:cNvSpPr>
            <a:spLocks noGrp="1"/>
          </p:cNvSpPr>
          <p:nvPr>
            <p:ph type="body" idx="1"/>
          </p:nvPr>
        </p:nvSpPr>
        <p:spPr/>
        <p:txBody>
          <a:bodyPr/>
          <a:lstStyle/>
          <a:p>
            <a:endParaRPr lang="en-US" altLang="zh-TW" dirty="0" smtClean="0"/>
          </a:p>
          <a:p>
            <a:endParaRPr lang="zh-TW" altLang="en-US" dirty="0"/>
          </a:p>
        </p:txBody>
      </p:sp>
      <p:sp>
        <p:nvSpPr>
          <p:cNvPr id="5" name="文字版面配置區 4"/>
          <p:cNvSpPr>
            <a:spLocks noGrp="1"/>
          </p:cNvSpPr>
          <p:nvPr>
            <p:ph type="body" sz="quarter" idx="3"/>
          </p:nvPr>
        </p:nvSpPr>
        <p:spPr/>
        <p:txBody>
          <a:bodyPr/>
          <a:lstStyle/>
          <a:p>
            <a:endParaRPr lang="zh-TW" altLang="en-US" dirty="0"/>
          </a:p>
        </p:txBody>
      </p:sp>
      <p:sp>
        <p:nvSpPr>
          <p:cNvPr id="7" name="投影片編號版面配置區 6"/>
          <p:cNvSpPr>
            <a:spLocks noGrp="1"/>
          </p:cNvSpPr>
          <p:nvPr>
            <p:ph type="sldNum" sz="quarter" idx="10"/>
          </p:nvPr>
        </p:nvSpPr>
        <p:spPr/>
        <p:txBody>
          <a:bodyPr/>
          <a:lstStyle/>
          <a:p>
            <a:fld id="{079EA53B-7143-4195-AEBA-603D2E15DDE2}" type="slidenum">
              <a:rPr lang="zh-TW" altLang="en-US" smtClean="0"/>
              <a:pPr/>
              <a:t>3</a:t>
            </a:fld>
            <a:endParaRPr lang="en-US" altLang="zh-TW"/>
          </a:p>
        </p:txBody>
      </p:sp>
      <p:graphicFrame>
        <p:nvGraphicFramePr>
          <p:cNvPr id="11" name="內容版面配置區 10"/>
          <p:cNvGraphicFramePr>
            <a:graphicFrameLocks noGrp="1"/>
          </p:cNvGraphicFramePr>
          <p:nvPr>
            <p:ph sz="quarter" idx="4"/>
            <p:extLst>
              <p:ext uri="{D42A27DB-BD31-4B8C-83A1-F6EECF244321}">
                <p14:modId xmlns:p14="http://schemas.microsoft.com/office/powerpoint/2010/main" val="3969540504"/>
              </p:ext>
            </p:extLst>
          </p:nvPr>
        </p:nvGraphicFramePr>
        <p:xfrm>
          <a:off x="683568" y="1340768"/>
          <a:ext cx="785921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28591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en-US" altLang="zh-TW" dirty="0" smtClean="0">
                <a:latin typeface="HP Simplified Hans Light" panose="020B0300000000000000" pitchFamily="34" charset="-122"/>
                <a:ea typeface="HP Simplified Hans Light" panose="020B0300000000000000" pitchFamily="34" charset="-122"/>
              </a:rPr>
              <a:t>1.Company Profile</a:t>
            </a:r>
            <a:endParaRPr lang="zh-TW" altLang="en-US" dirty="0">
              <a:latin typeface="HP Simplified Hans Light" panose="020B0300000000000000" pitchFamily="34" charset="-122"/>
              <a:ea typeface="HP Simplified Hans Light" panose="020B0300000000000000" pitchFamily="34" charset="-122"/>
            </a:endParaRPr>
          </a:p>
        </p:txBody>
      </p:sp>
      <p:sp>
        <p:nvSpPr>
          <p:cNvPr id="9" name="直排文字版面配置區 8"/>
          <p:cNvSpPr>
            <a:spLocks noGrp="1"/>
          </p:cNvSpPr>
          <p:nvPr>
            <p:ph type="body" orient="vert" idx="1"/>
          </p:nvPr>
        </p:nvSpPr>
        <p:spPr/>
        <p:txBody>
          <a:bodyPr/>
          <a:lstStyle/>
          <a:p>
            <a:endParaRPr lang="zh-TW" altLang="en-US" dirty="0"/>
          </a:p>
        </p:txBody>
      </p:sp>
      <p:sp>
        <p:nvSpPr>
          <p:cNvPr id="7" name="投影片編號版面配置區 6"/>
          <p:cNvSpPr>
            <a:spLocks noGrp="1"/>
          </p:cNvSpPr>
          <p:nvPr>
            <p:ph type="sldNum" sz="quarter" idx="10"/>
          </p:nvPr>
        </p:nvSpPr>
        <p:spPr/>
        <p:txBody>
          <a:bodyPr/>
          <a:lstStyle/>
          <a:p>
            <a:fld id="{079EA53B-7143-4195-AEBA-603D2E15DDE2}" type="slidenum">
              <a:rPr lang="zh-TW" altLang="en-US" smtClean="0"/>
              <a:pPr/>
              <a:t>4</a:t>
            </a:fld>
            <a:endParaRPr lang="en-US" altLang="zh-TW"/>
          </a:p>
        </p:txBody>
      </p:sp>
      <p:graphicFrame>
        <p:nvGraphicFramePr>
          <p:cNvPr id="10" name="表格 9"/>
          <p:cNvGraphicFramePr>
            <a:graphicFrameLocks noGrp="1"/>
          </p:cNvGraphicFramePr>
          <p:nvPr>
            <p:extLst>
              <p:ext uri="{D42A27DB-BD31-4B8C-83A1-F6EECF244321}">
                <p14:modId xmlns:p14="http://schemas.microsoft.com/office/powerpoint/2010/main" val="690122897"/>
              </p:ext>
            </p:extLst>
          </p:nvPr>
        </p:nvGraphicFramePr>
        <p:xfrm>
          <a:off x="611560" y="1412776"/>
          <a:ext cx="8352928" cy="3413760"/>
        </p:xfrm>
        <a:graphic>
          <a:graphicData uri="http://schemas.openxmlformats.org/drawingml/2006/table">
            <a:tbl>
              <a:tblPr firstRow="1" bandRow="1">
                <a:tableStyleId>{5C22544A-7EE6-4342-B048-85BDC9FD1C3A}</a:tableStyleId>
              </a:tblPr>
              <a:tblGrid>
                <a:gridCol w="4068452"/>
                <a:gridCol w="4284476"/>
              </a:tblGrid>
              <a:tr h="370840">
                <a:tc>
                  <a:txBody>
                    <a:bodyPr/>
                    <a:lstStyle/>
                    <a:p>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Date</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of Incorporation</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July 21,1976</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IPO</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August, 2002( TWSE</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3024)</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Capital </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2.77 Billion NT</a:t>
                      </a: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Chairman</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Iris</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Peng</a:t>
                      </a:r>
                      <a:endParaRPr lang="en-US" altLang="zh-TW" dirty="0" smtClean="0">
                        <a:solidFill>
                          <a:srgbClr val="0000CC"/>
                        </a:solidFill>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Main Business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latin typeface="HP Simplified Hans Light" panose="020B0300000000000000" pitchFamily="34" charset="-122"/>
                          <a:ea typeface="HP Simplified Hans Light" panose="020B0300000000000000" pitchFamily="34" charset="-122"/>
                        </a:rPr>
                        <a:t>Sales</a:t>
                      </a:r>
                      <a:r>
                        <a:rPr lang="zh-TW" altLang="en-US" dirty="0" smtClean="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and after</a:t>
                      </a:r>
                      <a:r>
                        <a:rPr lang="en-US" altLang="zh-TW" baseline="0" dirty="0" smtClean="0">
                          <a:latin typeface="HP Simplified Hans Light" panose="020B0300000000000000" pitchFamily="34" charset="-122"/>
                          <a:ea typeface="HP Simplified Hans Light" panose="020B0300000000000000" pitchFamily="34" charset="-122"/>
                        </a:rPr>
                        <a:t> service of home appliances </a:t>
                      </a:r>
                    </a:p>
                    <a:p>
                      <a:r>
                        <a:rPr lang="en-US" altLang="zh-TW" dirty="0" smtClean="0">
                          <a:latin typeface="HP Simplified Hans Light" panose="020B0300000000000000" pitchFamily="34" charset="-122"/>
                          <a:ea typeface="HP Simplified Hans Light" panose="020B0300000000000000" pitchFamily="34" charset="-122"/>
                        </a:rPr>
                        <a:t>R&amp;D</a:t>
                      </a:r>
                      <a:r>
                        <a:rPr lang="zh-TW" altLang="en-US" dirty="0" smtClean="0">
                          <a:latin typeface="HP Simplified Hans Light" panose="020B0300000000000000" pitchFamily="34" charset="-122"/>
                          <a:ea typeface="HP Simplified Hans Light" panose="020B0300000000000000" pitchFamily="34" charset="-122"/>
                        </a:rPr>
                        <a:t>、</a:t>
                      </a:r>
                      <a:r>
                        <a:rPr lang="en-US" altLang="zh-TW" dirty="0" smtClean="0">
                          <a:latin typeface="HP Simplified Hans Light" panose="020B0300000000000000" pitchFamily="34" charset="-122"/>
                          <a:ea typeface="HP Simplified Hans Light" panose="020B0300000000000000" pitchFamily="34" charset="-122"/>
                        </a:rPr>
                        <a:t>manufacturing and sales of automotive electronic products.</a:t>
                      </a:r>
                      <a:r>
                        <a:rPr lang="en-US" altLang="zh-TW" baseline="0" dirty="0" smtClean="0">
                          <a:latin typeface="HP Simplified Hans Light" panose="020B0300000000000000" pitchFamily="34" charset="-122"/>
                          <a:ea typeface="HP Simplified Hans Light" panose="020B0300000000000000" pitchFamily="34" charset="-122"/>
                        </a:rPr>
                        <a:t>          </a:t>
                      </a:r>
                      <a:r>
                        <a:rPr lang="en-US" altLang="zh-TW" dirty="0" smtClean="0">
                          <a:latin typeface="HP Simplified Hans Light" panose="020B0300000000000000" pitchFamily="34" charset="-122"/>
                          <a:ea typeface="HP Simplified Hans Light" panose="020B0300000000000000" pitchFamily="34" charset="-122"/>
                        </a:rPr>
                        <a:t>Assets development  and rental service</a:t>
                      </a:r>
                      <a:endParaRPr lang="en-US" altLang="zh-TW" dirty="0" smtClean="0">
                        <a:solidFill>
                          <a:srgbClr val="0000CC"/>
                        </a:solidFill>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Company Website</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hlinkClick r:id="rId3"/>
                        </a:rPr>
                        <a:t>www.action.com.tw</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r>
            </a:tbl>
          </a:graphicData>
        </a:graphic>
      </p:graphicFrame>
    </p:spTree>
    <p:extLst>
      <p:ext uri="{BB962C8B-B14F-4D97-AF65-F5344CB8AC3E}">
        <p14:creationId xmlns:p14="http://schemas.microsoft.com/office/powerpoint/2010/main" val="224288444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HP Simplified Hans Light" panose="020B0300000000000000" pitchFamily="34" charset="-122"/>
                <a:ea typeface="HP Simplified Hans Light" panose="020B0300000000000000" pitchFamily="34" charset="-122"/>
              </a:rPr>
              <a:t>2.Finance Overview </a:t>
            </a:r>
            <a:endParaRPr lang="zh-TW" altLang="en-US" dirty="0">
              <a:latin typeface="HP Simplified Hans Light" panose="020B0300000000000000" pitchFamily="34" charset="-122"/>
              <a:ea typeface="HP Simplified Hans Light" panose="020B0300000000000000" pitchFamily="34" charset="-122"/>
            </a:endParaRPr>
          </a:p>
        </p:txBody>
      </p:sp>
      <p:sp>
        <p:nvSpPr>
          <p:cNvPr id="3" name="內容版面配置區 2"/>
          <p:cNvSpPr>
            <a:spLocks noGrp="1"/>
          </p:cNvSpPr>
          <p:nvPr>
            <p:ph idx="1"/>
          </p:nvPr>
        </p:nvSpPr>
        <p:spPr>
          <a:xfrm>
            <a:off x="381000" y="836712"/>
            <a:ext cx="8382000" cy="4929088"/>
          </a:xfrm>
        </p:spPr>
        <p:txBody>
          <a:bodyPr/>
          <a:lstStyle/>
          <a:p>
            <a:pPr algn="r"/>
            <a:r>
              <a:rPr lang="en-US" altLang="zh-TW" sz="2400" dirty="0">
                <a:latin typeface="HP Simplified Hans Light" panose="020B0300000000000000" pitchFamily="34" charset="-122"/>
                <a:ea typeface="HP Simplified Hans Light" panose="020B0300000000000000" pitchFamily="34" charset="-122"/>
              </a:rPr>
              <a:t>Consolidated </a:t>
            </a:r>
            <a:r>
              <a:rPr lang="en-US" altLang="zh-TW" sz="2400" dirty="0" smtClean="0">
                <a:latin typeface="HP Simplified Hans Light" panose="020B0300000000000000" pitchFamily="34" charset="-122"/>
                <a:ea typeface="HP Simplified Hans Light" panose="020B0300000000000000" pitchFamily="34" charset="-122"/>
              </a:rPr>
              <a:t>Income Statement</a:t>
            </a:r>
            <a:r>
              <a:rPr lang="en-US" altLang="zh-TW" sz="3200" dirty="0" smtClean="0">
                <a:latin typeface="HP Simplified Hans Light" panose="020B0300000000000000" pitchFamily="34" charset="-122"/>
                <a:ea typeface="HP Simplified Hans Light" panose="020B0300000000000000" pitchFamily="34" charset="-122"/>
              </a:rPr>
              <a:t>         </a:t>
            </a:r>
            <a:r>
              <a:rPr lang="en-US" altLang="zh-TW" sz="1600" dirty="0">
                <a:latin typeface="HP Simplified Hans Light" panose="020B0300000000000000" pitchFamily="34" charset="-122"/>
                <a:ea typeface="HP Simplified Hans Light" panose="020B0300000000000000" pitchFamily="34" charset="-122"/>
              </a:rPr>
              <a:t>Unit: NT$ thousand</a:t>
            </a:r>
            <a:endParaRPr lang="en-US" altLang="zh-TW" sz="1600" dirty="0" smtClean="0">
              <a:latin typeface="HP Simplified Hans Light" panose="020B0300000000000000" pitchFamily="34" charset="-122"/>
              <a:ea typeface="HP Simplified Hans Light" panose="020B0300000000000000" pitchFamily="34" charset="-122"/>
            </a:endParaRPr>
          </a:p>
          <a:p>
            <a:pPr algn="r"/>
            <a:endParaRPr lang="en-US" altLang="zh-TW" sz="1600" dirty="0" smtClean="0"/>
          </a:p>
          <a:p>
            <a:pPr algn="r"/>
            <a:r>
              <a:rPr lang="en-US" altLang="zh-TW" sz="1600" dirty="0" smtClean="0"/>
              <a:t> </a:t>
            </a:r>
            <a:endParaRPr lang="zh-TW" altLang="en-US" sz="1600" dirty="0"/>
          </a:p>
        </p:txBody>
      </p:sp>
      <p:sp>
        <p:nvSpPr>
          <p:cNvPr id="4" name="投影片編號版面配置區 3"/>
          <p:cNvSpPr>
            <a:spLocks noGrp="1"/>
          </p:cNvSpPr>
          <p:nvPr>
            <p:ph type="sldNum" sz="quarter" idx="10"/>
          </p:nvPr>
        </p:nvSpPr>
        <p:spPr/>
        <p:txBody>
          <a:bodyPr/>
          <a:lstStyle/>
          <a:p>
            <a:fld id="{FAE7E7ED-9D12-4850-9823-5CDAAA716EFD}" type="slidenum">
              <a:rPr lang="zh-TW" altLang="en-US" smtClean="0"/>
              <a:pPr/>
              <a:t>5</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2363364407"/>
              </p:ext>
            </p:extLst>
          </p:nvPr>
        </p:nvGraphicFramePr>
        <p:xfrm>
          <a:off x="539552" y="1484784"/>
          <a:ext cx="8228409" cy="2956560"/>
        </p:xfrm>
        <a:graphic>
          <a:graphicData uri="http://schemas.openxmlformats.org/drawingml/2006/table">
            <a:tbl>
              <a:tblPr firstRow="1" bandRow="1">
                <a:tableStyleId>{5C22544A-7EE6-4342-B048-85BDC9FD1C3A}</a:tableStyleId>
              </a:tblPr>
              <a:tblGrid>
                <a:gridCol w="2808311"/>
                <a:gridCol w="1728192"/>
                <a:gridCol w="1172344"/>
                <a:gridCol w="1419944"/>
                <a:gridCol w="1099618"/>
              </a:tblGrid>
              <a:tr h="303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rgbClr val="0000CC"/>
                          </a:solidFill>
                          <a:latin typeface="HP Simplified Hans Light" panose="020B0300000000000000" pitchFamily="34" charset="-122"/>
                          <a:ea typeface="HP Simplified Hans Light" panose="020B0300000000000000" pitchFamily="34" charset="-122"/>
                          <a:cs typeface="+mn-cs"/>
                        </a:rPr>
                        <a:t>Item</a:t>
                      </a:r>
                      <a:endParaRPr lang="zh-TW" altLang="en-US" sz="1800" b="1"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0000CC"/>
                          </a:solidFill>
                          <a:latin typeface="HP Simplified Hans Light" panose="020B0300000000000000" pitchFamily="34" charset="-122"/>
                          <a:ea typeface="HP Simplified Hans Light" panose="020B0300000000000000" pitchFamily="34" charset="-122"/>
                        </a:rPr>
                        <a:t>2021/H1</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nchor="ctr"/>
                </a:tc>
                <a:tc>
                  <a:txBody>
                    <a:bodyPr/>
                    <a:lstStyle/>
                    <a:p>
                      <a:pPr algn="ctr"/>
                      <a:r>
                        <a:rPr lang="en-US" altLang="zh-TW" dirty="0" smtClean="0">
                          <a:solidFill>
                            <a:srgbClr val="0000CC"/>
                          </a:solidFill>
                          <a:latin typeface="HP Simplified Hans Light" panose="020B0300000000000000" pitchFamily="34" charset="-122"/>
                          <a:ea typeface="HP Simplified Hans Light" panose="020B0300000000000000" pitchFamily="34" charset="-122"/>
                        </a:rPr>
                        <a:t>2020/H1</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solidFill>
                            <a:srgbClr val="0000CC"/>
                          </a:solidFill>
                          <a:latin typeface="HP Simplified Hans Light" panose="020B0300000000000000" pitchFamily="34" charset="-122"/>
                          <a:ea typeface="HP Simplified Hans Light" panose="020B0300000000000000" pitchFamily="34" charset="-122"/>
                        </a:rPr>
                        <a:t>Difference</a:t>
                      </a:r>
                      <a:endParaRPr lang="zh-TW" altLang="en-US" sz="2000" dirty="0">
                        <a:solidFill>
                          <a:srgbClr val="0000CC"/>
                        </a:solidFill>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solidFill>
                            <a:srgbClr val="0000CC"/>
                          </a:solidFill>
                          <a:latin typeface="HP Simplified Hans Light" panose="020B0300000000000000" pitchFamily="34" charset="-122"/>
                          <a:ea typeface="HP Simplified Hans Light" panose="020B0300000000000000" pitchFamily="34" charset="-122"/>
                        </a:rPr>
                        <a:t>YOY(%)</a:t>
                      </a:r>
                      <a:endParaRPr lang="zh-TW" altLang="en-US" sz="2000" dirty="0">
                        <a:solidFill>
                          <a:srgbClr val="0000CC"/>
                        </a:solidFill>
                        <a:latin typeface="HP Simplified Hans Light" panose="020B0300000000000000" pitchFamily="34" charset="-122"/>
                        <a:ea typeface="HP Simplified Hans Light" panose="020B0300000000000000" pitchFamily="34" charset="-122"/>
                      </a:endParaRPr>
                    </a:p>
                  </a:txBody>
                  <a:tcPr anchor="ctr">
                    <a:lnL w="12700" cap="flat" cmpd="sng" algn="ctr">
                      <a:solidFill>
                        <a:schemeClr val="bg1"/>
                      </a:solidFill>
                      <a:prstDash val="solid"/>
                      <a:round/>
                      <a:headEnd type="none" w="med" len="med"/>
                      <a:tailEnd type="none" w="med" len="med"/>
                    </a:lnL>
                  </a:tcPr>
                </a:tc>
              </a:tr>
              <a:tr h="280402">
                <a:tc>
                  <a:txBody>
                    <a:bodyPr/>
                    <a:lstStyle/>
                    <a:p>
                      <a:pPr>
                        <a:spcAft>
                          <a:spcPts val="0"/>
                        </a:spcAft>
                      </a:pPr>
                      <a:r>
                        <a:rPr lang="en-US" sz="1600" kern="1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Operating Revenue</a:t>
                      </a:r>
                      <a:endParaRPr lang="zh-TW" sz="1600" kern="1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endParaRPr>
                    </a:p>
                  </a:txBody>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743,096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632,561</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110,535</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17</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pPr>
                        <a:spcAft>
                          <a:spcPts val="0"/>
                        </a:spcAft>
                      </a:pPr>
                      <a:r>
                        <a:rPr lang="en-US" sz="1600" kern="1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Gross </a:t>
                      </a:r>
                      <a:r>
                        <a:rPr lang="en-US" sz="1600" kern="1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Profit from Operations</a:t>
                      </a:r>
                      <a:endParaRPr lang="zh-TW" sz="1600" kern="1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endParaRPr>
                    </a:p>
                  </a:txBody>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166,024</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153,964</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12,060</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8</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pPr>
                        <a:spcAft>
                          <a:spcPts val="0"/>
                        </a:spcAft>
                      </a:pPr>
                      <a:r>
                        <a:rPr lang="en-US" sz="1600" kern="1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Operating Expenses</a:t>
                      </a:r>
                      <a:endParaRPr lang="zh-TW" sz="1600" kern="1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endParaRPr>
                    </a:p>
                  </a:txBody>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180,813</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143,532</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37,281</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26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pPr>
                        <a:spcAft>
                          <a:spcPts val="0"/>
                        </a:spcAft>
                      </a:pPr>
                      <a:r>
                        <a:rPr lang="en-US" sz="1600" kern="1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Operating Income</a:t>
                      </a:r>
                      <a:endParaRPr lang="zh-TW" sz="1600" kern="1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endParaRPr>
                    </a:p>
                  </a:txBody>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(14,789)</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10,432</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(25,221)</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(242)</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r>
                        <a:rPr lang="en-US" altLang="zh-TW" sz="1600" kern="12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Profit before Tax(PBT)</a:t>
                      </a:r>
                      <a:endParaRPr lang="zh-TW" altLang="en-US" sz="1600" b="1" dirty="0">
                        <a:solidFill>
                          <a:srgbClr val="0000CC"/>
                        </a:solidFill>
                        <a:latin typeface="HP Simplified Hans Light" panose="020B0300000000000000" pitchFamily="34" charset="-122"/>
                        <a:ea typeface="HP Simplified Hans Light" panose="020B0300000000000000" pitchFamily="34" charset="-122"/>
                        <a:cs typeface="Arial Unicode MS" pitchFamily="34" charset="-120"/>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6,906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34,388</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171,278</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498</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pPr marL="0" algn="l" defTabSz="914400" rtl="0" eaLnBrk="1" latinLnBrk="0" hangingPunct="1"/>
                      <a:r>
                        <a:rPr lang="en-US" altLang="zh-TW" sz="1600" kern="1200" dirty="0" smtClean="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rPr>
                        <a:t>Net Profit</a:t>
                      </a:r>
                      <a:endParaRPr lang="zh-TW" altLang="en-US" sz="1600" kern="1200" dirty="0">
                        <a:solidFill>
                          <a:srgbClr val="0000CC"/>
                        </a:solidFill>
                        <a:effectLst/>
                        <a:latin typeface="HP Simplified Hans Light" panose="020B0300000000000000" pitchFamily="34" charset="-122"/>
                        <a:ea typeface="HP Simplified Hans Light" panose="020B0300000000000000" pitchFamily="34" charset="-122"/>
                        <a:cs typeface="Arial Unicode MS" pitchFamily="34" charset="-120"/>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186,885</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31,319</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155,566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497</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r h="280402">
                <a:tc>
                  <a:txBody>
                    <a:bodyPr/>
                    <a:lstStyle/>
                    <a:p>
                      <a:r>
                        <a:rPr lang="en-US" altLang="zh-TW" sz="1600" b="0" dirty="0" smtClean="0">
                          <a:solidFill>
                            <a:srgbClr val="0000CC"/>
                          </a:solidFill>
                          <a:latin typeface="HP Simplified Hans Light" panose="020B0300000000000000" pitchFamily="34" charset="-122"/>
                          <a:ea typeface="HP Simplified Hans Light" panose="020B0300000000000000" pitchFamily="34" charset="-122"/>
                          <a:cs typeface="Arial Unicode MS" pitchFamily="34" charset="-120"/>
                        </a:rPr>
                        <a:t>EPS(NTD)</a:t>
                      </a:r>
                      <a:endParaRPr lang="zh-TW" altLang="en-US" sz="1600" b="0" dirty="0">
                        <a:solidFill>
                          <a:srgbClr val="0000CC"/>
                        </a:solidFill>
                        <a:latin typeface="HP Simplified Hans Light" panose="020B0300000000000000" pitchFamily="34" charset="-122"/>
                        <a:ea typeface="HP Simplified Hans Light" panose="020B0300000000000000" pitchFamily="34" charset="-122"/>
                        <a:cs typeface="Arial Unicode MS" pitchFamily="34" charset="-120"/>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0.68</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0.12</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0.56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r" defTabSz="914400" rtl="0" eaLnBrk="1" latinLnBrk="0" hangingPunct="1"/>
                      <a:r>
                        <a:rPr lang="en-US" altLang="zh-TW" sz="1800" kern="1200" dirty="0" smtClean="0">
                          <a:solidFill>
                            <a:srgbClr val="0000CC"/>
                          </a:solidFill>
                          <a:latin typeface="HP Simplified Hans Light" panose="020B0300000000000000" pitchFamily="34" charset="-122"/>
                          <a:ea typeface="HP Simplified Hans Light" panose="020B0300000000000000" pitchFamily="34" charset="-122"/>
                          <a:cs typeface="+mn-cs"/>
                        </a:rPr>
                        <a:t>496</a:t>
                      </a:r>
                      <a:endParaRPr lang="zh-TW" altLang="en-US" sz="180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nchor="ctr">
                    <a:lnL w="12700" cap="flat" cmpd="sng" algn="ctr">
                      <a:solidFill>
                        <a:schemeClr val="bg1"/>
                      </a:solidFill>
                      <a:prstDash val="solid"/>
                      <a:round/>
                      <a:headEnd type="none" w="med" len="med"/>
                      <a:tailEnd type="none" w="med" len="med"/>
                    </a:lnL>
                  </a:tcPr>
                </a:tc>
              </a:tr>
            </a:tbl>
          </a:graphicData>
        </a:graphic>
      </p:graphicFrame>
      <p:sp>
        <p:nvSpPr>
          <p:cNvPr id="5" name="文字方塊 4"/>
          <p:cNvSpPr txBox="1"/>
          <p:nvPr/>
        </p:nvSpPr>
        <p:spPr>
          <a:xfrm>
            <a:off x="539552" y="4653136"/>
            <a:ext cx="8208912" cy="584775"/>
          </a:xfrm>
          <a:prstGeom prst="rect">
            <a:avLst/>
          </a:prstGeom>
          <a:noFill/>
        </p:spPr>
        <p:txBody>
          <a:bodyPr wrap="square" rtlCol="0">
            <a:spAutoFit/>
          </a:bodyPr>
          <a:lstStyle/>
          <a:p>
            <a:r>
              <a:rPr lang="en-US" altLang="zh-TW" sz="1600" dirty="0" smtClean="0">
                <a:latin typeface="HP Simplified Hans Light" panose="020B0300000000000000" pitchFamily="34" charset="-122"/>
                <a:ea typeface="HP Simplified Hans Light" panose="020B0300000000000000" pitchFamily="34" charset="-122"/>
              </a:rPr>
              <a:t>Note : The difference between PBT and net profit is mainly due to the equity disposal of  Action Technology (JIAN) </a:t>
            </a:r>
            <a:r>
              <a:rPr lang="en-US" altLang="zh-TW" sz="1600" dirty="0" err="1" smtClean="0">
                <a:latin typeface="HP Simplified Hans Light" panose="020B0300000000000000" pitchFamily="34" charset="-122"/>
                <a:ea typeface="HP Simplified Hans Light" panose="020B0300000000000000" pitchFamily="34" charset="-122"/>
              </a:rPr>
              <a:t>Co.,Ltd</a:t>
            </a:r>
            <a:r>
              <a:rPr lang="en-US" altLang="zh-TW" sz="1600" dirty="0" smtClean="0">
                <a:latin typeface="HP Simplified Hans Light" panose="020B0300000000000000" pitchFamily="34" charset="-122"/>
                <a:ea typeface="HP Simplified Hans Light" panose="020B0300000000000000" pitchFamily="34" charset="-122"/>
              </a:rPr>
              <a:t>  </a:t>
            </a:r>
            <a:endParaRPr lang="zh-TW" altLang="en-US" sz="1600" dirty="0">
              <a:latin typeface="HP Simplified Hans Light" panose="020B0300000000000000" pitchFamily="34" charset="-122"/>
              <a:ea typeface="HP Simplified Hans Light" panose="020B0300000000000000" pitchFamily="34" charset="-122"/>
            </a:endParaRPr>
          </a:p>
        </p:txBody>
      </p:sp>
    </p:spTree>
    <p:extLst>
      <p:ext uri="{BB962C8B-B14F-4D97-AF65-F5344CB8AC3E}">
        <p14:creationId xmlns:p14="http://schemas.microsoft.com/office/powerpoint/2010/main" val="242630990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HP Simplified Hans Light" panose="020B0300000000000000" pitchFamily="34" charset="-122"/>
                <a:ea typeface="HP Simplified Hans Light" panose="020B0300000000000000" pitchFamily="34" charset="-122"/>
              </a:rPr>
              <a:t>Revenue for main business</a:t>
            </a:r>
            <a:endParaRPr lang="zh-TW" altLang="en-US" dirty="0">
              <a:latin typeface="HP Simplified Hans Light" panose="020B0300000000000000" pitchFamily="34" charset="-122"/>
              <a:ea typeface="HP Simplified Hans Light" panose="020B0300000000000000" pitchFamily="34" charset="-122"/>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03314490"/>
              </p:ext>
            </p:extLst>
          </p:nvPr>
        </p:nvGraphicFramePr>
        <p:xfrm>
          <a:off x="381000" y="1346200"/>
          <a:ext cx="8382000" cy="3302000"/>
        </p:xfrm>
        <a:graphic>
          <a:graphicData uri="http://schemas.openxmlformats.org/drawingml/2006/table">
            <a:tbl>
              <a:tblPr firstRow="1" bandRow="1">
                <a:tableStyleId>{5C22544A-7EE6-4342-B048-85BDC9FD1C3A}</a:tableStyleId>
              </a:tblPr>
              <a:tblGrid>
                <a:gridCol w="1676400"/>
                <a:gridCol w="1676400"/>
                <a:gridCol w="1676400"/>
                <a:gridCol w="1676400"/>
                <a:gridCol w="1676400"/>
              </a:tblGrid>
              <a:tr h="370840">
                <a:tc rowSpan="2">
                  <a:txBody>
                    <a:bodyPr/>
                    <a:lstStyle/>
                    <a:p>
                      <a:pPr algn="ctr"/>
                      <a:r>
                        <a:rPr lang="en-US" altLang="zh-TW" dirty="0" smtClean="0">
                          <a:solidFill>
                            <a:schemeClr val="tx1"/>
                          </a:solidFill>
                          <a:latin typeface="HP Simplified Hans Light" panose="020B0300000000000000" pitchFamily="34" charset="-122"/>
                          <a:ea typeface="HP Simplified Hans Light" panose="020B0300000000000000" pitchFamily="34" charset="-122"/>
                        </a:rPr>
                        <a:t>Main</a:t>
                      </a:r>
                      <a:r>
                        <a:rPr lang="en-US" altLang="zh-TW" baseline="0" dirty="0" smtClean="0">
                          <a:solidFill>
                            <a:schemeClr val="tx1"/>
                          </a:solidFill>
                          <a:latin typeface="HP Simplified Hans Light" panose="020B0300000000000000" pitchFamily="34" charset="-122"/>
                          <a:ea typeface="HP Simplified Hans Light" panose="020B0300000000000000" pitchFamily="34" charset="-122"/>
                        </a:rPr>
                        <a:t> Business</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gridSpan="2">
                  <a:txBody>
                    <a:bodyPr/>
                    <a:lstStyle/>
                    <a:p>
                      <a:pPr algn="ctr"/>
                      <a:r>
                        <a:rPr lang="en-US" altLang="zh-TW" dirty="0" smtClean="0">
                          <a:solidFill>
                            <a:schemeClr val="tx1"/>
                          </a:solidFill>
                          <a:latin typeface="HP Simplified Hans Light" panose="020B0300000000000000" pitchFamily="34" charset="-122"/>
                          <a:ea typeface="HP Simplified Hans Light" panose="020B0300000000000000" pitchFamily="34" charset="-122"/>
                        </a:rPr>
                        <a:t>2021H1</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hMerge="1">
                  <a:txBody>
                    <a:bodyPr/>
                    <a:lstStyle/>
                    <a:p>
                      <a:pPr algn="ctr"/>
                      <a:endParaRPr lang="zh-TW" altLang="en-US" dirty="0"/>
                    </a:p>
                  </a:txBody>
                  <a:tcPr/>
                </a:tc>
                <a:tc gridSpan="2">
                  <a:txBody>
                    <a:bodyPr/>
                    <a:lstStyle/>
                    <a:p>
                      <a:pPr algn="ctr"/>
                      <a:r>
                        <a:rPr lang="en-US" altLang="zh-TW" dirty="0" smtClean="0">
                          <a:solidFill>
                            <a:schemeClr val="tx1"/>
                          </a:solidFill>
                          <a:latin typeface="HP Simplified Hans Light" panose="020B0300000000000000" pitchFamily="34" charset="-122"/>
                          <a:ea typeface="HP Simplified Hans Light" panose="020B0300000000000000" pitchFamily="34" charset="-122"/>
                        </a:rPr>
                        <a:t>2020H1</a:t>
                      </a:r>
                      <a:endParaRPr lang="zh-TW" altLang="en-US" dirty="0">
                        <a:solidFill>
                          <a:schemeClr val="tx1"/>
                        </a:solidFill>
                        <a:latin typeface="HP Simplified Hans Light" panose="020B0300000000000000" pitchFamily="34" charset="-122"/>
                        <a:ea typeface="HP Simplified Hans Light" panose="020B0300000000000000" pitchFamily="34" charset="-122"/>
                      </a:endParaRPr>
                    </a:p>
                  </a:txBody>
                  <a:tcPr/>
                </a:tc>
                <a:tc hMerge="1">
                  <a:txBody>
                    <a:bodyPr/>
                    <a:lstStyle/>
                    <a:p>
                      <a:pPr algn="ctr"/>
                      <a:endParaRPr lang="zh-TW" altLang="en-US" dirty="0"/>
                    </a:p>
                  </a:txBody>
                  <a:tcPr/>
                </a:tc>
              </a:tr>
              <a:tr h="370840">
                <a:tc vMerge="1">
                  <a:txBody>
                    <a:bodyPr/>
                    <a:lstStyle/>
                    <a:p>
                      <a:pPr algn="ctr"/>
                      <a:endParaRPr lang="zh-TW" altLang="en-US" dirty="0"/>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Amount(In</a:t>
                      </a:r>
                      <a:r>
                        <a:rPr lang="en-US" altLang="zh-TW" baseline="0" dirty="0" smtClean="0">
                          <a:latin typeface="HP Simplified Hans Light" panose="020B0300000000000000" pitchFamily="34" charset="-122"/>
                          <a:ea typeface="HP Simplified Hans Light" panose="020B0300000000000000" pitchFamily="34" charset="-122"/>
                        </a:rPr>
                        <a:t> NT thousand</a:t>
                      </a: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HP Simplified Hans Light" panose="020B0300000000000000" pitchFamily="34" charset="-122"/>
                          <a:ea typeface="HP Simplified Hans Light" panose="020B0300000000000000" pitchFamily="34" charset="-122"/>
                        </a:rPr>
                        <a:t>Amount(In</a:t>
                      </a:r>
                      <a:r>
                        <a:rPr lang="en-US" altLang="zh-TW" baseline="0" dirty="0" smtClean="0">
                          <a:latin typeface="HP Simplified Hans Light" panose="020B0300000000000000" pitchFamily="34" charset="-122"/>
                          <a:ea typeface="HP Simplified Hans Light" panose="020B0300000000000000" pitchFamily="34" charset="-122"/>
                        </a:rPr>
                        <a:t> NT thousand</a:t>
                      </a: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smtClean="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latin typeface="HP Simplified Hans Light" panose="020B0300000000000000" pitchFamily="34" charset="-122"/>
                          <a:ea typeface="HP Simplified Hans Light" panose="020B0300000000000000" pitchFamily="34" charset="-122"/>
                        </a:rPr>
                        <a:t>Brand Management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405,150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54.5%</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384,930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60.9%</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latin typeface="HP Simplified Hans Light" panose="020B0300000000000000" pitchFamily="34" charset="-122"/>
                          <a:ea typeface="HP Simplified Hans Light" panose="020B0300000000000000" pitchFamily="34" charset="-122"/>
                        </a:rPr>
                        <a:t>Automotive Electronics</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272,162</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36.6%</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183,184</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29.0%</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latin typeface="HP Simplified Hans Light" panose="020B0300000000000000" pitchFamily="34" charset="-122"/>
                          <a:ea typeface="HP Simplified Hans Light" panose="020B0300000000000000" pitchFamily="34" charset="-122"/>
                        </a:rPr>
                        <a:t>Asset Development</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65,784</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8.9%</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64,447</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10.1%</a:t>
                      </a:r>
                      <a:endParaRPr lang="zh-TW" altLang="en-US" dirty="0">
                        <a:latin typeface="HP Simplified Hans Light" panose="020B0300000000000000" pitchFamily="34" charset="-122"/>
                        <a:ea typeface="HP Simplified Hans Light" panose="020B0300000000000000" pitchFamily="34" charset="-122"/>
                      </a:endParaRPr>
                    </a:p>
                  </a:txBody>
                  <a:tcPr/>
                </a:tc>
              </a:tr>
              <a:tr h="370840">
                <a:tc>
                  <a:txBody>
                    <a:bodyPr/>
                    <a:lstStyle/>
                    <a:p>
                      <a:r>
                        <a:rPr lang="en-US" altLang="zh-TW" dirty="0" smtClean="0">
                          <a:latin typeface="HP Simplified Hans Light" panose="020B0300000000000000" pitchFamily="34" charset="-122"/>
                          <a:ea typeface="HP Simplified Hans Light" panose="020B0300000000000000" pitchFamily="34" charset="-122"/>
                        </a:rPr>
                        <a:t>Total</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743,096</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100.0%</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632,561</a:t>
                      </a:r>
                      <a:endParaRPr lang="zh-TW" altLang="en-US" dirty="0">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latin typeface="HP Simplified Hans Light" panose="020B0300000000000000" pitchFamily="34" charset="-122"/>
                          <a:ea typeface="HP Simplified Hans Light" panose="020B0300000000000000" pitchFamily="34" charset="-122"/>
                        </a:rPr>
                        <a:t>100.0%</a:t>
                      </a:r>
                      <a:endParaRPr lang="zh-TW" altLang="en-US" dirty="0">
                        <a:latin typeface="HP Simplified Hans Light" panose="020B0300000000000000" pitchFamily="34" charset="-122"/>
                        <a:ea typeface="HP Simplified Hans Light" panose="020B0300000000000000" pitchFamily="34" charset="-122"/>
                      </a:endParaRPr>
                    </a:p>
                  </a:txBody>
                  <a:tcPr/>
                </a:tc>
              </a:tr>
            </a:tbl>
          </a:graphicData>
        </a:graphic>
      </p:graphicFrame>
      <p:sp>
        <p:nvSpPr>
          <p:cNvPr id="4" name="投影片編號版面配置區 3"/>
          <p:cNvSpPr>
            <a:spLocks noGrp="1"/>
          </p:cNvSpPr>
          <p:nvPr>
            <p:ph type="sldNum" sz="quarter" idx="10"/>
          </p:nvPr>
        </p:nvSpPr>
        <p:spPr/>
        <p:txBody>
          <a:bodyPr/>
          <a:lstStyle/>
          <a:p>
            <a:fld id="{9AB3A636-E45A-429B-9ED7-7311850460A6}" type="slidenum">
              <a:rPr lang="zh-TW" altLang="en-US" smtClean="0"/>
              <a:pPr/>
              <a:t>6</a:t>
            </a:fld>
            <a:endParaRPr lang="en-US" altLang="zh-TW"/>
          </a:p>
        </p:txBody>
      </p:sp>
    </p:spTree>
    <p:extLst>
      <p:ext uri="{BB962C8B-B14F-4D97-AF65-F5344CB8AC3E}">
        <p14:creationId xmlns:p14="http://schemas.microsoft.com/office/powerpoint/2010/main" val="18991399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800" b="1" dirty="0">
                <a:latin typeface="HP Simplified Hans Light" panose="020B0300000000000000" pitchFamily="34" charset="-122"/>
                <a:ea typeface="HP Simplified Hans Light" panose="020B0300000000000000" pitchFamily="34" charset="-122"/>
              </a:rPr>
              <a:t>Consolidated </a:t>
            </a:r>
            <a:r>
              <a:rPr lang="en-US" altLang="zh-TW" sz="2800" b="1" dirty="0" smtClean="0">
                <a:latin typeface="HP Simplified Hans Light" panose="020B0300000000000000" pitchFamily="34" charset="-122"/>
                <a:ea typeface="HP Simplified Hans Light" panose="020B0300000000000000" pitchFamily="34" charset="-122"/>
              </a:rPr>
              <a:t>Balance Sheet</a:t>
            </a:r>
            <a:endParaRPr lang="zh-TW" altLang="en-US" sz="2800" b="1" dirty="0">
              <a:latin typeface="HP Simplified Hans Light" panose="020B0300000000000000" pitchFamily="34" charset="-122"/>
              <a:ea typeface="HP Simplified Hans Light" panose="020B0300000000000000" pitchFamily="34" charset="-122"/>
            </a:endParaRPr>
          </a:p>
        </p:txBody>
      </p:sp>
      <p:sp>
        <p:nvSpPr>
          <p:cNvPr id="3" name="內容版面配置區 2"/>
          <p:cNvSpPr>
            <a:spLocks noGrp="1"/>
          </p:cNvSpPr>
          <p:nvPr>
            <p:ph idx="1"/>
          </p:nvPr>
        </p:nvSpPr>
        <p:spPr>
          <a:xfrm>
            <a:off x="381000" y="764704"/>
            <a:ext cx="8382000" cy="5001096"/>
          </a:xfrm>
        </p:spPr>
        <p:txBody>
          <a:bodyPr/>
          <a:lstStyle/>
          <a:p>
            <a:pPr algn="r"/>
            <a:r>
              <a:rPr lang="en-US" altLang="zh-TW" sz="1800" dirty="0">
                <a:solidFill>
                  <a:schemeClr val="tx1"/>
                </a:solidFill>
                <a:latin typeface="HP Simplified Hans Light" panose="020B0300000000000000" pitchFamily="34" charset="-122"/>
                <a:ea typeface="HP Simplified Hans Light" panose="020B0300000000000000" pitchFamily="34" charset="-122"/>
              </a:rPr>
              <a:t>Unit: NT$ thousand</a:t>
            </a:r>
            <a:endParaRPr lang="zh-TW" altLang="en-US" sz="1800" dirty="0">
              <a:solidFill>
                <a:schemeClr val="tx1"/>
              </a:solidFill>
              <a:latin typeface="HP Simplified Hans Light" panose="020B0300000000000000" pitchFamily="34" charset="-122"/>
              <a:ea typeface="HP Simplified Hans Light" panose="020B0300000000000000" pitchFamily="34" charset="-122"/>
            </a:endParaRPr>
          </a:p>
          <a:p>
            <a:pPr algn="r"/>
            <a:r>
              <a:rPr lang="en-US" altLang="zh-TW" sz="1800" u="sng" kern="1200" dirty="0">
                <a:solidFill>
                  <a:srgbClr val="0000CC"/>
                </a:solidFill>
                <a:hlinkClick r:id="rId3"/>
              </a:rPr>
              <a:t>Return On Equity</a:t>
            </a:r>
            <a:r>
              <a:rPr lang="en-US" altLang="zh-TW" sz="1800" u="sng" kern="1200" dirty="0">
                <a:solidFill>
                  <a:srgbClr val="0000CC"/>
                </a:solidFill>
              </a:rPr>
              <a:t> </a:t>
            </a:r>
            <a:endParaRPr lang="zh-TW" altLang="zh-TW" sz="1800" b="0" dirty="0"/>
          </a:p>
          <a:p>
            <a:pPr algn="r"/>
            <a:endParaRPr lang="zh-TW" altLang="en-US" sz="1800" dirty="0"/>
          </a:p>
        </p:txBody>
      </p:sp>
      <p:sp>
        <p:nvSpPr>
          <p:cNvPr id="4" name="投影片編號版面配置區 3"/>
          <p:cNvSpPr>
            <a:spLocks noGrp="1"/>
          </p:cNvSpPr>
          <p:nvPr>
            <p:ph type="sldNum" sz="quarter" idx="10"/>
          </p:nvPr>
        </p:nvSpPr>
        <p:spPr/>
        <p:txBody>
          <a:bodyPr/>
          <a:lstStyle/>
          <a:p>
            <a:fld id="{FAE7E7ED-9D12-4850-9823-5CDAAA716EFD}" type="slidenum">
              <a:rPr lang="zh-TW" altLang="en-US" smtClean="0"/>
              <a:pPr/>
              <a:t>7</a:t>
            </a:fld>
            <a:endParaRPr lang="en-US" altLang="zh-TW"/>
          </a:p>
        </p:txBody>
      </p:sp>
      <p:graphicFrame>
        <p:nvGraphicFramePr>
          <p:cNvPr id="5" name="表格 4"/>
          <p:cNvGraphicFramePr>
            <a:graphicFrameLocks noGrp="1"/>
          </p:cNvGraphicFramePr>
          <p:nvPr>
            <p:extLst>
              <p:ext uri="{D42A27DB-BD31-4B8C-83A1-F6EECF244321}">
                <p14:modId xmlns:p14="http://schemas.microsoft.com/office/powerpoint/2010/main" val="745585585"/>
              </p:ext>
            </p:extLst>
          </p:nvPr>
        </p:nvGraphicFramePr>
        <p:xfrm>
          <a:off x="539552" y="1268759"/>
          <a:ext cx="8064896" cy="4863579"/>
        </p:xfrm>
        <a:graphic>
          <a:graphicData uri="http://schemas.openxmlformats.org/drawingml/2006/table">
            <a:tbl>
              <a:tblPr firstRow="1" bandRow="1">
                <a:tableStyleId>{5C22544A-7EE6-4342-B048-85BDC9FD1C3A}</a:tableStyleId>
              </a:tblPr>
              <a:tblGrid>
                <a:gridCol w="3672408"/>
                <a:gridCol w="1512168"/>
                <a:gridCol w="1512168"/>
                <a:gridCol w="1368152"/>
              </a:tblGrid>
              <a:tr h="3544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0000CC"/>
                          </a:solidFill>
                          <a:latin typeface="HP Simplified Hans Light" panose="020B0300000000000000" pitchFamily="34" charset="-122"/>
                          <a:ea typeface="HP Simplified Hans Light" panose="020B0300000000000000" pitchFamily="34" charset="-122"/>
                        </a:rPr>
                        <a:t>Item</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solidFill>
                            <a:srgbClr val="0000CC"/>
                          </a:solidFill>
                          <a:latin typeface="HP Simplified Hans Light" panose="020B0300000000000000" pitchFamily="34" charset="-122"/>
                          <a:ea typeface="HP Simplified Hans Light" panose="020B0300000000000000" pitchFamily="34" charset="-122"/>
                        </a:rPr>
                        <a:t>2021.06.30</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solidFill>
                            <a:srgbClr val="0000CC"/>
                          </a:solidFill>
                          <a:latin typeface="HP Simplified Hans Light" panose="020B0300000000000000" pitchFamily="34" charset="-122"/>
                          <a:ea typeface="HP Simplified Hans Light" panose="020B0300000000000000" pitchFamily="34" charset="-122"/>
                        </a:rPr>
                        <a:t>2020.12.31</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algn="ctr"/>
                      <a:r>
                        <a:rPr lang="en-US" altLang="zh-TW" dirty="0" smtClean="0">
                          <a:solidFill>
                            <a:srgbClr val="0000CC"/>
                          </a:solidFill>
                          <a:latin typeface="HP Simplified Hans Light" panose="020B0300000000000000" pitchFamily="34" charset="-122"/>
                          <a:ea typeface="HP Simplified Hans Light" panose="020B0300000000000000" pitchFamily="34" charset="-122"/>
                        </a:rPr>
                        <a:t>2020.06.30</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Current assets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1,911,364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1,403,482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1,360,843</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Non-current assets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2,256,136</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2,306,222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2,411,772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  Investments</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in equity method</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539,740</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540,091</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525,206</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409169">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  </a:t>
                      </a:r>
                      <a:r>
                        <a:rPr lang="en-US" altLang="zh-TW" sz="1700" dirty="0" smtClean="0">
                          <a:solidFill>
                            <a:srgbClr val="0000CC"/>
                          </a:solidFill>
                          <a:latin typeface="HP Simplified Hans Light" panose="020B0300000000000000" pitchFamily="34" charset="-122"/>
                          <a:ea typeface="HP Simplified Hans Light" panose="020B0300000000000000" pitchFamily="34" charset="-122"/>
                        </a:rPr>
                        <a:t>Property, plant and  equipment</a:t>
                      </a:r>
                      <a:endParaRPr lang="zh-TW" altLang="en-US" sz="1700"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1,172,874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1,354,868</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1,295,782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  Other non-current assets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543,522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411,263</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590,784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Total Assets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4,167,500</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3,709,704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3,772,615</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solidFill>
                      <a:schemeClr val="accent1">
                        <a:lumMod val="75000"/>
                      </a:schemeClr>
                    </a:solidFill>
                  </a:tcPr>
                </a:tc>
              </a:tr>
              <a:tr h="354457">
                <a:tc>
                  <a:txBody>
                    <a:bodyPr/>
                    <a:lstStyle/>
                    <a:p>
                      <a:r>
                        <a:rPr lang="en-US" altLang="zh-TW" dirty="0" smtClean="0">
                          <a:solidFill>
                            <a:srgbClr val="0000CC"/>
                          </a:solidFill>
                          <a:latin typeface="HP Simplified Hans Light" panose="020B0300000000000000" pitchFamily="34" charset="-122"/>
                          <a:ea typeface="HP Simplified Hans Light" panose="020B0300000000000000" pitchFamily="34" charset="-122"/>
                        </a:rPr>
                        <a:t>Current Liabilities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1,059,709</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892,079</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955,267</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54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0000CC"/>
                          </a:solidFill>
                          <a:latin typeface="HP Simplified Hans Light" panose="020B0300000000000000" pitchFamily="34" charset="-122"/>
                          <a:ea typeface="HP Simplified Hans Light" panose="020B0300000000000000" pitchFamily="34" charset="-122"/>
                        </a:rPr>
                        <a:t>Non-current Liabilities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353,781</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203,401</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235,596</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98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0000CC"/>
                          </a:solidFill>
                          <a:latin typeface="HP Simplified Hans Light" panose="020B0300000000000000" pitchFamily="34" charset="-122"/>
                          <a:ea typeface="HP Simplified Hans Light" panose="020B0300000000000000" pitchFamily="34" charset="-122"/>
                        </a:rPr>
                        <a:t>Total</a:t>
                      </a:r>
                      <a:r>
                        <a:rPr lang="en-US" altLang="zh-TW" baseline="0" dirty="0" smtClean="0">
                          <a:solidFill>
                            <a:srgbClr val="0000CC"/>
                          </a:solidFill>
                          <a:latin typeface="HP Simplified Hans Light" panose="020B0300000000000000" pitchFamily="34" charset="-122"/>
                          <a:ea typeface="HP Simplified Hans Light" panose="020B0300000000000000" pitchFamily="34" charset="-122"/>
                        </a:rPr>
                        <a:t> Liabilities</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98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0000CC"/>
                          </a:solidFill>
                          <a:latin typeface="HP Simplified Hans Light" panose="020B0300000000000000" pitchFamily="34" charset="-122"/>
                          <a:ea typeface="HP Simplified Hans Light" panose="020B0300000000000000" pitchFamily="34" charset="-122"/>
                        </a:rPr>
                        <a:t>Shareholders' Equity</a:t>
                      </a:r>
                      <a:endParaRPr lang="zh-TW" altLang="en-US" dirty="0">
                        <a:solidFill>
                          <a:srgbClr val="0000CC"/>
                        </a:solidFill>
                        <a:latin typeface="HP Simplified Hans Light" panose="020B0300000000000000" pitchFamily="34" charset="-122"/>
                        <a:ea typeface="HP Simplified Hans Light" panose="020B0300000000000000" pitchFamily="34" charset="-122"/>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2,754,010</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2,614,224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2,581,752</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tc>
              </a:tr>
              <a:tr h="3125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0000CC"/>
                          </a:solidFill>
                          <a:latin typeface="HP Simplified Hans Light" panose="020B0300000000000000" pitchFamily="34" charset="-122"/>
                          <a:ea typeface="HP Simplified Hans Light" panose="020B0300000000000000" pitchFamily="34" charset="-122"/>
                        </a:rPr>
                        <a:t>Total</a:t>
                      </a:r>
                      <a:r>
                        <a:rPr lang="en-US" altLang="zh-TW" sz="1600" baseline="0" dirty="0" smtClean="0">
                          <a:solidFill>
                            <a:srgbClr val="0000CC"/>
                          </a:solidFill>
                          <a:latin typeface="HP Simplified Hans Light" panose="020B0300000000000000" pitchFamily="34" charset="-122"/>
                          <a:ea typeface="HP Simplified Hans Light" panose="020B0300000000000000" pitchFamily="34" charset="-122"/>
                        </a:rPr>
                        <a:t> L</a:t>
                      </a:r>
                      <a:r>
                        <a:rPr lang="en-US" altLang="zh-TW" sz="1600" dirty="0" smtClean="0">
                          <a:solidFill>
                            <a:srgbClr val="0000CC"/>
                          </a:solidFill>
                          <a:latin typeface="HP Simplified Hans Light" panose="020B0300000000000000" pitchFamily="34" charset="-122"/>
                          <a:ea typeface="HP Simplified Hans Light" panose="020B0300000000000000" pitchFamily="34" charset="-122"/>
                        </a:rPr>
                        <a:t>iabilities</a:t>
                      </a:r>
                      <a:r>
                        <a:rPr lang="zh-TW" altLang="en-US" sz="1600" dirty="0" smtClean="0">
                          <a:solidFill>
                            <a:srgbClr val="0000CC"/>
                          </a:solidFill>
                          <a:latin typeface="HP Simplified Hans Light" panose="020B0300000000000000" pitchFamily="34" charset="-122"/>
                          <a:ea typeface="HP Simplified Hans Light" panose="020B0300000000000000" pitchFamily="34" charset="-122"/>
                        </a:rPr>
                        <a:t> </a:t>
                      </a:r>
                      <a:r>
                        <a:rPr lang="en-US" altLang="zh-TW" sz="1600" dirty="0" smtClean="0">
                          <a:solidFill>
                            <a:srgbClr val="0000CC"/>
                          </a:solidFill>
                          <a:latin typeface="HP Simplified Hans Light" panose="020B0300000000000000" pitchFamily="34" charset="-122"/>
                          <a:ea typeface="HP Simplified Hans Light" panose="020B0300000000000000" pitchFamily="34" charset="-122"/>
                        </a:rPr>
                        <a:t>&amp;</a:t>
                      </a:r>
                      <a:r>
                        <a:rPr lang="zh-TW" altLang="en-US" sz="1600" dirty="0" smtClean="0">
                          <a:solidFill>
                            <a:srgbClr val="0000CC"/>
                          </a:solidFill>
                          <a:latin typeface="HP Simplified Hans Light" panose="020B0300000000000000" pitchFamily="34" charset="-122"/>
                          <a:ea typeface="HP Simplified Hans Light" panose="020B0300000000000000" pitchFamily="34" charset="-122"/>
                        </a:rPr>
                        <a:t> </a:t>
                      </a:r>
                      <a:r>
                        <a:rPr lang="en-US" altLang="zh-TW" sz="1600" dirty="0" smtClean="0">
                          <a:solidFill>
                            <a:srgbClr val="0000CC"/>
                          </a:solidFill>
                          <a:latin typeface="HP Simplified Hans Light" panose="020B0300000000000000" pitchFamily="34" charset="-122"/>
                          <a:ea typeface="HP Simplified Hans Light" panose="020B0300000000000000" pitchFamily="34" charset="-122"/>
                        </a:rPr>
                        <a:t>Shareholders‘ Equity</a:t>
                      </a:r>
                      <a:endParaRPr lang="zh-TW" altLang="en-US" sz="1600" dirty="0">
                        <a:solidFill>
                          <a:srgbClr val="0000CC"/>
                        </a:solidFill>
                        <a:latin typeface="HP Simplified Hans Light" panose="020B0300000000000000" pitchFamily="34" charset="-122"/>
                        <a:ea typeface="HP Simplified Hans Light" panose="020B0300000000000000" pitchFamily="34" charset="-122"/>
                      </a:endParaRPr>
                    </a:p>
                  </a:txBody>
                  <a:tcP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4,167,500</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3,709,704</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3,772,615</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B w="12700" cap="flat" cmpd="sng" algn="ctr">
                      <a:solidFill>
                        <a:schemeClr val="bg1"/>
                      </a:solidFill>
                      <a:prstDash val="solid"/>
                      <a:round/>
                      <a:headEnd type="none" w="med" len="med"/>
                      <a:tailEnd type="none" w="med" len="med"/>
                    </a:lnB>
                    <a:solidFill>
                      <a:schemeClr val="accent1">
                        <a:lumMod val="75000"/>
                      </a:schemeClr>
                    </a:solidFill>
                  </a:tcPr>
                </a:tc>
              </a:tr>
              <a:tr h="130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u="none" kern="1200" dirty="0" smtClean="0">
                          <a:solidFill>
                            <a:srgbClr val="0000CC"/>
                          </a:solidFill>
                          <a:latin typeface="HP Simplified Hans Light" panose="020B0300000000000000" pitchFamily="34" charset="-122"/>
                          <a:ea typeface="HP Simplified Hans Light" panose="020B0300000000000000" pitchFamily="34" charset="-122"/>
                          <a:cs typeface="+mn-cs"/>
                        </a:rPr>
                        <a:t>R</a:t>
                      </a:r>
                      <a:r>
                        <a:rPr lang="en-US" altLang="zh-TW" sz="1600" b="0" u="none" kern="1200" baseline="0" dirty="0" smtClean="0">
                          <a:solidFill>
                            <a:srgbClr val="0000CC"/>
                          </a:solidFill>
                          <a:latin typeface="HP Simplified Hans Light" panose="020B0300000000000000" pitchFamily="34" charset="-122"/>
                          <a:ea typeface="HP Simplified Hans Light" panose="020B0300000000000000" pitchFamily="34" charset="-122"/>
                          <a:cs typeface="+mn-cs"/>
                        </a:rPr>
                        <a:t>OE(%)</a:t>
                      </a:r>
                      <a:endParaRPr lang="zh-TW" altLang="en-US" sz="1600" b="0" u="none"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6.8</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T w="12700" cap="flat" cmpd="sng" algn="ctr">
                      <a:solidFill>
                        <a:schemeClr val="bg1"/>
                      </a:solidFill>
                      <a:prstDash val="solid"/>
                      <a:round/>
                      <a:headEnd type="none" w="med" len="med"/>
                      <a:tailEnd type="none" w="med" len="med"/>
                    </a:lnT>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1.7</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T w="12700" cap="flat" cmpd="sng" algn="ctr">
                      <a:solidFill>
                        <a:schemeClr val="bg1"/>
                      </a:solidFill>
                      <a:prstDash val="solid"/>
                      <a:round/>
                      <a:headEnd type="none" w="med" len="med"/>
                      <a:tailEnd type="none" w="med" len="med"/>
                    </a:lnT>
                    <a:solidFill>
                      <a:schemeClr val="accent1">
                        <a:lumMod val="75000"/>
                      </a:schemeClr>
                    </a:solidFill>
                  </a:tcPr>
                </a:tc>
                <a:tc>
                  <a:txBody>
                    <a:bodyPr/>
                    <a:lstStyle/>
                    <a:p>
                      <a:pPr marL="0" algn="r" defTabSz="914400" rtl="0" eaLnBrk="1" latinLnBrk="0" hangingPunct="1"/>
                      <a:r>
                        <a:rPr lang="en-US" altLang="zh-TW" sz="1800" b="0" kern="1200" dirty="0" smtClean="0">
                          <a:solidFill>
                            <a:srgbClr val="0000CC"/>
                          </a:solidFill>
                          <a:latin typeface="HP Simplified Hans Light" panose="020B0300000000000000" pitchFamily="34" charset="-122"/>
                          <a:ea typeface="HP Simplified Hans Light" panose="020B0300000000000000" pitchFamily="34" charset="-122"/>
                          <a:cs typeface="+mn-cs"/>
                        </a:rPr>
                        <a:t>1.1</a:t>
                      </a:r>
                      <a:endParaRPr lang="zh-TW" altLang="en-US" sz="1800" b="0" kern="1200" dirty="0">
                        <a:solidFill>
                          <a:srgbClr val="0000CC"/>
                        </a:solidFill>
                        <a:latin typeface="HP Simplified Hans Light" panose="020B0300000000000000" pitchFamily="34" charset="-122"/>
                        <a:ea typeface="HP Simplified Hans Light" panose="020B0300000000000000" pitchFamily="34" charset="-122"/>
                        <a:cs typeface="+mn-cs"/>
                      </a:endParaRPr>
                    </a:p>
                  </a:txBody>
                  <a:tcPr>
                    <a:lnT w="12700" cap="flat" cmpd="sng" algn="ctr">
                      <a:solidFill>
                        <a:schemeClr val="bg1"/>
                      </a:solidFill>
                      <a:prstDash val="solid"/>
                      <a:round/>
                      <a:headEnd type="none" w="med" len="med"/>
                      <a:tailEnd type="none" w="med" len="med"/>
                    </a:lnT>
                    <a:solidFill>
                      <a:schemeClr val="accent1">
                        <a:lumMod val="75000"/>
                      </a:schemeClr>
                    </a:solidFill>
                  </a:tcPr>
                </a:tc>
              </a:tr>
            </a:tbl>
          </a:graphicData>
        </a:graphic>
      </p:graphicFrame>
    </p:spTree>
    <p:extLst>
      <p:ext uri="{BB962C8B-B14F-4D97-AF65-F5344CB8AC3E}">
        <p14:creationId xmlns:p14="http://schemas.microsoft.com/office/powerpoint/2010/main" val="38885805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投影片編號版面配置區 4"/>
          <p:cNvSpPr txBox="1">
            <a:spLocks noGrp="1"/>
          </p:cNvSpPr>
          <p:nvPr/>
        </p:nvSpPr>
        <p:spPr bwMode="auto">
          <a:xfrm>
            <a:off x="8875713" y="6524625"/>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ctr" eaLnBrk="1" hangingPunct="1"/>
            <a:fld id="{DEF83214-A672-4622-AEA2-23D240A8B9C0}" type="slidenum">
              <a:rPr lang="zh-TW" altLang="en-US" sz="1000">
                <a:solidFill>
                  <a:schemeClr val="bg1"/>
                </a:solidFill>
                <a:latin typeface="Arial" panose="020B0604020202020204" pitchFamily="34" charset="0"/>
                <a:cs typeface="Arial" panose="020B0604020202020204" pitchFamily="34" charset="0"/>
                <a:sym typeface="Arial" panose="020B0604020202020204" pitchFamily="34" charset="0"/>
              </a:rPr>
              <a:pPr algn="ctr" eaLnBrk="1" hangingPunct="1"/>
              <a:t>8</a:t>
            </a:fld>
            <a:endParaRPr lang="en-US" altLang="zh-TW" sz="10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8" name="文字方塊 1"/>
          <p:cNvSpPr txBox="1"/>
          <p:nvPr/>
        </p:nvSpPr>
        <p:spPr>
          <a:xfrm>
            <a:off x="250464" y="964702"/>
            <a:ext cx="1584325" cy="338554"/>
          </a:xfrm>
          <a:prstGeom prst="rect">
            <a:avLst/>
          </a:prstGeom>
          <a:noFill/>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eaLnBrk="1" hangingPunct="1">
              <a:defRPr/>
            </a:pPr>
            <a:r>
              <a:rPr lang="en-US" altLang="zh-TW" sz="1600" b="1" dirty="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Founded on:</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0" name="文字方塊 1"/>
          <p:cNvSpPr txBox="1"/>
          <p:nvPr/>
        </p:nvSpPr>
        <p:spPr>
          <a:xfrm>
            <a:off x="2646512" y="911221"/>
            <a:ext cx="1584325" cy="338554"/>
          </a:xfrm>
          <a:prstGeom prst="rect">
            <a:avLst/>
          </a:prstGeom>
          <a:noFill/>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eaLnBrk="1" hangingPunct="1">
              <a:defRPr/>
            </a:pPr>
            <a:r>
              <a:rPr lang="en-US" altLang="zh-TW" sz="1600" b="1" dirty="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TV products</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1" name="文字方塊 1"/>
          <p:cNvSpPr txBox="1"/>
          <p:nvPr/>
        </p:nvSpPr>
        <p:spPr>
          <a:xfrm>
            <a:off x="4812992" y="757333"/>
            <a:ext cx="1349376" cy="523220"/>
          </a:xfrm>
          <a:prstGeom prst="rect">
            <a:avLst/>
          </a:prstGeom>
          <a:noFill/>
        </p:spPr>
        <p:txBody>
          <a:bodyPr wrap="squar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eaLnBrk="1" hangingPunct="1">
              <a:defRPr/>
            </a:pPr>
            <a:r>
              <a:rPr lang="en-US" altLang="zh-TW" sz="1400" b="1" dirty="0" smtClean="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Automobile </a:t>
            </a:r>
          </a:p>
          <a:p>
            <a:pPr eaLnBrk="1" hangingPunct="1">
              <a:defRPr/>
            </a:pPr>
            <a:r>
              <a:rPr lang="en-US" altLang="zh-TW" sz="1400" b="1" dirty="0" smtClean="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electronics</a:t>
            </a:r>
            <a:endParaRPr lang="zh-TW" altLang="en-US" sz="1400" b="1" dirty="0">
              <a:solidFill>
                <a:srgbClr val="000000"/>
              </a:solidFill>
              <a:latin typeface="微軟正黑體" panose="020B0604030504040204" pitchFamily="34" charset="-120"/>
              <a:ea typeface="微軟正黑體" panose="020B0604030504040204" pitchFamily="34" charset="-120"/>
            </a:endParaRPr>
          </a:p>
        </p:txBody>
      </p:sp>
      <p:sp>
        <p:nvSpPr>
          <p:cNvPr id="12" name="文字方塊 1"/>
          <p:cNvSpPr txBox="1"/>
          <p:nvPr/>
        </p:nvSpPr>
        <p:spPr>
          <a:xfrm>
            <a:off x="7162593" y="541889"/>
            <a:ext cx="1800225" cy="738664"/>
          </a:xfrm>
          <a:prstGeom prst="rect">
            <a:avLst/>
          </a:prstGeom>
          <a:noFill/>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fontAlgn="base">
              <a:spcBef>
                <a:spcPct val="0"/>
              </a:spcBef>
              <a:spcAft>
                <a:spcPct val="0"/>
              </a:spcAft>
              <a:defRPr sz="1200">
                <a:solidFill>
                  <a:schemeClr val="tx1"/>
                </a:solidFill>
                <a:latin typeface="Times" pitchFamily="18" charset="0"/>
              </a:defRPr>
            </a:lvl6pPr>
            <a:lvl7pPr marL="2971800" indent="-228600" fontAlgn="base">
              <a:spcBef>
                <a:spcPct val="0"/>
              </a:spcBef>
              <a:spcAft>
                <a:spcPct val="0"/>
              </a:spcAft>
              <a:defRPr sz="1200">
                <a:solidFill>
                  <a:schemeClr val="tx1"/>
                </a:solidFill>
                <a:latin typeface="Times" pitchFamily="18" charset="0"/>
              </a:defRPr>
            </a:lvl7pPr>
            <a:lvl8pPr marL="3429000" indent="-228600" fontAlgn="base">
              <a:spcBef>
                <a:spcPct val="0"/>
              </a:spcBef>
              <a:spcAft>
                <a:spcPct val="0"/>
              </a:spcAft>
              <a:defRPr sz="1200">
                <a:solidFill>
                  <a:schemeClr val="tx1"/>
                </a:solidFill>
                <a:latin typeface="Times" pitchFamily="18" charset="0"/>
              </a:defRPr>
            </a:lvl8pPr>
            <a:lvl9pPr marL="3886200" indent="-228600" fontAlgn="base">
              <a:spcBef>
                <a:spcPct val="0"/>
              </a:spcBef>
              <a:spcAft>
                <a:spcPct val="0"/>
              </a:spcAft>
              <a:defRPr sz="1200">
                <a:solidFill>
                  <a:schemeClr val="tx1"/>
                </a:solidFill>
                <a:latin typeface="Times" pitchFamily="18" charset="0"/>
              </a:defRPr>
            </a:lvl9pPr>
          </a:lstStyle>
          <a:p>
            <a:pPr eaLnBrk="1" hangingPunct="1">
              <a:defRPr/>
            </a:pPr>
            <a:r>
              <a:rPr lang="en-US" altLang="zh-TW" sz="1400" b="1" dirty="0" err="1" smtClean="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Kolin</a:t>
            </a:r>
            <a:r>
              <a:rPr lang="en-US" altLang="zh-TW" sz="1400" b="1" dirty="0" smtClean="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en-US" altLang="zh-TW" sz="1400" b="1" dirty="0">
                <a:solidFill>
                  <a:srgbClr val="2D2D8A"/>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smart consumer electronics</a:t>
            </a:r>
            <a:endParaRPr lang="zh-TW" altLang="en-US" sz="1400" b="1" dirty="0">
              <a:solidFill>
                <a:srgbClr val="000000"/>
              </a:solidFill>
              <a:latin typeface="微軟正黑體" panose="020B0604030504040204" pitchFamily="34" charset="-120"/>
              <a:ea typeface="微軟正黑體" panose="020B0604030504040204" pitchFamily="34" charset="-120"/>
            </a:endParaRPr>
          </a:p>
        </p:txBody>
      </p:sp>
      <p:pic>
        <p:nvPicPr>
          <p:cNvPr id="45070"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375" y="2132013"/>
            <a:ext cx="6127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圖片 4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63" y="5581650"/>
            <a:ext cx="5461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圖片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7849" y="3579339"/>
            <a:ext cx="6127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圖片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163" y="3997325"/>
            <a:ext cx="6143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0812" y="345637"/>
            <a:ext cx="8503710" cy="251359"/>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800" b="0" i="0" u="sng" strike="noStrike" cap="none" normalizeH="0" baseline="0" dirty="0" smtClean="0">
                <a:ln>
                  <a:noFill/>
                </a:ln>
                <a:solidFill>
                  <a:schemeClr val="bg1"/>
                </a:solidFill>
                <a:effectLst/>
                <a:latin typeface="Arial Unicode MS" panose="020B0604020202020204" pitchFamily="34" charset="-120"/>
                <a:ea typeface="inherit"/>
              </a:rPr>
              <a:t>3.</a:t>
            </a:r>
            <a:r>
              <a:rPr kumimoji="0" lang="zh-TW" altLang="zh-TW" sz="1800" b="0" i="0" u="sng" strike="noStrike" cap="none" normalizeH="0" baseline="0" dirty="0" smtClean="0">
                <a:ln>
                  <a:noFill/>
                </a:ln>
                <a:solidFill>
                  <a:schemeClr val="bg1"/>
                </a:solidFill>
                <a:effectLst/>
                <a:latin typeface="Arial Unicode MS" panose="020B0604020202020204" pitchFamily="34" charset="-120"/>
                <a:ea typeface="inherit"/>
              </a:rPr>
              <a:t>Operation Overview: </a:t>
            </a:r>
            <a:r>
              <a:rPr kumimoji="0" lang="en-US" altLang="zh-TW" sz="1800" u="sng" dirty="0" smtClean="0">
                <a:solidFill>
                  <a:schemeClr val="bg1"/>
                </a:solidFill>
                <a:latin typeface="Arial Unicode MS" panose="020B0604020202020204" pitchFamily="34" charset="-120"/>
                <a:ea typeface="inherit"/>
              </a:rPr>
              <a:t>History</a:t>
            </a:r>
            <a:r>
              <a:rPr kumimoji="0" lang="zh-TW" altLang="zh-TW" sz="1800" b="0" i="0" u="sng" strike="noStrike" cap="none" normalizeH="0" baseline="0" dirty="0" smtClean="0">
                <a:ln>
                  <a:noFill/>
                </a:ln>
                <a:solidFill>
                  <a:schemeClr val="bg1"/>
                </a:solidFill>
                <a:effectLst/>
                <a:latin typeface="Arial Unicode MS" panose="020B0604020202020204" pitchFamily="34" charset="-120"/>
                <a:ea typeface="inherit"/>
              </a:rPr>
              <a:t> of </a:t>
            </a:r>
            <a:r>
              <a:rPr kumimoji="0" lang="en-US" altLang="zh-TW" sz="1800" b="0" i="0" u="sng" strike="noStrike" cap="none" normalizeH="0" baseline="0" dirty="0" smtClean="0">
                <a:ln>
                  <a:noFill/>
                </a:ln>
                <a:solidFill>
                  <a:schemeClr val="bg1"/>
                </a:solidFill>
                <a:effectLst/>
                <a:latin typeface="Arial Unicode MS" panose="020B0604020202020204" pitchFamily="34" charset="-120"/>
                <a:ea typeface="inherit"/>
              </a:rPr>
              <a:t>Product </a:t>
            </a:r>
            <a:r>
              <a:rPr kumimoji="0" lang="zh-TW" altLang="zh-TW" sz="1800" b="0" i="0" u="sng" strike="noStrike" cap="none" normalizeH="0" baseline="0" dirty="0" smtClean="0">
                <a:ln>
                  <a:noFill/>
                </a:ln>
                <a:solidFill>
                  <a:schemeClr val="bg1"/>
                </a:solidFill>
                <a:effectLst/>
                <a:latin typeface="Arial Unicode MS" panose="020B0604020202020204" pitchFamily="34" charset="-120"/>
                <a:ea typeface="inherit"/>
              </a:rPr>
              <a:t>Development </a:t>
            </a:r>
            <a:r>
              <a:rPr kumimoji="0" lang="en-US" altLang="zh-TW" sz="1800" b="0" i="0" u="sng" strike="noStrike" cap="none" normalizeH="0" baseline="0" dirty="0" smtClean="0">
                <a:ln>
                  <a:noFill/>
                </a:ln>
                <a:solidFill>
                  <a:schemeClr val="bg1"/>
                </a:solidFill>
                <a:effectLst/>
                <a:latin typeface="Arial Unicode MS" panose="020B0604020202020204" pitchFamily="34" charset="-120"/>
                <a:ea typeface="inherit"/>
              </a:rPr>
              <a:t>for</a:t>
            </a:r>
            <a:r>
              <a:rPr kumimoji="0" lang="zh-TW" altLang="zh-TW" sz="1800" b="0" i="0" u="sng" strike="noStrike" cap="none" normalizeH="0" baseline="0" dirty="0" smtClean="0">
                <a:ln>
                  <a:noFill/>
                </a:ln>
                <a:solidFill>
                  <a:schemeClr val="bg1"/>
                </a:solidFill>
                <a:effectLst/>
                <a:latin typeface="Arial Unicode MS" panose="020B0604020202020204" pitchFamily="34" charset="-120"/>
                <a:ea typeface="inherit"/>
              </a:rPr>
              <a:t> the Past 40 Years</a:t>
            </a:r>
            <a:r>
              <a:rPr kumimoji="0" lang="zh-TW" altLang="zh-TW" sz="1800" b="0" i="0" u="sng" strike="noStrike" cap="none" normalizeH="0" baseline="0" dirty="0" smtClean="0">
                <a:ln>
                  <a:noFill/>
                </a:ln>
                <a:solidFill>
                  <a:schemeClr val="bg1"/>
                </a:solidFill>
                <a:effectLst/>
              </a:rPr>
              <a:t> </a:t>
            </a:r>
            <a:endParaRPr kumimoji="0" lang="zh-TW" altLang="zh-TW" sz="1800" b="0" i="0" u="sng" strike="noStrike" cap="none" normalizeH="0" baseline="0" dirty="0" smtClean="0">
              <a:ln>
                <a:noFill/>
              </a:ln>
              <a:solidFill>
                <a:schemeClr val="bg1"/>
              </a:solidFill>
              <a:effectLst/>
              <a:latin typeface="Arial" panose="020B0604020202020204" pitchFamily="34" charset="0"/>
            </a:endParaRPr>
          </a:p>
        </p:txBody>
      </p:sp>
      <p:graphicFrame>
        <p:nvGraphicFramePr>
          <p:cNvPr id="38" name="內容版面配置區 5"/>
          <p:cNvGraphicFramePr>
            <a:graphicFrameLocks/>
          </p:cNvGraphicFramePr>
          <p:nvPr>
            <p:extLst>
              <p:ext uri="{D42A27DB-BD31-4B8C-83A1-F6EECF244321}">
                <p14:modId xmlns:p14="http://schemas.microsoft.com/office/powerpoint/2010/main" val="4030750021"/>
              </p:ext>
            </p:extLst>
          </p:nvPr>
        </p:nvGraphicFramePr>
        <p:xfrm>
          <a:off x="150812" y="1312295"/>
          <a:ext cx="8393112" cy="5760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39" name="群組 38"/>
          <p:cNvGrpSpPr/>
          <p:nvPr/>
        </p:nvGrpSpPr>
        <p:grpSpPr>
          <a:xfrm>
            <a:off x="383794" y="2277589"/>
            <a:ext cx="8290942" cy="3594100"/>
            <a:chOff x="395098" y="2382313"/>
            <a:chExt cx="8290942" cy="3594100"/>
          </a:xfrm>
        </p:grpSpPr>
        <p:grpSp>
          <p:nvGrpSpPr>
            <p:cNvPr id="40" name="群組 39"/>
            <p:cNvGrpSpPr/>
            <p:nvPr/>
          </p:nvGrpSpPr>
          <p:grpSpPr>
            <a:xfrm>
              <a:off x="395098" y="2382313"/>
              <a:ext cx="2016000" cy="3594100"/>
              <a:chOff x="0" y="0"/>
              <a:chExt cx="2450085" cy="576064"/>
            </a:xfrm>
          </p:grpSpPr>
          <p:sp>
            <p:nvSpPr>
              <p:cNvPr id="49" name="五邊形 26"/>
              <p:cNvSpPr/>
              <p:nvPr/>
            </p:nvSpPr>
            <p:spPr>
              <a:xfrm>
                <a:off x="0" y="0"/>
                <a:ext cx="2450085" cy="576064"/>
              </a:xfrm>
              <a:prstGeom prst="roundRect">
                <a:avLst/>
              </a:prstGeom>
              <a:noFill/>
              <a:ln w="38100">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50"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defPPr>
                  <a:defRPr lang="en-US"/>
                </a:defPPr>
                <a:lvl1pPr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1pPr>
                <a:lvl2pPr marL="4572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2pPr>
                <a:lvl3pPr marL="9144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3pPr>
                <a:lvl4pPr marL="13716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4pPr>
                <a:lvl5pPr marL="18288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5pPr>
                <a:lvl6pPr marL="2286000" algn="l" defTabSz="914400" rtl="0" eaLnBrk="1" latinLnBrk="0" hangingPunct="1">
                  <a:defRPr kumimoji="1" sz="2400" kern="1200">
                    <a:solidFill>
                      <a:schemeClr val="lt1"/>
                    </a:solidFill>
                    <a:latin typeface="+mn-lt"/>
                    <a:ea typeface="+mn-ea"/>
                    <a:cs typeface="+mn-cs"/>
                    <a:sym typeface="Times" panose="02020603050405020304" pitchFamily="18" charset="0"/>
                  </a:defRPr>
                </a:lvl6pPr>
                <a:lvl7pPr marL="2743200" algn="l" defTabSz="914400" rtl="0" eaLnBrk="1" latinLnBrk="0" hangingPunct="1">
                  <a:defRPr kumimoji="1" sz="2400" kern="1200">
                    <a:solidFill>
                      <a:schemeClr val="lt1"/>
                    </a:solidFill>
                    <a:latin typeface="+mn-lt"/>
                    <a:ea typeface="+mn-ea"/>
                    <a:cs typeface="+mn-cs"/>
                    <a:sym typeface="Times" panose="02020603050405020304" pitchFamily="18" charset="0"/>
                  </a:defRPr>
                </a:lvl7pPr>
                <a:lvl8pPr marL="3200400" algn="l" defTabSz="914400" rtl="0" eaLnBrk="1" latinLnBrk="0" hangingPunct="1">
                  <a:defRPr kumimoji="1" sz="2400" kern="1200">
                    <a:solidFill>
                      <a:schemeClr val="lt1"/>
                    </a:solidFill>
                    <a:latin typeface="+mn-lt"/>
                    <a:ea typeface="+mn-ea"/>
                    <a:cs typeface="+mn-cs"/>
                    <a:sym typeface="Times" panose="02020603050405020304" pitchFamily="18" charset="0"/>
                  </a:defRPr>
                </a:lvl8pPr>
                <a:lvl9pPr marL="3657600" algn="l" defTabSz="914400" rtl="0" eaLnBrk="1" latinLnBrk="0" hangingPunct="1">
                  <a:defRPr kumimoji="1" sz="2400" kern="1200">
                    <a:solidFill>
                      <a:schemeClr val="lt1"/>
                    </a:solidFill>
                    <a:latin typeface="+mn-lt"/>
                    <a:ea typeface="+mn-ea"/>
                    <a:cs typeface="+mn-cs"/>
                    <a:sym typeface="Times" panose="02020603050405020304" pitchFamily="18" charset="0"/>
                  </a:defRPr>
                </a:lvl9pPr>
              </a:lstStyle>
              <a:p>
                <a:pPr lvl="0" algn="ctr" defTabSz="800100">
                  <a:lnSpc>
                    <a:spcPct val="90000"/>
                  </a:lnSpc>
                  <a:spcBef>
                    <a:spcPct val="0"/>
                  </a:spcBef>
                  <a:spcAft>
                    <a:spcPct val="35000"/>
                  </a:spcAft>
                </a:pPr>
                <a:endParaRPr lang="zh-TW" altLang="en-US" sz="1800" b="0" kern="1200" dirty="0">
                  <a:solidFill>
                    <a:srgbClr val="003399"/>
                  </a:solidFill>
                  <a:latin typeface="+mn-ea"/>
                  <a:ea typeface="+mn-ea"/>
                </a:endParaRPr>
              </a:p>
            </p:txBody>
          </p:sp>
        </p:grpSp>
        <p:sp>
          <p:nvSpPr>
            <p:cNvPr id="41" name="五邊形 26"/>
            <p:cNvSpPr/>
            <p:nvPr/>
          </p:nvSpPr>
          <p:spPr>
            <a:xfrm>
              <a:off x="2481834" y="2382313"/>
              <a:ext cx="2016000" cy="3594100"/>
            </a:xfrm>
            <a:prstGeom prst="roundRect">
              <a:avLst/>
            </a:prstGeom>
            <a:noFill/>
            <a:ln w="38100">
              <a:solidFill>
                <a:srgbClr val="77BBA4"/>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grpSp>
          <p:nvGrpSpPr>
            <p:cNvPr id="42" name="群組 41"/>
            <p:cNvGrpSpPr/>
            <p:nvPr/>
          </p:nvGrpSpPr>
          <p:grpSpPr>
            <a:xfrm>
              <a:off x="4570604" y="2382313"/>
              <a:ext cx="2016000" cy="3594100"/>
              <a:chOff x="0" y="0"/>
              <a:chExt cx="2450085" cy="576064"/>
            </a:xfrm>
          </p:grpSpPr>
          <p:sp>
            <p:nvSpPr>
              <p:cNvPr id="47" name="五邊形 26"/>
              <p:cNvSpPr/>
              <p:nvPr/>
            </p:nvSpPr>
            <p:spPr>
              <a:xfrm>
                <a:off x="0" y="0"/>
                <a:ext cx="2450085" cy="576064"/>
              </a:xfrm>
              <a:prstGeom prst="roundRect">
                <a:avLst/>
              </a:prstGeom>
              <a:noFill/>
              <a:ln w="38100">
                <a:solidFill>
                  <a:srgbClr val="FF6699"/>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48"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defPPr>
                  <a:defRPr lang="en-US"/>
                </a:defPPr>
                <a:lvl1pPr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1pPr>
                <a:lvl2pPr marL="4572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2pPr>
                <a:lvl3pPr marL="9144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3pPr>
                <a:lvl4pPr marL="13716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4pPr>
                <a:lvl5pPr marL="18288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5pPr>
                <a:lvl6pPr marL="2286000" algn="l" defTabSz="914400" rtl="0" eaLnBrk="1" latinLnBrk="0" hangingPunct="1">
                  <a:defRPr kumimoji="1" sz="2400" kern="1200">
                    <a:solidFill>
                      <a:schemeClr val="lt1"/>
                    </a:solidFill>
                    <a:latin typeface="+mn-lt"/>
                    <a:ea typeface="+mn-ea"/>
                    <a:cs typeface="+mn-cs"/>
                    <a:sym typeface="Times" panose="02020603050405020304" pitchFamily="18" charset="0"/>
                  </a:defRPr>
                </a:lvl6pPr>
                <a:lvl7pPr marL="2743200" algn="l" defTabSz="914400" rtl="0" eaLnBrk="1" latinLnBrk="0" hangingPunct="1">
                  <a:defRPr kumimoji="1" sz="2400" kern="1200">
                    <a:solidFill>
                      <a:schemeClr val="lt1"/>
                    </a:solidFill>
                    <a:latin typeface="+mn-lt"/>
                    <a:ea typeface="+mn-ea"/>
                    <a:cs typeface="+mn-cs"/>
                    <a:sym typeface="Times" panose="02020603050405020304" pitchFamily="18" charset="0"/>
                  </a:defRPr>
                </a:lvl7pPr>
                <a:lvl8pPr marL="3200400" algn="l" defTabSz="914400" rtl="0" eaLnBrk="1" latinLnBrk="0" hangingPunct="1">
                  <a:defRPr kumimoji="1" sz="2400" kern="1200">
                    <a:solidFill>
                      <a:schemeClr val="lt1"/>
                    </a:solidFill>
                    <a:latin typeface="+mn-lt"/>
                    <a:ea typeface="+mn-ea"/>
                    <a:cs typeface="+mn-cs"/>
                    <a:sym typeface="Times" panose="02020603050405020304" pitchFamily="18" charset="0"/>
                  </a:defRPr>
                </a:lvl8pPr>
                <a:lvl9pPr marL="3657600" algn="l" defTabSz="914400" rtl="0" eaLnBrk="1" latinLnBrk="0" hangingPunct="1">
                  <a:defRPr kumimoji="1" sz="2400" kern="1200">
                    <a:solidFill>
                      <a:schemeClr val="lt1"/>
                    </a:solidFill>
                    <a:latin typeface="+mn-lt"/>
                    <a:ea typeface="+mn-ea"/>
                    <a:cs typeface="+mn-cs"/>
                    <a:sym typeface="Times" panose="02020603050405020304" pitchFamily="18" charset="0"/>
                  </a:defRPr>
                </a:lvl9pPr>
              </a:lstStyle>
              <a:p>
                <a:pPr lvl="0" algn="ctr" defTabSz="800100">
                  <a:lnSpc>
                    <a:spcPct val="90000"/>
                  </a:lnSpc>
                  <a:spcBef>
                    <a:spcPct val="0"/>
                  </a:spcBef>
                  <a:spcAft>
                    <a:spcPct val="35000"/>
                  </a:spcAft>
                </a:pPr>
                <a:endParaRPr lang="zh-TW" altLang="en-US" sz="1800" b="0" kern="1200" dirty="0">
                  <a:latin typeface="+mn-ea"/>
                  <a:ea typeface="+mn-ea"/>
                </a:endParaRPr>
              </a:p>
            </p:txBody>
          </p:sp>
        </p:grpSp>
        <p:grpSp>
          <p:nvGrpSpPr>
            <p:cNvPr id="44" name="群組 43"/>
            <p:cNvGrpSpPr/>
            <p:nvPr/>
          </p:nvGrpSpPr>
          <p:grpSpPr>
            <a:xfrm>
              <a:off x="6670040" y="2382313"/>
              <a:ext cx="2016000" cy="3594100"/>
              <a:chOff x="0" y="0"/>
              <a:chExt cx="2450085" cy="576064"/>
            </a:xfrm>
          </p:grpSpPr>
          <p:sp>
            <p:nvSpPr>
              <p:cNvPr id="45" name="五邊形 26"/>
              <p:cNvSpPr/>
              <p:nvPr/>
            </p:nvSpPr>
            <p:spPr>
              <a:xfrm>
                <a:off x="0" y="0"/>
                <a:ext cx="2450085" cy="576064"/>
              </a:xfrm>
              <a:prstGeom prst="roundRect">
                <a:avLst/>
              </a:prstGeom>
              <a:noFill/>
              <a:ln w="38100">
                <a:solidFill>
                  <a:srgbClr val="FF9966"/>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46" name="五邊形 4"/>
              <p:cNvSpPr/>
              <p:nvPr/>
            </p:nvSpPr>
            <p:spPr>
              <a:xfrm>
                <a:off x="0" y="0"/>
                <a:ext cx="2306069" cy="57606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48006" rIns="24003" bIns="48006" numCol="1" spcCol="1270" anchor="ctr" anchorCtr="0">
                <a:noAutofit/>
              </a:bodyPr>
              <a:lstStyle>
                <a:defPPr>
                  <a:defRPr lang="en-US"/>
                </a:defPPr>
                <a:lvl1pPr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1pPr>
                <a:lvl2pPr marL="4572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2pPr>
                <a:lvl3pPr marL="9144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3pPr>
                <a:lvl4pPr marL="13716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4pPr>
                <a:lvl5pPr marL="1828800" algn="l" rtl="0" eaLnBrk="0" fontAlgn="base" hangingPunct="0">
                  <a:spcBef>
                    <a:spcPct val="0"/>
                  </a:spcBef>
                  <a:spcAft>
                    <a:spcPct val="0"/>
                  </a:spcAft>
                  <a:defRPr kumimoji="1" sz="2400" kern="1200">
                    <a:solidFill>
                      <a:schemeClr val="lt1"/>
                    </a:solidFill>
                    <a:latin typeface="+mn-lt"/>
                    <a:ea typeface="+mn-ea"/>
                    <a:cs typeface="+mn-cs"/>
                    <a:sym typeface="Times" panose="02020603050405020304" pitchFamily="18" charset="0"/>
                  </a:defRPr>
                </a:lvl5pPr>
                <a:lvl6pPr marL="2286000" algn="l" defTabSz="914400" rtl="0" eaLnBrk="1" latinLnBrk="0" hangingPunct="1">
                  <a:defRPr kumimoji="1" sz="2400" kern="1200">
                    <a:solidFill>
                      <a:schemeClr val="lt1"/>
                    </a:solidFill>
                    <a:latin typeface="+mn-lt"/>
                    <a:ea typeface="+mn-ea"/>
                    <a:cs typeface="+mn-cs"/>
                    <a:sym typeface="Times" panose="02020603050405020304" pitchFamily="18" charset="0"/>
                  </a:defRPr>
                </a:lvl6pPr>
                <a:lvl7pPr marL="2743200" algn="l" defTabSz="914400" rtl="0" eaLnBrk="1" latinLnBrk="0" hangingPunct="1">
                  <a:defRPr kumimoji="1" sz="2400" kern="1200">
                    <a:solidFill>
                      <a:schemeClr val="lt1"/>
                    </a:solidFill>
                    <a:latin typeface="+mn-lt"/>
                    <a:ea typeface="+mn-ea"/>
                    <a:cs typeface="+mn-cs"/>
                    <a:sym typeface="Times" panose="02020603050405020304" pitchFamily="18" charset="0"/>
                  </a:defRPr>
                </a:lvl7pPr>
                <a:lvl8pPr marL="3200400" algn="l" defTabSz="914400" rtl="0" eaLnBrk="1" latinLnBrk="0" hangingPunct="1">
                  <a:defRPr kumimoji="1" sz="2400" kern="1200">
                    <a:solidFill>
                      <a:schemeClr val="lt1"/>
                    </a:solidFill>
                    <a:latin typeface="+mn-lt"/>
                    <a:ea typeface="+mn-ea"/>
                    <a:cs typeface="+mn-cs"/>
                    <a:sym typeface="Times" panose="02020603050405020304" pitchFamily="18" charset="0"/>
                  </a:defRPr>
                </a:lvl8pPr>
                <a:lvl9pPr marL="3657600" algn="l" defTabSz="914400" rtl="0" eaLnBrk="1" latinLnBrk="0" hangingPunct="1">
                  <a:defRPr kumimoji="1" sz="2400" kern="1200">
                    <a:solidFill>
                      <a:schemeClr val="lt1"/>
                    </a:solidFill>
                    <a:latin typeface="+mn-lt"/>
                    <a:ea typeface="+mn-ea"/>
                    <a:cs typeface="+mn-cs"/>
                    <a:sym typeface="Times" panose="02020603050405020304" pitchFamily="18" charset="0"/>
                  </a:defRPr>
                </a:lvl9pPr>
              </a:lstStyle>
              <a:p>
                <a:pPr lvl="0" algn="ctr" defTabSz="800100">
                  <a:lnSpc>
                    <a:spcPct val="90000"/>
                  </a:lnSpc>
                  <a:spcBef>
                    <a:spcPct val="0"/>
                  </a:spcBef>
                  <a:spcAft>
                    <a:spcPct val="35000"/>
                  </a:spcAft>
                </a:pPr>
                <a:endParaRPr lang="zh-TW" altLang="en-US" sz="1800" b="0" kern="1200" dirty="0">
                  <a:solidFill>
                    <a:srgbClr val="003399"/>
                  </a:solidFill>
                  <a:latin typeface="+mn-ea"/>
                  <a:ea typeface="+mn-ea"/>
                </a:endParaRPr>
              </a:p>
            </p:txBody>
          </p:sp>
        </p:grpSp>
      </p:grpSp>
      <p:pic>
        <p:nvPicPr>
          <p:cNvPr id="51" name="Picture 3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8044" y="2830443"/>
            <a:ext cx="1008563" cy="1372116"/>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8"/>
          <p:cNvPicPr>
            <a:picLocks noChangeAspect="1"/>
          </p:cNvPicPr>
          <p:nvPr/>
        </p:nvPicPr>
        <p:blipFill rotWithShape="1">
          <a:blip r:embed="rId12">
            <a:extLst>
              <a:ext uri="{28A0092B-C50C-407E-A947-70E740481C1C}">
                <a14:useLocalDpi xmlns:a14="http://schemas.microsoft.com/office/drawing/2010/main" val="0"/>
              </a:ext>
            </a:extLst>
          </a:blip>
          <a:srcRect t="50000"/>
          <a:stretch/>
        </p:blipFill>
        <p:spPr bwMode="auto">
          <a:xfrm>
            <a:off x="1318259" y="4340733"/>
            <a:ext cx="1183005" cy="976903"/>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79060" y="2773057"/>
            <a:ext cx="1145384" cy="141316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8"/>
          <p:cNvPicPr>
            <a:picLocks noChangeAspect="1"/>
          </p:cNvPicPr>
          <p:nvPr/>
        </p:nvPicPr>
        <p:blipFill rotWithShape="1">
          <a:blip r:embed="rId12">
            <a:extLst>
              <a:ext uri="{28A0092B-C50C-407E-A947-70E740481C1C}">
                <a14:useLocalDpi xmlns:a14="http://schemas.microsoft.com/office/drawing/2010/main" val="0"/>
              </a:ext>
            </a:extLst>
          </a:blip>
          <a:srcRect b="52665"/>
          <a:stretch/>
        </p:blipFill>
        <p:spPr bwMode="auto">
          <a:xfrm>
            <a:off x="451123" y="4346209"/>
            <a:ext cx="1183005" cy="92483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96180" y="3325867"/>
            <a:ext cx="1104900" cy="7826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4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2489" y="4277291"/>
            <a:ext cx="1345914" cy="1286492"/>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78214" y="2734333"/>
            <a:ext cx="598488" cy="60960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724742" y="2678771"/>
            <a:ext cx="661988" cy="72072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729312" y="3464106"/>
            <a:ext cx="512763" cy="554038"/>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923981" y="3095744"/>
            <a:ext cx="1304925" cy="892175"/>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738244" y="2470269"/>
            <a:ext cx="822325" cy="100330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6"/>
          <p:cNvPicPr>
            <a:picLocks noChangeAspect="1"/>
          </p:cNvPicPr>
          <p:nvPr/>
        </p:nvPicPr>
        <p:blipFill>
          <a:blip r:embed="rId21">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97275" y="3741125"/>
            <a:ext cx="1978025" cy="1786669"/>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圖片 62"/>
          <p:cNvPicPr>
            <a:picLocks noChangeAspect="1"/>
          </p:cNvPicPr>
          <p:nvPr/>
        </p:nvPicPr>
        <p:blipFill rotWithShape="1">
          <a:blip r:embed="rId23" cstate="print">
            <a:extLst>
              <a:ext uri="{28A0092B-C50C-407E-A947-70E740481C1C}">
                <a14:useLocalDpi xmlns:a14="http://schemas.microsoft.com/office/drawing/2010/main" val="0"/>
              </a:ext>
            </a:extLst>
          </a:blip>
          <a:srcRect l="6081" t="10797" r="5235" b="21804"/>
          <a:stretch/>
        </p:blipFill>
        <p:spPr>
          <a:xfrm>
            <a:off x="6932613" y="2567627"/>
            <a:ext cx="1501585" cy="808584"/>
          </a:xfrm>
          <a:prstGeom prst="rect">
            <a:avLst/>
          </a:prstGeom>
        </p:spPr>
      </p:pic>
      <p:grpSp>
        <p:nvGrpSpPr>
          <p:cNvPr id="64" name="群組 63"/>
          <p:cNvGrpSpPr/>
          <p:nvPr/>
        </p:nvGrpSpPr>
        <p:grpSpPr>
          <a:xfrm>
            <a:off x="6789740" y="3408824"/>
            <a:ext cx="1692001" cy="756000"/>
            <a:chOff x="6792913" y="3496700"/>
            <a:chExt cx="1617877" cy="702029"/>
          </a:xfrm>
        </p:grpSpPr>
        <p:pic>
          <p:nvPicPr>
            <p:cNvPr id="65" name="圖片 64"/>
            <p:cNvPicPr>
              <a:picLocks noChangeAspect="1"/>
            </p:cNvPicPr>
            <p:nvPr/>
          </p:nvPicPr>
          <p:blipFill rotWithShape="1">
            <a:blip r:embed="rId24">
              <a:extLst>
                <a:ext uri="{28A0092B-C50C-407E-A947-70E740481C1C}">
                  <a14:useLocalDpi xmlns:a14="http://schemas.microsoft.com/office/drawing/2010/main" val="0"/>
                </a:ext>
              </a:extLst>
            </a:blip>
            <a:srcRect l="50000" t="58789"/>
            <a:stretch/>
          </p:blipFill>
          <p:spPr bwMode="auto">
            <a:xfrm>
              <a:off x="6792913" y="3496700"/>
              <a:ext cx="850804" cy="7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圖片 6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18790" y="3504623"/>
              <a:ext cx="792000" cy="641520"/>
            </a:xfrm>
            <a:prstGeom prst="rect">
              <a:avLst/>
            </a:prstGeom>
          </p:spPr>
        </p:pic>
      </p:grpSp>
      <p:grpSp>
        <p:nvGrpSpPr>
          <p:cNvPr id="67" name="群組 66"/>
          <p:cNvGrpSpPr/>
          <p:nvPr/>
        </p:nvGrpSpPr>
        <p:grpSpPr>
          <a:xfrm>
            <a:off x="6910195" y="4130455"/>
            <a:ext cx="1548000" cy="1548000"/>
            <a:chOff x="6913372" y="4215875"/>
            <a:chExt cx="1495425" cy="1485900"/>
          </a:xfrm>
        </p:grpSpPr>
        <p:pic>
          <p:nvPicPr>
            <p:cNvPr id="68" name="Picture 2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913372" y="4215875"/>
              <a:ext cx="1481138" cy="747713"/>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7"/>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927660" y="4946125"/>
              <a:ext cx="1481137" cy="755650"/>
            </a:xfrm>
            <a:prstGeom prst="rect">
              <a:avLst/>
            </a:prstGeom>
            <a:noFill/>
            <a:ln>
              <a:noFill/>
            </a:ln>
            <a:effectLst/>
            <a:extLst>
              <a:ext uri="{909E8E84-426E-40DD-AFC4-6F175D3DCCD1}">
                <a14:hiddenFill xmlns:a14="http://schemas.microsoft.com/office/drawing/2010/main">
                  <a:solidFill>
                    <a:srgbClr val="B9DF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編號版面配置區 1"/>
          <p:cNvSpPr>
            <a:spLocks noGrp="1"/>
          </p:cNvSpPr>
          <p:nvPr>
            <p:ph type="sldNum" sz="quarter" idx="10"/>
          </p:nvPr>
        </p:nvSpPr>
        <p:spPr>
          <a:noFill/>
        </p:spPr>
        <p:txBody>
          <a:bodyPr/>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fld id="{E53319F1-D050-4599-88C1-D85D4CB44A3A}" type="slidenum">
              <a:rPr lang="zh-TW" altLang="en-US" sz="800">
                <a:latin typeface="Arial" panose="020B0604020202020204" pitchFamily="34" charset="0"/>
                <a:sym typeface="Arial" panose="020B0604020202020204" pitchFamily="34" charset="0"/>
              </a:rPr>
              <a:pPr/>
              <a:t>9</a:t>
            </a:fld>
            <a:endParaRPr lang="en-US" altLang="zh-TW" sz="800">
              <a:latin typeface="Arial" panose="020B0604020202020204" pitchFamily="34" charset="0"/>
              <a:sym typeface="Arial" panose="020B0604020202020204" pitchFamily="34" charset="0"/>
            </a:endParaRPr>
          </a:p>
        </p:txBody>
      </p:sp>
      <p:sp>
        <p:nvSpPr>
          <p:cNvPr id="4" name="投影片編號版面配置區 3"/>
          <p:cNvSpPr txBox="1">
            <a:spLocks noGrp="1"/>
          </p:cNvSpPr>
          <p:nvPr/>
        </p:nvSpPr>
        <p:spPr bwMode="auto">
          <a:xfrm>
            <a:off x="8699500" y="5956300"/>
            <a:ext cx="227013"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lvl1pPr>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1pPr>
            <a:lvl2pPr marL="742950" indent="-28575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2pPr>
            <a:lvl3pPr marL="11430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3pPr>
            <a:lvl4pPr marL="16002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4pPr>
            <a:lvl5pPr marL="2057400" indent="-228600">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5pPr>
            <a:lvl6pPr marL="25146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6pPr>
            <a:lvl7pPr marL="29718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7pPr>
            <a:lvl8pPr marL="34290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8pPr>
            <a:lvl9pPr marL="3886200" indent="-228600" eaLnBrk="0" fontAlgn="base" hangingPunct="0">
              <a:spcBef>
                <a:spcPct val="0"/>
              </a:spcBef>
              <a:spcAft>
                <a:spcPct val="0"/>
              </a:spcAft>
              <a:defRPr kumimoji="1" sz="2400">
                <a:solidFill>
                  <a:srgbClr val="000000"/>
                </a:solidFill>
                <a:latin typeface="Times" panose="02020603050405020304" pitchFamily="18" charset="0"/>
                <a:ea typeface="新細明體" panose="02020500000000000000" pitchFamily="18" charset="-120"/>
                <a:sym typeface="Times" panose="02020603050405020304" pitchFamily="18" charset="0"/>
              </a:defRPr>
            </a:lvl9pPr>
          </a:lstStyle>
          <a:p>
            <a:pPr algn="ctr"/>
            <a:fld id="{F0CC6B4B-1ED6-4876-BF49-AD3F479D8CFB}" type="slidenum">
              <a:rPr lang="zh-TW" altLang="en-US" sz="800">
                <a:solidFill>
                  <a:schemeClr val="tx1"/>
                </a:solidFill>
                <a:latin typeface="Arial" panose="020B0604020202020204" pitchFamily="34" charset="0"/>
                <a:cs typeface="Arial" panose="020B0604020202020204" pitchFamily="34" charset="0"/>
                <a:sym typeface="Arial" panose="020B0604020202020204" pitchFamily="34" charset="0"/>
              </a:rPr>
              <a:pPr algn="ctr"/>
              <a:t>9</a:t>
            </a:fld>
            <a:endParaRPr lang="en-US" altLang="zh-TW" sz="80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5" name="矩形 14"/>
          <p:cNvSpPr/>
          <p:nvPr/>
        </p:nvSpPr>
        <p:spPr>
          <a:xfrm>
            <a:off x="4067175" y="2093913"/>
            <a:ext cx="4033838" cy="1119187"/>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矩形 10"/>
          <p:cNvSpPr/>
          <p:nvPr/>
        </p:nvSpPr>
        <p:spPr bwMode="auto">
          <a:xfrm>
            <a:off x="4202113" y="5983288"/>
            <a:ext cx="4289425" cy="16208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矩形 16"/>
          <p:cNvSpPr/>
          <p:nvPr/>
        </p:nvSpPr>
        <p:spPr>
          <a:xfrm>
            <a:off x="4746625" y="1556793"/>
            <a:ext cx="4179888" cy="15674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nchor="ctr"/>
          <a:lstStyle>
            <a:lvl1pPr marL="342900" indent="-342900" defTabSz="1066800" eaLnBrk="0" hangingPunct="0">
              <a:defRPr sz="2400">
                <a:solidFill>
                  <a:srgbClr val="000000"/>
                </a:solidFill>
                <a:latin typeface="Times" pitchFamily="18" charset="0"/>
                <a:sym typeface="Times" pitchFamily="18" charset="0"/>
              </a:defRPr>
            </a:lvl1pPr>
            <a:lvl2pPr marL="631825" indent="-95250" defTabSz="1066800" eaLnBrk="0" hangingPunct="0">
              <a:defRPr sz="2400">
                <a:solidFill>
                  <a:srgbClr val="000000"/>
                </a:solidFill>
                <a:latin typeface="Times" pitchFamily="18" charset="0"/>
                <a:sym typeface="Times" pitchFamily="18" charset="0"/>
              </a:defRPr>
            </a:lvl2pPr>
            <a:lvl3pPr marL="1143000" indent="-228600" defTabSz="1066800" eaLnBrk="0" hangingPunct="0">
              <a:defRPr sz="2400">
                <a:solidFill>
                  <a:srgbClr val="000000"/>
                </a:solidFill>
                <a:latin typeface="Times" pitchFamily="18" charset="0"/>
                <a:sym typeface="Times" pitchFamily="18" charset="0"/>
              </a:defRPr>
            </a:lvl3pPr>
            <a:lvl4pPr marL="1600200" indent="-228600" defTabSz="1066800" eaLnBrk="0" hangingPunct="0">
              <a:defRPr sz="2400">
                <a:solidFill>
                  <a:srgbClr val="000000"/>
                </a:solidFill>
                <a:latin typeface="Times" pitchFamily="18" charset="0"/>
                <a:sym typeface="Times" pitchFamily="18" charset="0"/>
              </a:defRPr>
            </a:lvl4pPr>
            <a:lvl5pPr marL="2057400" indent="-228600" defTabSz="1066800" eaLnBrk="0" hangingPunct="0">
              <a:defRPr sz="2400">
                <a:solidFill>
                  <a:srgbClr val="000000"/>
                </a:solidFill>
                <a:latin typeface="Times" pitchFamily="18" charset="0"/>
                <a:sym typeface="Times" pitchFamily="18" charset="0"/>
              </a:defRPr>
            </a:lvl5pPr>
            <a:lvl6pPr marL="25146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6pPr>
            <a:lvl7pPr marL="29718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7pPr>
            <a:lvl8pPr marL="34290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8pPr>
            <a:lvl9pPr marL="38862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9pPr>
          </a:lstStyle>
          <a:p>
            <a:pPr marL="536575" lvl="1" indent="0" eaLnBrk="1" hangingPunct="1">
              <a:lnSpc>
                <a:spcPct val="90000"/>
              </a:lnSpc>
              <a:spcAft>
                <a:spcPct val="15000"/>
              </a:spcAft>
              <a:defRPr/>
            </a:pPr>
            <a:r>
              <a:rPr lang="en-US" altLang="zh-TW" sz="1800" dirty="0">
                <a:solidFill>
                  <a:srgbClr val="C00000"/>
                </a:solidFill>
                <a:latin typeface="HP Simplified Hans Light" panose="020B0300000000000000" pitchFamily="34" charset="-122"/>
                <a:ea typeface="HP Simplified Hans Light" panose="020B0300000000000000" pitchFamily="34" charset="-122"/>
              </a:rPr>
              <a:t>Automotive</a:t>
            </a:r>
            <a:r>
              <a:rPr lang="en-US" altLang="zh-TW" sz="1800" dirty="0">
                <a:latin typeface="HP Simplified Hans Light" panose="020B0300000000000000" pitchFamily="34" charset="-122"/>
                <a:ea typeface="HP Simplified Hans Light" panose="020B0300000000000000" pitchFamily="34" charset="-122"/>
              </a:rPr>
              <a:t> </a:t>
            </a:r>
            <a:r>
              <a:rPr lang="en-US" altLang="zh-TW" sz="1800" dirty="0" smtClean="0">
                <a:solidFill>
                  <a:srgbClr val="C00000"/>
                </a:solidFill>
                <a:latin typeface="HP Simplified Hans Light" panose="020B0300000000000000" pitchFamily="34" charset="-122"/>
                <a:ea typeface="HP Simplified Hans Light" panose="020B0300000000000000" pitchFamily="34" charset="-122"/>
              </a:rPr>
              <a:t> Electronics</a:t>
            </a:r>
          </a:p>
          <a:p>
            <a:pPr lvl="1" eaLnBrk="1" hangingPunct="1">
              <a:lnSpc>
                <a:spcPct val="90000"/>
              </a:lnSpc>
              <a:spcAft>
                <a:spcPct val="15000"/>
              </a:spcAft>
              <a:buFontTx/>
              <a:buChar char="•"/>
              <a:defRPr/>
            </a:pPr>
            <a:r>
              <a:rPr lang="zh-TW" altLang="en-US" sz="1800" dirty="0" smtClean="0">
                <a:solidFill>
                  <a:schemeClr val="accent2"/>
                </a:solidFill>
                <a:latin typeface="HP Simplified Hans Light" panose="020B0300000000000000" pitchFamily="34" charset="-122"/>
                <a:ea typeface="HP Simplified Hans Light" panose="020B0300000000000000" pitchFamily="34" charset="-122"/>
              </a:rPr>
              <a:t>   </a:t>
            </a:r>
            <a:r>
              <a:rPr lang="en-US" altLang="zh-TW"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Action Asia (Shenzhen) Co., Ltd.</a:t>
            </a:r>
            <a:endParaRPr lang="zh-TW" altLang="en-US"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endParaRPr>
          </a:p>
          <a:p>
            <a:pPr lvl="1" eaLnBrk="1" hangingPunct="1">
              <a:lnSpc>
                <a:spcPct val="90000"/>
              </a:lnSpc>
              <a:spcAft>
                <a:spcPct val="15000"/>
              </a:spcAft>
              <a:buFontTx/>
              <a:buChar char="•"/>
              <a:defRPr/>
            </a:pPr>
            <a:r>
              <a:rPr lang="zh-TW" altLang="en-US"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a:t>
            </a:r>
            <a:r>
              <a:rPr lang="en-US" altLang="zh-TW" sz="16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Action Industries (Malaysia) SDN </a:t>
            </a:r>
            <a:r>
              <a:rPr lang="en-US" altLang="zh-TW" sz="16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BHD</a:t>
            </a:r>
          </a:p>
          <a:p>
            <a:pPr lvl="1" eaLnBrk="1" hangingPunct="1">
              <a:lnSpc>
                <a:spcPct val="90000"/>
              </a:lnSpc>
              <a:spcAft>
                <a:spcPct val="15000"/>
              </a:spcAft>
              <a:buFontTx/>
              <a:buChar char="•"/>
              <a:defRPr/>
            </a:pPr>
            <a:r>
              <a:rPr lang="en-US" altLang="zh-TW" sz="16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a:t>
            </a:r>
            <a:r>
              <a:rPr lang="en-US" altLang="zh-TW" sz="16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Action Intelligent(Shenzhen</a:t>
            </a:r>
            <a:r>
              <a:rPr lang="en-US" altLang="zh-TW" sz="16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Co., Ltd</a:t>
            </a:r>
            <a:r>
              <a:rPr lang="en-US" altLang="zh-TW" sz="16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a:t>
            </a:r>
            <a:endParaRPr lang="zh-TW" altLang="en-US" sz="16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endParaRPr>
          </a:p>
          <a:p>
            <a:pPr lvl="1" eaLnBrk="1" hangingPunct="1">
              <a:lnSpc>
                <a:spcPct val="90000"/>
              </a:lnSpc>
              <a:spcAft>
                <a:spcPct val="15000"/>
              </a:spcAft>
              <a:buFontTx/>
              <a:buChar char="•"/>
              <a:defRPr/>
            </a:pPr>
            <a:endParaRPr lang="zh-TW" altLang="en-US" sz="1600" b="1" dirty="0">
              <a:solidFill>
                <a:schemeClr val="accent2"/>
              </a:solidFill>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17"/>
          <p:cNvSpPr/>
          <p:nvPr/>
        </p:nvSpPr>
        <p:spPr>
          <a:xfrm>
            <a:off x="5349875" y="2996953"/>
            <a:ext cx="2900363" cy="1440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nchor="ctr"/>
          <a:lstStyle>
            <a:lvl1pPr marL="342900" indent="-342900" defTabSz="1066800" eaLnBrk="0" hangingPunct="0">
              <a:defRPr sz="2400">
                <a:solidFill>
                  <a:srgbClr val="000000"/>
                </a:solidFill>
                <a:latin typeface="Times" pitchFamily="18" charset="0"/>
                <a:sym typeface="Times" pitchFamily="18" charset="0"/>
              </a:defRPr>
            </a:lvl1pPr>
            <a:lvl2pPr marL="228600" indent="-228600" defTabSz="1066800" eaLnBrk="0" hangingPunct="0">
              <a:defRPr sz="2400">
                <a:solidFill>
                  <a:srgbClr val="000000"/>
                </a:solidFill>
                <a:latin typeface="Times" pitchFamily="18" charset="0"/>
                <a:sym typeface="Times" pitchFamily="18" charset="0"/>
              </a:defRPr>
            </a:lvl2pPr>
            <a:lvl3pPr marL="1143000" indent="-228600" defTabSz="1066800" eaLnBrk="0" hangingPunct="0">
              <a:defRPr sz="2400">
                <a:solidFill>
                  <a:srgbClr val="000000"/>
                </a:solidFill>
                <a:latin typeface="Times" pitchFamily="18" charset="0"/>
                <a:sym typeface="Times" pitchFamily="18" charset="0"/>
              </a:defRPr>
            </a:lvl3pPr>
            <a:lvl4pPr marL="1600200" indent="-228600" defTabSz="1066800" eaLnBrk="0" hangingPunct="0">
              <a:defRPr sz="2400">
                <a:solidFill>
                  <a:srgbClr val="000000"/>
                </a:solidFill>
                <a:latin typeface="Times" pitchFamily="18" charset="0"/>
                <a:sym typeface="Times" pitchFamily="18" charset="0"/>
              </a:defRPr>
            </a:lvl4pPr>
            <a:lvl5pPr marL="2057400" indent="-228600" defTabSz="1066800" eaLnBrk="0" hangingPunct="0">
              <a:defRPr sz="2400">
                <a:solidFill>
                  <a:srgbClr val="000000"/>
                </a:solidFill>
                <a:latin typeface="Times" pitchFamily="18" charset="0"/>
                <a:sym typeface="Times" pitchFamily="18" charset="0"/>
              </a:defRPr>
            </a:lvl5pPr>
            <a:lvl6pPr marL="25146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6pPr>
            <a:lvl7pPr marL="29718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7pPr>
            <a:lvl8pPr marL="34290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8pPr>
            <a:lvl9pPr marL="38862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9pPr>
          </a:lstStyle>
          <a:p>
            <a:pPr marL="0" lvl="1" indent="0" eaLnBrk="1" hangingPunct="1">
              <a:lnSpc>
                <a:spcPct val="90000"/>
              </a:lnSpc>
              <a:spcAft>
                <a:spcPct val="15000"/>
              </a:spcAft>
              <a:defRPr/>
            </a:pPr>
            <a:r>
              <a:rPr lang="en-US" altLang="zh-TW" sz="2000" dirty="0" smtClean="0">
                <a:solidFill>
                  <a:srgbClr val="C00000"/>
                </a:solidFill>
                <a:latin typeface="HP Simplified Hans Light" panose="020B0300000000000000" pitchFamily="34" charset="-122"/>
                <a:ea typeface="HP Simplified Hans Light" panose="020B0300000000000000" pitchFamily="34" charset="-122"/>
                <a:cs typeface="Calibri" panose="020F0502020204030204" pitchFamily="34" charset="0"/>
              </a:rPr>
              <a:t>Brand Management &amp;Service</a:t>
            </a:r>
          </a:p>
          <a:p>
            <a:pPr lvl="1" eaLnBrk="1" hangingPunct="1">
              <a:lnSpc>
                <a:spcPct val="90000"/>
              </a:lnSpc>
              <a:spcAft>
                <a:spcPct val="15000"/>
              </a:spcAft>
              <a:buFontTx/>
              <a:buChar char="•"/>
              <a:defRPr/>
            </a:pPr>
            <a:r>
              <a:rPr lang="en-US" altLang="zh-TW" sz="18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Brand </a:t>
            </a:r>
            <a:r>
              <a:rPr lang="en-US" altLang="zh-TW"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management for </a:t>
            </a:r>
            <a:r>
              <a:rPr lang="en-US" altLang="zh-TW" sz="1800" dirty="0" err="1"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Kolin</a:t>
            </a:r>
            <a:r>
              <a:rPr lang="en-US" altLang="zh-TW" sz="18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a:t>
            </a:r>
            <a:r>
              <a:rPr lang="en-US" altLang="zh-TW"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in Taiwan</a:t>
            </a:r>
            <a:endParaRPr lang="zh-TW" altLang="en-US"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endParaRPr>
          </a:p>
          <a:p>
            <a:pPr lvl="1" eaLnBrk="1" hangingPunct="1">
              <a:lnSpc>
                <a:spcPct val="90000"/>
              </a:lnSpc>
              <a:spcAft>
                <a:spcPct val="15000"/>
              </a:spcAft>
              <a:buFontTx/>
              <a:buChar char="•"/>
              <a:defRPr/>
            </a:pPr>
            <a:r>
              <a:rPr lang="en-US" altLang="zh-TW" sz="1800" dirty="0" err="1"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Realise</a:t>
            </a:r>
            <a:r>
              <a:rPr lang="en-US" altLang="zh-TW" sz="18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 </a:t>
            </a:r>
            <a:r>
              <a:rPr lang="en-US" altLang="zh-TW"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Tech-Service</a:t>
            </a:r>
            <a:endParaRPr lang="zh-TW" altLang="en-US"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endParaRPr>
          </a:p>
        </p:txBody>
      </p:sp>
      <p:sp>
        <p:nvSpPr>
          <p:cNvPr id="22" name="矩形 21"/>
          <p:cNvSpPr/>
          <p:nvPr/>
        </p:nvSpPr>
        <p:spPr>
          <a:xfrm>
            <a:off x="5349874" y="4437113"/>
            <a:ext cx="3141663" cy="13681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nchor="ctr"/>
          <a:lstStyle>
            <a:lvl1pPr marL="342900" indent="-342900" defTabSz="1066800" eaLnBrk="0" hangingPunct="0">
              <a:defRPr sz="2400">
                <a:solidFill>
                  <a:srgbClr val="000000"/>
                </a:solidFill>
                <a:latin typeface="Times" pitchFamily="18" charset="0"/>
                <a:sym typeface="Times" pitchFamily="18" charset="0"/>
              </a:defRPr>
            </a:lvl1pPr>
            <a:lvl2pPr marL="228600" indent="-228600" defTabSz="1066800" eaLnBrk="0" hangingPunct="0">
              <a:defRPr sz="2400">
                <a:solidFill>
                  <a:srgbClr val="000000"/>
                </a:solidFill>
                <a:latin typeface="Times" pitchFamily="18" charset="0"/>
                <a:sym typeface="Times" pitchFamily="18" charset="0"/>
              </a:defRPr>
            </a:lvl2pPr>
            <a:lvl3pPr marL="1143000" indent="-228600" defTabSz="1066800" eaLnBrk="0" hangingPunct="0">
              <a:defRPr sz="2400">
                <a:solidFill>
                  <a:srgbClr val="000000"/>
                </a:solidFill>
                <a:latin typeface="Times" pitchFamily="18" charset="0"/>
                <a:sym typeface="Times" pitchFamily="18" charset="0"/>
              </a:defRPr>
            </a:lvl3pPr>
            <a:lvl4pPr marL="1600200" indent="-228600" defTabSz="1066800" eaLnBrk="0" hangingPunct="0">
              <a:defRPr sz="2400">
                <a:solidFill>
                  <a:srgbClr val="000000"/>
                </a:solidFill>
                <a:latin typeface="Times" pitchFamily="18" charset="0"/>
                <a:sym typeface="Times" pitchFamily="18" charset="0"/>
              </a:defRPr>
            </a:lvl4pPr>
            <a:lvl5pPr marL="2057400" indent="-228600" defTabSz="1066800" eaLnBrk="0" hangingPunct="0">
              <a:defRPr sz="2400">
                <a:solidFill>
                  <a:srgbClr val="000000"/>
                </a:solidFill>
                <a:latin typeface="Times" pitchFamily="18" charset="0"/>
                <a:sym typeface="Times" pitchFamily="18" charset="0"/>
              </a:defRPr>
            </a:lvl5pPr>
            <a:lvl6pPr marL="25146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6pPr>
            <a:lvl7pPr marL="29718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7pPr>
            <a:lvl8pPr marL="34290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8pPr>
            <a:lvl9pPr marL="3886200" indent="-228600" defTabSz="1066800" eaLnBrk="0" fontAlgn="base" hangingPunct="0">
              <a:spcBef>
                <a:spcPct val="0"/>
              </a:spcBef>
              <a:spcAft>
                <a:spcPct val="0"/>
              </a:spcAft>
              <a:defRPr sz="2400">
                <a:solidFill>
                  <a:srgbClr val="000000"/>
                </a:solidFill>
                <a:latin typeface="Times" pitchFamily="18" charset="0"/>
                <a:sym typeface="Times" pitchFamily="18" charset="0"/>
              </a:defRPr>
            </a:lvl9pPr>
          </a:lstStyle>
          <a:p>
            <a:pPr marL="0" lvl="1" indent="0" eaLnBrk="1" hangingPunct="1">
              <a:lnSpc>
                <a:spcPct val="90000"/>
              </a:lnSpc>
              <a:spcAft>
                <a:spcPct val="15000"/>
              </a:spcAft>
              <a:defRPr/>
            </a:pPr>
            <a:r>
              <a:rPr lang="en-US" altLang="zh-TW" sz="2000" dirty="0" smtClean="0">
                <a:solidFill>
                  <a:srgbClr val="C00000"/>
                </a:solidFill>
                <a:latin typeface="HP Simplified Hans Light" panose="020B0300000000000000" pitchFamily="34" charset="-122"/>
                <a:ea typeface="HP Simplified Hans Light" panose="020B0300000000000000" pitchFamily="34" charset="-122"/>
                <a:cs typeface="Calibri" panose="020F0502020204030204" pitchFamily="34" charset="0"/>
              </a:rPr>
              <a:t>Asset Development</a:t>
            </a:r>
          </a:p>
          <a:p>
            <a:pPr lvl="1" eaLnBrk="1" hangingPunct="1">
              <a:lnSpc>
                <a:spcPct val="90000"/>
              </a:lnSpc>
              <a:spcAft>
                <a:spcPct val="15000"/>
              </a:spcAft>
              <a:buFontTx/>
              <a:buChar char="•"/>
              <a:defRPr/>
            </a:pPr>
            <a:r>
              <a:rPr lang="en-US" altLang="zh-TW" sz="18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Shanghai </a:t>
            </a:r>
            <a:r>
              <a:rPr lang="en-US" altLang="zh-TW" sz="18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Action Tech. Co. Ltd</a:t>
            </a:r>
            <a:r>
              <a:rPr lang="en-US" altLang="zh-TW" sz="16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a:t>
            </a:r>
          </a:p>
          <a:p>
            <a:pPr lvl="1" eaLnBrk="1" hangingPunct="1">
              <a:lnSpc>
                <a:spcPct val="90000"/>
              </a:lnSpc>
              <a:spcAft>
                <a:spcPct val="15000"/>
              </a:spcAft>
              <a:buFontTx/>
              <a:buChar char="•"/>
              <a:defRPr/>
            </a:pPr>
            <a:r>
              <a:rPr lang="en-US" altLang="zh-TW" sz="1600" dirty="0"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Far Year Construction </a:t>
            </a:r>
            <a:r>
              <a:rPr lang="en-US" altLang="zh-TW" sz="1600" dirty="0" err="1" smtClean="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rPr>
              <a:t>Co.,Ltd</a:t>
            </a:r>
            <a:endParaRPr lang="zh-TW" altLang="en-US" sz="1600" dirty="0">
              <a:solidFill>
                <a:schemeClr val="accent2"/>
              </a:solidFill>
              <a:latin typeface="HP Simplified Hans Light" panose="020B0300000000000000" pitchFamily="34" charset="-122"/>
              <a:ea typeface="HP Simplified Hans Light" panose="020B0300000000000000" pitchFamily="34" charset="-122"/>
              <a:cs typeface="Calibri" panose="020F0502020204030204" pitchFamily="34" charset="0"/>
            </a:endParaRPr>
          </a:p>
        </p:txBody>
      </p:sp>
      <p:sp>
        <p:nvSpPr>
          <p:cNvPr id="16" name="標題 2"/>
          <p:cNvSpPr txBox="1">
            <a:spLocks/>
          </p:cNvSpPr>
          <p:nvPr/>
        </p:nvSpPr>
        <p:spPr>
          <a:xfrm>
            <a:off x="143803" y="404664"/>
            <a:ext cx="8670131" cy="7545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39688" indent="-39688" algn="l" rtl="0" eaLnBrk="0" fontAlgn="base" hangingPunct="0">
              <a:spcBef>
                <a:spcPct val="0"/>
              </a:spcBef>
              <a:spcAft>
                <a:spcPct val="0"/>
              </a:spcAft>
              <a:defRPr sz="4000">
                <a:solidFill>
                  <a:srgbClr val="0F1577"/>
                </a:solidFill>
                <a:latin typeface="+mj-lt"/>
                <a:ea typeface="+mj-ea"/>
                <a:cs typeface="+mj-cs"/>
                <a:sym typeface="Arial" pitchFamily="34" charset="0"/>
              </a:defRPr>
            </a:lvl1pPr>
            <a:lvl2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2pPr>
            <a:lvl3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3pPr>
            <a:lvl4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4pPr>
            <a:lvl5pPr marL="39688" indent="-39688" algn="l" rtl="0" eaLnBrk="0" fontAlgn="base" hangingPunct="0">
              <a:spcBef>
                <a:spcPct val="0"/>
              </a:spcBef>
              <a:spcAft>
                <a:spcPct val="0"/>
              </a:spcAft>
              <a:defRPr sz="4000">
                <a:solidFill>
                  <a:srgbClr val="0F1577"/>
                </a:solidFill>
                <a:latin typeface="Arial" pitchFamily="34" charset="0"/>
                <a:ea typeface="ヒラギノ角ゴ Pro W3" charset="-120"/>
                <a:sym typeface="Arial" pitchFamily="34" charset="0"/>
              </a:defRPr>
            </a:lvl5pPr>
            <a:lvl6pPr marL="4968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6pPr>
            <a:lvl7pPr marL="9540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7pPr>
            <a:lvl8pPr marL="14112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8pPr>
            <a:lvl9pPr marL="1868488" algn="l" rtl="0" fontAlgn="base">
              <a:spcBef>
                <a:spcPct val="0"/>
              </a:spcBef>
              <a:spcAft>
                <a:spcPct val="0"/>
              </a:spcAft>
              <a:defRPr sz="4000">
                <a:solidFill>
                  <a:srgbClr val="0F1577"/>
                </a:solidFill>
                <a:latin typeface="Arial" pitchFamily="34" charset="0"/>
                <a:ea typeface="ヒラギノ角ゴ Pro W3" charset="-120"/>
                <a:sym typeface="Arial" pitchFamily="34" charset="0"/>
              </a:defRPr>
            </a:lvl9pPr>
          </a:lstStyle>
          <a:p>
            <a:pPr marL="0" indent="39688" eaLnBrk="1" hangingPunct="1">
              <a:defRPr/>
            </a:pPr>
            <a:r>
              <a:rPr lang="en-US" altLang="zh-CN" sz="3600" b="1" dirty="0" smtClean="0">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altLang="zh-CN" sz="2400" b="1" dirty="0" smtClean="0">
                <a:solidFill>
                  <a:schemeClr val="bg1"/>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Action</a:t>
            </a:r>
            <a:r>
              <a:rPr lang="zh-TW" altLang="en-US" sz="2400" b="1" dirty="0" smtClean="0">
                <a:solidFill>
                  <a:schemeClr val="bg1"/>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a:t>
            </a:r>
            <a:r>
              <a:rPr lang="en-US" altLang="zh-TW" sz="2400" b="1" dirty="0" smtClean="0">
                <a:solidFill>
                  <a:schemeClr val="bg1"/>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Group: </a:t>
            </a:r>
            <a:r>
              <a:rPr lang="en-US" altLang="zh-TW" sz="24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Main</a:t>
            </a:r>
            <a:r>
              <a:rPr lang="en-US" altLang="zh-TW" sz="2400" b="1" dirty="0" smtClean="0">
                <a:solidFill>
                  <a:schemeClr val="bg1"/>
                </a:solidFill>
              </a:rPr>
              <a:t> </a:t>
            </a:r>
            <a:r>
              <a:rPr lang="en-US" altLang="zh-TW" sz="2400" b="1" dirty="0">
                <a:solidFill>
                  <a:schemeClr val="bg1"/>
                </a:solidFill>
              </a:rPr>
              <a:t>B</a:t>
            </a:r>
            <a:r>
              <a:rPr lang="en-US" altLang="zh-TW" sz="2400" b="1" dirty="0" smtClean="0">
                <a:solidFill>
                  <a:schemeClr val="bg1"/>
                </a:solidFill>
              </a:rPr>
              <a:t>usiness </a:t>
            </a:r>
            <a:r>
              <a:rPr lang="en-US" altLang="zh-TW" sz="24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r>
            <a:br>
              <a:rPr lang="en-US" altLang="zh-TW" sz="24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zh-TW"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lang="zh-TW" altLang="en-US" sz="3200" b="1" dirty="0">
              <a:solidFill>
                <a:schemeClr val="bg1"/>
              </a:solidFill>
              <a:effectLst>
                <a:outerShdw blurRad="38100" dist="38100" dir="2700000" algn="tl">
                  <a:srgbClr val="C0C0C0"/>
                </a:outerShdw>
              </a:effectLst>
              <a:latin typeface="Calibri" panose="020F0502020204030204" pitchFamily="34" charset="0"/>
              <a:ea typeface="微軟正黑體" panose="020B0604030504040204" pitchFamily="34" charset="-120"/>
              <a:cs typeface="Calibri" panose="020F0502020204030204" pitchFamily="34" charset="0"/>
            </a:endParaRPr>
          </a:p>
        </p:txBody>
      </p:sp>
      <p:graphicFrame>
        <p:nvGraphicFramePr>
          <p:cNvPr id="19" name="資料庫圖表 18"/>
          <p:cNvGraphicFramePr/>
          <p:nvPr>
            <p:extLst>
              <p:ext uri="{D42A27DB-BD31-4B8C-83A1-F6EECF244321}">
                <p14:modId xmlns:p14="http://schemas.microsoft.com/office/powerpoint/2010/main" val="1067330738"/>
              </p:ext>
            </p:extLst>
          </p:nvPr>
        </p:nvGraphicFramePr>
        <p:xfrm>
          <a:off x="395536" y="1412776"/>
          <a:ext cx="4308276"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nding">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Ending">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a:sym typeface="Times"/>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a:sym typeface="Times"/>
          </a:defRPr>
        </a:defPPr>
      </a:lstStyle>
    </a:lnDef>
  </a:objectDefaults>
  <a:extraClrSchemeLst>
    <a:extraClrScheme>
      <a:clrScheme name="End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C0C0C0"/>
          </a:solidFill>
          <a:prstDash val="sysDot"/>
          <a:round/>
          <a:headEnd/>
          <a:tailEnd/>
        </a:ln>
      </a:spPr>
      <a:bodyPr anchor="ctr"/>
      <a:lstStyle>
        <a:defPPr>
          <a:defRPr sz="3200" dirty="0">
            <a:solidFill>
              <a:srgbClr val="000066"/>
            </a:solidFill>
            <a:effectLst>
              <a:outerShdw blurRad="38100" dist="38100" dir="2700000" algn="tl">
                <a:srgbClr val="C0C0C0"/>
              </a:outerShdw>
            </a:effectLst>
            <a:latin typeface="+mj-lt"/>
            <a:ea typeface="標楷體" pitchFamily="65" charset="-120"/>
          </a:defRPr>
        </a:defPPr>
      </a:lstStyle>
    </a:spDef>
  </a:objectDefaults>
  <a:extraClrSchemeLst/>
</a:theme>
</file>

<file path=ppt/theme/theme3.xml><?xml version="1.0" encoding="utf-8"?>
<a:theme xmlns:a="http://schemas.openxmlformats.org/drawingml/2006/main" name="1_White Background">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White 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2400" b="0" i="0" u="none" strike="noStrike" cap="none" normalizeH="0" baseline="0" smtClean="0">
            <a:ln>
              <a:noFill/>
            </a:ln>
            <a:solidFill>
              <a:srgbClr val="000000"/>
            </a:solidFill>
            <a:effectLst/>
            <a:latin typeface="Times" pitchFamily="18" charset="0"/>
            <a:sym typeface="Times" pitchFamily="18" charset="0"/>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2400" b="0" i="0" u="none" strike="noStrike" cap="none" normalizeH="0" baseline="0" smtClean="0">
            <a:ln>
              <a:noFill/>
            </a:ln>
            <a:solidFill>
              <a:srgbClr val="000000"/>
            </a:solidFill>
            <a:effectLst/>
            <a:latin typeface="Times" pitchFamily="18" charset="0"/>
            <a:sym typeface="Times" pitchFamily="18" charset="0"/>
          </a:defRPr>
        </a:defPPr>
      </a:lstStyle>
    </a:lnDef>
  </a:objectDefaults>
  <a:extraClrSchemeLst>
    <a:extraClrScheme>
      <a:clrScheme name="Whit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Title">
      <a:majorFont>
        <a:latin typeface="Arial"/>
        <a:ea typeface="ヒラギノ角ゴ Pro W6"/>
        <a:cs typeface=""/>
      </a:majorFont>
      <a:minorFont>
        <a:latin typeface="Arial"/>
        <a:ea typeface="ヒラギノ角ゴ Pro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pitchFamily="18" charset="0"/>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pitchFamily="18"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Background">
  <a:themeElements>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White Background">
      <a:majorFont>
        <a:latin typeface="Arial"/>
        <a:ea typeface="ヒラギノ角ゴ Pro W3"/>
        <a:cs typeface=""/>
      </a:majorFont>
      <a:minorFont>
        <a:latin typeface="Arial"/>
        <a:ea typeface="ヒラギノ角ゴ Pro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a:defRPr>
        </a:defPPr>
      </a:lstStyle>
    </a:spDef>
    <a:lnDef>
      <a:spPr bwMode="auto">
        <a:xfrm>
          <a:off x="0" y="0"/>
          <a:ext cx="1" cy="1"/>
        </a:xfrm>
        <a:custGeom>
          <a:avLst/>
          <a:gdLst/>
          <a:ahLst/>
          <a:cxnLst/>
          <a:rect l="0" t="0" r="0" b="0"/>
          <a:pathLst/>
        </a:custGeom>
        <a:solidFill>
          <a:srgbClr val="B9DF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accent2"/>
            </a:solidFill>
            <a:effectLst/>
            <a:latin typeface="新細明體" pitchFamily="18" charset="-120"/>
            <a:ea typeface="ヒラギノ明朝 Pro W3" charset="-120"/>
            <a:sym typeface="Times"/>
          </a:defRPr>
        </a:defPPr>
      </a:lstStyle>
    </a:lnDef>
  </a:objectDefaults>
  <a:extraClrSchemeLst>
    <a:extraClrScheme>
      <a:clrScheme name="Whit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9DFE3"/>
    </a:accent1>
    <a:accent2>
      <a:srgbClr val="333399"/>
    </a:accent2>
    <a:accent3>
      <a:srgbClr val="FFFFFF"/>
    </a:accent3>
    <a:accent4>
      <a:srgbClr val="000000"/>
    </a:accent4>
    <a:accent5>
      <a:srgbClr val="D9ECEF"/>
    </a:accent5>
    <a:accent6>
      <a:srgbClr val="2D2D8A"/>
    </a:accent6>
    <a:hlink>
      <a:srgbClr val="009999"/>
    </a:hlink>
    <a:folHlink>
      <a:srgbClr val="99CC00"/>
    </a:folHlink>
  </a:clrScheme>
  <a:fontScheme name="White Background">
    <a:majorFont>
      <a:latin typeface="Arial"/>
      <a:ea typeface="ヒラギノ角ゴ Pro W3"/>
      <a:cs typeface=""/>
    </a:majorFont>
    <a:minorFont>
      <a:latin typeface="Arial"/>
      <a:ea typeface="ヒラギノ角ゴ Pro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24047</TotalTime>
  <Pages>0</Pages>
  <Words>1469</Words>
  <Characters>0</Characters>
  <Application>Microsoft Office PowerPoint</Application>
  <PresentationFormat>如螢幕大小 (4:3)</PresentationFormat>
  <Lines>0</Lines>
  <Paragraphs>332</Paragraphs>
  <Slides>25</Slides>
  <Notes>20</Notes>
  <HiddenSlides>0</HiddenSlides>
  <MMClips>0</MMClips>
  <ScaleCrop>false</ScaleCrop>
  <HeadingPairs>
    <vt:vector size="4" baseType="variant">
      <vt:variant>
        <vt:lpstr>佈景主題</vt:lpstr>
      </vt:variant>
      <vt:variant>
        <vt:i4>5</vt:i4>
      </vt:variant>
      <vt:variant>
        <vt:lpstr>投影片標題</vt:lpstr>
      </vt:variant>
      <vt:variant>
        <vt:i4>25</vt:i4>
      </vt:variant>
    </vt:vector>
  </HeadingPairs>
  <TitlesOfParts>
    <vt:vector size="30" baseType="lpstr">
      <vt:lpstr>Ending</vt:lpstr>
      <vt:lpstr>1_Office 佈景主題</vt:lpstr>
      <vt:lpstr>1_White Background</vt:lpstr>
      <vt:lpstr>Title</vt:lpstr>
      <vt:lpstr>White Background</vt:lpstr>
      <vt:lpstr>PowerPoint 簡報</vt:lpstr>
      <vt:lpstr>Disclaimer</vt:lpstr>
      <vt:lpstr>Agenda</vt:lpstr>
      <vt:lpstr>1.Company Profile</vt:lpstr>
      <vt:lpstr>2.Finance Overview </vt:lpstr>
      <vt:lpstr>Revenue for main business</vt:lpstr>
      <vt:lpstr>Consolidated Balance Sheet</vt:lpstr>
      <vt:lpstr>PowerPoint 簡報</vt:lpstr>
      <vt:lpstr>PowerPoint 簡報</vt:lpstr>
      <vt:lpstr>PowerPoint 簡報</vt:lpstr>
      <vt:lpstr>PowerPoint 簡報</vt:lpstr>
      <vt:lpstr>Action Group  - Automotive Electronics Products</vt:lpstr>
      <vt:lpstr>PowerPoint 簡報</vt:lpstr>
      <vt:lpstr>Action Group  - Automotive Electronics Products</vt:lpstr>
      <vt:lpstr>     Brand Management  – Kolin</vt:lpstr>
      <vt:lpstr> Brand Management – Realise  Nationwide After Service</vt:lpstr>
      <vt:lpstr>Asset Development Business          </vt:lpstr>
      <vt:lpstr>  Asset Development Business –Shanghai Action  Tech.</vt:lpstr>
      <vt:lpstr>Asset Development –Far Year Construction Co.,Ltd   </vt:lpstr>
      <vt:lpstr>    4.Future Prospects--Strategic Guidelines </vt:lpstr>
      <vt:lpstr>Action Group will continue to develop upward</vt:lpstr>
      <vt:lpstr>Group’s development strategies for the future </vt:lpstr>
      <vt:lpstr>Group’s development strategies for the future： </vt:lpstr>
      <vt:lpstr>Action Group will continue to develop upward</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戴美雲</dc:creator>
  <cp:lastModifiedBy>AA000388</cp:lastModifiedBy>
  <cp:revision>1476</cp:revision>
  <cp:lastPrinted>2020-09-21T07:50:27Z</cp:lastPrinted>
  <dcterms:modified xsi:type="dcterms:W3CDTF">2021-10-12T08:48:35Z</dcterms:modified>
</cp:coreProperties>
</file>